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fntdata" ContentType="application/x-fontdata"/>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3" r:id="rId1"/>
    <p:sldMasterId id="2147483684" r:id="rId2"/>
  </p:sldMasterIdLst>
  <p:notesMasterIdLst>
    <p:notesMasterId r:id="rId55"/>
  </p:notesMasterIdLst>
  <p:sldIdLst>
    <p:sldId id="256"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286" r:id="rId32"/>
    <p:sldId id="287" r:id="rId33"/>
    <p:sldId id="288" r:id="rId34"/>
    <p:sldId id="289" r:id="rId35"/>
    <p:sldId id="290" r:id="rId36"/>
    <p:sldId id="291" r:id="rId37"/>
    <p:sldId id="292" r:id="rId38"/>
    <p:sldId id="293" r:id="rId39"/>
    <p:sldId id="296" r:id="rId40"/>
    <p:sldId id="297" r:id="rId41"/>
    <p:sldId id="298" r:id="rId42"/>
    <p:sldId id="299" r:id="rId43"/>
    <p:sldId id="300" r:id="rId44"/>
    <p:sldId id="301" r:id="rId45"/>
    <p:sldId id="302" r:id="rId46"/>
    <p:sldId id="303" r:id="rId47"/>
    <p:sldId id="304" r:id="rId48"/>
    <p:sldId id="305" r:id="rId49"/>
    <p:sldId id="306" r:id="rId50"/>
    <p:sldId id="307" r:id="rId51"/>
    <p:sldId id="308" r:id="rId52"/>
    <p:sldId id="309" r:id="rId53"/>
    <p:sldId id="310" r:id="rId54"/>
  </p:sldIdLst>
  <p:sldSz cx="9144000" cy="5143500" type="screen16x9"/>
  <p:notesSz cx="6858000" cy="9144000"/>
  <p:embeddedFontLst>
    <p:embeddedFont>
      <p:font typeface="Calibri" panose="020F0502020204030204" pitchFamily="34" charset="0"/>
      <p:regular r:id="rId56"/>
      <p:bold r:id="rId57"/>
      <p:italic r:id="rId58"/>
      <p:boldItalic r:id="rId59"/>
    </p:embeddedFont>
    <p:embeddedFont>
      <p:font typeface="Roboto Medium" panose="020B0604020202020204" charset="0"/>
      <p:regular r:id="rId60"/>
      <p:bold r:id="rId61"/>
      <p:italic r:id="rId62"/>
      <p:boldItalic r:id="rId63"/>
    </p:embeddedFont>
    <p:embeddedFont>
      <p:font typeface="Anaheim" panose="020B0604020202020204" charset="0"/>
      <p:regular r:id="rId64"/>
    </p:embeddedFont>
    <p:embeddedFont>
      <p:font typeface="Proxima Nova Semibold" panose="020B0604020202020204" charset="0"/>
      <p:regular r:id="rId65"/>
      <p:bold r:id="rId66"/>
      <p:boldItalic r:id="rId67"/>
    </p:embeddedFont>
    <p:embeddedFont>
      <p:font typeface="Bebas Neue" panose="020B0604020202020204" charset="0"/>
      <p:regular r:id="rId68"/>
    </p:embeddedFont>
    <p:embeddedFont>
      <p:font typeface="Chivo" panose="020B0604020202020204" charset="0"/>
      <p:regular r:id="rId69"/>
      <p:bold r:id="rId70"/>
      <p:italic r:id="rId71"/>
      <p:boldItalic r:id="rId72"/>
    </p:embeddedFont>
    <p:embeddedFont>
      <p:font typeface="Work Sans SemiBold" panose="020B0604020202020204" charset="0"/>
      <p:regular r:id="rId73"/>
      <p:bold r:id="rId74"/>
      <p:italic r:id="rId75"/>
      <p:boldItalic r:id="rId76"/>
    </p:embeddedFont>
    <p:embeddedFont>
      <p:font typeface="Amatic SC" panose="020B0604020202020204" charset="-79"/>
      <p:regular r:id="rId77"/>
      <p:bold r:id="rId78"/>
    </p:embeddedFont>
    <p:embeddedFont>
      <p:font typeface="Proxima Nova" panose="020B0604020202020204" charset="0"/>
      <p:regular r:id="rId79"/>
      <p:bold r:id="rId80"/>
      <p:italic r:id="rId81"/>
      <p:boldItalic r:id="rId82"/>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4B663D2A-E2EA-4A64-9DED-DA2E51CDE4E6}">
  <a:tblStyle styleId="{4B663D2A-E2EA-4A64-9DED-DA2E51CDE4E6}"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12CADE6F-7FE4-4F9D-901C-2DC4D663161A}" styleName="Table_1">
    <a:wholeTbl>
      <a:tcTxStyle>
        <a:font>
          <a:latin typeface="Arial"/>
          <a:ea typeface="Arial"/>
          <a:cs typeface="Arial"/>
        </a:font>
        <a:srgbClr val="000000"/>
      </a:tcTxStyle>
      <a:tcStyle>
        <a:tcBdr>
          <a:left>
            <a:ln w="9525" cap="flat" cmpd="sng">
              <a:solidFill>
                <a:srgbClr val="000000"/>
              </a:solidFill>
              <a:prstDash val="solid"/>
              <a:round/>
              <a:headEnd type="none" w="sm" len="sm"/>
              <a:tailEnd type="none" w="sm" len="sm"/>
            </a:ln>
          </a:left>
          <a:right>
            <a:ln w="9525" cap="flat" cmpd="sng">
              <a:solidFill>
                <a:srgbClr val="000000"/>
              </a:solidFill>
              <a:prstDash val="solid"/>
              <a:round/>
              <a:headEnd type="none" w="sm" len="sm"/>
              <a:tailEnd type="none" w="sm" len="sm"/>
            </a:ln>
          </a:right>
          <a:top>
            <a:ln w="9525" cap="flat" cmpd="sng">
              <a:solidFill>
                <a:srgbClr val="000000"/>
              </a:solidFill>
              <a:prstDash val="solid"/>
              <a:round/>
              <a:headEnd type="none" w="sm" len="sm"/>
              <a:tailEnd type="none" w="sm" len="sm"/>
            </a:ln>
          </a:top>
          <a:bottom>
            <a:ln w="9525" cap="flat" cmpd="sng">
              <a:solidFill>
                <a:srgbClr val="000000"/>
              </a:solidFill>
              <a:prstDash val="solid"/>
              <a:round/>
              <a:headEnd type="none" w="sm" len="sm"/>
              <a:tailEnd type="none" w="sm" len="sm"/>
            </a:ln>
          </a:bottom>
          <a:insideH>
            <a:ln w="9525" cap="flat" cmpd="sng">
              <a:solidFill>
                <a:srgbClr val="000000"/>
              </a:solidFill>
              <a:prstDash val="solid"/>
              <a:round/>
              <a:headEnd type="none" w="sm" len="sm"/>
              <a:tailEnd type="none" w="sm" len="sm"/>
            </a:ln>
          </a:insideH>
          <a:insideV>
            <a:ln w="9525" cap="flat" cmpd="sng">
              <a:solidFill>
                <a:srgbClr val="000000"/>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43" d="100"/>
          <a:sy n="143" d="100"/>
        </p:scale>
        <p:origin x="684" y="12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notesMaster" Target="notesMasters/notesMaster1.xml"/><Relationship Id="rId63" Type="http://schemas.openxmlformats.org/officeDocument/2006/relationships/font" Target="fonts/font8.fntdata"/><Relationship Id="rId68" Type="http://schemas.openxmlformats.org/officeDocument/2006/relationships/font" Target="fonts/font13.fntdata"/><Relationship Id="rId76" Type="http://schemas.openxmlformats.org/officeDocument/2006/relationships/font" Target="fonts/font21.fntdata"/><Relationship Id="rId84" Type="http://schemas.openxmlformats.org/officeDocument/2006/relationships/viewProps" Target="viewProps.xml"/><Relationship Id="rId7" Type="http://schemas.openxmlformats.org/officeDocument/2006/relationships/slide" Target="slides/slide5.xml"/><Relationship Id="rId71" Type="http://schemas.openxmlformats.org/officeDocument/2006/relationships/font" Target="fonts/font16.fntdata"/><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font" Target="fonts/font3.fntdata"/><Relationship Id="rId66" Type="http://schemas.openxmlformats.org/officeDocument/2006/relationships/font" Target="fonts/font11.fntdata"/><Relationship Id="rId74" Type="http://schemas.openxmlformats.org/officeDocument/2006/relationships/font" Target="fonts/font19.fntdata"/><Relationship Id="rId79" Type="http://schemas.openxmlformats.org/officeDocument/2006/relationships/font" Target="fonts/font24.fntdata"/><Relationship Id="rId5" Type="http://schemas.openxmlformats.org/officeDocument/2006/relationships/slide" Target="slides/slide3.xml"/><Relationship Id="rId61" Type="http://schemas.openxmlformats.org/officeDocument/2006/relationships/font" Target="fonts/font6.fntdata"/><Relationship Id="rId82" Type="http://schemas.openxmlformats.org/officeDocument/2006/relationships/font" Target="fonts/font27.fntdata"/><Relationship Id="rId19" Type="http://schemas.openxmlformats.org/officeDocument/2006/relationships/slide" Target="slides/slide17.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font" Target="fonts/font1.fntdata"/><Relationship Id="rId64" Type="http://schemas.openxmlformats.org/officeDocument/2006/relationships/font" Target="fonts/font9.fntdata"/><Relationship Id="rId69" Type="http://schemas.openxmlformats.org/officeDocument/2006/relationships/font" Target="fonts/font14.fntdata"/><Relationship Id="rId77" Type="http://schemas.openxmlformats.org/officeDocument/2006/relationships/font" Target="fonts/font22.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17.fntdata"/><Relationship Id="rId80" Type="http://schemas.openxmlformats.org/officeDocument/2006/relationships/font" Target="fonts/font25.fntdata"/><Relationship Id="rId85" Type="http://schemas.openxmlformats.org/officeDocument/2006/relationships/theme" Target="theme/theme1.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4.fntdata"/><Relationship Id="rId67" Type="http://schemas.openxmlformats.org/officeDocument/2006/relationships/font" Target="fonts/font12.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font" Target="fonts/font7.fntdata"/><Relationship Id="rId70" Type="http://schemas.openxmlformats.org/officeDocument/2006/relationships/font" Target="fonts/font15.fntdata"/><Relationship Id="rId75" Type="http://schemas.openxmlformats.org/officeDocument/2006/relationships/font" Target="fonts/font20.fntdata"/><Relationship Id="rId83"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font" Target="fonts/font2.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font" Target="fonts/font5.fntdata"/><Relationship Id="rId65" Type="http://schemas.openxmlformats.org/officeDocument/2006/relationships/font" Target="fonts/font10.fntdata"/><Relationship Id="rId73" Type="http://schemas.openxmlformats.org/officeDocument/2006/relationships/font" Target="fonts/font18.fntdata"/><Relationship Id="rId78" Type="http://schemas.openxmlformats.org/officeDocument/2006/relationships/font" Target="fonts/font23.fntdata"/><Relationship Id="rId81" Type="http://schemas.openxmlformats.org/officeDocument/2006/relationships/font" Target="fonts/font26.fntdata"/><Relationship Id="rId86"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2"/>
        <p:cNvGrpSpPr/>
        <p:nvPr/>
      </p:nvGrpSpPr>
      <p:grpSpPr>
        <a:xfrm>
          <a:off x="0" y="0"/>
          <a:ext cx="0" cy="0"/>
          <a:chOff x="0" y="0"/>
          <a:chExt cx="0" cy="0"/>
        </a:xfrm>
      </p:grpSpPr>
      <p:sp>
        <p:nvSpPr>
          <p:cNvPr id="243" name="Google Shape;243;g25b9d01e37d_1_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4" name="Google Shape;244;g25b9d01e37d_1_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7"/>
        <p:cNvGrpSpPr/>
        <p:nvPr/>
      </p:nvGrpSpPr>
      <p:grpSpPr>
        <a:xfrm>
          <a:off x="0" y="0"/>
          <a:ext cx="0" cy="0"/>
          <a:chOff x="0" y="0"/>
          <a:chExt cx="0" cy="0"/>
        </a:xfrm>
      </p:grpSpPr>
      <p:sp>
        <p:nvSpPr>
          <p:cNvPr id="408" name="Google Shape;408;g54dda1946d_4_27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9" name="Google Shape;409;g54dda1946d_4_27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4"/>
        <p:cNvGrpSpPr/>
        <p:nvPr/>
      </p:nvGrpSpPr>
      <p:grpSpPr>
        <a:xfrm>
          <a:off x="0" y="0"/>
          <a:ext cx="0" cy="0"/>
          <a:chOff x="0" y="0"/>
          <a:chExt cx="0" cy="0"/>
        </a:xfrm>
      </p:grpSpPr>
      <p:sp>
        <p:nvSpPr>
          <p:cNvPr id="425" name="Google Shape;425;g54dda1946d_6_3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6" name="Google Shape;426;g54dda1946d_6_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0"/>
        <p:cNvGrpSpPr/>
        <p:nvPr/>
      </p:nvGrpSpPr>
      <p:grpSpPr>
        <a:xfrm>
          <a:off x="0" y="0"/>
          <a:ext cx="0" cy="0"/>
          <a:chOff x="0" y="0"/>
          <a:chExt cx="0" cy="0"/>
        </a:xfrm>
      </p:grpSpPr>
      <p:sp>
        <p:nvSpPr>
          <p:cNvPr id="431" name="Google Shape;431;g54ff9c4cb4_3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2" name="Google Shape;432;g54ff9c4cb4_3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6"/>
        <p:cNvGrpSpPr/>
        <p:nvPr/>
      </p:nvGrpSpPr>
      <p:grpSpPr>
        <a:xfrm>
          <a:off x="0" y="0"/>
          <a:ext cx="0" cy="0"/>
          <a:chOff x="0" y="0"/>
          <a:chExt cx="0" cy="0"/>
        </a:xfrm>
      </p:grpSpPr>
      <p:sp>
        <p:nvSpPr>
          <p:cNvPr id="437" name="Google Shape;437;g54dda1946d_6_3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8" name="Google Shape;438;g54dda1946d_6_3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5"/>
        <p:cNvGrpSpPr/>
        <p:nvPr/>
      </p:nvGrpSpPr>
      <p:grpSpPr>
        <a:xfrm>
          <a:off x="0" y="0"/>
          <a:ext cx="0" cy="0"/>
          <a:chOff x="0" y="0"/>
          <a:chExt cx="0" cy="0"/>
        </a:xfrm>
      </p:grpSpPr>
      <p:sp>
        <p:nvSpPr>
          <p:cNvPr id="446" name="Google Shape;446;g54dda1946d_6_3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7" name="Google Shape;447;g54dda1946d_6_3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3"/>
        <p:cNvGrpSpPr/>
        <p:nvPr/>
      </p:nvGrpSpPr>
      <p:grpSpPr>
        <a:xfrm>
          <a:off x="0" y="0"/>
          <a:ext cx="0" cy="0"/>
          <a:chOff x="0" y="0"/>
          <a:chExt cx="0" cy="0"/>
        </a:xfrm>
      </p:grpSpPr>
      <p:sp>
        <p:nvSpPr>
          <p:cNvPr id="454" name="Google Shape;454;g54dda1946d_4_27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5" name="Google Shape;455;g54dda1946d_4_27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1"/>
        <p:cNvGrpSpPr/>
        <p:nvPr/>
      </p:nvGrpSpPr>
      <p:grpSpPr>
        <a:xfrm>
          <a:off x="0" y="0"/>
          <a:ext cx="0" cy="0"/>
          <a:chOff x="0" y="0"/>
          <a:chExt cx="0" cy="0"/>
        </a:xfrm>
      </p:grpSpPr>
      <p:sp>
        <p:nvSpPr>
          <p:cNvPr id="462" name="Google Shape;462;g54dda1946d_4_27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3" name="Google Shape;463;g54dda1946d_4_27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2"/>
        <p:cNvGrpSpPr/>
        <p:nvPr/>
      </p:nvGrpSpPr>
      <p:grpSpPr>
        <a:xfrm>
          <a:off x="0" y="0"/>
          <a:ext cx="0" cy="0"/>
          <a:chOff x="0" y="0"/>
          <a:chExt cx="0" cy="0"/>
        </a:xfrm>
      </p:grpSpPr>
      <p:sp>
        <p:nvSpPr>
          <p:cNvPr id="473" name="Google Shape;473;gd5260bdd85_0_2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4" name="Google Shape;474;gd5260bdd85_0_2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2"/>
        <p:cNvGrpSpPr/>
        <p:nvPr/>
      </p:nvGrpSpPr>
      <p:grpSpPr>
        <a:xfrm>
          <a:off x="0" y="0"/>
          <a:ext cx="0" cy="0"/>
          <a:chOff x="0" y="0"/>
          <a:chExt cx="0" cy="0"/>
        </a:xfrm>
      </p:grpSpPr>
      <p:sp>
        <p:nvSpPr>
          <p:cNvPr id="493" name="Google Shape;493;g54dda1946d_0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4" name="Google Shape;494;g54dda1946d_0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4"/>
        <p:cNvGrpSpPr/>
        <p:nvPr/>
      </p:nvGrpSpPr>
      <p:grpSpPr>
        <a:xfrm>
          <a:off x="0" y="0"/>
          <a:ext cx="0" cy="0"/>
          <a:chOff x="0" y="0"/>
          <a:chExt cx="0" cy="0"/>
        </a:xfrm>
      </p:grpSpPr>
      <p:sp>
        <p:nvSpPr>
          <p:cNvPr id="505" name="Google Shape;505;g54dda1946d_4_27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6" name="Google Shape;506;g54dda1946d_4_27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9"/>
        <p:cNvGrpSpPr/>
        <p:nvPr/>
      </p:nvGrpSpPr>
      <p:grpSpPr>
        <a:xfrm>
          <a:off x="0" y="0"/>
          <a:ext cx="0" cy="0"/>
          <a:chOff x="0" y="0"/>
          <a:chExt cx="0" cy="0"/>
        </a:xfrm>
      </p:grpSpPr>
      <p:sp>
        <p:nvSpPr>
          <p:cNvPr id="260" name="Google Shape;260;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1" name="Google Shape;261;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sz="1200" i="1">
              <a:solidFill>
                <a:srgbClr val="595959"/>
              </a:solidFill>
              <a:latin typeface="Anaheim"/>
              <a:ea typeface="Anaheim"/>
              <a:cs typeface="Anaheim"/>
              <a:sym typeface="Anaheim"/>
            </a:endParaRPr>
          </a:p>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6"/>
        <p:cNvGrpSpPr/>
        <p:nvPr/>
      </p:nvGrpSpPr>
      <p:grpSpPr>
        <a:xfrm>
          <a:off x="0" y="0"/>
          <a:ext cx="0" cy="0"/>
          <a:chOff x="0" y="0"/>
          <a:chExt cx="0" cy="0"/>
        </a:xfrm>
      </p:grpSpPr>
      <p:sp>
        <p:nvSpPr>
          <p:cNvPr id="517" name="Google Shape;517;g54dda1946d_4_27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8" name="Google Shape;518;g54dda1946d_4_27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8"/>
        <p:cNvGrpSpPr/>
        <p:nvPr/>
      </p:nvGrpSpPr>
      <p:grpSpPr>
        <a:xfrm>
          <a:off x="0" y="0"/>
          <a:ext cx="0" cy="0"/>
          <a:chOff x="0" y="0"/>
          <a:chExt cx="0" cy="0"/>
        </a:xfrm>
      </p:grpSpPr>
      <p:sp>
        <p:nvSpPr>
          <p:cNvPr id="529" name="Google Shape;529;g54dda1946d_4_26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0" name="Google Shape;530;g54dda1946d_4_26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3"/>
        <p:cNvGrpSpPr/>
        <p:nvPr/>
      </p:nvGrpSpPr>
      <p:grpSpPr>
        <a:xfrm>
          <a:off x="0" y="0"/>
          <a:ext cx="0" cy="0"/>
          <a:chOff x="0" y="0"/>
          <a:chExt cx="0" cy="0"/>
        </a:xfrm>
      </p:grpSpPr>
      <p:sp>
        <p:nvSpPr>
          <p:cNvPr id="614" name="Google Shape;614;g54dda1946d_4_27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5" name="Google Shape;615;g54dda1946d_4_27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9"/>
        <p:cNvGrpSpPr/>
        <p:nvPr/>
      </p:nvGrpSpPr>
      <p:grpSpPr>
        <a:xfrm>
          <a:off x="0" y="0"/>
          <a:ext cx="0" cy="0"/>
          <a:chOff x="0" y="0"/>
          <a:chExt cx="0" cy="0"/>
        </a:xfrm>
      </p:grpSpPr>
      <p:sp>
        <p:nvSpPr>
          <p:cNvPr id="650" name="Google Shape;650;g54dda1946d_4_26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1" name="Google Shape;651;g54dda1946d_4_26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2"/>
        <p:cNvGrpSpPr/>
        <p:nvPr/>
      </p:nvGrpSpPr>
      <p:grpSpPr>
        <a:xfrm>
          <a:off x="0" y="0"/>
          <a:ext cx="0" cy="0"/>
          <a:chOff x="0" y="0"/>
          <a:chExt cx="0" cy="0"/>
        </a:xfrm>
      </p:grpSpPr>
      <p:sp>
        <p:nvSpPr>
          <p:cNvPr id="673" name="Google Shape;673;g54dda1946d_4_27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4" name="Google Shape;674;g54dda1946d_4_27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8"/>
        <p:cNvGrpSpPr/>
        <p:nvPr/>
      </p:nvGrpSpPr>
      <p:grpSpPr>
        <a:xfrm>
          <a:off x="0" y="0"/>
          <a:ext cx="0" cy="0"/>
          <a:chOff x="0" y="0"/>
          <a:chExt cx="0" cy="0"/>
        </a:xfrm>
      </p:grpSpPr>
      <p:sp>
        <p:nvSpPr>
          <p:cNvPr id="679" name="Google Shape;679;g54dda1946d_4_26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0" name="Google Shape;680;g54dda1946d_4_26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3"/>
        <p:cNvGrpSpPr/>
        <p:nvPr/>
      </p:nvGrpSpPr>
      <p:grpSpPr>
        <a:xfrm>
          <a:off x="0" y="0"/>
          <a:ext cx="0" cy="0"/>
          <a:chOff x="0" y="0"/>
          <a:chExt cx="0" cy="0"/>
        </a:xfrm>
      </p:grpSpPr>
      <p:sp>
        <p:nvSpPr>
          <p:cNvPr id="694" name="Google Shape;694;gd5260bdd85_0_3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5" name="Google Shape;695;gd5260bdd85_0_3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5"/>
        <p:cNvGrpSpPr/>
        <p:nvPr/>
      </p:nvGrpSpPr>
      <p:grpSpPr>
        <a:xfrm>
          <a:off x="0" y="0"/>
          <a:ext cx="0" cy="0"/>
          <a:chOff x="0" y="0"/>
          <a:chExt cx="0" cy="0"/>
        </a:xfrm>
      </p:grpSpPr>
      <p:sp>
        <p:nvSpPr>
          <p:cNvPr id="706" name="Google Shape;706;g25d9e06dce1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7" name="Google Shape;707;g25d9e06dce1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1"/>
        <p:cNvGrpSpPr/>
        <p:nvPr/>
      </p:nvGrpSpPr>
      <p:grpSpPr>
        <a:xfrm>
          <a:off x="0" y="0"/>
          <a:ext cx="0" cy="0"/>
          <a:chOff x="0" y="0"/>
          <a:chExt cx="0" cy="0"/>
        </a:xfrm>
      </p:grpSpPr>
      <p:sp>
        <p:nvSpPr>
          <p:cNvPr id="712" name="Google Shape;712;g25d9e06dce1_0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3" name="Google Shape;713;g25d9e06dce1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3"/>
        <p:cNvGrpSpPr/>
        <p:nvPr/>
      </p:nvGrpSpPr>
      <p:grpSpPr>
        <a:xfrm>
          <a:off x="0" y="0"/>
          <a:ext cx="0" cy="0"/>
          <a:chOff x="0" y="0"/>
          <a:chExt cx="0" cy="0"/>
        </a:xfrm>
      </p:grpSpPr>
      <p:sp>
        <p:nvSpPr>
          <p:cNvPr id="734" name="Google Shape;734;g25d9e06dce1_0_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5" name="Google Shape;735;g25d9e06dce1_0_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6"/>
        <p:cNvGrpSpPr/>
        <p:nvPr/>
      </p:nvGrpSpPr>
      <p:grpSpPr>
        <a:xfrm>
          <a:off x="0" y="0"/>
          <a:ext cx="0" cy="0"/>
          <a:chOff x="0" y="0"/>
          <a:chExt cx="0" cy="0"/>
        </a:xfrm>
      </p:grpSpPr>
      <p:sp>
        <p:nvSpPr>
          <p:cNvPr id="277" name="Google Shape;277;g54dda1946d_6_2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8" name="Google Shape;278;g54dda1946d_6_2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7"/>
        <p:cNvGrpSpPr/>
        <p:nvPr/>
      </p:nvGrpSpPr>
      <p:grpSpPr>
        <a:xfrm>
          <a:off x="0" y="0"/>
          <a:ext cx="0" cy="0"/>
          <a:chOff x="0" y="0"/>
          <a:chExt cx="0" cy="0"/>
        </a:xfrm>
      </p:grpSpPr>
      <p:sp>
        <p:nvSpPr>
          <p:cNvPr id="798" name="Google Shape;798;g25d9e06dce1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9" name="Google Shape;799;g25d9e06dce1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0"/>
        <p:cNvGrpSpPr/>
        <p:nvPr/>
      </p:nvGrpSpPr>
      <p:grpSpPr>
        <a:xfrm>
          <a:off x="0" y="0"/>
          <a:ext cx="0" cy="0"/>
          <a:chOff x="0" y="0"/>
          <a:chExt cx="0" cy="0"/>
        </a:xfrm>
      </p:grpSpPr>
      <p:sp>
        <p:nvSpPr>
          <p:cNvPr id="861" name="Google Shape;861;g25d9e06dce1_0_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2" name="Google Shape;862;g25d9e06dce1_0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0"/>
        <p:cNvGrpSpPr/>
        <p:nvPr/>
      </p:nvGrpSpPr>
      <p:grpSpPr>
        <a:xfrm>
          <a:off x="0" y="0"/>
          <a:ext cx="0" cy="0"/>
          <a:chOff x="0" y="0"/>
          <a:chExt cx="0" cy="0"/>
        </a:xfrm>
      </p:grpSpPr>
      <p:sp>
        <p:nvSpPr>
          <p:cNvPr id="891" name="Google Shape;891;g25d9e06dce1_0_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2" name="Google Shape;892;g25d9e06dce1_0_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7"/>
        <p:cNvGrpSpPr/>
        <p:nvPr/>
      </p:nvGrpSpPr>
      <p:grpSpPr>
        <a:xfrm>
          <a:off x="0" y="0"/>
          <a:ext cx="0" cy="0"/>
          <a:chOff x="0" y="0"/>
          <a:chExt cx="0" cy="0"/>
        </a:xfrm>
      </p:grpSpPr>
      <p:sp>
        <p:nvSpPr>
          <p:cNvPr id="918" name="Google Shape;918;g25d9e06dce1_0_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9" name="Google Shape;919;g25d9e06dce1_0_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2"/>
        <p:cNvGrpSpPr/>
        <p:nvPr/>
      </p:nvGrpSpPr>
      <p:grpSpPr>
        <a:xfrm>
          <a:off x="0" y="0"/>
          <a:ext cx="0" cy="0"/>
          <a:chOff x="0" y="0"/>
          <a:chExt cx="0" cy="0"/>
        </a:xfrm>
      </p:grpSpPr>
      <p:sp>
        <p:nvSpPr>
          <p:cNvPr id="933" name="Google Shape;933;g135e18421cc_13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4" name="Google Shape;934;g135e18421cc_13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9"/>
        <p:cNvGrpSpPr/>
        <p:nvPr/>
      </p:nvGrpSpPr>
      <p:grpSpPr>
        <a:xfrm>
          <a:off x="0" y="0"/>
          <a:ext cx="0" cy="0"/>
          <a:chOff x="0" y="0"/>
          <a:chExt cx="0" cy="0"/>
        </a:xfrm>
      </p:grpSpPr>
      <p:sp>
        <p:nvSpPr>
          <p:cNvPr id="960" name="Google Shape;960;g1e519a82ff2_0_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1" name="Google Shape;961;g1e519a82ff2_0_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0"/>
        <p:cNvGrpSpPr/>
        <p:nvPr/>
      </p:nvGrpSpPr>
      <p:grpSpPr>
        <a:xfrm>
          <a:off x="0" y="0"/>
          <a:ext cx="0" cy="0"/>
          <a:chOff x="0" y="0"/>
          <a:chExt cx="0" cy="0"/>
        </a:xfrm>
      </p:grpSpPr>
      <p:sp>
        <p:nvSpPr>
          <p:cNvPr id="1261" name="Google Shape;1261;gd44c0c1fca_0_1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2" name="Google Shape;1262;gd44c0c1fca_0_1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6"/>
        <p:cNvGrpSpPr/>
        <p:nvPr/>
      </p:nvGrpSpPr>
      <p:grpSpPr>
        <a:xfrm>
          <a:off x="0" y="0"/>
          <a:ext cx="0" cy="0"/>
          <a:chOff x="0" y="0"/>
          <a:chExt cx="0" cy="0"/>
        </a:xfrm>
      </p:grpSpPr>
      <p:sp>
        <p:nvSpPr>
          <p:cNvPr id="1267" name="Google Shape;1267;g51b1a71d38_3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8" name="Google Shape;1268;g51b1a71d38_3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5"/>
        <p:cNvGrpSpPr/>
        <p:nvPr/>
      </p:nvGrpSpPr>
      <p:grpSpPr>
        <a:xfrm>
          <a:off x="0" y="0"/>
          <a:ext cx="0" cy="0"/>
          <a:chOff x="0" y="0"/>
          <a:chExt cx="0" cy="0"/>
        </a:xfrm>
      </p:grpSpPr>
      <p:sp>
        <p:nvSpPr>
          <p:cNvPr id="1286" name="Google Shape;1286;g25d9e06dce1_0_87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7" name="Google Shape;1287;g25d9e06dce1_0_87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5"/>
        <p:cNvGrpSpPr/>
        <p:nvPr/>
      </p:nvGrpSpPr>
      <p:grpSpPr>
        <a:xfrm>
          <a:off x="0" y="0"/>
          <a:ext cx="0" cy="0"/>
          <a:chOff x="0" y="0"/>
          <a:chExt cx="0" cy="0"/>
        </a:xfrm>
      </p:grpSpPr>
      <p:sp>
        <p:nvSpPr>
          <p:cNvPr id="1306" name="Google Shape;1306;g25d9e06dce1_0_87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7" name="Google Shape;1307;g25d9e06dce1_0_87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4"/>
        <p:cNvGrpSpPr/>
        <p:nvPr/>
      </p:nvGrpSpPr>
      <p:grpSpPr>
        <a:xfrm>
          <a:off x="0" y="0"/>
          <a:ext cx="0" cy="0"/>
          <a:chOff x="0" y="0"/>
          <a:chExt cx="0" cy="0"/>
        </a:xfrm>
      </p:grpSpPr>
      <p:sp>
        <p:nvSpPr>
          <p:cNvPr id="285" name="Google Shape;285;g54dda1946d_6_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6" name="Google Shape;286;g54dda1946d_6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1"/>
        <p:cNvGrpSpPr/>
        <p:nvPr/>
      </p:nvGrpSpPr>
      <p:grpSpPr>
        <a:xfrm>
          <a:off x="0" y="0"/>
          <a:ext cx="0" cy="0"/>
          <a:chOff x="0" y="0"/>
          <a:chExt cx="0" cy="0"/>
        </a:xfrm>
      </p:grpSpPr>
      <p:sp>
        <p:nvSpPr>
          <p:cNvPr id="1322" name="Google Shape;1322;g25d9e06dce1_0_88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3" name="Google Shape;1323;g25d9e06dce1_0_88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60"/>
        <p:cNvGrpSpPr/>
        <p:nvPr/>
      </p:nvGrpSpPr>
      <p:grpSpPr>
        <a:xfrm>
          <a:off x="0" y="0"/>
          <a:ext cx="0" cy="0"/>
          <a:chOff x="0" y="0"/>
          <a:chExt cx="0" cy="0"/>
        </a:xfrm>
      </p:grpSpPr>
      <p:sp>
        <p:nvSpPr>
          <p:cNvPr id="1661" name="Google Shape;1661;g25d9e06dce1_0_91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62" name="Google Shape;1662;g25d9e06dce1_0_91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61"/>
        <p:cNvGrpSpPr/>
        <p:nvPr/>
      </p:nvGrpSpPr>
      <p:grpSpPr>
        <a:xfrm>
          <a:off x="0" y="0"/>
          <a:ext cx="0" cy="0"/>
          <a:chOff x="0" y="0"/>
          <a:chExt cx="0" cy="0"/>
        </a:xfrm>
      </p:grpSpPr>
      <p:sp>
        <p:nvSpPr>
          <p:cNvPr id="3862" name="Google Shape;3862;g25d9e06dce1_0_113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63" name="Google Shape;3863;g25d9e06dce1_0_113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80"/>
        <p:cNvGrpSpPr/>
        <p:nvPr/>
      </p:nvGrpSpPr>
      <p:grpSpPr>
        <a:xfrm>
          <a:off x="0" y="0"/>
          <a:ext cx="0" cy="0"/>
          <a:chOff x="0" y="0"/>
          <a:chExt cx="0" cy="0"/>
        </a:xfrm>
      </p:grpSpPr>
      <p:sp>
        <p:nvSpPr>
          <p:cNvPr id="4281" name="Google Shape;4281;g25d9e06dce1_0_117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82" name="Google Shape;4282;g25d9e06dce1_0_117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50"/>
        <p:cNvGrpSpPr/>
        <p:nvPr/>
      </p:nvGrpSpPr>
      <p:grpSpPr>
        <a:xfrm>
          <a:off x="0" y="0"/>
          <a:ext cx="0" cy="0"/>
          <a:chOff x="0" y="0"/>
          <a:chExt cx="0" cy="0"/>
        </a:xfrm>
      </p:grpSpPr>
      <p:sp>
        <p:nvSpPr>
          <p:cNvPr id="4451" name="Google Shape;4451;g25d9e06dce1_0_119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52" name="Google Shape;4452;g25d9e06dce1_0_119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55"/>
        <p:cNvGrpSpPr/>
        <p:nvPr/>
      </p:nvGrpSpPr>
      <p:grpSpPr>
        <a:xfrm>
          <a:off x="0" y="0"/>
          <a:ext cx="0" cy="0"/>
          <a:chOff x="0" y="0"/>
          <a:chExt cx="0" cy="0"/>
        </a:xfrm>
      </p:grpSpPr>
      <p:sp>
        <p:nvSpPr>
          <p:cNvPr id="4856" name="Google Shape;4856;g25d9e06dce1_0_123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57" name="Google Shape;4857;g25d9e06dce1_0_123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35"/>
        <p:cNvGrpSpPr/>
        <p:nvPr/>
      </p:nvGrpSpPr>
      <p:grpSpPr>
        <a:xfrm>
          <a:off x="0" y="0"/>
          <a:ext cx="0" cy="0"/>
          <a:chOff x="0" y="0"/>
          <a:chExt cx="0" cy="0"/>
        </a:xfrm>
      </p:grpSpPr>
      <p:sp>
        <p:nvSpPr>
          <p:cNvPr id="5236" name="Google Shape;5236;g25d9e06dce1_0_127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37" name="Google Shape;5237;g25d9e06dce1_0_127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61"/>
        <p:cNvGrpSpPr/>
        <p:nvPr/>
      </p:nvGrpSpPr>
      <p:grpSpPr>
        <a:xfrm>
          <a:off x="0" y="0"/>
          <a:ext cx="0" cy="0"/>
          <a:chOff x="0" y="0"/>
          <a:chExt cx="0" cy="0"/>
        </a:xfrm>
      </p:grpSpPr>
      <p:sp>
        <p:nvSpPr>
          <p:cNvPr id="5662" name="Google Shape;5662;g25d9e06dce1_0_131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63" name="Google Shape;5663;g25d9e06dce1_0_131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22"/>
        <p:cNvGrpSpPr/>
        <p:nvPr/>
      </p:nvGrpSpPr>
      <p:grpSpPr>
        <a:xfrm>
          <a:off x="0" y="0"/>
          <a:ext cx="0" cy="0"/>
          <a:chOff x="0" y="0"/>
          <a:chExt cx="0" cy="0"/>
        </a:xfrm>
      </p:grpSpPr>
      <p:sp>
        <p:nvSpPr>
          <p:cNvPr id="6023" name="Google Shape;6023;g25d9e06dce1_0_135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24" name="Google Shape;6024;g25d9e06dce1_0_135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32"/>
        <p:cNvGrpSpPr/>
        <p:nvPr/>
      </p:nvGrpSpPr>
      <p:grpSpPr>
        <a:xfrm>
          <a:off x="0" y="0"/>
          <a:ext cx="0" cy="0"/>
          <a:chOff x="0" y="0"/>
          <a:chExt cx="0" cy="0"/>
        </a:xfrm>
      </p:grpSpPr>
      <p:sp>
        <p:nvSpPr>
          <p:cNvPr id="6533" name="Google Shape;6533;g25d9e06dce1_0_140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34" name="Google Shape;6534;g25d9e06dce1_0_140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3"/>
        <p:cNvGrpSpPr/>
        <p:nvPr/>
      </p:nvGrpSpPr>
      <p:grpSpPr>
        <a:xfrm>
          <a:off x="0" y="0"/>
          <a:ext cx="0" cy="0"/>
          <a:chOff x="0" y="0"/>
          <a:chExt cx="0" cy="0"/>
        </a:xfrm>
      </p:grpSpPr>
      <p:sp>
        <p:nvSpPr>
          <p:cNvPr id="294" name="Google Shape;294;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5" name="Google Shape;295;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52"/>
        <p:cNvGrpSpPr/>
        <p:nvPr/>
      </p:nvGrpSpPr>
      <p:grpSpPr>
        <a:xfrm>
          <a:off x="0" y="0"/>
          <a:ext cx="0" cy="0"/>
          <a:chOff x="0" y="0"/>
          <a:chExt cx="0" cy="0"/>
        </a:xfrm>
      </p:grpSpPr>
      <p:sp>
        <p:nvSpPr>
          <p:cNvPr id="7153" name="Google Shape;7153;g25d9e06dce1_0_146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54" name="Google Shape;7154;g25d9e06dce1_0_14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46"/>
        <p:cNvGrpSpPr/>
        <p:nvPr/>
      </p:nvGrpSpPr>
      <p:grpSpPr>
        <a:xfrm>
          <a:off x="0" y="0"/>
          <a:ext cx="0" cy="0"/>
          <a:chOff x="0" y="0"/>
          <a:chExt cx="0" cy="0"/>
        </a:xfrm>
      </p:grpSpPr>
      <p:sp>
        <p:nvSpPr>
          <p:cNvPr id="7747" name="Google Shape;7747;g25d9e06dce1_0_152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8" name="Google Shape;7748;g25d9e06dce1_0_152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67"/>
        <p:cNvGrpSpPr/>
        <p:nvPr/>
      </p:nvGrpSpPr>
      <p:grpSpPr>
        <a:xfrm>
          <a:off x="0" y="0"/>
          <a:ext cx="0" cy="0"/>
          <a:chOff x="0" y="0"/>
          <a:chExt cx="0" cy="0"/>
        </a:xfrm>
      </p:grpSpPr>
      <p:sp>
        <p:nvSpPr>
          <p:cNvPr id="8068" name="Google Shape;8068;g25d9e06dce1_0_155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69" name="Google Shape;8069;g25d9e06dce1_0_155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1"/>
        <p:cNvGrpSpPr/>
        <p:nvPr/>
      </p:nvGrpSpPr>
      <p:grpSpPr>
        <a:xfrm>
          <a:off x="0" y="0"/>
          <a:ext cx="0" cy="0"/>
          <a:chOff x="0" y="0"/>
          <a:chExt cx="0" cy="0"/>
        </a:xfrm>
      </p:grpSpPr>
      <p:sp>
        <p:nvSpPr>
          <p:cNvPr id="302" name="Google Shape;302;g54dda1946d_6_3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3" name="Google Shape;303;g54dda1946d_6_3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9"/>
        <p:cNvGrpSpPr/>
        <p:nvPr/>
      </p:nvGrpSpPr>
      <p:grpSpPr>
        <a:xfrm>
          <a:off x="0" y="0"/>
          <a:ext cx="0" cy="0"/>
          <a:chOff x="0" y="0"/>
          <a:chExt cx="0" cy="0"/>
        </a:xfrm>
      </p:grpSpPr>
      <p:sp>
        <p:nvSpPr>
          <p:cNvPr id="310" name="Google Shape;310;g54dda1946d_6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1" name="Google Shape;311;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1"/>
        <p:cNvGrpSpPr/>
        <p:nvPr/>
      </p:nvGrpSpPr>
      <p:grpSpPr>
        <a:xfrm>
          <a:off x="0" y="0"/>
          <a:ext cx="0" cy="0"/>
          <a:chOff x="0" y="0"/>
          <a:chExt cx="0" cy="0"/>
        </a:xfrm>
      </p:grpSpPr>
      <p:sp>
        <p:nvSpPr>
          <p:cNvPr id="322" name="Google Shape;322;g54dda1946d_6_3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3" name="Google Shape;323;g54dda1946d_6_3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7"/>
        <p:cNvGrpSpPr/>
        <p:nvPr/>
      </p:nvGrpSpPr>
      <p:grpSpPr>
        <a:xfrm>
          <a:off x="0" y="0"/>
          <a:ext cx="0" cy="0"/>
          <a:chOff x="0" y="0"/>
          <a:chExt cx="0" cy="0"/>
        </a:xfrm>
      </p:grpSpPr>
      <p:sp>
        <p:nvSpPr>
          <p:cNvPr id="358" name="Google Shape;358;gd5260bdd85_0_2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9" name="Google Shape;359;gd5260bdd85_0_2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pic>
        <p:nvPicPr>
          <p:cNvPr id="9" name="Google Shape;9;p2"/>
          <p:cNvPicPr preferRelativeResize="0"/>
          <p:nvPr/>
        </p:nvPicPr>
        <p:blipFill rotWithShape="1">
          <a:blip r:embed="rId2">
            <a:alphaModFix/>
          </a:blip>
          <a:srcRect t="5924" b="86928"/>
          <a:stretch/>
        </p:blipFill>
        <p:spPr>
          <a:xfrm>
            <a:off x="0" y="0"/>
            <a:ext cx="9144000" cy="381000"/>
          </a:xfrm>
          <a:prstGeom prst="rect">
            <a:avLst/>
          </a:prstGeom>
          <a:noFill/>
          <a:ln>
            <a:noFill/>
          </a:ln>
        </p:spPr>
      </p:pic>
      <p:pic>
        <p:nvPicPr>
          <p:cNvPr id="10" name="Google Shape;10;p2"/>
          <p:cNvPicPr preferRelativeResize="0"/>
          <p:nvPr/>
        </p:nvPicPr>
        <p:blipFill rotWithShape="1">
          <a:blip r:embed="rId2">
            <a:alphaModFix/>
          </a:blip>
          <a:srcRect t="46476" b="23176"/>
          <a:stretch/>
        </p:blipFill>
        <p:spPr>
          <a:xfrm>
            <a:off x="0" y="3582626"/>
            <a:ext cx="9144000" cy="1560875"/>
          </a:xfrm>
          <a:prstGeom prst="rect">
            <a:avLst/>
          </a:prstGeom>
          <a:noFill/>
          <a:ln>
            <a:noFill/>
          </a:ln>
        </p:spPr>
      </p:pic>
      <p:sp>
        <p:nvSpPr>
          <p:cNvPr id="11" name="Google Shape;11;p2"/>
          <p:cNvSpPr txBox="1">
            <a:spLocks noGrp="1"/>
          </p:cNvSpPr>
          <p:nvPr>
            <p:ph type="ctrTitle"/>
          </p:nvPr>
        </p:nvSpPr>
        <p:spPr>
          <a:xfrm>
            <a:off x="713225" y="843550"/>
            <a:ext cx="7717500" cy="1121700"/>
          </a:xfrm>
          <a:prstGeom prst="rect">
            <a:avLst/>
          </a:prstGeom>
          <a:noFill/>
        </p:spPr>
        <p:txBody>
          <a:bodyPr spcFirstLastPara="1" wrap="square" lIns="91425" tIns="91425" rIns="91425" bIns="91425" anchor="b" anchorCtr="0">
            <a:noAutofit/>
          </a:bodyPr>
          <a:lstStyle>
            <a:lvl1pPr lvl="0" algn="ctr">
              <a:spcBef>
                <a:spcPts val="0"/>
              </a:spcBef>
              <a:spcAft>
                <a:spcPts val="0"/>
              </a:spcAft>
              <a:buClr>
                <a:srgbClr val="191919"/>
              </a:buClr>
              <a:buSzPts val="5200"/>
              <a:buNone/>
              <a:defRPr sz="70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2" name="Google Shape;12;p2"/>
          <p:cNvSpPr txBox="1">
            <a:spLocks noGrp="1"/>
          </p:cNvSpPr>
          <p:nvPr>
            <p:ph type="subTitle" idx="1"/>
          </p:nvPr>
        </p:nvSpPr>
        <p:spPr>
          <a:xfrm>
            <a:off x="5549263" y="2497950"/>
            <a:ext cx="2425800" cy="2106000"/>
          </a:xfrm>
          <a:prstGeom prst="rect">
            <a:avLst/>
          </a:prstGeom>
          <a:solidFill>
            <a:schemeClr val="lt1"/>
          </a:solidFill>
        </p:spPr>
        <p:txBody>
          <a:bodyPr spcFirstLastPara="1" wrap="square" lIns="91425" tIns="91425" rIns="91425" bIns="91425" anchor="t" anchorCtr="0">
            <a:noAutofit/>
          </a:bodyPr>
          <a:lstStyle>
            <a:lvl1pPr lvl="0">
              <a:lnSpc>
                <a:spcPct val="100000"/>
              </a:lnSpc>
              <a:spcBef>
                <a:spcPts val="0"/>
              </a:spcBef>
              <a:spcAft>
                <a:spcPts val="0"/>
              </a:spcAft>
              <a:buSzPts val="1400"/>
              <a:buNone/>
              <a:defRPr sz="2000">
                <a:solidFill>
                  <a:schemeClr val="dk1"/>
                </a:solidFill>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13" name="Google Shape;13;p2"/>
          <p:cNvSpPr>
            <a:spLocks noGrp="1"/>
          </p:cNvSpPr>
          <p:nvPr>
            <p:ph type="pic" idx="2"/>
          </p:nvPr>
        </p:nvSpPr>
        <p:spPr>
          <a:xfrm>
            <a:off x="1189288" y="2497988"/>
            <a:ext cx="3823200" cy="2106000"/>
          </a:xfrm>
          <a:prstGeom prst="rect">
            <a:avLst/>
          </a:prstGeom>
          <a:noFill/>
          <a:ln>
            <a:noFill/>
          </a:ln>
        </p:spPr>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61"/>
        <p:cNvGrpSpPr/>
        <p:nvPr/>
      </p:nvGrpSpPr>
      <p:grpSpPr>
        <a:xfrm>
          <a:off x="0" y="0"/>
          <a:ext cx="0" cy="0"/>
          <a:chOff x="0" y="0"/>
          <a:chExt cx="0" cy="0"/>
        </a:xfrm>
      </p:grpSpPr>
      <p:pic>
        <p:nvPicPr>
          <p:cNvPr id="62" name="Google Shape;62;p11"/>
          <p:cNvPicPr preferRelativeResize="0"/>
          <p:nvPr/>
        </p:nvPicPr>
        <p:blipFill rotWithShape="1">
          <a:blip r:embed="rId2">
            <a:alphaModFix/>
          </a:blip>
          <a:srcRect t="41398" b="18029"/>
          <a:stretch/>
        </p:blipFill>
        <p:spPr>
          <a:xfrm rot="10800000" flipH="1">
            <a:off x="0" y="3578450"/>
            <a:ext cx="9144000" cy="2086800"/>
          </a:xfrm>
          <a:prstGeom prst="rect">
            <a:avLst/>
          </a:prstGeom>
          <a:noFill/>
          <a:ln>
            <a:noFill/>
          </a:ln>
        </p:spPr>
      </p:pic>
      <p:pic>
        <p:nvPicPr>
          <p:cNvPr id="63" name="Google Shape;63;p11"/>
          <p:cNvPicPr preferRelativeResize="0"/>
          <p:nvPr/>
        </p:nvPicPr>
        <p:blipFill rotWithShape="1">
          <a:blip r:embed="rId3">
            <a:alphaModFix/>
          </a:blip>
          <a:srcRect t="34704" b="57846"/>
          <a:stretch/>
        </p:blipFill>
        <p:spPr>
          <a:xfrm rot="10800000">
            <a:off x="0" y="1"/>
            <a:ext cx="9144000" cy="383125"/>
          </a:xfrm>
          <a:prstGeom prst="rect">
            <a:avLst/>
          </a:prstGeom>
          <a:noFill/>
          <a:ln>
            <a:noFill/>
          </a:ln>
        </p:spPr>
      </p:pic>
      <p:sp>
        <p:nvSpPr>
          <p:cNvPr id="64" name="Google Shape;64;p11"/>
          <p:cNvSpPr txBox="1">
            <a:spLocks noGrp="1"/>
          </p:cNvSpPr>
          <p:nvPr>
            <p:ph type="title" hasCustomPrompt="1"/>
          </p:nvPr>
        </p:nvSpPr>
        <p:spPr>
          <a:xfrm>
            <a:off x="5292175" y="1882650"/>
            <a:ext cx="3138600" cy="1109100"/>
          </a:xfrm>
          <a:prstGeom prst="rect">
            <a:avLst/>
          </a:prstGeom>
        </p:spPr>
        <p:txBody>
          <a:bodyPr spcFirstLastPara="1" wrap="square" lIns="91425" tIns="91425" rIns="91425" bIns="91425" anchor="b" anchorCtr="0">
            <a:noAutofit/>
          </a:bodyPr>
          <a:lstStyle>
            <a:lvl1pPr lvl="0" algn="l">
              <a:spcBef>
                <a:spcPts val="0"/>
              </a:spcBef>
              <a:spcAft>
                <a:spcPts val="0"/>
              </a:spcAft>
              <a:buSzPts val="9600"/>
              <a:buNone/>
              <a:defRPr sz="60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65" name="Google Shape;65;p11"/>
          <p:cNvSpPr txBox="1">
            <a:spLocks noGrp="1"/>
          </p:cNvSpPr>
          <p:nvPr>
            <p:ph type="subTitle" idx="1"/>
          </p:nvPr>
        </p:nvSpPr>
        <p:spPr>
          <a:xfrm>
            <a:off x="5292175" y="3220350"/>
            <a:ext cx="3138600" cy="1823400"/>
          </a:xfrm>
          <a:prstGeom prst="rect">
            <a:avLst/>
          </a:prstGeom>
          <a:solidFill>
            <a:schemeClr val="lt1"/>
          </a:solidFill>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66" name="Google Shape;66;p11"/>
          <p:cNvSpPr>
            <a:spLocks noGrp="1"/>
          </p:cNvSpPr>
          <p:nvPr>
            <p:ph type="pic" idx="2"/>
          </p:nvPr>
        </p:nvSpPr>
        <p:spPr>
          <a:xfrm>
            <a:off x="713225" y="1200500"/>
            <a:ext cx="3138600" cy="3843300"/>
          </a:xfrm>
          <a:prstGeom prst="rect">
            <a:avLst/>
          </a:prstGeom>
          <a:noFill/>
          <a:ln>
            <a:noFill/>
          </a:ln>
        </p:spPr>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67"/>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68"/>
        <p:cNvGrpSpPr/>
        <p:nvPr/>
      </p:nvGrpSpPr>
      <p:grpSpPr>
        <a:xfrm>
          <a:off x="0" y="0"/>
          <a:ext cx="0" cy="0"/>
          <a:chOff x="0" y="0"/>
          <a:chExt cx="0" cy="0"/>
        </a:xfrm>
      </p:grpSpPr>
      <p:pic>
        <p:nvPicPr>
          <p:cNvPr id="69" name="Google Shape;69;p13"/>
          <p:cNvPicPr preferRelativeResize="0"/>
          <p:nvPr/>
        </p:nvPicPr>
        <p:blipFill rotWithShape="1">
          <a:blip r:embed="rId2">
            <a:alphaModFix/>
          </a:blip>
          <a:srcRect t="84316"/>
          <a:stretch/>
        </p:blipFill>
        <p:spPr>
          <a:xfrm>
            <a:off x="0" y="4343404"/>
            <a:ext cx="9144000" cy="806701"/>
          </a:xfrm>
          <a:prstGeom prst="rect">
            <a:avLst/>
          </a:prstGeom>
          <a:noFill/>
          <a:ln>
            <a:noFill/>
          </a:ln>
        </p:spPr>
      </p:pic>
      <p:sp>
        <p:nvSpPr>
          <p:cNvPr id="70" name="Google Shape;70;p13"/>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1" name="Google Shape;71;p13"/>
          <p:cNvSpPr txBox="1">
            <a:spLocks noGrp="1"/>
          </p:cNvSpPr>
          <p:nvPr>
            <p:ph type="subTitle" idx="1"/>
          </p:nvPr>
        </p:nvSpPr>
        <p:spPr>
          <a:xfrm>
            <a:off x="1503000" y="2245375"/>
            <a:ext cx="2375700" cy="8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2" name="Google Shape;72;p13"/>
          <p:cNvSpPr txBox="1">
            <a:spLocks noGrp="1"/>
          </p:cNvSpPr>
          <p:nvPr>
            <p:ph type="subTitle" idx="2"/>
          </p:nvPr>
        </p:nvSpPr>
        <p:spPr>
          <a:xfrm>
            <a:off x="5398952" y="2245375"/>
            <a:ext cx="2375700" cy="8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3" name="Google Shape;73;p13"/>
          <p:cNvSpPr txBox="1">
            <a:spLocks noGrp="1"/>
          </p:cNvSpPr>
          <p:nvPr>
            <p:ph type="subTitle" idx="3"/>
          </p:nvPr>
        </p:nvSpPr>
        <p:spPr>
          <a:xfrm>
            <a:off x="5398951" y="4031150"/>
            <a:ext cx="2375700" cy="806400"/>
          </a:xfrm>
          <a:prstGeom prst="rect">
            <a:avLst/>
          </a:prstGeom>
          <a:solidFill>
            <a:schemeClr val="lt1"/>
          </a:solidFill>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4" name="Google Shape;74;p13"/>
          <p:cNvSpPr txBox="1">
            <a:spLocks noGrp="1"/>
          </p:cNvSpPr>
          <p:nvPr>
            <p:ph type="subTitle" idx="4"/>
          </p:nvPr>
        </p:nvSpPr>
        <p:spPr>
          <a:xfrm>
            <a:off x="1503000" y="4031356"/>
            <a:ext cx="2375700" cy="806400"/>
          </a:xfrm>
          <a:prstGeom prst="rect">
            <a:avLst/>
          </a:prstGeom>
          <a:solidFill>
            <a:schemeClr val="lt1"/>
          </a:solidFill>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5" name="Google Shape;75;p13"/>
          <p:cNvSpPr txBox="1">
            <a:spLocks noGrp="1"/>
          </p:cNvSpPr>
          <p:nvPr>
            <p:ph type="title" idx="5" hasCustomPrompt="1"/>
          </p:nvPr>
        </p:nvSpPr>
        <p:spPr>
          <a:xfrm>
            <a:off x="720000" y="1544171"/>
            <a:ext cx="706800" cy="701100"/>
          </a:xfrm>
          <a:prstGeom prst="rect">
            <a:avLst/>
          </a:prstGeom>
          <a:solidFill>
            <a:schemeClr val="lt1"/>
          </a:solidFill>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76" name="Google Shape;76;p13"/>
          <p:cNvSpPr txBox="1">
            <a:spLocks noGrp="1"/>
          </p:cNvSpPr>
          <p:nvPr>
            <p:ph type="title" idx="6" hasCustomPrompt="1"/>
          </p:nvPr>
        </p:nvSpPr>
        <p:spPr>
          <a:xfrm>
            <a:off x="4615950" y="3330106"/>
            <a:ext cx="706800" cy="8067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77" name="Google Shape;77;p13"/>
          <p:cNvSpPr txBox="1">
            <a:spLocks noGrp="1"/>
          </p:cNvSpPr>
          <p:nvPr>
            <p:ph type="title" idx="7" hasCustomPrompt="1"/>
          </p:nvPr>
        </p:nvSpPr>
        <p:spPr>
          <a:xfrm>
            <a:off x="4615950" y="1544171"/>
            <a:ext cx="706800" cy="7011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78" name="Google Shape;78;p13"/>
          <p:cNvSpPr txBox="1">
            <a:spLocks noGrp="1"/>
          </p:cNvSpPr>
          <p:nvPr>
            <p:ph type="title" idx="8" hasCustomPrompt="1"/>
          </p:nvPr>
        </p:nvSpPr>
        <p:spPr>
          <a:xfrm>
            <a:off x="720000" y="3330100"/>
            <a:ext cx="706800" cy="806700"/>
          </a:xfrm>
          <a:prstGeom prst="rect">
            <a:avLst/>
          </a:prstGeom>
          <a:solidFill>
            <a:schemeClr val="lt1"/>
          </a:solidFill>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79" name="Google Shape;79;p13"/>
          <p:cNvSpPr txBox="1">
            <a:spLocks noGrp="1"/>
          </p:cNvSpPr>
          <p:nvPr>
            <p:ph type="subTitle" idx="9"/>
          </p:nvPr>
        </p:nvSpPr>
        <p:spPr>
          <a:xfrm>
            <a:off x="1503000" y="1544175"/>
            <a:ext cx="2375700" cy="806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Work Sans SemiBold"/>
                <a:ea typeface="Work Sans SemiBold"/>
                <a:cs typeface="Work Sans SemiBold"/>
                <a:sym typeface="Work Sans SemiBold"/>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80" name="Google Shape;80;p13"/>
          <p:cNvSpPr txBox="1">
            <a:spLocks noGrp="1"/>
          </p:cNvSpPr>
          <p:nvPr>
            <p:ph type="subTitle" idx="13"/>
          </p:nvPr>
        </p:nvSpPr>
        <p:spPr>
          <a:xfrm>
            <a:off x="5398953" y="1544175"/>
            <a:ext cx="2375700" cy="806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Work Sans SemiBold"/>
                <a:ea typeface="Work Sans SemiBold"/>
                <a:cs typeface="Work Sans SemiBold"/>
                <a:sym typeface="Work Sans SemiBold"/>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81" name="Google Shape;81;p13"/>
          <p:cNvSpPr txBox="1">
            <a:spLocks noGrp="1"/>
          </p:cNvSpPr>
          <p:nvPr>
            <p:ph type="subTitle" idx="14"/>
          </p:nvPr>
        </p:nvSpPr>
        <p:spPr>
          <a:xfrm>
            <a:off x="1503000" y="3330100"/>
            <a:ext cx="2375700" cy="806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Work Sans SemiBold"/>
                <a:ea typeface="Work Sans SemiBold"/>
                <a:cs typeface="Work Sans SemiBold"/>
                <a:sym typeface="Work Sans SemiBold"/>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82" name="Google Shape;82;p13"/>
          <p:cNvSpPr txBox="1">
            <a:spLocks noGrp="1"/>
          </p:cNvSpPr>
          <p:nvPr>
            <p:ph type="subTitle" idx="15"/>
          </p:nvPr>
        </p:nvSpPr>
        <p:spPr>
          <a:xfrm>
            <a:off x="5398950" y="3330100"/>
            <a:ext cx="2375700" cy="806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Work Sans SemiBold"/>
                <a:ea typeface="Work Sans SemiBold"/>
                <a:cs typeface="Work Sans SemiBold"/>
                <a:sym typeface="Work Sans SemiBold"/>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pic>
        <p:nvPicPr>
          <p:cNvPr id="83" name="Google Shape;83;p13"/>
          <p:cNvPicPr preferRelativeResize="0"/>
          <p:nvPr/>
        </p:nvPicPr>
        <p:blipFill rotWithShape="1">
          <a:blip r:embed="rId2">
            <a:alphaModFix/>
          </a:blip>
          <a:srcRect t="21906" b="70687"/>
          <a:stretch/>
        </p:blipFill>
        <p:spPr>
          <a:xfrm>
            <a:off x="0" y="0"/>
            <a:ext cx="9144000" cy="380900"/>
          </a:xfrm>
          <a:prstGeom prst="rect">
            <a:avLst/>
          </a:prstGeom>
          <a:noFill/>
          <a:ln>
            <a:noFill/>
          </a:ln>
        </p:spPr>
      </p:pic>
      <p:sp>
        <p:nvSpPr>
          <p:cNvPr id="84" name="Google Shape;84;p13"/>
          <p:cNvSpPr/>
          <p:nvPr/>
        </p:nvSpPr>
        <p:spPr>
          <a:xfrm>
            <a:off x="8583171" y="539500"/>
            <a:ext cx="270000" cy="256500"/>
          </a:xfrm>
          <a:prstGeom prst="star5">
            <a:avLst>
              <a:gd name="adj" fmla="val 19098"/>
              <a:gd name="hf" fmla="val 105146"/>
              <a:gd name="vf" fmla="val 11055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85"/>
        <p:cNvGrpSpPr/>
        <p:nvPr/>
      </p:nvGrpSpPr>
      <p:grpSpPr>
        <a:xfrm>
          <a:off x="0" y="0"/>
          <a:ext cx="0" cy="0"/>
          <a:chOff x="0" y="0"/>
          <a:chExt cx="0" cy="0"/>
        </a:xfrm>
      </p:grpSpPr>
      <p:sp>
        <p:nvSpPr>
          <p:cNvPr id="86" name="Google Shape;86;p14"/>
          <p:cNvSpPr txBox="1">
            <a:spLocks noGrp="1"/>
          </p:cNvSpPr>
          <p:nvPr>
            <p:ph type="title"/>
          </p:nvPr>
        </p:nvSpPr>
        <p:spPr>
          <a:xfrm>
            <a:off x="1226400" y="3472500"/>
            <a:ext cx="6691200" cy="531900"/>
          </a:xfrm>
          <a:prstGeom prst="rect">
            <a:avLst/>
          </a:prstGeom>
          <a:noFill/>
        </p:spPr>
        <p:txBody>
          <a:bodyPr spcFirstLastPara="1" wrap="square" lIns="91425" tIns="91425" rIns="91425" bIns="91425" anchor="t" anchorCtr="0">
            <a:noAutofit/>
          </a:bodyPr>
          <a:lstStyle>
            <a:lvl1pPr lvl="0" algn="r" rtl="0">
              <a:spcBef>
                <a:spcPts val="0"/>
              </a:spcBef>
              <a:spcAft>
                <a:spcPts val="0"/>
              </a:spcAft>
              <a:buSzPts val="3000"/>
              <a:buNone/>
              <a:defRPr sz="24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87" name="Google Shape;87;p14"/>
          <p:cNvSpPr txBox="1">
            <a:spLocks noGrp="1"/>
          </p:cNvSpPr>
          <p:nvPr>
            <p:ph type="subTitle" idx="1"/>
          </p:nvPr>
        </p:nvSpPr>
        <p:spPr>
          <a:xfrm>
            <a:off x="1226400" y="992124"/>
            <a:ext cx="6691200" cy="2328000"/>
          </a:xfrm>
          <a:prstGeom prst="rect">
            <a:avLst/>
          </a:prstGeom>
          <a:noFill/>
        </p:spPr>
        <p:txBody>
          <a:bodyPr spcFirstLastPara="1" wrap="square" lIns="91425" tIns="91425" rIns="91425" bIns="91425" anchor="b" anchorCtr="0">
            <a:noAutofit/>
          </a:bodyPr>
          <a:lstStyle>
            <a:lvl1pPr lvl="0" algn="r" rtl="0">
              <a:lnSpc>
                <a:spcPct val="100000"/>
              </a:lnSpc>
              <a:spcBef>
                <a:spcPts val="0"/>
              </a:spcBef>
              <a:spcAft>
                <a:spcPts val="0"/>
              </a:spcAft>
              <a:buSzPts val="3000"/>
              <a:buNone/>
              <a:defRPr sz="3500"/>
            </a:lvl1pPr>
            <a:lvl2pPr lvl="1" algn="ctr" rtl="0">
              <a:lnSpc>
                <a:spcPct val="100000"/>
              </a:lnSpc>
              <a:spcBef>
                <a:spcPts val="0"/>
              </a:spcBef>
              <a:spcAft>
                <a:spcPts val="0"/>
              </a:spcAft>
              <a:buSzPts val="3000"/>
              <a:buNone/>
              <a:defRPr sz="3000"/>
            </a:lvl2pPr>
            <a:lvl3pPr lvl="2" algn="ctr" rtl="0">
              <a:lnSpc>
                <a:spcPct val="100000"/>
              </a:lnSpc>
              <a:spcBef>
                <a:spcPts val="0"/>
              </a:spcBef>
              <a:spcAft>
                <a:spcPts val="0"/>
              </a:spcAft>
              <a:buSzPts val="3000"/>
              <a:buNone/>
              <a:defRPr sz="3000"/>
            </a:lvl3pPr>
            <a:lvl4pPr lvl="3" algn="ctr" rtl="0">
              <a:lnSpc>
                <a:spcPct val="100000"/>
              </a:lnSpc>
              <a:spcBef>
                <a:spcPts val="0"/>
              </a:spcBef>
              <a:spcAft>
                <a:spcPts val="0"/>
              </a:spcAft>
              <a:buSzPts val="3000"/>
              <a:buNone/>
              <a:defRPr sz="3000"/>
            </a:lvl4pPr>
            <a:lvl5pPr lvl="4" algn="ctr" rtl="0">
              <a:lnSpc>
                <a:spcPct val="100000"/>
              </a:lnSpc>
              <a:spcBef>
                <a:spcPts val="0"/>
              </a:spcBef>
              <a:spcAft>
                <a:spcPts val="0"/>
              </a:spcAft>
              <a:buSzPts val="3000"/>
              <a:buNone/>
              <a:defRPr sz="3000"/>
            </a:lvl5pPr>
            <a:lvl6pPr lvl="5" algn="ctr" rtl="0">
              <a:lnSpc>
                <a:spcPct val="100000"/>
              </a:lnSpc>
              <a:spcBef>
                <a:spcPts val="0"/>
              </a:spcBef>
              <a:spcAft>
                <a:spcPts val="0"/>
              </a:spcAft>
              <a:buSzPts val="3000"/>
              <a:buNone/>
              <a:defRPr sz="3000"/>
            </a:lvl6pPr>
            <a:lvl7pPr lvl="6" algn="ctr" rtl="0">
              <a:lnSpc>
                <a:spcPct val="100000"/>
              </a:lnSpc>
              <a:spcBef>
                <a:spcPts val="0"/>
              </a:spcBef>
              <a:spcAft>
                <a:spcPts val="0"/>
              </a:spcAft>
              <a:buSzPts val="3000"/>
              <a:buNone/>
              <a:defRPr sz="3000"/>
            </a:lvl7pPr>
            <a:lvl8pPr lvl="7" algn="ctr" rtl="0">
              <a:lnSpc>
                <a:spcPct val="100000"/>
              </a:lnSpc>
              <a:spcBef>
                <a:spcPts val="0"/>
              </a:spcBef>
              <a:spcAft>
                <a:spcPts val="0"/>
              </a:spcAft>
              <a:buSzPts val="3000"/>
              <a:buNone/>
              <a:defRPr sz="3000"/>
            </a:lvl8pPr>
            <a:lvl9pPr lvl="8" algn="ctr" rtl="0">
              <a:lnSpc>
                <a:spcPct val="100000"/>
              </a:lnSpc>
              <a:spcBef>
                <a:spcPts val="0"/>
              </a:spcBef>
              <a:spcAft>
                <a:spcPts val="0"/>
              </a:spcAft>
              <a:buSzPts val="3000"/>
              <a:buNone/>
              <a:defRPr sz="3000"/>
            </a:lvl9pPr>
          </a:lstStyle>
          <a:p>
            <a:endParaRPr/>
          </a:p>
        </p:txBody>
      </p:sp>
      <p:pic>
        <p:nvPicPr>
          <p:cNvPr id="88" name="Google Shape;88;p14"/>
          <p:cNvPicPr preferRelativeResize="0"/>
          <p:nvPr/>
        </p:nvPicPr>
        <p:blipFill rotWithShape="1">
          <a:blip r:embed="rId2">
            <a:alphaModFix/>
          </a:blip>
          <a:srcRect t="54512" b="38079"/>
          <a:stretch/>
        </p:blipFill>
        <p:spPr>
          <a:xfrm>
            <a:off x="0" y="-1"/>
            <a:ext cx="9144000" cy="381000"/>
          </a:xfrm>
          <a:prstGeom prst="rect">
            <a:avLst/>
          </a:prstGeom>
          <a:noFill/>
          <a:ln>
            <a:noFill/>
          </a:ln>
        </p:spPr>
      </p:pic>
      <p:pic>
        <p:nvPicPr>
          <p:cNvPr id="89" name="Google Shape;89;p14"/>
          <p:cNvPicPr preferRelativeResize="0"/>
          <p:nvPr/>
        </p:nvPicPr>
        <p:blipFill rotWithShape="1">
          <a:blip r:embed="rId3">
            <a:alphaModFix/>
          </a:blip>
          <a:srcRect b="74300"/>
          <a:stretch/>
        </p:blipFill>
        <p:spPr>
          <a:xfrm flipH="1">
            <a:off x="0" y="4343400"/>
            <a:ext cx="9144000" cy="1321850"/>
          </a:xfrm>
          <a:prstGeom prst="rect">
            <a:avLst/>
          </a:prstGeom>
          <a:noFill/>
          <a:ln>
            <a:noFill/>
          </a:ln>
        </p:spPr>
      </p:pic>
      <p:sp>
        <p:nvSpPr>
          <p:cNvPr id="90" name="Google Shape;90;p14"/>
          <p:cNvSpPr/>
          <p:nvPr/>
        </p:nvSpPr>
        <p:spPr>
          <a:xfrm>
            <a:off x="578221" y="3610200"/>
            <a:ext cx="270000" cy="256500"/>
          </a:xfrm>
          <a:prstGeom prst="star5">
            <a:avLst>
              <a:gd name="adj" fmla="val 19098"/>
              <a:gd name="hf" fmla="val 105146"/>
              <a:gd name="vf" fmla="val 11055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91"/>
        <p:cNvGrpSpPr/>
        <p:nvPr/>
      </p:nvGrpSpPr>
      <p:grpSpPr>
        <a:xfrm>
          <a:off x="0" y="0"/>
          <a:ext cx="0" cy="0"/>
          <a:chOff x="0" y="0"/>
          <a:chExt cx="0" cy="0"/>
        </a:xfrm>
      </p:grpSpPr>
      <p:pic>
        <p:nvPicPr>
          <p:cNvPr id="92" name="Google Shape;92;p15"/>
          <p:cNvPicPr preferRelativeResize="0"/>
          <p:nvPr/>
        </p:nvPicPr>
        <p:blipFill rotWithShape="1">
          <a:blip r:embed="rId2">
            <a:alphaModFix/>
          </a:blip>
          <a:srcRect t="37214" b="32358"/>
          <a:stretch/>
        </p:blipFill>
        <p:spPr>
          <a:xfrm rot="10800000">
            <a:off x="0" y="3578448"/>
            <a:ext cx="9144000" cy="1565025"/>
          </a:xfrm>
          <a:prstGeom prst="rect">
            <a:avLst/>
          </a:prstGeom>
          <a:noFill/>
          <a:ln>
            <a:noFill/>
          </a:ln>
        </p:spPr>
      </p:pic>
      <p:pic>
        <p:nvPicPr>
          <p:cNvPr id="93" name="Google Shape;93;p15"/>
          <p:cNvPicPr preferRelativeResize="0"/>
          <p:nvPr/>
        </p:nvPicPr>
        <p:blipFill rotWithShape="1">
          <a:blip r:embed="rId3">
            <a:alphaModFix/>
          </a:blip>
          <a:srcRect l="724" t="26629" b="66016"/>
          <a:stretch/>
        </p:blipFill>
        <p:spPr>
          <a:xfrm rot="10800000">
            <a:off x="0" y="8"/>
            <a:ext cx="9144000" cy="381000"/>
          </a:xfrm>
          <a:prstGeom prst="rect">
            <a:avLst/>
          </a:prstGeom>
          <a:noFill/>
          <a:ln>
            <a:noFill/>
          </a:ln>
        </p:spPr>
      </p:pic>
      <p:sp>
        <p:nvSpPr>
          <p:cNvPr id="94" name="Google Shape;94;p15"/>
          <p:cNvSpPr txBox="1">
            <a:spLocks noGrp="1"/>
          </p:cNvSpPr>
          <p:nvPr>
            <p:ph type="title"/>
          </p:nvPr>
        </p:nvSpPr>
        <p:spPr>
          <a:xfrm>
            <a:off x="720000" y="535575"/>
            <a:ext cx="2944800" cy="22962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5" name="Google Shape;95;p15"/>
          <p:cNvSpPr txBox="1">
            <a:spLocks noGrp="1"/>
          </p:cNvSpPr>
          <p:nvPr>
            <p:ph type="subTitle" idx="1"/>
          </p:nvPr>
        </p:nvSpPr>
        <p:spPr>
          <a:xfrm>
            <a:off x="720000" y="2831625"/>
            <a:ext cx="2944800" cy="1776300"/>
          </a:xfrm>
          <a:prstGeom prst="rect">
            <a:avLst/>
          </a:prstGeom>
          <a:solidFill>
            <a:schemeClr val="lt1"/>
          </a:solidFill>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6" name="Google Shape;96;p15"/>
          <p:cNvSpPr>
            <a:spLocks noGrp="1"/>
          </p:cNvSpPr>
          <p:nvPr>
            <p:ph type="pic" idx="2"/>
          </p:nvPr>
        </p:nvSpPr>
        <p:spPr>
          <a:xfrm>
            <a:off x="4239450" y="539500"/>
            <a:ext cx="4191300" cy="4068300"/>
          </a:xfrm>
          <a:prstGeom prst="rect">
            <a:avLst/>
          </a:prstGeom>
          <a:noFill/>
          <a:ln>
            <a:noFill/>
          </a:ln>
        </p:spPr>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1">
  <p:cSld name="CUSTOM_4">
    <p:spTree>
      <p:nvGrpSpPr>
        <p:cNvPr id="1" name="Shape 97"/>
        <p:cNvGrpSpPr/>
        <p:nvPr/>
      </p:nvGrpSpPr>
      <p:grpSpPr>
        <a:xfrm>
          <a:off x="0" y="0"/>
          <a:ext cx="0" cy="0"/>
          <a:chOff x="0" y="0"/>
          <a:chExt cx="0" cy="0"/>
        </a:xfrm>
      </p:grpSpPr>
      <p:pic>
        <p:nvPicPr>
          <p:cNvPr id="98" name="Google Shape;98;p16"/>
          <p:cNvPicPr preferRelativeResize="0"/>
          <p:nvPr/>
        </p:nvPicPr>
        <p:blipFill rotWithShape="1">
          <a:blip r:embed="rId2">
            <a:alphaModFix/>
          </a:blip>
          <a:srcRect t="39688" b="44756"/>
          <a:stretch/>
        </p:blipFill>
        <p:spPr>
          <a:xfrm>
            <a:off x="0" y="4343399"/>
            <a:ext cx="9144000" cy="800099"/>
          </a:xfrm>
          <a:prstGeom prst="rect">
            <a:avLst/>
          </a:prstGeom>
          <a:noFill/>
          <a:ln>
            <a:noFill/>
          </a:ln>
        </p:spPr>
      </p:pic>
      <p:pic>
        <p:nvPicPr>
          <p:cNvPr id="99" name="Google Shape;99;p16"/>
          <p:cNvPicPr preferRelativeResize="0"/>
          <p:nvPr/>
        </p:nvPicPr>
        <p:blipFill rotWithShape="1">
          <a:blip r:embed="rId3">
            <a:alphaModFix/>
          </a:blip>
          <a:srcRect t="78223" b="14368"/>
          <a:stretch/>
        </p:blipFill>
        <p:spPr>
          <a:xfrm>
            <a:off x="0" y="0"/>
            <a:ext cx="9144000" cy="381000"/>
          </a:xfrm>
          <a:prstGeom prst="rect">
            <a:avLst/>
          </a:prstGeom>
          <a:noFill/>
          <a:ln>
            <a:noFill/>
          </a:ln>
        </p:spPr>
      </p:pic>
      <p:sp>
        <p:nvSpPr>
          <p:cNvPr id="100" name="Google Shape;100;p16"/>
          <p:cNvSpPr txBox="1">
            <a:spLocks noGrp="1"/>
          </p:cNvSpPr>
          <p:nvPr>
            <p:ph type="title"/>
          </p:nvPr>
        </p:nvSpPr>
        <p:spPr>
          <a:xfrm>
            <a:off x="2116650" y="3058329"/>
            <a:ext cx="4910700" cy="6519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1" name="Google Shape;101;p16"/>
          <p:cNvSpPr txBox="1">
            <a:spLocks noGrp="1"/>
          </p:cNvSpPr>
          <p:nvPr>
            <p:ph type="subTitle" idx="1"/>
          </p:nvPr>
        </p:nvSpPr>
        <p:spPr>
          <a:xfrm>
            <a:off x="2116650" y="3710225"/>
            <a:ext cx="4910700" cy="1072800"/>
          </a:xfrm>
          <a:prstGeom prst="rect">
            <a:avLst/>
          </a:prstGeom>
          <a:solidFill>
            <a:schemeClr val="lt1"/>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2">
  <p:cSld name="CUSTOM_4_1">
    <p:spTree>
      <p:nvGrpSpPr>
        <p:cNvPr id="1" name="Shape 102"/>
        <p:cNvGrpSpPr/>
        <p:nvPr/>
      </p:nvGrpSpPr>
      <p:grpSpPr>
        <a:xfrm>
          <a:off x="0" y="0"/>
          <a:ext cx="0" cy="0"/>
          <a:chOff x="0" y="0"/>
          <a:chExt cx="0" cy="0"/>
        </a:xfrm>
      </p:grpSpPr>
      <p:pic>
        <p:nvPicPr>
          <p:cNvPr id="103" name="Google Shape;103;p17"/>
          <p:cNvPicPr preferRelativeResize="0"/>
          <p:nvPr/>
        </p:nvPicPr>
        <p:blipFill rotWithShape="1">
          <a:blip r:embed="rId2">
            <a:alphaModFix/>
          </a:blip>
          <a:srcRect t="21617" b="62693"/>
          <a:stretch/>
        </p:blipFill>
        <p:spPr>
          <a:xfrm rot="10800000">
            <a:off x="0" y="4336526"/>
            <a:ext cx="9144000" cy="806949"/>
          </a:xfrm>
          <a:prstGeom prst="rect">
            <a:avLst/>
          </a:prstGeom>
          <a:noFill/>
          <a:ln>
            <a:noFill/>
          </a:ln>
        </p:spPr>
      </p:pic>
      <p:sp>
        <p:nvSpPr>
          <p:cNvPr id="104" name="Google Shape;104;p17"/>
          <p:cNvSpPr txBox="1">
            <a:spLocks noGrp="1"/>
          </p:cNvSpPr>
          <p:nvPr>
            <p:ph type="title"/>
          </p:nvPr>
        </p:nvSpPr>
        <p:spPr>
          <a:xfrm>
            <a:off x="713225" y="2094900"/>
            <a:ext cx="2630400" cy="5727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5" name="Google Shape;105;p17"/>
          <p:cNvSpPr txBox="1">
            <a:spLocks noGrp="1"/>
          </p:cNvSpPr>
          <p:nvPr>
            <p:ph type="subTitle" idx="1"/>
          </p:nvPr>
        </p:nvSpPr>
        <p:spPr>
          <a:xfrm>
            <a:off x="713350" y="2771525"/>
            <a:ext cx="2630400" cy="2011500"/>
          </a:xfrm>
          <a:prstGeom prst="rect">
            <a:avLst/>
          </a:prstGeom>
          <a:solidFill>
            <a:schemeClr val="lt1"/>
          </a:solidFill>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pic>
        <p:nvPicPr>
          <p:cNvPr id="106" name="Google Shape;106;p17"/>
          <p:cNvPicPr preferRelativeResize="0"/>
          <p:nvPr/>
        </p:nvPicPr>
        <p:blipFill rotWithShape="1">
          <a:blip r:embed="rId3">
            <a:alphaModFix/>
          </a:blip>
          <a:srcRect t="46296" b="46296"/>
          <a:stretch/>
        </p:blipFill>
        <p:spPr>
          <a:xfrm rot="10800000">
            <a:off x="0" y="8"/>
            <a:ext cx="9144000" cy="381000"/>
          </a:xfrm>
          <a:prstGeom prst="rect">
            <a:avLst/>
          </a:prstGeom>
          <a:noFill/>
          <a:ln>
            <a:noFill/>
          </a:ln>
        </p:spPr>
      </p:pic>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3">
  <p:cSld name="CUSTOM_4_2">
    <p:spTree>
      <p:nvGrpSpPr>
        <p:cNvPr id="1" name="Shape 107"/>
        <p:cNvGrpSpPr/>
        <p:nvPr/>
      </p:nvGrpSpPr>
      <p:grpSpPr>
        <a:xfrm>
          <a:off x="0" y="0"/>
          <a:ext cx="0" cy="0"/>
          <a:chOff x="0" y="0"/>
          <a:chExt cx="0" cy="0"/>
        </a:xfrm>
      </p:grpSpPr>
      <p:pic>
        <p:nvPicPr>
          <p:cNvPr id="108" name="Google Shape;108;p18"/>
          <p:cNvPicPr preferRelativeResize="0"/>
          <p:nvPr/>
        </p:nvPicPr>
        <p:blipFill rotWithShape="1">
          <a:blip r:embed="rId2">
            <a:alphaModFix/>
          </a:blip>
          <a:srcRect t="81650" b="2660"/>
          <a:stretch/>
        </p:blipFill>
        <p:spPr>
          <a:xfrm rot="10800000">
            <a:off x="0" y="4336526"/>
            <a:ext cx="9144000" cy="806949"/>
          </a:xfrm>
          <a:prstGeom prst="rect">
            <a:avLst/>
          </a:prstGeom>
          <a:noFill/>
          <a:ln>
            <a:noFill/>
          </a:ln>
        </p:spPr>
      </p:pic>
      <p:sp>
        <p:nvSpPr>
          <p:cNvPr id="109" name="Google Shape;109;p18"/>
          <p:cNvSpPr txBox="1">
            <a:spLocks noGrp="1"/>
          </p:cNvSpPr>
          <p:nvPr>
            <p:ph type="title"/>
          </p:nvPr>
        </p:nvSpPr>
        <p:spPr>
          <a:xfrm>
            <a:off x="5833375" y="1596500"/>
            <a:ext cx="2597400" cy="12147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10" name="Google Shape;110;p18"/>
          <p:cNvSpPr txBox="1">
            <a:spLocks noGrp="1"/>
          </p:cNvSpPr>
          <p:nvPr>
            <p:ph type="subTitle" idx="1"/>
          </p:nvPr>
        </p:nvSpPr>
        <p:spPr>
          <a:xfrm>
            <a:off x="5833375" y="2811202"/>
            <a:ext cx="2597400" cy="1792800"/>
          </a:xfrm>
          <a:prstGeom prst="rect">
            <a:avLst/>
          </a:prstGeom>
          <a:solidFill>
            <a:schemeClr val="lt1"/>
          </a:solidFill>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pic>
        <p:nvPicPr>
          <p:cNvPr id="111" name="Google Shape;111;p18"/>
          <p:cNvPicPr preferRelativeResize="0"/>
          <p:nvPr/>
        </p:nvPicPr>
        <p:blipFill rotWithShape="1">
          <a:blip r:embed="rId2">
            <a:alphaModFix/>
          </a:blip>
          <a:srcRect l="2400" t="38975" b="53802"/>
          <a:stretch/>
        </p:blipFill>
        <p:spPr>
          <a:xfrm rot="10800000">
            <a:off x="1" y="0"/>
            <a:ext cx="9153974" cy="381000"/>
          </a:xfrm>
          <a:prstGeom prst="rect">
            <a:avLst/>
          </a:prstGeom>
          <a:noFill/>
          <a:ln>
            <a:noFill/>
          </a:ln>
        </p:spPr>
      </p:pic>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
    <p:spTree>
      <p:nvGrpSpPr>
        <p:cNvPr id="1" name="Shape 112"/>
        <p:cNvGrpSpPr/>
        <p:nvPr/>
      </p:nvGrpSpPr>
      <p:grpSpPr>
        <a:xfrm>
          <a:off x="0" y="0"/>
          <a:ext cx="0" cy="0"/>
          <a:chOff x="0" y="0"/>
          <a:chExt cx="0" cy="0"/>
        </a:xfrm>
      </p:grpSpPr>
      <p:pic>
        <p:nvPicPr>
          <p:cNvPr id="113" name="Google Shape;113;p19"/>
          <p:cNvPicPr preferRelativeResize="0"/>
          <p:nvPr/>
        </p:nvPicPr>
        <p:blipFill rotWithShape="1">
          <a:blip r:embed="rId2">
            <a:alphaModFix/>
          </a:blip>
          <a:srcRect t="6134" b="86459"/>
          <a:stretch/>
        </p:blipFill>
        <p:spPr>
          <a:xfrm>
            <a:off x="0" y="0"/>
            <a:ext cx="9143976" cy="380900"/>
          </a:xfrm>
          <a:prstGeom prst="rect">
            <a:avLst/>
          </a:prstGeom>
          <a:noFill/>
          <a:ln>
            <a:noFill/>
          </a:ln>
        </p:spPr>
      </p:pic>
      <p:sp>
        <p:nvSpPr>
          <p:cNvPr id="114" name="Google Shape;114;p19"/>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15" name="Google Shape;115;p19"/>
          <p:cNvSpPr txBox="1">
            <a:spLocks noGrp="1"/>
          </p:cNvSpPr>
          <p:nvPr>
            <p:ph type="subTitle" idx="1"/>
          </p:nvPr>
        </p:nvSpPr>
        <p:spPr>
          <a:xfrm>
            <a:off x="6112675" y="2803075"/>
            <a:ext cx="2318100" cy="1800900"/>
          </a:xfrm>
          <a:prstGeom prst="rect">
            <a:avLst/>
          </a:prstGeom>
          <a:solidFill>
            <a:schemeClr val="lt1"/>
          </a:solidFill>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6" name="Google Shape;116;p19"/>
          <p:cNvSpPr txBox="1">
            <a:spLocks noGrp="1"/>
          </p:cNvSpPr>
          <p:nvPr>
            <p:ph type="subTitle" idx="2"/>
          </p:nvPr>
        </p:nvSpPr>
        <p:spPr>
          <a:xfrm>
            <a:off x="3615850" y="2803075"/>
            <a:ext cx="2318100" cy="1800900"/>
          </a:xfrm>
          <a:prstGeom prst="rect">
            <a:avLst/>
          </a:prstGeom>
          <a:solidFill>
            <a:schemeClr val="lt1"/>
          </a:solidFill>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7" name="Google Shape;117;p19"/>
          <p:cNvSpPr txBox="1">
            <a:spLocks noGrp="1"/>
          </p:cNvSpPr>
          <p:nvPr>
            <p:ph type="subTitle" idx="3"/>
          </p:nvPr>
        </p:nvSpPr>
        <p:spPr>
          <a:xfrm>
            <a:off x="3615475" y="1425725"/>
            <a:ext cx="2318100" cy="12495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Work Sans SemiBold"/>
                <a:ea typeface="Work Sans SemiBold"/>
                <a:cs typeface="Work Sans SemiBold"/>
                <a:sym typeface="Work Sans Semi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18" name="Google Shape;118;p19"/>
          <p:cNvSpPr txBox="1">
            <a:spLocks noGrp="1"/>
          </p:cNvSpPr>
          <p:nvPr>
            <p:ph type="subTitle" idx="4"/>
          </p:nvPr>
        </p:nvSpPr>
        <p:spPr>
          <a:xfrm>
            <a:off x="6112675" y="1425725"/>
            <a:ext cx="2318100" cy="1249500"/>
          </a:xfrm>
          <a:prstGeom prst="rect">
            <a:avLst/>
          </a:prstGeom>
          <a:noFill/>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Work Sans SemiBold"/>
                <a:ea typeface="Work Sans SemiBold"/>
                <a:cs typeface="Work Sans SemiBold"/>
                <a:sym typeface="Work Sans Semi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19" name="Google Shape;119;p19"/>
          <p:cNvSpPr>
            <a:spLocks noGrp="1"/>
          </p:cNvSpPr>
          <p:nvPr>
            <p:ph type="pic" idx="5"/>
          </p:nvPr>
        </p:nvSpPr>
        <p:spPr>
          <a:xfrm>
            <a:off x="713225" y="1425775"/>
            <a:ext cx="2644800" cy="3178200"/>
          </a:xfrm>
          <a:prstGeom prst="rect">
            <a:avLst/>
          </a:prstGeom>
          <a:noFill/>
          <a:ln>
            <a:noFill/>
          </a:ln>
        </p:spPr>
      </p:sp>
      <p:sp>
        <p:nvSpPr>
          <p:cNvPr id="120" name="Google Shape;120;p19"/>
          <p:cNvSpPr/>
          <p:nvPr/>
        </p:nvSpPr>
        <p:spPr>
          <a:xfrm>
            <a:off x="443221" y="539500"/>
            <a:ext cx="270000" cy="256500"/>
          </a:xfrm>
          <a:prstGeom prst="star5">
            <a:avLst>
              <a:gd name="adj" fmla="val 19098"/>
              <a:gd name="hf" fmla="val 105146"/>
              <a:gd name="vf" fmla="val 11055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1_1">
    <p:spTree>
      <p:nvGrpSpPr>
        <p:cNvPr id="1" name="Shape 121"/>
        <p:cNvGrpSpPr/>
        <p:nvPr/>
      </p:nvGrpSpPr>
      <p:grpSpPr>
        <a:xfrm>
          <a:off x="0" y="0"/>
          <a:ext cx="0" cy="0"/>
          <a:chOff x="0" y="0"/>
          <a:chExt cx="0" cy="0"/>
        </a:xfrm>
      </p:grpSpPr>
      <p:sp>
        <p:nvSpPr>
          <p:cNvPr id="122" name="Google Shape;122;p20"/>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23" name="Google Shape;123;p20"/>
          <p:cNvSpPr txBox="1">
            <a:spLocks noGrp="1"/>
          </p:cNvSpPr>
          <p:nvPr>
            <p:ph type="subTitle" idx="1"/>
          </p:nvPr>
        </p:nvSpPr>
        <p:spPr>
          <a:xfrm>
            <a:off x="4849287" y="1540325"/>
            <a:ext cx="3578100" cy="3216300"/>
          </a:xfrm>
          <a:prstGeom prst="rect">
            <a:avLst/>
          </a:prstGeom>
          <a:solidFill>
            <a:schemeClr val="lt1"/>
          </a:solidFill>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4" name="Google Shape;124;p20"/>
          <p:cNvSpPr txBox="1">
            <a:spLocks noGrp="1"/>
          </p:cNvSpPr>
          <p:nvPr>
            <p:ph type="subTitle" idx="2"/>
          </p:nvPr>
        </p:nvSpPr>
        <p:spPr>
          <a:xfrm>
            <a:off x="716613" y="1540325"/>
            <a:ext cx="3578100" cy="3216300"/>
          </a:xfrm>
          <a:prstGeom prst="rect">
            <a:avLst/>
          </a:prstGeom>
          <a:solidFill>
            <a:schemeClr val="lt1"/>
          </a:solidFill>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pic>
        <p:nvPicPr>
          <p:cNvPr id="125" name="Google Shape;125;p20"/>
          <p:cNvPicPr preferRelativeResize="0"/>
          <p:nvPr/>
        </p:nvPicPr>
        <p:blipFill rotWithShape="1">
          <a:blip r:embed="rId2">
            <a:alphaModFix/>
          </a:blip>
          <a:srcRect b="84303"/>
          <a:stretch/>
        </p:blipFill>
        <p:spPr>
          <a:xfrm rot="10800000" flipH="1">
            <a:off x="0" y="4336149"/>
            <a:ext cx="9144000" cy="807351"/>
          </a:xfrm>
          <a:prstGeom prst="rect">
            <a:avLst/>
          </a:prstGeom>
          <a:noFill/>
          <a:ln>
            <a:noFill/>
          </a:ln>
        </p:spPr>
      </p:pic>
      <p:pic>
        <p:nvPicPr>
          <p:cNvPr id="126" name="Google Shape;126;p20"/>
          <p:cNvPicPr preferRelativeResize="0"/>
          <p:nvPr/>
        </p:nvPicPr>
        <p:blipFill rotWithShape="1">
          <a:blip r:embed="rId2">
            <a:alphaModFix/>
          </a:blip>
          <a:srcRect l="179" t="46296" r="79" b="46296"/>
          <a:stretch/>
        </p:blipFill>
        <p:spPr>
          <a:xfrm rot="10800000">
            <a:off x="0" y="1"/>
            <a:ext cx="9144000" cy="381000"/>
          </a:xfrm>
          <a:prstGeom prst="rect">
            <a:avLst/>
          </a:prstGeom>
          <a:noFill/>
          <a:ln>
            <a:noFill/>
          </a:ln>
        </p:spPr>
      </p:pic>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4"/>
        <p:cNvGrpSpPr/>
        <p:nvPr/>
      </p:nvGrpSpPr>
      <p:grpSpPr>
        <a:xfrm>
          <a:off x="0" y="0"/>
          <a:ext cx="0" cy="0"/>
          <a:chOff x="0" y="0"/>
          <a:chExt cx="0" cy="0"/>
        </a:xfrm>
      </p:grpSpPr>
      <p:pic>
        <p:nvPicPr>
          <p:cNvPr id="15" name="Google Shape;15;p3"/>
          <p:cNvPicPr preferRelativeResize="0"/>
          <p:nvPr/>
        </p:nvPicPr>
        <p:blipFill rotWithShape="1">
          <a:blip r:embed="rId2">
            <a:alphaModFix/>
          </a:blip>
          <a:srcRect l="17464" t="74379" b="580"/>
          <a:stretch/>
        </p:blipFill>
        <p:spPr>
          <a:xfrm rot="10800000" flipH="1">
            <a:off x="0" y="3583024"/>
            <a:ext cx="9144000" cy="1560476"/>
          </a:xfrm>
          <a:prstGeom prst="rect">
            <a:avLst/>
          </a:prstGeom>
          <a:noFill/>
          <a:ln>
            <a:noFill/>
          </a:ln>
        </p:spPr>
      </p:pic>
      <p:pic>
        <p:nvPicPr>
          <p:cNvPr id="16" name="Google Shape;16;p3"/>
          <p:cNvPicPr preferRelativeResize="0"/>
          <p:nvPr/>
        </p:nvPicPr>
        <p:blipFill rotWithShape="1">
          <a:blip r:embed="rId2">
            <a:alphaModFix/>
          </a:blip>
          <a:srcRect t="92592"/>
          <a:stretch/>
        </p:blipFill>
        <p:spPr>
          <a:xfrm rot="10800000">
            <a:off x="0" y="0"/>
            <a:ext cx="9144000" cy="381000"/>
          </a:xfrm>
          <a:prstGeom prst="rect">
            <a:avLst/>
          </a:prstGeom>
          <a:noFill/>
          <a:ln>
            <a:noFill/>
          </a:ln>
        </p:spPr>
      </p:pic>
      <p:sp>
        <p:nvSpPr>
          <p:cNvPr id="17" name="Google Shape;17;p3"/>
          <p:cNvSpPr>
            <a:spLocks noGrp="1"/>
          </p:cNvSpPr>
          <p:nvPr>
            <p:ph type="pic" idx="2"/>
          </p:nvPr>
        </p:nvSpPr>
        <p:spPr>
          <a:xfrm>
            <a:off x="713225" y="775500"/>
            <a:ext cx="3592500" cy="3592500"/>
          </a:xfrm>
          <a:prstGeom prst="rect">
            <a:avLst/>
          </a:prstGeom>
          <a:noFill/>
          <a:ln>
            <a:noFill/>
          </a:ln>
        </p:spPr>
      </p:sp>
      <p:sp>
        <p:nvSpPr>
          <p:cNvPr id="18" name="Google Shape;18;p3"/>
          <p:cNvSpPr txBox="1">
            <a:spLocks noGrp="1"/>
          </p:cNvSpPr>
          <p:nvPr>
            <p:ph type="title"/>
          </p:nvPr>
        </p:nvSpPr>
        <p:spPr>
          <a:xfrm>
            <a:off x="5169175" y="968950"/>
            <a:ext cx="3261600" cy="1341900"/>
          </a:xfrm>
          <a:prstGeom prst="rect">
            <a:avLst/>
          </a:prstGeom>
        </p:spPr>
        <p:txBody>
          <a:bodyPr spcFirstLastPara="1" wrap="square" lIns="91425" tIns="91425" rIns="91425" bIns="91425" anchor="b" anchorCtr="0">
            <a:noAutofit/>
          </a:bodyPr>
          <a:lstStyle>
            <a:lvl1pPr lvl="0" algn="l">
              <a:spcBef>
                <a:spcPts val="0"/>
              </a:spcBef>
              <a:spcAft>
                <a:spcPts val="0"/>
              </a:spcAft>
              <a:buSzPts val="3600"/>
              <a:buNone/>
              <a:defRPr sz="4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9" name="Google Shape;19;p3"/>
          <p:cNvSpPr txBox="1">
            <a:spLocks noGrp="1"/>
          </p:cNvSpPr>
          <p:nvPr>
            <p:ph type="title" idx="3" hasCustomPrompt="1"/>
          </p:nvPr>
        </p:nvSpPr>
        <p:spPr>
          <a:xfrm>
            <a:off x="713225" y="775500"/>
            <a:ext cx="1294800" cy="1221600"/>
          </a:xfrm>
          <a:prstGeom prst="rect">
            <a:avLst/>
          </a:prstGeom>
          <a:solidFill>
            <a:schemeClr val="lt1"/>
          </a:solid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70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0" name="Google Shape;20;p3"/>
          <p:cNvSpPr txBox="1">
            <a:spLocks noGrp="1"/>
          </p:cNvSpPr>
          <p:nvPr>
            <p:ph type="subTitle" idx="1"/>
          </p:nvPr>
        </p:nvSpPr>
        <p:spPr>
          <a:xfrm>
            <a:off x="5169175" y="2745475"/>
            <a:ext cx="2219100" cy="1858500"/>
          </a:xfrm>
          <a:prstGeom prst="rect">
            <a:avLst/>
          </a:prstGeom>
          <a:solidFill>
            <a:schemeClr val="lt1"/>
          </a:solidFill>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0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wo columns 3">
  <p:cSld name="TITLE_AND_BODY_2">
    <p:spTree>
      <p:nvGrpSpPr>
        <p:cNvPr id="1" name="Shape 127"/>
        <p:cNvGrpSpPr/>
        <p:nvPr/>
      </p:nvGrpSpPr>
      <p:grpSpPr>
        <a:xfrm>
          <a:off x="0" y="0"/>
          <a:ext cx="0" cy="0"/>
          <a:chOff x="0" y="0"/>
          <a:chExt cx="0" cy="0"/>
        </a:xfrm>
      </p:grpSpPr>
      <p:pic>
        <p:nvPicPr>
          <p:cNvPr id="128" name="Google Shape;128;p21"/>
          <p:cNvPicPr preferRelativeResize="0"/>
          <p:nvPr/>
        </p:nvPicPr>
        <p:blipFill rotWithShape="1">
          <a:blip r:embed="rId2">
            <a:alphaModFix/>
          </a:blip>
          <a:srcRect t="57941" b="26503"/>
          <a:stretch/>
        </p:blipFill>
        <p:spPr>
          <a:xfrm>
            <a:off x="0" y="4343400"/>
            <a:ext cx="9144000" cy="800099"/>
          </a:xfrm>
          <a:prstGeom prst="rect">
            <a:avLst/>
          </a:prstGeom>
          <a:noFill/>
          <a:ln>
            <a:noFill/>
          </a:ln>
        </p:spPr>
      </p:pic>
      <p:pic>
        <p:nvPicPr>
          <p:cNvPr id="129" name="Google Shape;129;p21"/>
          <p:cNvPicPr preferRelativeResize="0"/>
          <p:nvPr/>
        </p:nvPicPr>
        <p:blipFill rotWithShape="1">
          <a:blip r:embed="rId3">
            <a:alphaModFix/>
          </a:blip>
          <a:srcRect t="1256" b="91337"/>
          <a:stretch/>
        </p:blipFill>
        <p:spPr>
          <a:xfrm>
            <a:off x="0" y="0"/>
            <a:ext cx="9144000" cy="380900"/>
          </a:xfrm>
          <a:prstGeom prst="rect">
            <a:avLst/>
          </a:prstGeom>
          <a:noFill/>
          <a:ln>
            <a:noFill/>
          </a:ln>
        </p:spPr>
      </p:pic>
      <p:sp>
        <p:nvSpPr>
          <p:cNvPr id="130" name="Google Shape;130;p21"/>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31" name="Google Shape;131;p21"/>
          <p:cNvSpPr txBox="1">
            <a:spLocks noGrp="1"/>
          </p:cNvSpPr>
          <p:nvPr>
            <p:ph type="body" idx="1"/>
          </p:nvPr>
        </p:nvSpPr>
        <p:spPr>
          <a:xfrm>
            <a:off x="720000" y="1215750"/>
            <a:ext cx="3852000" cy="3637500"/>
          </a:xfrm>
          <a:prstGeom prst="rect">
            <a:avLst/>
          </a:prstGeom>
          <a:solidFill>
            <a:schemeClr val="lt1"/>
          </a:solidFill>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Font typeface="Chivo Light"/>
              <a:buChar char="★"/>
              <a:defRPr/>
            </a:lvl1pPr>
            <a:lvl2pPr marL="914400" lvl="1" indent="-317500" rtl="0">
              <a:lnSpc>
                <a:spcPct val="100000"/>
              </a:lnSpc>
              <a:spcBef>
                <a:spcPts val="0"/>
              </a:spcBef>
              <a:spcAft>
                <a:spcPts val="0"/>
              </a:spcAft>
              <a:buSzPts val="1400"/>
              <a:buFont typeface="Nunito Light"/>
              <a:buChar char="○"/>
              <a:defRPr/>
            </a:lvl2pPr>
            <a:lvl3pPr marL="1371600" lvl="2" indent="-317500" rtl="0">
              <a:lnSpc>
                <a:spcPct val="100000"/>
              </a:lnSpc>
              <a:spcBef>
                <a:spcPts val="0"/>
              </a:spcBef>
              <a:spcAft>
                <a:spcPts val="0"/>
              </a:spcAft>
              <a:buSzPts val="1400"/>
              <a:buFont typeface="Nunito Light"/>
              <a:buChar char="■"/>
              <a:defRPr/>
            </a:lvl3pPr>
            <a:lvl4pPr marL="1828800" lvl="3" indent="-317500" rtl="0">
              <a:lnSpc>
                <a:spcPct val="100000"/>
              </a:lnSpc>
              <a:spcBef>
                <a:spcPts val="0"/>
              </a:spcBef>
              <a:spcAft>
                <a:spcPts val="0"/>
              </a:spcAft>
              <a:buSzPts val="1400"/>
              <a:buFont typeface="Nunito Light"/>
              <a:buChar char="●"/>
              <a:defRPr/>
            </a:lvl4pPr>
            <a:lvl5pPr marL="2286000" lvl="4" indent="-317500" rtl="0">
              <a:lnSpc>
                <a:spcPct val="100000"/>
              </a:lnSpc>
              <a:spcBef>
                <a:spcPts val="0"/>
              </a:spcBef>
              <a:spcAft>
                <a:spcPts val="0"/>
              </a:spcAft>
              <a:buSzPts val="1400"/>
              <a:buFont typeface="Nunito Light"/>
              <a:buChar char="○"/>
              <a:defRPr/>
            </a:lvl5pPr>
            <a:lvl6pPr marL="2743200" lvl="5" indent="-317500" rtl="0">
              <a:lnSpc>
                <a:spcPct val="100000"/>
              </a:lnSpc>
              <a:spcBef>
                <a:spcPts val="0"/>
              </a:spcBef>
              <a:spcAft>
                <a:spcPts val="0"/>
              </a:spcAft>
              <a:buSzPts val="1400"/>
              <a:buFont typeface="Nunito Light"/>
              <a:buChar char="■"/>
              <a:defRPr/>
            </a:lvl6pPr>
            <a:lvl7pPr marL="3200400" lvl="6" indent="-317500" rtl="0">
              <a:lnSpc>
                <a:spcPct val="100000"/>
              </a:lnSpc>
              <a:spcBef>
                <a:spcPts val="0"/>
              </a:spcBef>
              <a:spcAft>
                <a:spcPts val="0"/>
              </a:spcAft>
              <a:buSzPts val="1400"/>
              <a:buFont typeface="Nunito Light"/>
              <a:buChar char="●"/>
              <a:defRPr/>
            </a:lvl7pPr>
            <a:lvl8pPr marL="3657600" lvl="7" indent="-317500" rtl="0">
              <a:lnSpc>
                <a:spcPct val="100000"/>
              </a:lnSpc>
              <a:spcBef>
                <a:spcPts val="0"/>
              </a:spcBef>
              <a:spcAft>
                <a:spcPts val="0"/>
              </a:spcAft>
              <a:buSzPts val="1400"/>
              <a:buFont typeface="Nunito Light"/>
              <a:buChar char="○"/>
              <a:defRPr/>
            </a:lvl8pPr>
            <a:lvl9pPr marL="4114800" lvl="8" indent="-317500" rtl="0">
              <a:lnSpc>
                <a:spcPct val="100000"/>
              </a:lnSpc>
              <a:spcBef>
                <a:spcPts val="0"/>
              </a:spcBef>
              <a:spcAft>
                <a:spcPts val="0"/>
              </a:spcAft>
              <a:buSzPts val="1400"/>
              <a:buFont typeface="Nunito Light"/>
              <a:buChar char="■"/>
              <a:defRPr/>
            </a:lvl9pPr>
          </a:lstStyle>
          <a:p>
            <a:endParaRPr/>
          </a:p>
        </p:txBody>
      </p:sp>
      <p:sp>
        <p:nvSpPr>
          <p:cNvPr id="132" name="Google Shape;132;p21"/>
          <p:cNvSpPr txBox="1">
            <a:spLocks noGrp="1"/>
          </p:cNvSpPr>
          <p:nvPr>
            <p:ph type="body" idx="2"/>
          </p:nvPr>
        </p:nvSpPr>
        <p:spPr>
          <a:xfrm>
            <a:off x="4572000" y="1215750"/>
            <a:ext cx="3852000" cy="3637500"/>
          </a:xfrm>
          <a:prstGeom prst="rect">
            <a:avLst/>
          </a:prstGeom>
          <a:solidFill>
            <a:schemeClr val="lt1"/>
          </a:solidFill>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Font typeface="Chivo Light"/>
              <a:buChar char="★"/>
              <a:defRPr/>
            </a:lvl1pPr>
            <a:lvl2pPr marL="914400" lvl="1" indent="-317500" rtl="0">
              <a:lnSpc>
                <a:spcPct val="100000"/>
              </a:lnSpc>
              <a:spcBef>
                <a:spcPts val="0"/>
              </a:spcBef>
              <a:spcAft>
                <a:spcPts val="0"/>
              </a:spcAft>
              <a:buSzPts val="1400"/>
              <a:buFont typeface="Nunito Light"/>
              <a:buChar char="○"/>
              <a:defRPr/>
            </a:lvl2pPr>
            <a:lvl3pPr marL="1371600" lvl="2" indent="-317500" rtl="0">
              <a:lnSpc>
                <a:spcPct val="100000"/>
              </a:lnSpc>
              <a:spcBef>
                <a:spcPts val="0"/>
              </a:spcBef>
              <a:spcAft>
                <a:spcPts val="0"/>
              </a:spcAft>
              <a:buSzPts val="1400"/>
              <a:buFont typeface="Nunito Light"/>
              <a:buChar char="■"/>
              <a:defRPr/>
            </a:lvl3pPr>
            <a:lvl4pPr marL="1828800" lvl="3" indent="-317500" rtl="0">
              <a:lnSpc>
                <a:spcPct val="100000"/>
              </a:lnSpc>
              <a:spcBef>
                <a:spcPts val="0"/>
              </a:spcBef>
              <a:spcAft>
                <a:spcPts val="0"/>
              </a:spcAft>
              <a:buSzPts val="1400"/>
              <a:buFont typeface="Nunito Light"/>
              <a:buChar char="●"/>
              <a:defRPr/>
            </a:lvl4pPr>
            <a:lvl5pPr marL="2286000" lvl="4" indent="-317500" rtl="0">
              <a:lnSpc>
                <a:spcPct val="100000"/>
              </a:lnSpc>
              <a:spcBef>
                <a:spcPts val="0"/>
              </a:spcBef>
              <a:spcAft>
                <a:spcPts val="0"/>
              </a:spcAft>
              <a:buSzPts val="1400"/>
              <a:buFont typeface="Nunito Light"/>
              <a:buChar char="○"/>
              <a:defRPr/>
            </a:lvl5pPr>
            <a:lvl6pPr marL="2743200" lvl="5" indent="-317500" rtl="0">
              <a:lnSpc>
                <a:spcPct val="100000"/>
              </a:lnSpc>
              <a:spcBef>
                <a:spcPts val="0"/>
              </a:spcBef>
              <a:spcAft>
                <a:spcPts val="0"/>
              </a:spcAft>
              <a:buSzPts val="1400"/>
              <a:buFont typeface="Nunito Light"/>
              <a:buChar char="■"/>
              <a:defRPr/>
            </a:lvl6pPr>
            <a:lvl7pPr marL="3200400" lvl="6" indent="-317500" rtl="0">
              <a:lnSpc>
                <a:spcPct val="100000"/>
              </a:lnSpc>
              <a:spcBef>
                <a:spcPts val="0"/>
              </a:spcBef>
              <a:spcAft>
                <a:spcPts val="0"/>
              </a:spcAft>
              <a:buSzPts val="1400"/>
              <a:buFont typeface="Nunito Light"/>
              <a:buChar char="●"/>
              <a:defRPr/>
            </a:lvl7pPr>
            <a:lvl8pPr marL="3657600" lvl="7" indent="-317500" rtl="0">
              <a:lnSpc>
                <a:spcPct val="100000"/>
              </a:lnSpc>
              <a:spcBef>
                <a:spcPts val="0"/>
              </a:spcBef>
              <a:spcAft>
                <a:spcPts val="0"/>
              </a:spcAft>
              <a:buSzPts val="1400"/>
              <a:buFont typeface="Nunito Light"/>
              <a:buChar char="○"/>
              <a:defRPr/>
            </a:lvl8pPr>
            <a:lvl9pPr marL="4114800" lvl="8" indent="-317500" rtl="0">
              <a:lnSpc>
                <a:spcPct val="100000"/>
              </a:lnSpc>
              <a:spcBef>
                <a:spcPts val="0"/>
              </a:spcBef>
              <a:spcAft>
                <a:spcPts val="0"/>
              </a:spcAft>
              <a:buSzPts val="1400"/>
              <a:buFont typeface="Nunito Light"/>
              <a:buChar char="■"/>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133"/>
        <p:cNvGrpSpPr/>
        <p:nvPr/>
      </p:nvGrpSpPr>
      <p:grpSpPr>
        <a:xfrm>
          <a:off x="0" y="0"/>
          <a:ext cx="0" cy="0"/>
          <a:chOff x="0" y="0"/>
          <a:chExt cx="0" cy="0"/>
        </a:xfrm>
      </p:grpSpPr>
      <p:pic>
        <p:nvPicPr>
          <p:cNvPr id="134" name="Google Shape;134;p22"/>
          <p:cNvPicPr preferRelativeResize="0"/>
          <p:nvPr/>
        </p:nvPicPr>
        <p:blipFill rotWithShape="1">
          <a:blip r:embed="rId2">
            <a:alphaModFix/>
          </a:blip>
          <a:srcRect t="44938" b="39505"/>
          <a:stretch/>
        </p:blipFill>
        <p:spPr>
          <a:xfrm flipH="1">
            <a:off x="-1" y="4343400"/>
            <a:ext cx="9143976" cy="800099"/>
          </a:xfrm>
          <a:prstGeom prst="rect">
            <a:avLst/>
          </a:prstGeom>
          <a:noFill/>
          <a:ln>
            <a:noFill/>
          </a:ln>
        </p:spPr>
      </p:pic>
      <p:sp>
        <p:nvSpPr>
          <p:cNvPr id="135" name="Google Shape;135;p22"/>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36" name="Google Shape;136;p22"/>
          <p:cNvSpPr txBox="1">
            <a:spLocks noGrp="1"/>
          </p:cNvSpPr>
          <p:nvPr>
            <p:ph type="subTitle" idx="1"/>
          </p:nvPr>
        </p:nvSpPr>
        <p:spPr>
          <a:xfrm>
            <a:off x="1425940" y="2597075"/>
            <a:ext cx="1862100" cy="527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Work Sans SemiBold"/>
                <a:ea typeface="Work Sans SemiBold"/>
                <a:cs typeface="Work Sans SemiBold"/>
                <a:sym typeface="Work Sans Semi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37" name="Google Shape;137;p22"/>
          <p:cNvSpPr txBox="1">
            <a:spLocks noGrp="1"/>
          </p:cNvSpPr>
          <p:nvPr>
            <p:ph type="subTitle" idx="2"/>
          </p:nvPr>
        </p:nvSpPr>
        <p:spPr>
          <a:xfrm>
            <a:off x="3640950" y="2597075"/>
            <a:ext cx="1862100" cy="527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Work Sans SemiBold"/>
                <a:ea typeface="Work Sans SemiBold"/>
                <a:cs typeface="Work Sans SemiBold"/>
                <a:sym typeface="Work Sans Semi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38" name="Google Shape;138;p22"/>
          <p:cNvSpPr txBox="1">
            <a:spLocks noGrp="1"/>
          </p:cNvSpPr>
          <p:nvPr>
            <p:ph type="subTitle" idx="3"/>
          </p:nvPr>
        </p:nvSpPr>
        <p:spPr>
          <a:xfrm>
            <a:off x="5855960" y="2597075"/>
            <a:ext cx="1862100" cy="527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Work Sans SemiBold"/>
                <a:ea typeface="Work Sans SemiBold"/>
                <a:cs typeface="Work Sans SemiBold"/>
                <a:sym typeface="Work Sans Semi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pic>
        <p:nvPicPr>
          <p:cNvPr id="139" name="Google Shape;139;p22"/>
          <p:cNvPicPr preferRelativeResize="0"/>
          <p:nvPr/>
        </p:nvPicPr>
        <p:blipFill rotWithShape="1">
          <a:blip r:embed="rId2">
            <a:alphaModFix/>
          </a:blip>
          <a:srcRect t="18050" b="74543"/>
          <a:stretch/>
        </p:blipFill>
        <p:spPr>
          <a:xfrm flipH="1">
            <a:off x="0" y="0"/>
            <a:ext cx="9143976" cy="380900"/>
          </a:xfrm>
          <a:prstGeom prst="rect">
            <a:avLst/>
          </a:prstGeom>
          <a:noFill/>
          <a:ln>
            <a:noFill/>
          </a:ln>
        </p:spPr>
      </p:pic>
      <p:sp>
        <p:nvSpPr>
          <p:cNvPr id="140" name="Google Shape;140;p22"/>
          <p:cNvSpPr/>
          <p:nvPr/>
        </p:nvSpPr>
        <p:spPr>
          <a:xfrm>
            <a:off x="578221" y="3546325"/>
            <a:ext cx="270000" cy="256500"/>
          </a:xfrm>
          <a:prstGeom prst="star5">
            <a:avLst>
              <a:gd name="adj" fmla="val 19098"/>
              <a:gd name="hf" fmla="val 105146"/>
              <a:gd name="vf" fmla="val 11055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2"/>
          <p:cNvSpPr txBox="1">
            <a:spLocks noGrp="1"/>
          </p:cNvSpPr>
          <p:nvPr>
            <p:ph type="subTitle" idx="4"/>
          </p:nvPr>
        </p:nvSpPr>
        <p:spPr>
          <a:xfrm>
            <a:off x="1425940" y="3185000"/>
            <a:ext cx="1862100" cy="1419000"/>
          </a:xfrm>
          <a:prstGeom prst="rect">
            <a:avLst/>
          </a:prstGeom>
          <a:solidFill>
            <a:schemeClr val="lt1"/>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2" name="Google Shape;142;p22"/>
          <p:cNvSpPr txBox="1">
            <a:spLocks noGrp="1"/>
          </p:cNvSpPr>
          <p:nvPr>
            <p:ph type="subTitle" idx="5"/>
          </p:nvPr>
        </p:nvSpPr>
        <p:spPr>
          <a:xfrm>
            <a:off x="3640950" y="3185000"/>
            <a:ext cx="1862100" cy="1419000"/>
          </a:xfrm>
          <a:prstGeom prst="rect">
            <a:avLst/>
          </a:prstGeom>
          <a:solidFill>
            <a:schemeClr val="lt1"/>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3" name="Google Shape;143;p22"/>
          <p:cNvSpPr txBox="1">
            <a:spLocks noGrp="1"/>
          </p:cNvSpPr>
          <p:nvPr>
            <p:ph type="subTitle" idx="6"/>
          </p:nvPr>
        </p:nvSpPr>
        <p:spPr>
          <a:xfrm>
            <a:off x="5855960" y="3185000"/>
            <a:ext cx="1862100" cy="1419000"/>
          </a:xfrm>
          <a:prstGeom prst="rect">
            <a:avLst/>
          </a:prstGeom>
          <a:solidFill>
            <a:schemeClr val="lt1"/>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144"/>
        <p:cNvGrpSpPr/>
        <p:nvPr/>
      </p:nvGrpSpPr>
      <p:grpSpPr>
        <a:xfrm>
          <a:off x="0" y="0"/>
          <a:ext cx="0" cy="0"/>
          <a:chOff x="0" y="0"/>
          <a:chExt cx="0" cy="0"/>
        </a:xfrm>
      </p:grpSpPr>
      <p:pic>
        <p:nvPicPr>
          <p:cNvPr id="145" name="Google Shape;145;p23"/>
          <p:cNvPicPr preferRelativeResize="0"/>
          <p:nvPr/>
        </p:nvPicPr>
        <p:blipFill rotWithShape="1">
          <a:blip r:embed="rId2">
            <a:alphaModFix/>
          </a:blip>
          <a:srcRect t="73014" b="11427"/>
          <a:stretch/>
        </p:blipFill>
        <p:spPr>
          <a:xfrm rot="10800000" flipH="1">
            <a:off x="0" y="4343274"/>
            <a:ext cx="9143976" cy="800226"/>
          </a:xfrm>
          <a:prstGeom prst="rect">
            <a:avLst/>
          </a:prstGeom>
          <a:noFill/>
          <a:ln>
            <a:noFill/>
          </a:ln>
        </p:spPr>
      </p:pic>
      <p:sp>
        <p:nvSpPr>
          <p:cNvPr id="146" name="Google Shape;146;p23"/>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47" name="Google Shape;147;p23"/>
          <p:cNvSpPr txBox="1">
            <a:spLocks noGrp="1"/>
          </p:cNvSpPr>
          <p:nvPr>
            <p:ph type="subTitle" idx="1"/>
          </p:nvPr>
        </p:nvSpPr>
        <p:spPr>
          <a:xfrm>
            <a:off x="713225" y="2521850"/>
            <a:ext cx="1493100" cy="4905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Work Sans SemiBold"/>
                <a:ea typeface="Work Sans SemiBold"/>
                <a:cs typeface="Work Sans SemiBold"/>
                <a:sym typeface="Work Sans Semi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48" name="Google Shape;148;p23"/>
          <p:cNvSpPr txBox="1">
            <a:spLocks noGrp="1"/>
          </p:cNvSpPr>
          <p:nvPr>
            <p:ph type="subTitle" idx="2"/>
          </p:nvPr>
        </p:nvSpPr>
        <p:spPr>
          <a:xfrm>
            <a:off x="4862856" y="2521850"/>
            <a:ext cx="1493100" cy="4905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Work Sans SemiBold"/>
                <a:ea typeface="Work Sans SemiBold"/>
                <a:cs typeface="Work Sans SemiBold"/>
                <a:sym typeface="Work Sans Semi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49" name="Google Shape;149;p23"/>
          <p:cNvSpPr txBox="1">
            <a:spLocks noGrp="1"/>
          </p:cNvSpPr>
          <p:nvPr>
            <p:ph type="subTitle" idx="3"/>
          </p:nvPr>
        </p:nvSpPr>
        <p:spPr>
          <a:xfrm>
            <a:off x="2788041" y="2521850"/>
            <a:ext cx="1493100" cy="4905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Work Sans SemiBold"/>
                <a:ea typeface="Work Sans SemiBold"/>
                <a:cs typeface="Work Sans SemiBold"/>
                <a:sym typeface="Work Sans Semi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50" name="Google Shape;150;p23"/>
          <p:cNvSpPr txBox="1">
            <a:spLocks noGrp="1"/>
          </p:cNvSpPr>
          <p:nvPr>
            <p:ph type="subTitle" idx="4"/>
          </p:nvPr>
        </p:nvSpPr>
        <p:spPr>
          <a:xfrm>
            <a:off x="6937672" y="2521850"/>
            <a:ext cx="1493100" cy="4905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Work Sans SemiBold"/>
                <a:ea typeface="Work Sans SemiBold"/>
                <a:cs typeface="Work Sans SemiBold"/>
                <a:sym typeface="Work Sans Semi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pic>
        <p:nvPicPr>
          <p:cNvPr id="151" name="Google Shape;151;p23"/>
          <p:cNvPicPr preferRelativeResize="0"/>
          <p:nvPr/>
        </p:nvPicPr>
        <p:blipFill rotWithShape="1">
          <a:blip r:embed="rId3">
            <a:alphaModFix/>
          </a:blip>
          <a:srcRect b="92594"/>
          <a:stretch/>
        </p:blipFill>
        <p:spPr>
          <a:xfrm>
            <a:off x="0" y="0"/>
            <a:ext cx="9143976" cy="380900"/>
          </a:xfrm>
          <a:prstGeom prst="rect">
            <a:avLst/>
          </a:prstGeom>
          <a:noFill/>
          <a:ln>
            <a:noFill/>
          </a:ln>
        </p:spPr>
      </p:pic>
      <p:sp>
        <p:nvSpPr>
          <p:cNvPr id="152" name="Google Shape;152;p23"/>
          <p:cNvSpPr txBox="1">
            <a:spLocks noGrp="1"/>
          </p:cNvSpPr>
          <p:nvPr>
            <p:ph type="subTitle" idx="5"/>
          </p:nvPr>
        </p:nvSpPr>
        <p:spPr>
          <a:xfrm>
            <a:off x="713225" y="3012515"/>
            <a:ext cx="1493100" cy="1591500"/>
          </a:xfrm>
          <a:prstGeom prst="rect">
            <a:avLst/>
          </a:prstGeom>
          <a:solidFill>
            <a:schemeClr val="lt1"/>
          </a:solidFill>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3" name="Google Shape;153;p23"/>
          <p:cNvSpPr txBox="1">
            <a:spLocks noGrp="1"/>
          </p:cNvSpPr>
          <p:nvPr>
            <p:ph type="subTitle" idx="6"/>
          </p:nvPr>
        </p:nvSpPr>
        <p:spPr>
          <a:xfrm>
            <a:off x="2788042" y="3012515"/>
            <a:ext cx="1493100" cy="1591500"/>
          </a:xfrm>
          <a:prstGeom prst="rect">
            <a:avLst/>
          </a:prstGeom>
          <a:solidFill>
            <a:schemeClr val="lt1"/>
          </a:solidFill>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4" name="Google Shape;154;p23"/>
          <p:cNvSpPr txBox="1">
            <a:spLocks noGrp="1"/>
          </p:cNvSpPr>
          <p:nvPr>
            <p:ph type="subTitle" idx="7"/>
          </p:nvPr>
        </p:nvSpPr>
        <p:spPr>
          <a:xfrm>
            <a:off x="4862858" y="3012515"/>
            <a:ext cx="1493100" cy="1591500"/>
          </a:xfrm>
          <a:prstGeom prst="rect">
            <a:avLst/>
          </a:prstGeom>
          <a:solidFill>
            <a:schemeClr val="lt1"/>
          </a:solidFill>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5" name="Google Shape;155;p23"/>
          <p:cNvSpPr txBox="1">
            <a:spLocks noGrp="1"/>
          </p:cNvSpPr>
          <p:nvPr>
            <p:ph type="subTitle" idx="8"/>
          </p:nvPr>
        </p:nvSpPr>
        <p:spPr>
          <a:xfrm>
            <a:off x="6937675" y="3012515"/>
            <a:ext cx="1493100" cy="1591500"/>
          </a:xfrm>
          <a:prstGeom prst="rect">
            <a:avLst/>
          </a:prstGeom>
          <a:solidFill>
            <a:schemeClr val="lt1"/>
          </a:solidFill>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six columns">
  <p:cSld name="CUSTOM_7">
    <p:spTree>
      <p:nvGrpSpPr>
        <p:cNvPr id="1" name="Shape 156"/>
        <p:cNvGrpSpPr/>
        <p:nvPr/>
      </p:nvGrpSpPr>
      <p:grpSpPr>
        <a:xfrm>
          <a:off x="0" y="0"/>
          <a:ext cx="0" cy="0"/>
          <a:chOff x="0" y="0"/>
          <a:chExt cx="0" cy="0"/>
        </a:xfrm>
      </p:grpSpPr>
      <p:pic>
        <p:nvPicPr>
          <p:cNvPr id="157" name="Google Shape;157;p24"/>
          <p:cNvPicPr preferRelativeResize="0"/>
          <p:nvPr/>
        </p:nvPicPr>
        <p:blipFill rotWithShape="1">
          <a:blip r:embed="rId2">
            <a:alphaModFix/>
          </a:blip>
          <a:srcRect t="44020" b="48572"/>
          <a:stretch/>
        </p:blipFill>
        <p:spPr>
          <a:xfrm rot="10800000" flipH="1">
            <a:off x="0" y="1"/>
            <a:ext cx="9144000" cy="381000"/>
          </a:xfrm>
          <a:prstGeom prst="rect">
            <a:avLst/>
          </a:prstGeom>
          <a:noFill/>
          <a:ln>
            <a:noFill/>
          </a:ln>
        </p:spPr>
      </p:pic>
      <p:sp>
        <p:nvSpPr>
          <p:cNvPr id="158" name="Google Shape;158;p24"/>
          <p:cNvSpPr txBox="1">
            <a:spLocks noGrp="1"/>
          </p:cNvSpPr>
          <p:nvPr>
            <p:ph type="title"/>
          </p:nvPr>
        </p:nvSpPr>
        <p:spPr>
          <a:xfrm>
            <a:off x="720000" y="53357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59" name="Google Shape;159;p24"/>
          <p:cNvSpPr txBox="1">
            <a:spLocks noGrp="1"/>
          </p:cNvSpPr>
          <p:nvPr>
            <p:ph type="subTitle" idx="1"/>
          </p:nvPr>
        </p:nvSpPr>
        <p:spPr>
          <a:xfrm>
            <a:off x="719725" y="2048576"/>
            <a:ext cx="2199600" cy="906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0" name="Google Shape;160;p24"/>
          <p:cNvSpPr txBox="1">
            <a:spLocks noGrp="1"/>
          </p:cNvSpPr>
          <p:nvPr>
            <p:ph type="subTitle" idx="2"/>
          </p:nvPr>
        </p:nvSpPr>
        <p:spPr>
          <a:xfrm>
            <a:off x="3470225" y="2048576"/>
            <a:ext cx="2199600" cy="906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1" name="Google Shape;161;p24"/>
          <p:cNvSpPr txBox="1">
            <a:spLocks noGrp="1"/>
          </p:cNvSpPr>
          <p:nvPr>
            <p:ph type="subTitle" idx="3"/>
          </p:nvPr>
        </p:nvSpPr>
        <p:spPr>
          <a:xfrm>
            <a:off x="719725" y="3697400"/>
            <a:ext cx="2199600" cy="906600"/>
          </a:xfrm>
          <a:prstGeom prst="rect">
            <a:avLst/>
          </a:prstGeom>
          <a:solidFill>
            <a:schemeClr val="lt1"/>
          </a:solidFill>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2" name="Google Shape;162;p24"/>
          <p:cNvSpPr txBox="1">
            <a:spLocks noGrp="1"/>
          </p:cNvSpPr>
          <p:nvPr>
            <p:ph type="subTitle" idx="4"/>
          </p:nvPr>
        </p:nvSpPr>
        <p:spPr>
          <a:xfrm>
            <a:off x="3470225" y="3697400"/>
            <a:ext cx="2199600" cy="906600"/>
          </a:xfrm>
          <a:prstGeom prst="rect">
            <a:avLst/>
          </a:prstGeom>
          <a:solidFill>
            <a:schemeClr val="lt1"/>
          </a:solidFill>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3" name="Google Shape;163;p24"/>
          <p:cNvSpPr txBox="1">
            <a:spLocks noGrp="1"/>
          </p:cNvSpPr>
          <p:nvPr>
            <p:ph type="subTitle" idx="5"/>
          </p:nvPr>
        </p:nvSpPr>
        <p:spPr>
          <a:xfrm>
            <a:off x="6220726" y="2048576"/>
            <a:ext cx="2199600" cy="906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4" name="Google Shape;164;p24"/>
          <p:cNvSpPr txBox="1">
            <a:spLocks noGrp="1"/>
          </p:cNvSpPr>
          <p:nvPr>
            <p:ph type="subTitle" idx="6"/>
          </p:nvPr>
        </p:nvSpPr>
        <p:spPr>
          <a:xfrm>
            <a:off x="6220726" y="3697400"/>
            <a:ext cx="2199600" cy="906600"/>
          </a:xfrm>
          <a:prstGeom prst="rect">
            <a:avLst/>
          </a:prstGeom>
          <a:solidFill>
            <a:schemeClr val="lt1"/>
          </a:solidFill>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5" name="Google Shape;165;p24"/>
          <p:cNvSpPr txBox="1">
            <a:spLocks noGrp="1"/>
          </p:cNvSpPr>
          <p:nvPr>
            <p:ph type="subTitle" idx="7"/>
          </p:nvPr>
        </p:nvSpPr>
        <p:spPr>
          <a:xfrm>
            <a:off x="718050" y="1718963"/>
            <a:ext cx="2202900" cy="4452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Work Sans SemiBold"/>
                <a:ea typeface="Work Sans SemiBold"/>
                <a:cs typeface="Work Sans SemiBold"/>
                <a:sym typeface="Work Sans Semi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66" name="Google Shape;166;p24"/>
          <p:cNvSpPr txBox="1">
            <a:spLocks noGrp="1"/>
          </p:cNvSpPr>
          <p:nvPr>
            <p:ph type="subTitle" idx="8"/>
          </p:nvPr>
        </p:nvSpPr>
        <p:spPr>
          <a:xfrm>
            <a:off x="3468551" y="1718963"/>
            <a:ext cx="2202900" cy="4452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Work Sans SemiBold"/>
                <a:ea typeface="Work Sans SemiBold"/>
                <a:cs typeface="Work Sans SemiBold"/>
                <a:sym typeface="Work Sans Semi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67" name="Google Shape;167;p24"/>
          <p:cNvSpPr txBox="1">
            <a:spLocks noGrp="1"/>
          </p:cNvSpPr>
          <p:nvPr>
            <p:ph type="subTitle" idx="9"/>
          </p:nvPr>
        </p:nvSpPr>
        <p:spPr>
          <a:xfrm>
            <a:off x="6219052" y="1718963"/>
            <a:ext cx="2202900" cy="4452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Work Sans SemiBold"/>
                <a:ea typeface="Work Sans SemiBold"/>
                <a:cs typeface="Work Sans SemiBold"/>
                <a:sym typeface="Work Sans Semi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68" name="Google Shape;168;p24"/>
          <p:cNvSpPr txBox="1">
            <a:spLocks noGrp="1"/>
          </p:cNvSpPr>
          <p:nvPr>
            <p:ph type="subTitle" idx="13"/>
          </p:nvPr>
        </p:nvSpPr>
        <p:spPr>
          <a:xfrm>
            <a:off x="718050" y="3366675"/>
            <a:ext cx="2202900" cy="4452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Work Sans SemiBold"/>
                <a:ea typeface="Work Sans SemiBold"/>
                <a:cs typeface="Work Sans SemiBold"/>
                <a:sym typeface="Work Sans Semi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69" name="Google Shape;169;p24"/>
          <p:cNvSpPr txBox="1">
            <a:spLocks noGrp="1"/>
          </p:cNvSpPr>
          <p:nvPr>
            <p:ph type="subTitle" idx="14"/>
          </p:nvPr>
        </p:nvSpPr>
        <p:spPr>
          <a:xfrm>
            <a:off x="3468551" y="3366675"/>
            <a:ext cx="2202900" cy="4452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Work Sans SemiBold"/>
                <a:ea typeface="Work Sans SemiBold"/>
                <a:cs typeface="Work Sans SemiBold"/>
                <a:sym typeface="Work Sans Semi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70" name="Google Shape;170;p24"/>
          <p:cNvSpPr txBox="1">
            <a:spLocks noGrp="1"/>
          </p:cNvSpPr>
          <p:nvPr>
            <p:ph type="subTitle" idx="15"/>
          </p:nvPr>
        </p:nvSpPr>
        <p:spPr>
          <a:xfrm>
            <a:off x="6219052" y="3366675"/>
            <a:ext cx="2202900" cy="4452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Work Sans SemiBold"/>
                <a:ea typeface="Work Sans SemiBold"/>
                <a:cs typeface="Work Sans SemiBold"/>
                <a:sym typeface="Work Sans Semi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71" name="Google Shape;171;p24"/>
          <p:cNvSpPr/>
          <p:nvPr/>
        </p:nvSpPr>
        <p:spPr>
          <a:xfrm>
            <a:off x="233496" y="691675"/>
            <a:ext cx="270000" cy="256500"/>
          </a:xfrm>
          <a:prstGeom prst="star5">
            <a:avLst>
              <a:gd name="adj" fmla="val 19098"/>
              <a:gd name="hf" fmla="val 105146"/>
              <a:gd name="vf" fmla="val 11055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72" name="Google Shape;172;p24"/>
          <p:cNvPicPr preferRelativeResize="0"/>
          <p:nvPr/>
        </p:nvPicPr>
        <p:blipFill rotWithShape="1">
          <a:blip r:embed="rId3">
            <a:alphaModFix/>
          </a:blip>
          <a:srcRect t="38664" b="45777"/>
          <a:stretch/>
        </p:blipFill>
        <p:spPr>
          <a:xfrm rot="10800000" flipH="1">
            <a:off x="0" y="4343274"/>
            <a:ext cx="9143976" cy="800226"/>
          </a:xfrm>
          <a:prstGeom prst="rect">
            <a:avLst/>
          </a:prstGeom>
          <a:noFill/>
          <a:ln>
            <a:noFill/>
          </a:ln>
        </p:spPr>
      </p:pic>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1" name="Shape 173"/>
        <p:cNvGrpSpPr/>
        <p:nvPr/>
      </p:nvGrpSpPr>
      <p:grpSpPr>
        <a:xfrm>
          <a:off x="0" y="0"/>
          <a:ext cx="0" cy="0"/>
          <a:chOff x="0" y="0"/>
          <a:chExt cx="0" cy="0"/>
        </a:xfrm>
      </p:grpSpPr>
      <p:pic>
        <p:nvPicPr>
          <p:cNvPr id="174" name="Google Shape;174;p25"/>
          <p:cNvPicPr preferRelativeResize="0"/>
          <p:nvPr/>
        </p:nvPicPr>
        <p:blipFill rotWithShape="1">
          <a:blip r:embed="rId2">
            <a:alphaModFix/>
          </a:blip>
          <a:srcRect t="33866" b="50450"/>
          <a:stretch/>
        </p:blipFill>
        <p:spPr>
          <a:xfrm>
            <a:off x="0" y="4336804"/>
            <a:ext cx="9144000" cy="806701"/>
          </a:xfrm>
          <a:prstGeom prst="rect">
            <a:avLst/>
          </a:prstGeom>
          <a:noFill/>
          <a:ln>
            <a:noFill/>
          </a:ln>
        </p:spPr>
      </p:pic>
      <p:pic>
        <p:nvPicPr>
          <p:cNvPr id="175" name="Google Shape;175;p25"/>
          <p:cNvPicPr preferRelativeResize="0"/>
          <p:nvPr/>
        </p:nvPicPr>
        <p:blipFill rotWithShape="1">
          <a:blip r:embed="rId3">
            <a:alphaModFix/>
          </a:blip>
          <a:srcRect t="8248" b="84346"/>
          <a:stretch/>
        </p:blipFill>
        <p:spPr>
          <a:xfrm>
            <a:off x="0" y="0"/>
            <a:ext cx="9144000" cy="380900"/>
          </a:xfrm>
          <a:prstGeom prst="rect">
            <a:avLst/>
          </a:prstGeom>
          <a:noFill/>
          <a:ln>
            <a:noFill/>
          </a:ln>
        </p:spPr>
      </p:pic>
      <p:sp>
        <p:nvSpPr>
          <p:cNvPr id="176" name="Google Shape;176;p25"/>
          <p:cNvSpPr txBox="1">
            <a:spLocks noGrp="1"/>
          </p:cNvSpPr>
          <p:nvPr>
            <p:ph type="title" hasCustomPrompt="1"/>
          </p:nvPr>
        </p:nvSpPr>
        <p:spPr>
          <a:xfrm>
            <a:off x="4366989" y="539500"/>
            <a:ext cx="4064100" cy="631800"/>
          </a:xfrm>
          <a:prstGeom prst="rect">
            <a:avLst/>
          </a:prstGeom>
          <a:noFill/>
        </p:spPr>
        <p:txBody>
          <a:bodyPr spcFirstLastPara="1" wrap="square" lIns="91425" tIns="91425" rIns="91425" bIns="91425" anchor="b" anchorCtr="0">
            <a:noAutofit/>
          </a:bodyPr>
          <a:lstStyle>
            <a:lvl1pPr lvl="0" algn="l" rtl="0">
              <a:spcBef>
                <a:spcPts val="0"/>
              </a:spcBef>
              <a:spcAft>
                <a:spcPts val="0"/>
              </a:spcAft>
              <a:buClr>
                <a:schemeClr val="lt1"/>
              </a:buClr>
              <a:buSzPts val="6000"/>
              <a:buNone/>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177" name="Google Shape;177;p25"/>
          <p:cNvSpPr txBox="1">
            <a:spLocks noGrp="1"/>
          </p:cNvSpPr>
          <p:nvPr>
            <p:ph type="subTitle" idx="1"/>
          </p:nvPr>
        </p:nvSpPr>
        <p:spPr>
          <a:xfrm>
            <a:off x="4366989" y="1169900"/>
            <a:ext cx="4064100" cy="681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2400"/>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None/>
              <a:defRPr sz="2100">
                <a:solidFill>
                  <a:schemeClr val="dk1"/>
                </a:solidFill>
              </a:defRPr>
            </a:lvl4pPr>
            <a:lvl5pPr lvl="4" algn="ctr" rtl="0">
              <a:lnSpc>
                <a:spcPct val="100000"/>
              </a:lnSpc>
              <a:spcBef>
                <a:spcPts val="0"/>
              </a:spcBef>
              <a:spcAft>
                <a:spcPts val="0"/>
              </a:spcAft>
              <a:buClr>
                <a:schemeClr val="dk1"/>
              </a:buClr>
              <a:buSzPts val="2100"/>
              <a:buNone/>
              <a:defRPr sz="2100">
                <a:solidFill>
                  <a:schemeClr val="dk1"/>
                </a:solidFill>
              </a:defRPr>
            </a:lvl5pPr>
            <a:lvl6pPr lvl="5" algn="ctr" rtl="0">
              <a:lnSpc>
                <a:spcPct val="100000"/>
              </a:lnSpc>
              <a:spcBef>
                <a:spcPts val="0"/>
              </a:spcBef>
              <a:spcAft>
                <a:spcPts val="0"/>
              </a:spcAft>
              <a:buClr>
                <a:schemeClr val="dk1"/>
              </a:buClr>
              <a:buSzPts val="2100"/>
              <a:buNone/>
              <a:defRPr sz="2100">
                <a:solidFill>
                  <a:schemeClr val="dk1"/>
                </a:solidFill>
              </a:defRPr>
            </a:lvl6pPr>
            <a:lvl7pPr lvl="6" algn="ctr" rtl="0">
              <a:lnSpc>
                <a:spcPct val="100000"/>
              </a:lnSpc>
              <a:spcBef>
                <a:spcPts val="0"/>
              </a:spcBef>
              <a:spcAft>
                <a:spcPts val="0"/>
              </a:spcAft>
              <a:buClr>
                <a:schemeClr val="dk1"/>
              </a:buClr>
              <a:buSzPts val="2100"/>
              <a:buNone/>
              <a:defRPr sz="2100">
                <a:solidFill>
                  <a:schemeClr val="dk1"/>
                </a:solidFill>
              </a:defRPr>
            </a:lvl7pPr>
            <a:lvl8pPr lvl="7" algn="ctr" rtl="0">
              <a:lnSpc>
                <a:spcPct val="100000"/>
              </a:lnSpc>
              <a:spcBef>
                <a:spcPts val="0"/>
              </a:spcBef>
              <a:spcAft>
                <a:spcPts val="0"/>
              </a:spcAft>
              <a:buClr>
                <a:schemeClr val="dk1"/>
              </a:buClr>
              <a:buSzPts val="2100"/>
              <a:buNone/>
              <a:defRPr sz="2100">
                <a:solidFill>
                  <a:schemeClr val="dk1"/>
                </a:solidFill>
              </a:defRPr>
            </a:lvl8pPr>
            <a:lvl9pPr lvl="8" algn="ctr" rtl="0">
              <a:lnSpc>
                <a:spcPct val="100000"/>
              </a:lnSpc>
              <a:spcBef>
                <a:spcPts val="0"/>
              </a:spcBef>
              <a:spcAft>
                <a:spcPts val="0"/>
              </a:spcAft>
              <a:buClr>
                <a:schemeClr val="dk1"/>
              </a:buClr>
              <a:buSzPts val="2100"/>
              <a:buNone/>
              <a:defRPr sz="2100">
                <a:solidFill>
                  <a:schemeClr val="dk1"/>
                </a:solidFill>
              </a:defRPr>
            </a:lvl9pPr>
          </a:lstStyle>
          <a:p>
            <a:endParaRPr/>
          </a:p>
        </p:txBody>
      </p:sp>
      <p:sp>
        <p:nvSpPr>
          <p:cNvPr id="178" name="Google Shape;178;p25"/>
          <p:cNvSpPr txBox="1">
            <a:spLocks noGrp="1"/>
          </p:cNvSpPr>
          <p:nvPr>
            <p:ph type="title" idx="2" hasCustomPrompt="1"/>
          </p:nvPr>
        </p:nvSpPr>
        <p:spPr>
          <a:xfrm>
            <a:off x="4366989" y="1918226"/>
            <a:ext cx="4064100" cy="631800"/>
          </a:xfrm>
          <a:prstGeom prst="rect">
            <a:avLst/>
          </a:prstGeom>
          <a:noFill/>
        </p:spPr>
        <p:txBody>
          <a:bodyPr spcFirstLastPara="1" wrap="square" lIns="91425" tIns="91425" rIns="91425" bIns="91425" anchor="b" anchorCtr="0">
            <a:noAutofit/>
          </a:bodyPr>
          <a:lstStyle>
            <a:lvl1pPr lvl="0" algn="l" rtl="0">
              <a:spcBef>
                <a:spcPts val="0"/>
              </a:spcBef>
              <a:spcAft>
                <a:spcPts val="0"/>
              </a:spcAft>
              <a:buClr>
                <a:schemeClr val="lt1"/>
              </a:buClr>
              <a:buSzPts val="6000"/>
              <a:buNone/>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179" name="Google Shape;179;p25"/>
          <p:cNvSpPr txBox="1">
            <a:spLocks noGrp="1"/>
          </p:cNvSpPr>
          <p:nvPr>
            <p:ph type="subTitle" idx="3"/>
          </p:nvPr>
        </p:nvSpPr>
        <p:spPr>
          <a:xfrm>
            <a:off x="4366989" y="2546450"/>
            <a:ext cx="4064100" cy="681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2400"/>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None/>
              <a:defRPr sz="2100">
                <a:solidFill>
                  <a:schemeClr val="dk1"/>
                </a:solidFill>
              </a:defRPr>
            </a:lvl4pPr>
            <a:lvl5pPr lvl="4" algn="ctr" rtl="0">
              <a:lnSpc>
                <a:spcPct val="100000"/>
              </a:lnSpc>
              <a:spcBef>
                <a:spcPts val="0"/>
              </a:spcBef>
              <a:spcAft>
                <a:spcPts val="0"/>
              </a:spcAft>
              <a:buClr>
                <a:schemeClr val="dk1"/>
              </a:buClr>
              <a:buSzPts val="2100"/>
              <a:buNone/>
              <a:defRPr sz="2100">
                <a:solidFill>
                  <a:schemeClr val="dk1"/>
                </a:solidFill>
              </a:defRPr>
            </a:lvl5pPr>
            <a:lvl6pPr lvl="5" algn="ctr" rtl="0">
              <a:lnSpc>
                <a:spcPct val="100000"/>
              </a:lnSpc>
              <a:spcBef>
                <a:spcPts val="0"/>
              </a:spcBef>
              <a:spcAft>
                <a:spcPts val="0"/>
              </a:spcAft>
              <a:buClr>
                <a:schemeClr val="dk1"/>
              </a:buClr>
              <a:buSzPts val="2100"/>
              <a:buNone/>
              <a:defRPr sz="2100">
                <a:solidFill>
                  <a:schemeClr val="dk1"/>
                </a:solidFill>
              </a:defRPr>
            </a:lvl6pPr>
            <a:lvl7pPr lvl="6" algn="ctr" rtl="0">
              <a:lnSpc>
                <a:spcPct val="100000"/>
              </a:lnSpc>
              <a:spcBef>
                <a:spcPts val="0"/>
              </a:spcBef>
              <a:spcAft>
                <a:spcPts val="0"/>
              </a:spcAft>
              <a:buClr>
                <a:schemeClr val="dk1"/>
              </a:buClr>
              <a:buSzPts val="2100"/>
              <a:buNone/>
              <a:defRPr sz="2100">
                <a:solidFill>
                  <a:schemeClr val="dk1"/>
                </a:solidFill>
              </a:defRPr>
            </a:lvl7pPr>
            <a:lvl8pPr lvl="7" algn="ctr" rtl="0">
              <a:lnSpc>
                <a:spcPct val="100000"/>
              </a:lnSpc>
              <a:spcBef>
                <a:spcPts val="0"/>
              </a:spcBef>
              <a:spcAft>
                <a:spcPts val="0"/>
              </a:spcAft>
              <a:buClr>
                <a:schemeClr val="dk1"/>
              </a:buClr>
              <a:buSzPts val="2100"/>
              <a:buNone/>
              <a:defRPr sz="2100">
                <a:solidFill>
                  <a:schemeClr val="dk1"/>
                </a:solidFill>
              </a:defRPr>
            </a:lvl8pPr>
            <a:lvl9pPr lvl="8" algn="ctr" rtl="0">
              <a:lnSpc>
                <a:spcPct val="100000"/>
              </a:lnSpc>
              <a:spcBef>
                <a:spcPts val="0"/>
              </a:spcBef>
              <a:spcAft>
                <a:spcPts val="0"/>
              </a:spcAft>
              <a:buClr>
                <a:schemeClr val="dk1"/>
              </a:buClr>
              <a:buSzPts val="2100"/>
              <a:buNone/>
              <a:defRPr sz="2100">
                <a:solidFill>
                  <a:schemeClr val="dk1"/>
                </a:solidFill>
              </a:defRPr>
            </a:lvl9pPr>
          </a:lstStyle>
          <a:p>
            <a:endParaRPr/>
          </a:p>
        </p:txBody>
      </p:sp>
      <p:sp>
        <p:nvSpPr>
          <p:cNvPr id="180" name="Google Shape;180;p25"/>
          <p:cNvSpPr txBox="1">
            <a:spLocks noGrp="1"/>
          </p:cNvSpPr>
          <p:nvPr>
            <p:ph type="title" idx="4" hasCustomPrompt="1"/>
          </p:nvPr>
        </p:nvSpPr>
        <p:spPr>
          <a:xfrm>
            <a:off x="4366989" y="3296951"/>
            <a:ext cx="4064100" cy="631800"/>
          </a:xfrm>
          <a:prstGeom prst="rect">
            <a:avLst/>
          </a:prstGeom>
          <a:noFill/>
        </p:spPr>
        <p:txBody>
          <a:bodyPr spcFirstLastPara="1" wrap="square" lIns="91425" tIns="91425" rIns="91425" bIns="91425" anchor="b" anchorCtr="0">
            <a:noAutofit/>
          </a:bodyPr>
          <a:lstStyle>
            <a:lvl1pPr lvl="0" algn="l" rtl="0">
              <a:spcBef>
                <a:spcPts val="0"/>
              </a:spcBef>
              <a:spcAft>
                <a:spcPts val="0"/>
              </a:spcAft>
              <a:buClr>
                <a:schemeClr val="lt1"/>
              </a:buClr>
              <a:buSzPts val="6000"/>
              <a:buNone/>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181" name="Google Shape;181;p25"/>
          <p:cNvSpPr txBox="1">
            <a:spLocks noGrp="1"/>
          </p:cNvSpPr>
          <p:nvPr>
            <p:ph type="subTitle" idx="5"/>
          </p:nvPr>
        </p:nvSpPr>
        <p:spPr>
          <a:xfrm>
            <a:off x="4366989" y="3923000"/>
            <a:ext cx="4064100" cy="681000"/>
          </a:xfrm>
          <a:prstGeom prst="rect">
            <a:avLst/>
          </a:prstGeom>
          <a:solidFill>
            <a:schemeClr val="lt1"/>
          </a:solidFill>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2400"/>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None/>
              <a:defRPr sz="2100">
                <a:solidFill>
                  <a:schemeClr val="dk1"/>
                </a:solidFill>
              </a:defRPr>
            </a:lvl4pPr>
            <a:lvl5pPr lvl="4" algn="ctr" rtl="0">
              <a:lnSpc>
                <a:spcPct val="100000"/>
              </a:lnSpc>
              <a:spcBef>
                <a:spcPts val="0"/>
              </a:spcBef>
              <a:spcAft>
                <a:spcPts val="0"/>
              </a:spcAft>
              <a:buClr>
                <a:schemeClr val="dk1"/>
              </a:buClr>
              <a:buSzPts val="2100"/>
              <a:buNone/>
              <a:defRPr sz="2100">
                <a:solidFill>
                  <a:schemeClr val="dk1"/>
                </a:solidFill>
              </a:defRPr>
            </a:lvl5pPr>
            <a:lvl6pPr lvl="5" algn="ctr" rtl="0">
              <a:lnSpc>
                <a:spcPct val="100000"/>
              </a:lnSpc>
              <a:spcBef>
                <a:spcPts val="0"/>
              </a:spcBef>
              <a:spcAft>
                <a:spcPts val="0"/>
              </a:spcAft>
              <a:buClr>
                <a:schemeClr val="dk1"/>
              </a:buClr>
              <a:buSzPts val="2100"/>
              <a:buNone/>
              <a:defRPr sz="2100">
                <a:solidFill>
                  <a:schemeClr val="dk1"/>
                </a:solidFill>
              </a:defRPr>
            </a:lvl6pPr>
            <a:lvl7pPr lvl="6" algn="ctr" rtl="0">
              <a:lnSpc>
                <a:spcPct val="100000"/>
              </a:lnSpc>
              <a:spcBef>
                <a:spcPts val="0"/>
              </a:spcBef>
              <a:spcAft>
                <a:spcPts val="0"/>
              </a:spcAft>
              <a:buClr>
                <a:schemeClr val="dk1"/>
              </a:buClr>
              <a:buSzPts val="2100"/>
              <a:buNone/>
              <a:defRPr sz="2100">
                <a:solidFill>
                  <a:schemeClr val="dk1"/>
                </a:solidFill>
              </a:defRPr>
            </a:lvl7pPr>
            <a:lvl8pPr lvl="7" algn="ctr" rtl="0">
              <a:lnSpc>
                <a:spcPct val="100000"/>
              </a:lnSpc>
              <a:spcBef>
                <a:spcPts val="0"/>
              </a:spcBef>
              <a:spcAft>
                <a:spcPts val="0"/>
              </a:spcAft>
              <a:buClr>
                <a:schemeClr val="dk1"/>
              </a:buClr>
              <a:buSzPts val="2100"/>
              <a:buNone/>
              <a:defRPr sz="2100">
                <a:solidFill>
                  <a:schemeClr val="dk1"/>
                </a:solidFill>
              </a:defRPr>
            </a:lvl8pPr>
            <a:lvl9pPr lvl="8" algn="ctr" rtl="0">
              <a:lnSpc>
                <a:spcPct val="100000"/>
              </a:lnSpc>
              <a:spcBef>
                <a:spcPts val="0"/>
              </a:spcBef>
              <a:spcAft>
                <a:spcPts val="0"/>
              </a:spcAft>
              <a:buClr>
                <a:schemeClr val="dk1"/>
              </a:buClr>
              <a:buSzPts val="2100"/>
              <a:buNone/>
              <a:defRPr sz="2100">
                <a:solidFill>
                  <a:schemeClr val="dk1"/>
                </a:solidFill>
              </a:defRPr>
            </a:lvl9pPr>
          </a:lstStyle>
          <a:p>
            <a:endParaRPr/>
          </a:p>
        </p:txBody>
      </p:sp>
      <p:sp>
        <p:nvSpPr>
          <p:cNvPr id="182" name="Google Shape;182;p25"/>
          <p:cNvSpPr>
            <a:spLocks noGrp="1"/>
          </p:cNvSpPr>
          <p:nvPr>
            <p:ph type="pic" idx="6"/>
          </p:nvPr>
        </p:nvSpPr>
        <p:spPr>
          <a:xfrm>
            <a:off x="713225" y="539500"/>
            <a:ext cx="3187500" cy="4064400"/>
          </a:xfrm>
          <a:prstGeom prst="rect">
            <a:avLst/>
          </a:prstGeom>
          <a:noFill/>
          <a:ln>
            <a:noFill/>
          </a:ln>
        </p:spPr>
      </p:sp>
      <p:sp>
        <p:nvSpPr>
          <p:cNvPr id="183" name="Google Shape;183;p25"/>
          <p:cNvSpPr/>
          <p:nvPr/>
        </p:nvSpPr>
        <p:spPr>
          <a:xfrm>
            <a:off x="8637721" y="3875325"/>
            <a:ext cx="270000" cy="256500"/>
          </a:xfrm>
          <a:prstGeom prst="star5">
            <a:avLst>
              <a:gd name="adj" fmla="val 19098"/>
              <a:gd name="hf" fmla="val 105146"/>
              <a:gd name="vf" fmla="val 11055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Numbers and text 1">
  <p:cSld name="CUSTOM_8_1">
    <p:spTree>
      <p:nvGrpSpPr>
        <p:cNvPr id="1" name="Shape 184"/>
        <p:cNvGrpSpPr/>
        <p:nvPr/>
      </p:nvGrpSpPr>
      <p:grpSpPr>
        <a:xfrm>
          <a:off x="0" y="0"/>
          <a:ext cx="0" cy="0"/>
          <a:chOff x="0" y="0"/>
          <a:chExt cx="0" cy="0"/>
        </a:xfrm>
      </p:grpSpPr>
      <p:pic>
        <p:nvPicPr>
          <p:cNvPr id="185" name="Google Shape;185;p26"/>
          <p:cNvPicPr preferRelativeResize="0"/>
          <p:nvPr/>
        </p:nvPicPr>
        <p:blipFill rotWithShape="1">
          <a:blip r:embed="rId2">
            <a:alphaModFix/>
          </a:blip>
          <a:srcRect t="27525" b="56791"/>
          <a:stretch/>
        </p:blipFill>
        <p:spPr>
          <a:xfrm>
            <a:off x="0" y="4336804"/>
            <a:ext cx="9144000" cy="806701"/>
          </a:xfrm>
          <a:prstGeom prst="rect">
            <a:avLst/>
          </a:prstGeom>
          <a:noFill/>
          <a:ln>
            <a:noFill/>
          </a:ln>
        </p:spPr>
      </p:pic>
      <p:pic>
        <p:nvPicPr>
          <p:cNvPr id="186" name="Google Shape;186;p26"/>
          <p:cNvPicPr preferRelativeResize="0"/>
          <p:nvPr/>
        </p:nvPicPr>
        <p:blipFill rotWithShape="1">
          <a:blip r:embed="rId3">
            <a:alphaModFix/>
          </a:blip>
          <a:srcRect t="46297" b="46297"/>
          <a:stretch/>
        </p:blipFill>
        <p:spPr>
          <a:xfrm>
            <a:off x="0" y="0"/>
            <a:ext cx="9144000" cy="380900"/>
          </a:xfrm>
          <a:prstGeom prst="rect">
            <a:avLst/>
          </a:prstGeom>
          <a:noFill/>
          <a:ln>
            <a:noFill/>
          </a:ln>
        </p:spPr>
      </p:pic>
      <p:sp>
        <p:nvSpPr>
          <p:cNvPr id="187" name="Google Shape;187;p26"/>
          <p:cNvSpPr txBox="1">
            <a:spLocks noGrp="1"/>
          </p:cNvSpPr>
          <p:nvPr>
            <p:ph type="title" hasCustomPrompt="1"/>
          </p:nvPr>
        </p:nvSpPr>
        <p:spPr>
          <a:xfrm>
            <a:off x="1258028" y="1833860"/>
            <a:ext cx="1398900" cy="406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30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188" name="Google Shape;188;p26"/>
          <p:cNvSpPr txBox="1">
            <a:spLocks noGrp="1"/>
          </p:cNvSpPr>
          <p:nvPr>
            <p:ph type="subTitle" idx="1"/>
          </p:nvPr>
        </p:nvSpPr>
        <p:spPr>
          <a:xfrm>
            <a:off x="1018028" y="3394400"/>
            <a:ext cx="1878900" cy="1209600"/>
          </a:xfrm>
          <a:prstGeom prst="rect">
            <a:avLst/>
          </a:prstGeom>
          <a:solidFill>
            <a:schemeClr val="lt1"/>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2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89" name="Google Shape;189;p26"/>
          <p:cNvSpPr txBox="1">
            <a:spLocks noGrp="1"/>
          </p:cNvSpPr>
          <p:nvPr>
            <p:ph type="subTitle" idx="2"/>
          </p:nvPr>
        </p:nvSpPr>
        <p:spPr>
          <a:xfrm>
            <a:off x="1018028" y="2962325"/>
            <a:ext cx="1878900" cy="440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400">
                <a:solidFill>
                  <a:schemeClr val="dk1"/>
                </a:solidFill>
                <a:latin typeface="Work Sans SemiBold"/>
                <a:ea typeface="Work Sans SemiBold"/>
                <a:cs typeface="Work Sans SemiBold"/>
                <a:sym typeface="Work Sans SemiBold"/>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90" name="Google Shape;190;p26"/>
          <p:cNvSpPr txBox="1">
            <a:spLocks noGrp="1"/>
          </p:cNvSpPr>
          <p:nvPr>
            <p:ph type="title" idx="3" hasCustomPrompt="1"/>
          </p:nvPr>
        </p:nvSpPr>
        <p:spPr>
          <a:xfrm>
            <a:off x="3873150" y="1833860"/>
            <a:ext cx="1397700" cy="406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30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191" name="Google Shape;191;p26"/>
          <p:cNvSpPr txBox="1">
            <a:spLocks noGrp="1"/>
          </p:cNvSpPr>
          <p:nvPr>
            <p:ph type="subTitle" idx="4"/>
          </p:nvPr>
        </p:nvSpPr>
        <p:spPr>
          <a:xfrm>
            <a:off x="3632550" y="3394400"/>
            <a:ext cx="1878900" cy="1209600"/>
          </a:xfrm>
          <a:prstGeom prst="rect">
            <a:avLst/>
          </a:prstGeom>
          <a:solidFill>
            <a:schemeClr val="lt1"/>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2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92" name="Google Shape;192;p26"/>
          <p:cNvSpPr txBox="1">
            <a:spLocks noGrp="1"/>
          </p:cNvSpPr>
          <p:nvPr>
            <p:ph type="subTitle" idx="5"/>
          </p:nvPr>
        </p:nvSpPr>
        <p:spPr>
          <a:xfrm>
            <a:off x="3632550" y="2962325"/>
            <a:ext cx="1878900" cy="440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400">
                <a:solidFill>
                  <a:schemeClr val="dk1"/>
                </a:solidFill>
                <a:latin typeface="Work Sans SemiBold"/>
                <a:ea typeface="Work Sans SemiBold"/>
                <a:cs typeface="Work Sans SemiBold"/>
                <a:sym typeface="Work Sans SemiBold"/>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93" name="Google Shape;193;p26"/>
          <p:cNvSpPr txBox="1">
            <a:spLocks noGrp="1"/>
          </p:cNvSpPr>
          <p:nvPr>
            <p:ph type="title" idx="6" hasCustomPrompt="1"/>
          </p:nvPr>
        </p:nvSpPr>
        <p:spPr>
          <a:xfrm>
            <a:off x="6487672" y="1833860"/>
            <a:ext cx="1397700" cy="406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30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194" name="Google Shape;194;p26"/>
          <p:cNvSpPr txBox="1">
            <a:spLocks noGrp="1"/>
          </p:cNvSpPr>
          <p:nvPr>
            <p:ph type="subTitle" idx="7"/>
          </p:nvPr>
        </p:nvSpPr>
        <p:spPr>
          <a:xfrm>
            <a:off x="6247072" y="3394400"/>
            <a:ext cx="1878900" cy="1209600"/>
          </a:xfrm>
          <a:prstGeom prst="rect">
            <a:avLst/>
          </a:prstGeom>
          <a:solidFill>
            <a:schemeClr val="lt1"/>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2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95" name="Google Shape;195;p26"/>
          <p:cNvSpPr txBox="1">
            <a:spLocks noGrp="1"/>
          </p:cNvSpPr>
          <p:nvPr>
            <p:ph type="subTitle" idx="8"/>
          </p:nvPr>
        </p:nvSpPr>
        <p:spPr>
          <a:xfrm>
            <a:off x="6247072" y="2962325"/>
            <a:ext cx="1878900" cy="440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400">
                <a:solidFill>
                  <a:schemeClr val="dk1"/>
                </a:solidFill>
                <a:latin typeface="Work Sans SemiBold"/>
                <a:ea typeface="Work Sans SemiBold"/>
                <a:cs typeface="Work Sans SemiBold"/>
                <a:sym typeface="Work Sans SemiBold"/>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96" name="Google Shape;196;p26"/>
          <p:cNvSpPr txBox="1">
            <a:spLocks noGrp="1"/>
          </p:cNvSpPr>
          <p:nvPr>
            <p:ph type="title" idx="9"/>
          </p:nvPr>
        </p:nvSpPr>
        <p:spPr>
          <a:xfrm>
            <a:off x="720000" y="5395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97" name="Google Shape;197;p26"/>
          <p:cNvSpPr/>
          <p:nvPr/>
        </p:nvSpPr>
        <p:spPr>
          <a:xfrm>
            <a:off x="248296" y="539500"/>
            <a:ext cx="270000" cy="256500"/>
          </a:xfrm>
          <a:prstGeom prst="star5">
            <a:avLst>
              <a:gd name="adj" fmla="val 19098"/>
              <a:gd name="hf" fmla="val 105146"/>
              <a:gd name="vf" fmla="val 11055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6"/>
          <p:cNvSpPr/>
          <p:nvPr/>
        </p:nvSpPr>
        <p:spPr>
          <a:xfrm>
            <a:off x="8637721" y="3875325"/>
            <a:ext cx="270000" cy="256500"/>
          </a:xfrm>
          <a:prstGeom prst="star5">
            <a:avLst>
              <a:gd name="adj" fmla="val 19098"/>
              <a:gd name="hf" fmla="val 105146"/>
              <a:gd name="vf" fmla="val 11055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199"/>
        <p:cNvGrpSpPr/>
        <p:nvPr/>
      </p:nvGrpSpPr>
      <p:grpSpPr>
        <a:xfrm>
          <a:off x="0" y="0"/>
          <a:ext cx="0" cy="0"/>
          <a:chOff x="0" y="0"/>
          <a:chExt cx="0" cy="0"/>
        </a:xfrm>
      </p:grpSpPr>
      <p:sp>
        <p:nvSpPr>
          <p:cNvPr id="200" name="Google Shape;200;p27"/>
          <p:cNvSpPr txBox="1">
            <a:spLocks noGrp="1"/>
          </p:cNvSpPr>
          <p:nvPr>
            <p:ph type="title"/>
          </p:nvPr>
        </p:nvSpPr>
        <p:spPr>
          <a:xfrm>
            <a:off x="720000" y="5384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pic>
        <p:nvPicPr>
          <p:cNvPr id="201" name="Google Shape;201;p27"/>
          <p:cNvPicPr preferRelativeResize="0"/>
          <p:nvPr/>
        </p:nvPicPr>
        <p:blipFill rotWithShape="1">
          <a:blip r:embed="rId2">
            <a:alphaModFix/>
          </a:blip>
          <a:srcRect t="56348" b="27967"/>
          <a:stretch/>
        </p:blipFill>
        <p:spPr>
          <a:xfrm>
            <a:off x="0" y="4336804"/>
            <a:ext cx="9144000" cy="806701"/>
          </a:xfrm>
          <a:prstGeom prst="rect">
            <a:avLst/>
          </a:prstGeom>
          <a:noFill/>
          <a:ln>
            <a:noFill/>
          </a:ln>
        </p:spPr>
      </p:pic>
      <p:pic>
        <p:nvPicPr>
          <p:cNvPr id="202" name="Google Shape;202;p27"/>
          <p:cNvPicPr preferRelativeResize="0"/>
          <p:nvPr/>
        </p:nvPicPr>
        <p:blipFill rotWithShape="1">
          <a:blip r:embed="rId2">
            <a:alphaModFix/>
          </a:blip>
          <a:srcRect t="43695" b="48898"/>
          <a:stretch/>
        </p:blipFill>
        <p:spPr>
          <a:xfrm>
            <a:off x="0" y="0"/>
            <a:ext cx="9144000" cy="380900"/>
          </a:xfrm>
          <a:prstGeom prst="rect">
            <a:avLst/>
          </a:prstGeom>
          <a:noFill/>
          <a:ln>
            <a:noFill/>
          </a:ln>
        </p:spPr>
      </p:pic>
      <p:sp>
        <p:nvSpPr>
          <p:cNvPr id="203" name="Google Shape;203;p27"/>
          <p:cNvSpPr/>
          <p:nvPr/>
        </p:nvSpPr>
        <p:spPr>
          <a:xfrm>
            <a:off x="8655950" y="539498"/>
            <a:ext cx="270000" cy="238500"/>
          </a:xfrm>
          <a:prstGeom prst="star5">
            <a:avLst>
              <a:gd name="adj" fmla="val 19098"/>
              <a:gd name="hf" fmla="val 105146"/>
              <a:gd name="vf" fmla="val 11055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only 2">
  <p:cSld name="TITLE_ONLY_2">
    <p:spTree>
      <p:nvGrpSpPr>
        <p:cNvPr id="1" name="Shape 204"/>
        <p:cNvGrpSpPr/>
        <p:nvPr/>
      </p:nvGrpSpPr>
      <p:grpSpPr>
        <a:xfrm>
          <a:off x="0" y="0"/>
          <a:ext cx="0" cy="0"/>
          <a:chOff x="0" y="0"/>
          <a:chExt cx="0" cy="0"/>
        </a:xfrm>
      </p:grpSpPr>
      <p:sp>
        <p:nvSpPr>
          <p:cNvPr id="205" name="Google Shape;205;p28"/>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pic>
        <p:nvPicPr>
          <p:cNvPr id="206" name="Google Shape;206;p28"/>
          <p:cNvPicPr preferRelativeResize="0"/>
          <p:nvPr/>
        </p:nvPicPr>
        <p:blipFill rotWithShape="1">
          <a:blip r:embed="rId2">
            <a:alphaModFix/>
          </a:blip>
          <a:srcRect t="62557" b="30037"/>
          <a:stretch/>
        </p:blipFill>
        <p:spPr>
          <a:xfrm>
            <a:off x="0" y="0"/>
            <a:ext cx="9144000" cy="380900"/>
          </a:xfrm>
          <a:prstGeom prst="rect">
            <a:avLst/>
          </a:prstGeom>
          <a:noFill/>
          <a:ln>
            <a:noFill/>
          </a:ln>
        </p:spPr>
      </p:pic>
      <p:sp>
        <p:nvSpPr>
          <p:cNvPr id="207" name="Google Shape;207;p28"/>
          <p:cNvSpPr/>
          <p:nvPr/>
        </p:nvSpPr>
        <p:spPr>
          <a:xfrm>
            <a:off x="228596" y="4658400"/>
            <a:ext cx="270000" cy="256500"/>
          </a:xfrm>
          <a:prstGeom prst="star5">
            <a:avLst>
              <a:gd name="adj" fmla="val 19098"/>
              <a:gd name="hf" fmla="val 105146"/>
              <a:gd name="vf" fmla="val 11055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only 3">
  <p:cSld name="TITLE_ONLY_3">
    <p:spTree>
      <p:nvGrpSpPr>
        <p:cNvPr id="1" name="Shape 208"/>
        <p:cNvGrpSpPr/>
        <p:nvPr/>
      </p:nvGrpSpPr>
      <p:grpSpPr>
        <a:xfrm>
          <a:off x="0" y="0"/>
          <a:ext cx="0" cy="0"/>
          <a:chOff x="0" y="0"/>
          <a:chExt cx="0" cy="0"/>
        </a:xfrm>
      </p:grpSpPr>
      <p:sp>
        <p:nvSpPr>
          <p:cNvPr id="209" name="Google Shape;209;p29"/>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pic>
        <p:nvPicPr>
          <p:cNvPr id="210" name="Google Shape;210;p29"/>
          <p:cNvPicPr preferRelativeResize="0"/>
          <p:nvPr/>
        </p:nvPicPr>
        <p:blipFill rotWithShape="1">
          <a:blip r:embed="rId2">
            <a:alphaModFix/>
          </a:blip>
          <a:srcRect t="65972" b="26622"/>
          <a:stretch/>
        </p:blipFill>
        <p:spPr>
          <a:xfrm>
            <a:off x="0" y="0"/>
            <a:ext cx="9144000" cy="380900"/>
          </a:xfrm>
          <a:prstGeom prst="rect">
            <a:avLst/>
          </a:prstGeom>
          <a:noFill/>
          <a:ln>
            <a:noFill/>
          </a:ln>
        </p:spPr>
      </p:pic>
      <p:sp>
        <p:nvSpPr>
          <p:cNvPr id="211" name="Google Shape;211;p29"/>
          <p:cNvSpPr/>
          <p:nvPr/>
        </p:nvSpPr>
        <p:spPr>
          <a:xfrm>
            <a:off x="8721596" y="4734600"/>
            <a:ext cx="270000" cy="256500"/>
          </a:xfrm>
          <a:prstGeom prst="star5">
            <a:avLst>
              <a:gd name="adj" fmla="val 19098"/>
              <a:gd name="hf" fmla="val 105146"/>
              <a:gd name="vf" fmla="val 11055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only 4">
  <p:cSld name="TITLE_ONLY_4">
    <p:spTree>
      <p:nvGrpSpPr>
        <p:cNvPr id="1" name="Shape 212"/>
        <p:cNvGrpSpPr/>
        <p:nvPr/>
      </p:nvGrpSpPr>
      <p:grpSpPr>
        <a:xfrm>
          <a:off x="0" y="0"/>
          <a:ext cx="0" cy="0"/>
          <a:chOff x="0" y="0"/>
          <a:chExt cx="0" cy="0"/>
        </a:xfrm>
      </p:grpSpPr>
      <p:pic>
        <p:nvPicPr>
          <p:cNvPr id="213" name="Google Shape;213;p30"/>
          <p:cNvPicPr preferRelativeResize="0"/>
          <p:nvPr/>
        </p:nvPicPr>
        <p:blipFill rotWithShape="1">
          <a:blip r:embed="rId2">
            <a:alphaModFix/>
          </a:blip>
          <a:srcRect t="24565" b="68029"/>
          <a:stretch/>
        </p:blipFill>
        <p:spPr>
          <a:xfrm>
            <a:off x="0" y="0"/>
            <a:ext cx="9144000" cy="380900"/>
          </a:xfrm>
          <a:prstGeom prst="rect">
            <a:avLst/>
          </a:prstGeom>
          <a:noFill/>
          <a:ln>
            <a:noFill/>
          </a:ln>
        </p:spPr>
      </p:pic>
      <p:sp>
        <p:nvSpPr>
          <p:cNvPr id="214" name="Google Shape;214;p30"/>
          <p:cNvSpPr txBox="1">
            <a:spLocks noGrp="1"/>
          </p:cNvSpPr>
          <p:nvPr>
            <p:ph type="title"/>
          </p:nvPr>
        </p:nvSpPr>
        <p:spPr>
          <a:xfrm>
            <a:off x="720000" y="5359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15" name="Google Shape;215;p30"/>
          <p:cNvSpPr/>
          <p:nvPr/>
        </p:nvSpPr>
        <p:spPr>
          <a:xfrm>
            <a:off x="228596" y="4658400"/>
            <a:ext cx="270000" cy="256500"/>
          </a:xfrm>
          <a:prstGeom prst="star5">
            <a:avLst>
              <a:gd name="adj" fmla="val 19098"/>
              <a:gd name="hf" fmla="val 105146"/>
              <a:gd name="vf" fmla="val 11055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1"/>
        <p:cNvGrpSpPr/>
        <p:nvPr/>
      </p:nvGrpSpPr>
      <p:grpSpPr>
        <a:xfrm>
          <a:off x="0" y="0"/>
          <a:ext cx="0" cy="0"/>
          <a:chOff x="0" y="0"/>
          <a:chExt cx="0" cy="0"/>
        </a:xfrm>
      </p:grpSpPr>
      <p:pic>
        <p:nvPicPr>
          <p:cNvPr id="22" name="Google Shape;22;p4"/>
          <p:cNvPicPr preferRelativeResize="0"/>
          <p:nvPr/>
        </p:nvPicPr>
        <p:blipFill rotWithShape="1">
          <a:blip r:embed="rId2">
            <a:alphaModFix/>
          </a:blip>
          <a:srcRect t="46296" b="46296"/>
          <a:stretch/>
        </p:blipFill>
        <p:spPr>
          <a:xfrm rot="10800000">
            <a:off x="0" y="1"/>
            <a:ext cx="9144000" cy="381000"/>
          </a:xfrm>
          <a:prstGeom prst="rect">
            <a:avLst/>
          </a:prstGeom>
          <a:noFill/>
          <a:ln>
            <a:noFill/>
          </a:ln>
        </p:spPr>
      </p:pic>
      <p:pic>
        <p:nvPicPr>
          <p:cNvPr id="23" name="Google Shape;23;p4"/>
          <p:cNvPicPr preferRelativeResize="0"/>
          <p:nvPr/>
        </p:nvPicPr>
        <p:blipFill rotWithShape="1">
          <a:blip r:embed="rId2">
            <a:alphaModFix/>
          </a:blip>
          <a:srcRect b="84303"/>
          <a:stretch/>
        </p:blipFill>
        <p:spPr>
          <a:xfrm rot="10800000" flipH="1">
            <a:off x="0" y="4336149"/>
            <a:ext cx="9144000" cy="807351"/>
          </a:xfrm>
          <a:prstGeom prst="rect">
            <a:avLst/>
          </a:prstGeom>
          <a:noFill/>
          <a:ln>
            <a:noFill/>
          </a:ln>
        </p:spPr>
      </p:pic>
      <p:sp>
        <p:nvSpPr>
          <p:cNvPr id="24" name="Google Shape;24;p4"/>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5" name="Google Shape;25;p4"/>
          <p:cNvSpPr txBox="1">
            <a:spLocks noGrp="1"/>
          </p:cNvSpPr>
          <p:nvPr>
            <p:ph type="body" idx="1"/>
          </p:nvPr>
        </p:nvSpPr>
        <p:spPr>
          <a:xfrm>
            <a:off x="720000" y="1215752"/>
            <a:ext cx="7704000" cy="3416400"/>
          </a:xfrm>
          <a:prstGeom prst="rect">
            <a:avLst/>
          </a:prstGeom>
          <a:solidFill>
            <a:schemeClr val="lt1"/>
          </a:solidFill>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Font typeface="Chivo Light"/>
              <a:buChar char="★"/>
              <a:defRPr/>
            </a:lvl1pPr>
            <a:lvl2pPr marL="914400" lvl="1" indent="-317500" rtl="0">
              <a:lnSpc>
                <a:spcPct val="100000"/>
              </a:lnSpc>
              <a:spcBef>
                <a:spcPts val="0"/>
              </a:spcBef>
              <a:spcAft>
                <a:spcPts val="0"/>
              </a:spcAft>
              <a:buSzPts val="1400"/>
              <a:buFont typeface="Nunito Light"/>
              <a:buChar char="○"/>
              <a:defRPr/>
            </a:lvl2pPr>
            <a:lvl3pPr marL="1371600" lvl="2" indent="-317500" rtl="0">
              <a:lnSpc>
                <a:spcPct val="100000"/>
              </a:lnSpc>
              <a:spcBef>
                <a:spcPts val="0"/>
              </a:spcBef>
              <a:spcAft>
                <a:spcPts val="0"/>
              </a:spcAft>
              <a:buSzPts val="1400"/>
              <a:buFont typeface="Nunito Light"/>
              <a:buChar char="■"/>
              <a:defRPr/>
            </a:lvl3pPr>
            <a:lvl4pPr marL="1828800" lvl="3" indent="-317500" rtl="0">
              <a:lnSpc>
                <a:spcPct val="100000"/>
              </a:lnSpc>
              <a:spcBef>
                <a:spcPts val="0"/>
              </a:spcBef>
              <a:spcAft>
                <a:spcPts val="0"/>
              </a:spcAft>
              <a:buSzPts val="1400"/>
              <a:buFont typeface="Nunito Light"/>
              <a:buChar char="●"/>
              <a:defRPr/>
            </a:lvl4pPr>
            <a:lvl5pPr marL="2286000" lvl="4" indent="-317500" rtl="0">
              <a:lnSpc>
                <a:spcPct val="100000"/>
              </a:lnSpc>
              <a:spcBef>
                <a:spcPts val="0"/>
              </a:spcBef>
              <a:spcAft>
                <a:spcPts val="0"/>
              </a:spcAft>
              <a:buSzPts val="1400"/>
              <a:buFont typeface="Nunito Light"/>
              <a:buChar char="○"/>
              <a:defRPr/>
            </a:lvl5pPr>
            <a:lvl6pPr marL="2743200" lvl="5" indent="-317500" rtl="0">
              <a:lnSpc>
                <a:spcPct val="100000"/>
              </a:lnSpc>
              <a:spcBef>
                <a:spcPts val="0"/>
              </a:spcBef>
              <a:spcAft>
                <a:spcPts val="0"/>
              </a:spcAft>
              <a:buSzPts val="1400"/>
              <a:buFont typeface="Nunito Light"/>
              <a:buChar char="■"/>
              <a:defRPr/>
            </a:lvl6pPr>
            <a:lvl7pPr marL="3200400" lvl="6" indent="-317500" rtl="0">
              <a:lnSpc>
                <a:spcPct val="100000"/>
              </a:lnSpc>
              <a:spcBef>
                <a:spcPts val="0"/>
              </a:spcBef>
              <a:spcAft>
                <a:spcPts val="0"/>
              </a:spcAft>
              <a:buSzPts val="1400"/>
              <a:buFont typeface="Nunito Light"/>
              <a:buChar char="●"/>
              <a:defRPr/>
            </a:lvl7pPr>
            <a:lvl8pPr marL="3657600" lvl="7" indent="-317500" rtl="0">
              <a:lnSpc>
                <a:spcPct val="100000"/>
              </a:lnSpc>
              <a:spcBef>
                <a:spcPts val="0"/>
              </a:spcBef>
              <a:spcAft>
                <a:spcPts val="0"/>
              </a:spcAft>
              <a:buSzPts val="1400"/>
              <a:buFont typeface="Nunito Light"/>
              <a:buChar char="○"/>
              <a:defRPr/>
            </a:lvl8pPr>
            <a:lvl9pPr marL="4114800" lvl="8" indent="-317500" rtl="0">
              <a:lnSpc>
                <a:spcPct val="100000"/>
              </a:lnSpc>
              <a:spcBef>
                <a:spcPts val="0"/>
              </a:spcBef>
              <a:spcAft>
                <a:spcPts val="0"/>
              </a:spcAft>
              <a:buSzPts val="1400"/>
              <a:buFont typeface="Nunito Light"/>
              <a:buChar char="■"/>
              <a:defRPr/>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only 5">
  <p:cSld name="TITLE_ONLY_5">
    <p:spTree>
      <p:nvGrpSpPr>
        <p:cNvPr id="1" name="Shape 216"/>
        <p:cNvGrpSpPr/>
        <p:nvPr/>
      </p:nvGrpSpPr>
      <p:grpSpPr>
        <a:xfrm>
          <a:off x="0" y="0"/>
          <a:ext cx="0" cy="0"/>
          <a:chOff x="0" y="0"/>
          <a:chExt cx="0" cy="0"/>
        </a:xfrm>
      </p:grpSpPr>
      <p:pic>
        <p:nvPicPr>
          <p:cNvPr id="217" name="Google Shape;217;p31"/>
          <p:cNvPicPr preferRelativeResize="0"/>
          <p:nvPr/>
        </p:nvPicPr>
        <p:blipFill rotWithShape="1">
          <a:blip r:embed="rId2">
            <a:alphaModFix/>
          </a:blip>
          <a:srcRect t="42158" b="42158"/>
          <a:stretch/>
        </p:blipFill>
        <p:spPr>
          <a:xfrm>
            <a:off x="0" y="4336804"/>
            <a:ext cx="9144000" cy="806701"/>
          </a:xfrm>
          <a:prstGeom prst="rect">
            <a:avLst/>
          </a:prstGeom>
          <a:noFill/>
          <a:ln>
            <a:noFill/>
          </a:ln>
        </p:spPr>
      </p:pic>
      <p:pic>
        <p:nvPicPr>
          <p:cNvPr id="218" name="Google Shape;218;p31"/>
          <p:cNvPicPr preferRelativeResize="0"/>
          <p:nvPr/>
        </p:nvPicPr>
        <p:blipFill rotWithShape="1">
          <a:blip r:embed="rId3">
            <a:alphaModFix/>
          </a:blip>
          <a:srcRect t="82939" b="9655"/>
          <a:stretch/>
        </p:blipFill>
        <p:spPr>
          <a:xfrm>
            <a:off x="0" y="0"/>
            <a:ext cx="9144000" cy="380900"/>
          </a:xfrm>
          <a:prstGeom prst="rect">
            <a:avLst/>
          </a:prstGeom>
          <a:noFill/>
          <a:ln>
            <a:noFill/>
          </a:ln>
        </p:spPr>
      </p:pic>
      <p:sp>
        <p:nvSpPr>
          <p:cNvPr id="219" name="Google Shape;219;p31"/>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20" name="Google Shape;220;p31"/>
          <p:cNvSpPr/>
          <p:nvPr/>
        </p:nvSpPr>
        <p:spPr>
          <a:xfrm>
            <a:off x="8675221" y="539500"/>
            <a:ext cx="270000" cy="256500"/>
          </a:xfrm>
          <a:prstGeom prst="star5">
            <a:avLst>
              <a:gd name="adj" fmla="val 19098"/>
              <a:gd name="hf" fmla="val 105146"/>
              <a:gd name="vf" fmla="val 11055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hanks">
  <p:cSld name="CUSTOM_3_1">
    <p:spTree>
      <p:nvGrpSpPr>
        <p:cNvPr id="1" name="Shape 221"/>
        <p:cNvGrpSpPr/>
        <p:nvPr/>
      </p:nvGrpSpPr>
      <p:grpSpPr>
        <a:xfrm>
          <a:off x="0" y="0"/>
          <a:ext cx="0" cy="0"/>
          <a:chOff x="0" y="0"/>
          <a:chExt cx="0" cy="0"/>
        </a:xfrm>
      </p:grpSpPr>
      <p:pic>
        <p:nvPicPr>
          <p:cNvPr id="222" name="Google Shape;222;p32"/>
          <p:cNvPicPr preferRelativeResize="0"/>
          <p:nvPr/>
        </p:nvPicPr>
        <p:blipFill rotWithShape="1">
          <a:blip r:embed="rId2">
            <a:alphaModFix/>
          </a:blip>
          <a:srcRect t="74428" b="9882"/>
          <a:stretch/>
        </p:blipFill>
        <p:spPr>
          <a:xfrm rot="10800000">
            <a:off x="0" y="4336526"/>
            <a:ext cx="9144000" cy="806949"/>
          </a:xfrm>
          <a:prstGeom prst="rect">
            <a:avLst/>
          </a:prstGeom>
          <a:noFill/>
          <a:ln>
            <a:noFill/>
          </a:ln>
        </p:spPr>
      </p:pic>
      <p:sp>
        <p:nvSpPr>
          <p:cNvPr id="223" name="Google Shape;223;p32"/>
          <p:cNvSpPr txBox="1">
            <a:spLocks noGrp="1"/>
          </p:cNvSpPr>
          <p:nvPr>
            <p:ph type="title"/>
          </p:nvPr>
        </p:nvSpPr>
        <p:spPr>
          <a:xfrm>
            <a:off x="4752625" y="653800"/>
            <a:ext cx="3678000" cy="10722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500"/>
              <a:buNone/>
              <a:defRPr sz="65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
        <p:nvSpPr>
          <p:cNvPr id="224" name="Google Shape;224;p32"/>
          <p:cNvSpPr txBox="1">
            <a:spLocks noGrp="1"/>
          </p:cNvSpPr>
          <p:nvPr>
            <p:ph type="subTitle" idx="1"/>
          </p:nvPr>
        </p:nvSpPr>
        <p:spPr>
          <a:xfrm>
            <a:off x="4828925" y="1709333"/>
            <a:ext cx="3601800" cy="1225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5" name="Google Shape;225;p32"/>
          <p:cNvSpPr>
            <a:spLocks noGrp="1"/>
          </p:cNvSpPr>
          <p:nvPr>
            <p:ph type="pic" idx="2"/>
          </p:nvPr>
        </p:nvSpPr>
        <p:spPr>
          <a:xfrm>
            <a:off x="713225" y="540000"/>
            <a:ext cx="2707500" cy="4064100"/>
          </a:xfrm>
          <a:prstGeom prst="rect">
            <a:avLst/>
          </a:prstGeom>
          <a:noFill/>
          <a:ln>
            <a:noFill/>
          </a:ln>
        </p:spPr>
      </p:sp>
      <p:pic>
        <p:nvPicPr>
          <p:cNvPr id="226" name="Google Shape;226;p32"/>
          <p:cNvPicPr preferRelativeResize="0"/>
          <p:nvPr/>
        </p:nvPicPr>
        <p:blipFill rotWithShape="1">
          <a:blip r:embed="rId2">
            <a:alphaModFix/>
          </a:blip>
          <a:srcRect t="92592"/>
          <a:stretch/>
        </p:blipFill>
        <p:spPr>
          <a:xfrm rot="10800000">
            <a:off x="0" y="8"/>
            <a:ext cx="9144000" cy="381000"/>
          </a:xfrm>
          <a:prstGeom prst="rect">
            <a:avLst/>
          </a:prstGeom>
          <a:noFill/>
          <a:ln>
            <a:noFill/>
          </a:ln>
        </p:spPr>
      </p:pic>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228"/>
        <p:cNvGrpSpPr/>
        <p:nvPr/>
      </p:nvGrpSpPr>
      <p:grpSpPr>
        <a:xfrm>
          <a:off x="0" y="0"/>
          <a:ext cx="0" cy="0"/>
          <a:chOff x="0" y="0"/>
          <a:chExt cx="0" cy="0"/>
        </a:xfrm>
      </p:grpSpPr>
      <p:pic>
        <p:nvPicPr>
          <p:cNvPr id="229" name="Google Shape;229;p33"/>
          <p:cNvPicPr preferRelativeResize="0"/>
          <p:nvPr/>
        </p:nvPicPr>
        <p:blipFill rotWithShape="1">
          <a:blip r:embed="rId2">
            <a:alphaModFix/>
          </a:blip>
          <a:srcRect t="1256" b="91337"/>
          <a:stretch/>
        </p:blipFill>
        <p:spPr>
          <a:xfrm>
            <a:off x="0" y="0"/>
            <a:ext cx="9144000" cy="380900"/>
          </a:xfrm>
          <a:prstGeom prst="rect">
            <a:avLst/>
          </a:prstGeom>
          <a:noFill/>
          <a:ln>
            <a:noFill/>
          </a:ln>
        </p:spPr>
      </p:pic>
      <p:pic>
        <p:nvPicPr>
          <p:cNvPr id="230" name="Google Shape;230;p33"/>
          <p:cNvPicPr preferRelativeResize="0"/>
          <p:nvPr/>
        </p:nvPicPr>
        <p:blipFill rotWithShape="1">
          <a:blip r:embed="rId3">
            <a:alphaModFix/>
          </a:blip>
          <a:srcRect t="63006" b="26504"/>
          <a:stretch/>
        </p:blipFill>
        <p:spPr>
          <a:xfrm>
            <a:off x="0" y="4604000"/>
            <a:ext cx="9144000" cy="539500"/>
          </a:xfrm>
          <a:prstGeom prst="rect">
            <a:avLst/>
          </a:prstGeom>
          <a:noFill/>
          <a:ln>
            <a:noFill/>
          </a:ln>
        </p:spPr>
      </p:pic>
      <p:sp>
        <p:nvSpPr>
          <p:cNvPr id="231" name="Google Shape;231;p33"/>
          <p:cNvSpPr/>
          <p:nvPr/>
        </p:nvSpPr>
        <p:spPr>
          <a:xfrm>
            <a:off x="228171" y="539500"/>
            <a:ext cx="270000" cy="256500"/>
          </a:xfrm>
          <a:prstGeom prst="star5">
            <a:avLst>
              <a:gd name="adj" fmla="val 19098"/>
              <a:gd name="hf" fmla="val 105146"/>
              <a:gd name="vf" fmla="val 11055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232"/>
        <p:cNvGrpSpPr/>
        <p:nvPr/>
      </p:nvGrpSpPr>
      <p:grpSpPr>
        <a:xfrm>
          <a:off x="0" y="0"/>
          <a:ext cx="0" cy="0"/>
          <a:chOff x="0" y="0"/>
          <a:chExt cx="0" cy="0"/>
        </a:xfrm>
      </p:grpSpPr>
      <p:pic>
        <p:nvPicPr>
          <p:cNvPr id="233" name="Google Shape;233;p34"/>
          <p:cNvPicPr preferRelativeResize="0"/>
          <p:nvPr/>
        </p:nvPicPr>
        <p:blipFill rotWithShape="1">
          <a:blip r:embed="rId2">
            <a:alphaModFix/>
          </a:blip>
          <a:srcRect l="803" t="49997" b="41205"/>
          <a:stretch/>
        </p:blipFill>
        <p:spPr>
          <a:xfrm rot="10800000" flipH="1">
            <a:off x="-9375" y="4780649"/>
            <a:ext cx="9153374" cy="456551"/>
          </a:xfrm>
          <a:prstGeom prst="rect">
            <a:avLst/>
          </a:prstGeom>
          <a:noFill/>
          <a:ln>
            <a:noFill/>
          </a:ln>
        </p:spPr>
      </p:pic>
      <p:pic>
        <p:nvPicPr>
          <p:cNvPr id="234" name="Google Shape;234;p34"/>
          <p:cNvPicPr preferRelativeResize="0"/>
          <p:nvPr/>
        </p:nvPicPr>
        <p:blipFill rotWithShape="1">
          <a:blip r:embed="rId3">
            <a:alphaModFix/>
          </a:blip>
          <a:srcRect t="22400" b="57846"/>
          <a:stretch/>
        </p:blipFill>
        <p:spPr>
          <a:xfrm rot="10800000">
            <a:off x="0" y="1"/>
            <a:ext cx="9144000" cy="1015999"/>
          </a:xfrm>
          <a:prstGeom prst="rect">
            <a:avLst/>
          </a:prstGeom>
          <a:noFill/>
          <a:ln>
            <a:noFill/>
          </a:ln>
        </p:spPr>
      </p:pic>
      <p:sp>
        <p:nvSpPr>
          <p:cNvPr id="235" name="Google Shape;235;p34"/>
          <p:cNvSpPr/>
          <p:nvPr/>
        </p:nvSpPr>
        <p:spPr>
          <a:xfrm>
            <a:off x="8688246" y="4347500"/>
            <a:ext cx="270000" cy="256500"/>
          </a:xfrm>
          <a:prstGeom prst="star5">
            <a:avLst>
              <a:gd name="adj" fmla="val 19098"/>
              <a:gd name="hf" fmla="val 105146"/>
              <a:gd name="vf" fmla="val 11055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239"/>
        <p:cNvGrpSpPr/>
        <p:nvPr/>
      </p:nvGrpSpPr>
      <p:grpSpPr>
        <a:xfrm>
          <a:off x="0" y="0"/>
          <a:ext cx="0" cy="0"/>
          <a:chOff x="0" y="0"/>
          <a:chExt cx="0" cy="0"/>
        </a:xfrm>
      </p:grpSpPr>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240"/>
        <p:cNvGrpSpPr/>
        <p:nvPr/>
      </p:nvGrpSpPr>
      <p:grpSpPr>
        <a:xfrm>
          <a:off x="0" y="0"/>
          <a:ext cx="0" cy="0"/>
          <a:chOff x="0" y="0"/>
          <a:chExt cx="0" cy="0"/>
        </a:xfrm>
      </p:grpSpPr>
      <p:sp>
        <p:nvSpPr>
          <p:cNvPr id="241" name="Google Shape;241;p37"/>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solidFill>
                  <a:schemeClr val="lt1"/>
                </a:solidFill>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6"/>
        <p:cNvGrpSpPr/>
        <p:nvPr/>
      </p:nvGrpSpPr>
      <p:grpSpPr>
        <a:xfrm>
          <a:off x="0" y="0"/>
          <a:ext cx="0" cy="0"/>
          <a:chOff x="0" y="0"/>
          <a:chExt cx="0" cy="0"/>
        </a:xfrm>
      </p:grpSpPr>
      <p:pic>
        <p:nvPicPr>
          <p:cNvPr id="27" name="Google Shape;27;p5"/>
          <p:cNvPicPr preferRelativeResize="0"/>
          <p:nvPr/>
        </p:nvPicPr>
        <p:blipFill rotWithShape="1">
          <a:blip r:embed="rId2">
            <a:alphaModFix/>
          </a:blip>
          <a:srcRect t="32999" b="51311"/>
          <a:stretch/>
        </p:blipFill>
        <p:spPr>
          <a:xfrm rot="10800000">
            <a:off x="0" y="4336526"/>
            <a:ext cx="9144000" cy="806949"/>
          </a:xfrm>
          <a:prstGeom prst="rect">
            <a:avLst/>
          </a:prstGeom>
          <a:noFill/>
          <a:ln>
            <a:noFill/>
          </a:ln>
        </p:spPr>
      </p:pic>
      <p:pic>
        <p:nvPicPr>
          <p:cNvPr id="28" name="Google Shape;28;p5"/>
          <p:cNvPicPr preferRelativeResize="0"/>
          <p:nvPr/>
        </p:nvPicPr>
        <p:blipFill rotWithShape="1">
          <a:blip r:embed="rId3">
            <a:alphaModFix/>
          </a:blip>
          <a:srcRect t="46296" b="46296"/>
          <a:stretch/>
        </p:blipFill>
        <p:spPr>
          <a:xfrm rot="10800000">
            <a:off x="0" y="8"/>
            <a:ext cx="9144000" cy="381000"/>
          </a:xfrm>
          <a:prstGeom prst="rect">
            <a:avLst/>
          </a:prstGeom>
          <a:noFill/>
          <a:ln>
            <a:noFill/>
          </a:ln>
        </p:spPr>
      </p:pic>
      <p:sp>
        <p:nvSpPr>
          <p:cNvPr id="29" name="Google Shape;29;p5"/>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0" name="Google Shape;30;p5"/>
          <p:cNvSpPr txBox="1">
            <a:spLocks noGrp="1"/>
          </p:cNvSpPr>
          <p:nvPr>
            <p:ph type="subTitle" idx="1"/>
          </p:nvPr>
        </p:nvSpPr>
        <p:spPr>
          <a:xfrm>
            <a:off x="5055245" y="3808376"/>
            <a:ext cx="2505600" cy="1050900"/>
          </a:xfrm>
          <a:prstGeom prst="rect">
            <a:avLst/>
          </a:prstGeom>
          <a:solidFill>
            <a:schemeClr val="lt1"/>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31" name="Google Shape;31;p5"/>
          <p:cNvSpPr txBox="1">
            <a:spLocks noGrp="1"/>
          </p:cNvSpPr>
          <p:nvPr>
            <p:ph type="subTitle" idx="2"/>
          </p:nvPr>
        </p:nvSpPr>
        <p:spPr>
          <a:xfrm>
            <a:off x="1583155" y="3808376"/>
            <a:ext cx="2505600" cy="1050900"/>
          </a:xfrm>
          <a:prstGeom prst="rect">
            <a:avLst/>
          </a:prstGeom>
          <a:solidFill>
            <a:schemeClr val="lt1"/>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32" name="Google Shape;32;p5"/>
          <p:cNvSpPr txBox="1">
            <a:spLocks noGrp="1"/>
          </p:cNvSpPr>
          <p:nvPr>
            <p:ph type="subTitle" idx="3"/>
          </p:nvPr>
        </p:nvSpPr>
        <p:spPr>
          <a:xfrm>
            <a:off x="5055245" y="3341575"/>
            <a:ext cx="2505600" cy="4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Work Sans SemiBold"/>
                <a:ea typeface="Work Sans SemiBold"/>
                <a:cs typeface="Work Sans SemiBold"/>
                <a:sym typeface="Work Sans Semi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33" name="Google Shape;33;p5"/>
          <p:cNvSpPr txBox="1">
            <a:spLocks noGrp="1"/>
          </p:cNvSpPr>
          <p:nvPr>
            <p:ph type="subTitle" idx="4"/>
          </p:nvPr>
        </p:nvSpPr>
        <p:spPr>
          <a:xfrm>
            <a:off x="1583155" y="3341575"/>
            <a:ext cx="2505600" cy="4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Work Sans SemiBold"/>
                <a:ea typeface="Work Sans SemiBold"/>
                <a:cs typeface="Work Sans SemiBold"/>
                <a:sym typeface="Work Sans Semi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34" name="Google Shape;34;p5"/>
          <p:cNvSpPr/>
          <p:nvPr/>
        </p:nvSpPr>
        <p:spPr>
          <a:xfrm>
            <a:off x="8661571" y="539500"/>
            <a:ext cx="270000" cy="256500"/>
          </a:xfrm>
          <a:prstGeom prst="star5">
            <a:avLst>
              <a:gd name="adj" fmla="val 19098"/>
              <a:gd name="hf" fmla="val 105146"/>
              <a:gd name="vf" fmla="val 11055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5"/>
        <p:cNvGrpSpPr/>
        <p:nvPr/>
      </p:nvGrpSpPr>
      <p:grpSpPr>
        <a:xfrm>
          <a:off x="0" y="0"/>
          <a:ext cx="0" cy="0"/>
          <a:chOff x="0" y="0"/>
          <a:chExt cx="0" cy="0"/>
        </a:xfrm>
      </p:grpSpPr>
      <p:pic>
        <p:nvPicPr>
          <p:cNvPr id="36" name="Google Shape;36;p6"/>
          <p:cNvPicPr preferRelativeResize="0"/>
          <p:nvPr/>
        </p:nvPicPr>
        <p:blipFill rotWithShape="1">
          <a:blip r:embed="rId2">
            <a:alphaModFix/>
          </a:blip>
          <a:srcRect t="66487" b="26504"/>
          <a:stretch/>
        </p:blipFill>
        <p:spPr>
          <a:xfrm>
            <a:off x="0" y="4783025"/>
            <a:ext cx="9144000" cy="360474"/>
          </a:xfrm>
          <a:prstGeom prst="rect">
            <a:avLst/>
          </a:prstGeom>
          <a:noFill/>
          <a:ln>
            <a:noFill/>
          </a:ln>
        </p:spPr>
      </p:pic>
      <p:sp>
        <p:nvSpPr>
          <p:cNvPr id="37" name="Google Shape;37;p6"/>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pic>
        <p:nvPicPr>
          <p:cNvPr id="38" name="Google Shape;38;p6"/>
          <p:cNvPicPr preferRelativeResize="0"/>
          <p:nvPr/>
        </p:nvPicPr>
        <p:blipFill rotWithShape="1">
          <a:blip r:embed="rId3">
            <a:alphaModFix/>
          </a:blip>
          <a:srcRect t="1256" b="91337"/>
          <a:stretch/>
        </p:blipFill>
        <p:spPr>
          <a:xfrm>
            <a:off x="0" y="0"/>
            <a:ext cx="9144000" cy="380900"/>
          </a:xfrm>
          <a:prstGeom prst="rect">
            <a:avLst/>
          </a:prstGeom>
          <a:noFill/>
          <a:ln>
            <a:noFill/>
          </a:ln>
        </p:spPr>
      </p:pic>
      <p:sp>
        <p:nvSpPr>
          <p:cNvPr id="39" name="Google Shape;39;p6"/>
          <p:cNvSpPr/>
          <p:nvPr/>
        </p:nvSpPr>
        <p:spPr>
          <a:xfrm>
            <a:off x="228171" y="539500"/>
            <a:ext cx="270000" cy="256500"/>
          </a:xfrm>
          <a:prstGeom prst="star5">
            <a:avLst>
              <a:gd name="adj" fmla="val 19098"/>
              <a:gd name="hf" fmla="val 105146"/>
              <a:gd name="vf" fmla="val 11055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40"/>
        <p:cNvGrpSpPr/>
        <p:nvPr/>
      </p:nvGrpSpPr>
      <p:grpSpPr>
        <a:xfrm>
          <a:off x="0" y="0"/>
          <a:ext cx="0" cy="0"/>
          <a:chOff x="0" y="0"/>
          <a:chExt cx="0" cy="0"/>
        </a:xfrm>
      </p:grpSpPr>
      <p:pic>
        <p:nvPicPr>
          <p:cNvPr id="41" name="Google Shape;41;p7"/>
          <p:cNvPicPr preferRelativeResize="0"/>
          <p:nvPr/>
        </p:nvPicPr>
        <p:blipFill rotWithShape="1">
          <a:blip r:embed="rId2">
            <a:alphaModFix/>
          </a:blip>
          <a:srcRect t="79718" b="4592"/>
          <a:stretch/>
        </p:blipFill>
        <p:spPr>
          <a:xfrm rot="10800000">
            <a:off x="0" y="4336524"/>
            <a:ext cx="9144000" cy="806976"/>
          </a:xfrm>
          <a:prstGeom prst="rect">
            <a:avLst/>
          </a:prstGeom>
          <a:noFill/>
          <a:ln>
            <a:noFill/>
          </a:ln>
        </p:spPr>
      </p:pic>
      <p:pic>
        <p:nvPicPr>
          <p:cNvPr id="42" name="Google Shape;42;p7"/>
          <p:cNvPicPr preferRelativeResize="0"/>
          <p:nvPr/>
        </p:nvPicPr>
        <p:blipFill rotWithShape="1">
          <a:blip r:embed="rId2">
            <a:alphaModFix/>
          </a:blip>
          <a:srcRect l="17464" t="74089" b="19797"/>
          <a:stretch/>
        </p:blipFill>
        <p:spPr>
          <a:xfrm rot="10800000" flipH="1">
            <a:off x="0" y="1"/>
            <a:ext cx="9144000" cy="381000"/>
          </a:xfrm>
          <a:prstGeom prst="rect">
            <a:avLst/>
          </a:prstGeom>
          <a:noFill/>
          <a:ln>
            <a:noFill/>
          </a:ln>
        </p:spPr>
      </p:pic>
      <p:sp>
        <p:nvSpPr>
          <p:cNvPr id="43" name="Google Shape;43;p7"/>
          <p:cNvSpPr txBox="1">
            <a:spLocks noGrp="1"/>
          </p:cNvSpPr>
          <p:nvPr>
            <p:ph type="title"/>
          </p:nvPr>
        </p:nvSpPr>
        <p:spPr>
          <a:xfrm>
            <a:off x="713225" y="539500"/>
            <a:ext cx="7717500" cy="7218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4" name="Google Shape;44;p7"/>
          <p:cNvSpPr txBox="1">
            <a:spLocks noGrp="1"/>
          </p:cNvSpPr>
          <p:nvPr>
            <p:ph type="subTitle" idx="1"/>
          </p:nvPr>
        </p:nvSpPr>
        <p:spPr>
          <a:xfrm>
            <a:off x="4587775" y="1605650"/>
            <a:ext cx="3843000" cy="2998500"/>
          </a:xfrm>
          <a:prstGeom prst="rect">
            <a:avLst/>
          </a:prstGeom>
          <a:solidFill>
            <a:schemeClr val="lt1"/>
          </a:solidFill>
        </p:spPr>
        <p:txBody>
          <a:bodyPr spcFirstLastPara="1" wrap="square" lIns="91425" tIns="91425" rIns="91425" bIns="91425" anchor="t" anchorCtr="0">
            <a:noAutofit/>
          </a:bodyPr>
          <a:lstStyle>
            <a:lvl1pPr lvl="0" rtl="0">
              <a:lnSpc>
                <a:spcPct val="100000"/>
              </a:lnSpc>
              <a:spcBef>
                <a:spcPts val="0"/>
              </a:spcBef>
              <a:spcAft>
                <a:spcPts val="0"/>
              </a:spcAft>
              <a:buSzPts val="1600"/>
              <a:buFont typeface="Chivo Light"/>
              <a:buChar char="⭑"/>
              <a:defRPr/>
            </a:lvl1pPr>
            <a:lvl2pPr lvl="1" algn="ctr" rtl="0">
              <a:lnSpc>
                <a:spcPct val="100000"/>
              </a:lnSpc>
              <a:spcBef>
                <a:spcPts val="0"/>
              </a:spcBef>
              <a:spcAft>
                <a:spcPts val="0"/>
              </a:spcAft>
              <a:buClr>
                <a:srgbClr val="E76A28"/>
              </a:buClr>
              <a:buSzPts val="1600"/>
              <a:buFont typeface="Nunito Light"/>
              <a:buChar char="○"/>
              <a:defRPr/>
            </a:lvl2pPr>
            <a:lvl3pPr lvl="2" algn="ctr" rtl="0">
              <a:lnSpc>
                <a:spcPct val="100000"/>
              </a:lnSpc>
              <a:spcBef>
                <a:spcPts val="0"/>
              </a:spcBef>
              <a:spcAft>
                <a:spcPts val="0"/>
              </a:spcAft>
              <a:buClr>
                <a:srgbClr val="E76A28"/>
              </a:buClr>
              <a:buSzPts val="1500"/>
              <a:buFont typeface="Nunito Light"/>
              <a:buChar char="■"/>
              <a:defRPr/>
            </a:lvl3pPr>
            <a:lvl4pPr lvl="3" algn="ctr" rtl="0">
              <a:lnSpc>
                <a:spcPct val="100000"/>
              </a:lnSpc>
              <a:spcBef>
                <a:spcPts val="0"/>
              </a:spcBef>
              <a:spcAft>
                <a:spcPts val="0"/>
              </a:spcAft>
              <a:buClr>
                <a:srgbClr val="E76A28"/>
              </a:buClr>
              <a:buSzPts val="1500"/>
              <a:buFont typeface="Nunito Light"/>
              <a:buChar char="●"/>
              <a:defRPr/>
            </a:lvl4pPr>
            <a:lvl5pPr lvl="4" algn="ctr" rtl="0">
              <a:lnSpc>
                <a:spcPct val="100000"/>
              </a:lnSpc>
              <a:spcBef>
                <a:spcPts val="0"/>
              </a:spcBef>
              <a:spcAft>
                <a:spcPts val="0"/>
              </a:spcAft>
              <a:buClr>
                <a:srgbClr val="E76A28"/>
              </a:buClr>
              <a:buSzPts val="1400"/>
              <a:buFont typeface="Nunito Light"/>
              <a:buChar char="○"/>
              <a:defRPr/>
            </a:lvl5pPr>
            <a:lvl6pPr lvl="5" algn="ctr" rtl="0">
              <a:lnSpc>
                <a:spcPct val="100000"/>
              </a:lnSpc>
              <a:spcBef>
                <a:spcPts val="0"/>
              </a:spcBef>
              <a:spcAft>
                <a:spcPts val="0"/>
              </a:spcAft>
              <a:buClr>
                <a:srgbClr val="999999"/>
              </a:buClr>
              <a:buSzPts val="1400"/>
              <a:buFont typeface="Nunito Light"/>
              <a:buChar char="■"/>
              <a:defRPr/>
            </a:lvl6pPr>
            <a:lvl7pPr lvl="6" algn="ctr" rtl="0">
              <a:lnSpc>
                <a:spcPct val="100000"/>
              </a:lnSpc>
              <a:spcBef>
                <a:spcPts val="0"/>
              </a:spcBef>
              <a:spcAft>
                <a:spcPts val="0"/>
              </a:spcAft>
              <a:buClr>
                <a:srgbClr val="999999"/>
              </a:buClr>
              <a:buSzPts val="1300"/>
              <a:buFont typeface="Nunito Light"/>
              <a:buChar char="●"/>
              <a:defRPr/>
            </a:lvl7pPr>
            <a:lvl8pPr lvl="7" algn="ctr" rtl="0">
              <a:lnSpc>
                <a:spcPct val="100000"/>
              </a:lnSpc>
              <a:spcBef>
                <a:spcPts val="0"/>
              </a:spcBef>
              <a:spcAft>
                <a:spcPts val="0"/>
              </a:spcAft>
              <a:buClr>
                <a:srgbClr val="999999"/>
              </a:buClr>
              <a:buSzPts val="1300"/>
              <a:buFont typeface="Nunito Light"/>
              <a:buChar char="○"/>
              <a:defRPr/>
            </a:lvl8pPr>
            <a:lvl9pPr lvl="8" algn="ctr" rtl="0">
              <a:lnSpc>
                <a:spcPct val="100000"/>
              </a:lnSpc>
              <a:spcBef>
                <a:spcPts val="0"/>
              </a:spcBef>
              <a:spcAft>
                <a:spcPts val="0"/>
              </a:spcAft>
              <a:buClr>
                <a:srgbClr val="999999"/>
              </a:buClr>
              <a:buSzPts val="1400"/>
              <a:buFont typeface="Nunito Light"/>
              <a:buChar char="■"/>
              <a:defRPr/>
            </a:lvl9pPr>
          </a:lstStyle>
          <a:p>
            <a:endParaRPr/>
          </a:p>
        </p:txBody>
      </p:sp>
      <p:sp>
        <p:nvSpPr>
          <p:cNvPr id="45" name="Google Shape;45;p7"/>
          <p:cNvSpPr>
            <a:spLocks noGrp="1"/>
          </p:cNvSpPr>
          <p:nvPr>
            <p:ph type="pic" idx="2"/>
          </p:nvPr>
        </p:nvSpPr>
        <p:spPr>
          <a:xfrm>
            <a:off x="713225" y="1605500"/>
            <a:ext cx="3632100" cy="2998500"/>
          </a:xfrm>
          <a:prstGeom prst="rect">
            <a:avLst/>
          </a:prstGeom>
          <a:noFill/>
          <a:ln>
            <a:noFill/>
          </a:ln>
        </p:spPr>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46"/>
        <p:cNvGrpSpPr/>
        <p:nvPr/>
      </p:nvGrpSpPr>
      <p:grpSpPr>
        <a:xfrm>
          <a:off x="0" y="0"/>
          <a:ext cx="0" cy="0"/>
          <a:chOff x="0" y="0"/>
          <a:chExt cx="0" cy="0"/>
        </a:xfrm>
      </p:grpSpPr>
      <p:sp>
        <p:nvSpPr>
          <p:cNvPr id="47" name="Google Shape;47;p8"/>
          <p:cNvSpPr/>
          <p:nvPr/>
        </p:nvSpPr>
        <p:spPr>
          <a:xfrm>
            <a:off x="8669896" y="539500"/>
            <a:ext cx="270000" cy="256500"/>
          </a:xfrm>
          <a:prstGeom prst="star5">
            <a:avLst>
              <a:gd name="adj" fmla="val 19098"/>
              <a:gd name="hf" fmla="val 105146"/>
              <a:gd name="vf" fmla="val 11055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8"/>
          <p:cNvSpPr txBox="1">
            <a:spLocks noGrp="1"/>
          </p:cNvSpPr>
          <p:nvPr>
            <p:ph type="title"/>
          </p:nvPr>
        </p:nvSpPr>
        <p:spPr>
          <a:xfrm>
            <a:off x="713250" y="539500"/>
            <a:ext cx="7717500" cy="10245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4800"/>
              <a:buNone/>
              <a:defRPr sz="7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49" name="Google Shape;49;p8"/>
          <p:cNvSpPr>
            <a:spLocks noGrp="1"/>
          </p:cNvSpPr>
          <p:nvPr>
            <p:ph type="pic" idx="2"/>
          </p:nvPr>
        </p:nvSpPr>
        <p:spPr>
          <a:xfrm>
            <a:off x="713225" y="1805225"/>
            <a:ext cx="7717500" cy="2798700"/>
          </a:xfrm>
          <a:prstGeom prst="rect">
            <a:avLst/>
          </a:prstGeom>
          <a:noFill/>
          <a:ln>
            <a:noFill/>
          </a:ln>
        </p:spPr>
      </p:sp>
      <p:pic>
        <p:nvPicPr>
          <p:cNvPr id="50" name="Google Shape;50;p8"/>
          <p:cNvPicPr preferRelativeResize="0"/>
          <p:nvPr/>
        </p:nvPicPr>
        <p:blipFill rotWithShape="1">
          <a:blip r:embed="rId2">
            <a:alphaModFix/>
          </a:blip>
          <a:srcRect t="41475" b="51118"/>
          <a:stretch/>
        </p:blipFill>
        <p:spPr>
          <a:xfrm rot="10800000">
            <a:off x="0" y="0"/>
            <a:ext cx="9144000" cy="380900"/>
          </a:xfrm>
          <a:prstGeom prst="rect">
            <a:avLst/>
          </a:prstGeom>
          <a:noFill/>
          <a:ln>
            <a:noFill/>
          </a:ln>
        </p:spPr>
      </p:pic>
      <p:pic>
        <p:nvPicPr>
          <p:cNvPr id="51" name="Google Shape;51;p8"/>
          <p:cNvPicPr preferRelativeResize="0"/>
          <p:nvPr/>
        </p:nvPicPr>
        <p:blipFill rotWithShape="1">
          <a:blip r:embed="rId2">
            <a:alphaModFix/>
          </a:blip>
          <a:srcRect t="69572"/>
          <a:stretch/>
        </p:blipFill>
        <p:spPr>
          <a:xfrm rot="10800000">
            <a:off x="0" y="3578446"/>
            <a:ext cx="9144000" cy="1565050"/>
          </a:xfrm>
          <a:prstGeom prst="rect">
            <a:avLst/>
          </a:prstGeom>
          <a:noFill/>
          <a:ln>
            <a:noFill/>
          </a:ln>
        </p:spPr>
      </p:pic>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52"/>
        <p:cNvGrpSpPr/>
        <p:nvPr/>
      </p:nvGrpSpPr>
      <p:grpSpPr>
        <a:xfrm>
          <a:off x="0" y="0"/>
          <a:ext cx="0" cy="0"/>
          <a:chOff x="0" y="0"/>
          <a:chExt cx="0" cy="0"/>
        </a:xfrm>
      </p:grpSpPr>
      <p:pic>
        <p:nvPicPr>
          <p:cNvPr id="53" name="Google Shape;53;p9"/>
          <p:cNvPicPr preferRelativeResize="0"/>
          <p:nvPr/>
        </p:nvPicPr>
        <p:blipFill rotWithShape="1">
          <a:blip r:embed="rId2">
            <a:alphaModFix/>
          </a:blip>
          <a:srcRect t="19932" b="39586"/>
          <a:stretch/>
        </p:blipFill>
        <p:spPr>
          <a:xfrm rot="10800000" flipH="1">
            <a:off x="0" y="3583175"/>
            <a:ext cx="9144000" cy="2082075"/>
          </a:xfrm>
          <a:prstGeom prst="rect">
            <a:avLst/>
          </a:prstGeom>
          <a:noFill/>
          <a:ln>
            <a:noFill/>
          </a:ln>
        </p:spPr>
      </p:pic>
      <p:pic>
        <p:nvPicPr>
          <p:cNvPr id="54" name="Google Shape;54;p9"/>
          <p:cNvPicPr preferRelativeResize="0"/>
          <p:nvPr/>
        </p:nvPicPr>
        <p:blipFill rotWithShape="1">
          <a:blip r:embed="rId2">
            <a:alphaModFix/>
          </a:blip>
          <a:srcRect t="52733" b="39858"/>
          <a:stretch/>
        </p:blipFill>
        <p:spPr>
          <a:xfrm rot="10800000">
            <a:off x="0" y="0"/>
            <a:ext cx="9144000" cy="381000"/>
          </a:xfrm>
          <a:prstGeom prst="rect">
            <a:avLst/>
          </a:prstGeom>
          <a:noFill/>
          <a:ln>
            <a:noFill/>
          </a:ln>
        </p:spPr>
      </p:pic>
      <p:sp>
        <p:nvSpPr>
          <p:cNvPr id="55" name="Google Shape;55;p9"/>
          <p:cNvSpPr txBox="1">
            <a:spLocks noGrp="1"/>
          </p:cNvSpPr>
          <p:nvPr>
            <p:ph type="title"/>
          </p:nvPr>
        </p:nvSpPr>
        <p:spPr>
          <a:xfrm>
            <a:off x="5003275" y="1002588"/>
            <a:ext cx="3427500" cy="12741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500"/>
              <a:buNone/>
              <a:defRPr sz="70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56" name="Google Shape;56;p9"/>
          <p:cNvSpPr txBox="1">
            <a:spLocks noGrp="1"/>
          </p:cNvSpPr>
          <p:nvPr>
            <p:ph type="subTitle" idx="1"/>
          </p:nvPr>
        </p:nvSpPr>
        <p:spPr>
          <a:xfrm>
            <a:off x="5003275" y="2352813"/>
            <a:ext cx="3427500" cy="1788000"/>
          </a:xfrm>
          <a:prstGeom prst="rect">
            <a:avLst/>
          </a:prstGeom>
          <a:solidFill>
            <a:schemeClr val="lt1"/>
          </a:solidFill>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0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7" name="Google Shape;57;p9"/>
          <p:cNvSpPr>
            <a:spLocks noGrp="1"/>
          </p:cNvSpPr>
          <p:nvPr>
            <p:ph type="pic" idx="2"/>
          </p:nvPr>
        </p:nvSpPr>
        <p:spPr>
          <a:xfrm>
            <a:off x="469725" y="539500"/>
            <a:ext cx="3834300" cy="4064400"/>
          </a:xfrm>
          <a:prstGeom prst="rect">
            <a:avLst/>
          </a:prstGeom>
          <a:noFill/>
          <a:ln>
            <a:noFill/>
          </a:ln>
        </p:spPr>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58"/>
        <p:cNvGrpSpPr/>
        <p:nvPr/>
      </p:nvGrpSpPr>
      <p:grpSpPr>
        <a:xfrm>
          <a:off x="0" y="0"/>
          <a:ext cx="0" cy="0"/>
          <a:chOff x="0" y="0"/>
          <a:chExt cx="0" cy="0"/>
        </a:xfrm>
      </p:grpSpPr>
      <p:sp>
        <p:nvSpPr>
          <p:cNvPr id="59" name="Google Shape;59;p10"/>
          <p:cNvSpPr>
            <a:spLocks noGrp="1"/>
          </p:cNvSpPr>
          <p:nvPr>
            <p:ph type="pic" idx="2"/>
          </p:nvPr>
        </p:nvSpPr>
        <p:spPr>
          <a:xfrm>
            <a:off x="0" y="0"/>
            <a:ext cx="9144000" cy="5143500"/>
          </a:xfrm>
          <a:prstGeom prst="rect">
            <a:avLst/>
          </a:prstGeom>
          <a:noFill/>
          <a:ln>
            <a:noFill/>
          </a:ln>
        </p:spPr>
      </p:sp>
      <p:sp>
        <p:nvSpPr>
          <p:cNvPr id="60" name="Google Shape;60;p10"/>
          <p:cNvSpPr txBox="1">
            <a:spLocks noGrp="1"/>
          </p:cNvSpPr>
          <p:nvPr>
            <p:ph type="title"/>
          </p:nvPr>
        </p:nvSpPr>
        <p:spPr>
          <a:xfrm>
            <a:off x="1996875" y="3320150"/>
            <a:ext cx="4659900" cy="1614600"/>
          </a:xfrm>
          <a:prstGeom prst="rect">
            <a:avLst/>
          </a:prstGeom>
          <a:solidFill>
            <a:schemeClr val="lt1"/>
          </a:solidFill>
        </p:spPr>
        <p:txBody>
          <a:bodyPr spcFirstLastPara="1" wrap="square" lIns="91425" tIns="91425" rIns="91425" bIns="91425" anchor="t" anchorCtr="0">
            <a:noAutofit/>
          </a:bodyPr>
          <a:lstStyle>
            <a:lvl1pPr lvl="0" algn="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image" Target="../media/image1.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hyperlink" Target="https://plantillaspowerpoint.org/" TargetMode="Externa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35.xml"/><Relationship Id="rId1" Type="http://schemas.openxmlformats.org/officeDocument/2006/relationships/slideLayout" Target="../slideLayouts/slideLayout34.xml"/><Relationship Id="rId5" Type="http://schemas.openxmlformats.org/officeDocument/2006/relationships/image" Target="../media/image1.png"/><Relationship Id="rId4" Type="http://schemas.openxmlformats.org/officeDocument/2006/relationships/hyperlink" Target="https://plantillaspowerpoint.org/" TargetMode="Externa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1"/>
              </a:buClr>
              <a:buSzPts val="3500"/>
              <a:buFont typeface="Work Sans SemiBold"/>
              <a:buNone/>
              <a:defRPr sz="3500">
                <a:solidFill>
                  <a:schemeClr val="dk1"/>
                </a:solidFill>
                <a:latin typeface="Work Sans SemiBold"/>
                <a:ea typeface="Work Sans SemiBold"/>
                <a:cs typeface="Work Sans SemiBold"/>
                <a:sym typeface="Work Sans SemiBold"/>
              </a:defRPr>
            </a:lvl1pPr>
            <a:lvl2pPr lvl="1" algn="ctr" rtl="0">
              <a:spcBef>
                <a:spcPts val="0"/>
              </a:spcBef>
              <a:spcAft>
                <a:spcPts val="0"/>
              </a:spcAft>
              <a:buClr>
                <a:schemeClr val="dk1"/>
              </a:buClr>
              <a:buSzPts val="3500"/>
              <a:buFont typeface="Work Sans SemiBold"/>
              <a:buNone/>
              <a:defRPr sz="3500">
                <a:solidFill>
                  <a:schemeClr val="dk1"/>
                </a:solidFill>
                <a:latin typeface="Work Sans SemiBold"/>
                <a:ea typeface="Work Sans SemiBold"/>
                <a:cs typeface="Work Sans SemiBold"/>
                <a:sym typeface="Work Sans SemiBold"/>
              </a:defRPr>
            </a:lvl2pPr>
            <a:lvl3pPr lvl="2" algn="ctr" rtl="0">
              <a:spcBef>
                <a:spcPts val="0"/>
              </a:spcBef>
              <a:spcAft>
                <a:spcPts val="0"/>
              </a:spcAft>
              <a:buClr>
                <a:schemeClr val="dk1"/>
              </a:buClr>
              <a:buSzPts val="3500"/>
              <a:buFont typeface="Work Sans SemiBold"/>
              <a:buNone/>
              <a:defRPr sz="3500">
                <a:solidFill>
                  <a:schemeClr val="dk1"/>
                </a:solidFill>
                <a:latin typeface="Work Sans SemiBold"/>
                <a:ea typeface="Work Sans SemiBold"/>
                <a:cs typeface="Work Sans SemiBold"/>
                <a:sym typeface="Work Sans SemiBold"/>
              </a:defRPr>
            </a:lvl3pPr>
            <a:lvl4pPr lvl="3" algn="ctr" rtl="0">
              <a:spcBef>
                <a:spcPts val="0"/>
              </a:spcBef>
              <a:spcAft>
                <a:spcPts val="0"/>
              </a:spcAft>
              <a:buClr>
                <a:schemeClr val="dk1"/>
              </a:buClr>
              <a:buSzPts val="3500"/>
              <a:buFont typeface="Work Sans SemiBold"/>
              <a:buNone/>
              <a:defRPr sz="3500">
                <a:solidFill>
                  <a:schemeClr val="dk1"/>
                </a:solidFill>
                <a:latin typeface="Work Sans SemiBold"/>
                <a:ea typeface="Work Sans SemiBold"/>
                <a:cs typeface="Work Sans SemiBold"/>
                <a:sym typeface="Work Sans SemiBold"/>
              </a:defRPr>
            </a:lvl4pPr>
            <a:lvl5pPr lvl="4" algn="ctr" rtl="0">
              <a:spcBef>
                <a:spcPts val="0"/>
              </a:spcBef>
              <a:spcAft>
                <a:spcPts val="0"/>
              </a:spcAft>
              <a:buClr>
                <a:schemeClr val="dk1"/>
              </a:buClr>
              <a:buSzPts val="3500"/>
              <a:buFont typeface="Work Sans SemiBold"/>
              <a:buNone/>
              <a:defRPr sz="3500">
                <a:solidFill>
                  <a:schemeClr val="dk1"/>
                </a:solidFill>
                <a:latin typeface="Work Sans SemiBold"/>
                <a:ea typeface="Work Sans SemiBold"/>
                <a:cs typeface="Work Sans SemiBold"/>
                <a:sym typeface="Work Sans SemiBold"/>
              </a:defRPr>
            </a:lvl5pPr>
            <a:lvl6pPr lvl="5" algn="ctr" rtl="0">
              <a:spcBef>
                <a:spcPts val="0"/>
              </a:spcBef>
              <a:spcAft>
                <a:spcPts val="0"/>
              </a:spcAft>
              <a:buClr>
                <a:schemeClr val="dk1"/>
              </a:buClr>
              <a:buSzPts val="3500"/>
              <a:buFont typeface="Work Sans SemiBold"/>
              <a:buNone/>
              <a:defRPr sz="3500">
                <a:solidFill>
                  <a:schemeClr val="dk1"/>
                </a:solidFill>
                <a:latin typeface="Work Sans SemiBold"/>
                <a:ea typeface="Work Sans SemiBold"/>
                <a:cs typeface="Work Sans SemiBold"/>
                <a:sym typeface="Work Sans SemiBold"/>
              </a:defRPr>
            </a:lvl6pPr>
            <a:lvl7pPr lvl="6" algn="ctr" rtl="0">
              <a:spcBef>
                <a:spcPts val="0"/>
              </a:spcBef>
              <a:spcAft>
                <a:spcPts val="0"/>
              </a:spcAft>
              <a:buClr>
                <a:schemeClr val="dk1"/>
              </a:buClr>
              <a:buSzPts val="3500"/>
              <a:buFont typeface="Work Sans SemiBold"/>
              <a:buNone/>
              <a:defRPr sz="3500">
                <a:solidFill>
                  <a:schemeClr val="dk1"/>
                </a:solidFill>
                <a:latin typeface="Work Sans SemiBold"/>
                <a:ea typeface="Work Sans SemiBold"/>
                <a:cs typeface="Work Sans SemiBold"/>
                <a:sym typeface="Work Sans SemiBold"/>
              </a:defRPr>
            </a:lvl7pPr>
            <a:lvl8pPr lvl="7" algn="ctr" rtl="0">
              <a:spcBef>
                <a:spcPts val="0"/>
              </a:spcBef>
              <a:spcAft>
                <a:spcPts val="0"/>
              </a:spcAft>
              <a:buClr>
                <a:schemeClr val="dk1"/>
              </a:buClr>
              <a:buSzPts val="3500"/>
              <a:buFont typeface="Work Sans SemiBold"/>
              <a:buNone/>
              <a:defRPr sz="3500">
                <a:solidFill>
                  <a:schemeClr val="dk1"/>
                </a:solidFill>
                <a:latin typeface="Work Sans SemiBold"/>
                <a:ea typeface="Work Sans SemiBold"/>
                <a:cs typeface="Work Sans SemiBold"/>
                <a:sym typeface="Work Sans SemiBold"/>
              </a:defRPr>
            </a:lvl8pPr>
            <a:lvl9pPr lvl="8" algn="ctr" rtl="0">
              <a:spcBef>
                <a:spcPts val="0"/>
              </a:spcBef>
              <a:spcAft>
                <a:spcPts val="0"/>
              </a:spcAft>
              <a:buClr>
                <a:schemeClr val="dk1"/>
              </a:buClr>
              <a:buSzPts val="3500"/>
              <a:buFont typeface="Work Sans SemiBold"/>
              <a:buNone/>
              <a:defRPr sz="3500">
                <a:solidFill>
                  <a:schemeClr val="dk1"/>
                </a:solidFill>
                <a:latin typeface="Work Sans SemiBold"/>
                <a:ea typeface="Work Sans SemiBold"/>
                <a:cs typeface="Work Sans SemiBold"/>
                <a:sym typeface="Work Sans SemiBold"/>
              </a:defRPr>
            </a:lvl9pPr>
          </a:lstStyle>
          <a:p>
            <a:endParaRPr/>
          </a:p>
        </p:txBody>
      </p:sp>
      <p:sp>
        <p:nvSpPr>
          <p:cNvPr id="7" name="Google Shape;7;p1"/>
          <p:cNvSpPr txBox="1">
            <a:spLocks noGrp="1"/>
          </p:cNvSpPr>
          <p:nvPr>
            <p:ph type="body" idx="1"/>
          </p:nvPr>
        </p:nvSpPr>
        <p:spPr>
          <a:xfrm>
            <a:off x="713225" y="1152475"/>
            <a:ext cx="77175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Chivo"/>
              <a:buChar char="●"/>
              <a:defRPr>
                <a:solidFill>
                  <a:schemeClr val="dk1"/>
                </a:solidFill>
                <a:latin typeface="Chivo"/>
                <a:ea typeface="Chivo"/>
                <a:cs typeface="Chivo"/>
                <a:sym typeface="Chivo"/>
              </a:defRPr>
            </a:lvl1pPr>
            <a:lvl2pPr marL="914400" lvl="1" indent="-317500">
              <a:lnSpc>
                <a:spcPct val="100000"/>
              </a:lnSpc>
              <a:spcBef>
                <a:spcPts val="0"/>
              </a:spcBef>
              <a:spcAft>
                <a:spcPts val="0"/>
              </a:spcAft>
              <a:buClr>
                <a:schemeClr val="dk1"/>
              </a:buClr>
              <a:buSzPts val="1400"/>
              <a:buFont typeface="Chivo"/>
              <a:buChar char="○"/>
              <a:defRPr>
                <a:solidFill>
                  <a:schemeClr val="dk1"/>
                </a:solidFill>
                <a:latin typeface="Chivo"/>
                <a:ea typeface="Chivo"/>
                <a:cs typeface="Chivo"/>
                <a:sym typeface="Chivo"/>
              </a:defRPr>
            </a:lvl2pPr>
            <a:lvl3pPr marL="1371600" lvl="2" indent="-317500">
              <a:lnSpc>
                <a:spcPct val="100000"/>
              </a:lnSpc>
              <a:spcBef>
                <a:spcPts val="0"/>
              </a:spcBef>
              <a:spcAft>
                <a:spcPts val="0"/>
              </a:spcAft>
              <a:buClr>
                <a:schemeClr val="dk1"/>
              </a:buClr>
              <a:buSzPts val="1400"/>
              <a:buFont typeface="Chivo"/>
              <a:buChar char="■"/>
              <a:defRPr>
                <a:solidFill>
                  <a:schemeClr val="dk1"/>
                </a:solidFill>
                <a:latin typeface="Chivo"/>
                <a:ea typeface="Chivo"/>
                <a:cs typeface="Chivo"/>
                <a:sym typeface="Chivo"/>
              </a:defRPr>
            </a:lvl3pPr>
            <a:lvl4pPr marL="1828800" lvl="3" indent="-317500">
              <a:lnSpc>
                <a:spcPct val="100000"/>
              </a:lnSpc>
              <a:spcBef>
                <a:spcPts val="0"/>
              </a:spcBef>
              <a:spcAft>
                <a:spcPts val="0"/>
              </a:spcAft>
              <a:buClr>
                <a:schemeClr val="dk1"/>
              </a:buClr>
              <a:buSzPts val="1400"/>
              <a:buFont typeface="Chivo"/>
              <a:buChar char="●"/>
              <a:defRPr>
                <a:solidFill>
                  <a:schemeClr val="dk1"/>
                </a:solidFill>
                <a:latin typeface="Chivo"/>
                <a:ea typeface="Chivo"/>
                <a:cs typeface="Chivo"/>
                <a:sym typeface="Chivo"/>
              </a:defRPr>
            </a:lvl4pPr>
            <a:lvl5pPr marL="2286000" lvl="4" indent="-317500">
              <a:lnSpc>
                <a:spcPct val="100000"/>
              </a:lnSpc>
              <a:spcBef>
                <a:spcPts val="0"/>
              </a:spcBef>
              <a:spcAft>
                <a:spcPts val="0"/>
              </a:spcAft>
              <a:buClr>
                <a:schemeClr val="dk1"/>
              </a:buClr>
              <a:buSzPts val="1400"/>
              <a:buFont typeface="Chivo"/>
              <a:buChar char="○"/>
              <a:defRPr>
                <a:solidFill>
                  <a:schemeClr val="dk1"/>
                </a:solidFill>
                <a:latin typeface="Chivo"/>
                <a:ea typeface="Chivo"/>
                <a:cs typeface="Chivo"/>
                <a:sym typeface="Chivo"/>
              </a:defRPr>
            </a:lvl5pPr>
            <a:lvl6pPr marL="2743200" lvl="5" indent="-317500">
              <a:lnSpc>
                <a:spcPct val="100000"/>
              </a:lnSpc>
              <a:spcBef>
                <a:spcPts val="0"/>
              </a:spcBef>
              <a:spcAft>
                <a:spcPts val="0"/>
              </a:spcAft>
              <a:buClr>
                <a:schemeClr val="dk1"/>
              </a:buClr>
              <a:buSzPts val="1400"/>
              <a:buFont typeface="Chivo"/>
              <a:buChar char="■"/>
              <a:defRPr>
                <a:solidFill>
                  <a:schemeClr val="dk1"/>
                </a:solidFill>
                <a:latin typeface="Chivo"/>
                <a:ea typeface="Chivo"/>
                <a:cs typeface="Chivo"/>
                <a:sym typeface="Chivo"/>
              </a:defRPr>
            </a:lvl6pPr>
            <a:lvl7pPr marL="3200400" lvl="6" indent="-317500">
              <a:lnSpc>
                <a:spcPct val="100000"/>
              </a:lnSpc>
              <a:spcBef>
                <a:spcPts val="0"/>
              </a:spcBef>
              <a:spcAft>
                <a:spcPts val="0"/>
              </a:spcAft>
              <a:buClr>
                <a:schemeClr val="dk1"/>
              </a:buClr>
              <a:buSzPts val="1400"/>
              <a:buFont typeface="Chivo"/>
              <a:buChar char="●"/>
              <a:defRPr>
                <a:solidFill>
                  <a:schemeClr val="dk1"/>
                </a:solidFill>
                <a:latin typeface="Chivo"/>
                <a:ea typeface="Chivo"/>
                <a:cs typeface="Chivo"/>
                <a:sym typeface="Chivo"/>
              </a:defRPr>
            </a:lvl7pPr>
            <a:lvl8pPr marL="3657600" lvl="7" indent="-317500">
              <a:lnSpc>
                <a:spcPct val="100000"/>
              </a:lnSpc>
              <a:spcBef>
                <a:spcPts val="0"/>
              </a:spcBef>
              <a:spcAft>
                <a:spcPts val="0"/>
              </a:spcAft>
              <a:buClr>
                <a:schemeClr val="dk1"/>
              </a:buClr>
              <a:buSzPts val="1400"/>
              <a:buFont typeface="Chivo"/>
              <a:buChar char="○"/>
              <a:defRPr>
                <a:solidFill>
                  <a:schemeClr val="dk1"/>
                </a:solidFill>
                <a:latin typeface="Chivo"/>
                <a:ea typeface="Chivo"/>
                <a:cs typeface="Chivo"/>
                <a:sym typeface="Chivo"/>
              </a:defRPr>
            </a:lvl8pPr>
            <a:lvl9pPr marL="4114800" lvl="8" indent="-317500">
              <a:lnSpc>
                <a:spcPct val="100000"/>
              </a:lnSpc>
              <a:spcBef>
                <a:spcPts val="0"/>
              </a:spcBef>
              <a:spcAft>
                <a:spcPts val="0"/>
              </a:spcAft>
              <a:buClr>
                <a:schemeClr val="dk1"/>
              </a:buClr>
              <a:buSzPts val="1400"/>
              <a:buFont typeface="Chivo"/>
              <a:buChar char="■"/>
              <a:defRPr>
                <a:solidFill>
                  <a:schemeClr val="dk1"/>
                </a:solidFill>
                <a:latin typeface="Chivo"/>
                <a:ea typeface="Chivo"/>
                <a:cs typeface="Chivo"/>
                <a:sym typeface="Chivo"/>
              </a:defRPr>
            </a:lvl9pPr>
          </a:lstStyle>
          <a:p>
            <a:endParaRPr/>
          </a:p>
        </p:txBody>
      </p:sp>
      <p:sp>
        <p:nvSpPr>
          <p:cNvPr id="4" name="TextBox 11"/>
          <p:cNvSpPr txBox="1"/>
          <p:nvPr userDrawn="1"/>
        </p:nvSpPr>
        <p:spPr>
          <a:xfrm rot="16200000">
            <a:off x="-2370989" y="1375929"/>
            <a:ext cx="4446020" cy="230832"/>
          </a:xfrm>
          <a:prstGeom prst="rect">
            <a:avLst/>
          </a:prstGeom>
          <a:noFill/>
        </p:spPr>
        <p:txBody>
          <a:bodyPr wrap="square" rtlCol="0" anchor="ctr">
            <a:spAutoFit/>
          </a:bodyPr>
          <a:lstStyle/>
          <a:p>
            <a:r>
              <a:rPr lang="bs-Latn-BA" sz="900" dirty="0">
                <a:solidFill>
                  <a:schemeClr val="bg1">
                    <a:lumMod val="65000"/>
                  </a:schemeClr>
                </a:solidFill>
              </a:rPr>
              <a:t>Find</a:t>
            </a:r>
            <a:r>
              <a:rPr lang="bs-Latn-BA" sz="900" baseline="0" dirty="0">
                <a:solidFill>
                  <a:schemeClr val="bg1">
                    <a:lumMod val="65000"/>
                  </a:schemeClr>
                </a:solidFill>
              </a:rPr>
              <a:t> m</a:t>
            </a:r>
            <a:r>
              <a:rPr lang="bs-Latn-BA" sz="900" dirty="0">
                <a:solidFill>
                  <a:schemeClr val="bg1">
                    <a:lumMod val="65000"/>
                  </a:schemeClr>
                </a:solidFill>
              </a:rPr>
              <a:t>ore PowerPoint templates</a:t>
            </a:r>
            <a:r>
              <a:rPr lang="bs-Latn-BA" sz="900" baseline="0" dirty="0">
                <a:solidFill>
                  <a:schemeClr val="bg1">
                    <a:lumMod val="65000"/>
                  </a:schemeClr>
                </a:solidFill>
              </a:rPr>
              <a:t> on </a:t>
            </a:r>
            <a:r>
              <a:rPr lang="es-PE" sz="900" b="1" baseline="0" dirty="0" smtClean="0">
                <a:solidFill>
                  <a:schemeClr val="bg1">
                    <a:lumMod val="65000"/>
                  </a:schemeClr>
                </a:solidFill>
                <a:hlinkClick r:id="rId35"/>
              </a:rPr>
              <a:t>plantillaspowerpoint.org</a:t>
            </a:r>
            <a:endParaRPr lang="en-US" sz="900" dirty="0">
              <a:solidFill>
                <a:schemeClr val="bg1">
                  <a:lumMod val="65000"/>
                </a:schemeClr>
              </a:solidFill>
            </a:endParaRPr>
          </a:p>
        </p:txBody>
      </p:sp>
      <p:pic>
        <p:nvPicPr>
          <p:cNvPr id="5" name="Imagen 4"/>
          <p:cNvPicPr>
            <a:picLocks noChangeAspect="1"/>
          </p:cNvPicPr>
          <p:nvPr userDrawn="1"/>
        </p:nvPicPr>
        <p:blipFill>
          <a:blip r:embed="rId36">
            <a:extLst>
              <a:ext uri="{28A0092B-C50C-407E-A947-70E740481C1C}">
                <a14:useLocalDpi xmlns:a14="http://schemas.microsoft.com/office/drawing/2010/main" val="0"/>
              </a:ext>
            </a:extLst>
          </a:blip>
          <a:stretch>
            <a:fillRect/>
          </a:stretch>
        </p:blipFill>
        <p:spPr>
          <a:xfrm rot="16200000">
            <a:off x="-683394" y="4101792"/>
            <a:ext cx="1070831" cy="295958"/>
          </a:xfrm>
          <a:prstGeom prst="rect">
            <a:avLst/>
          </a:prstGeom>
        </p:spPr>
      </p:pic>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236"/>
        <p:cNvGrpSpPr/>
        <p:nvPr/>
      </p:nvGrpSpPr>
      <p:grpSpPr>
        <a:xfrm>
          <a:off x="0" y="0"/>
          <a:ext cx="0" cy="0"/>
          <a:chOff x="0" y="0"/>
          <a:chExt cx="0" cy="0"/>
        </a:xfrm>
      </p:grpSpPr>
      <p:sp>
        <p:nvSpPr>
          <p:cNvPr id="237" name="Google Shape;237;p35"/>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238" name="Google Shape;238;p35"/>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
        <p:nvSpPr>
          <p:cNvPr id="4" name="TextBox 11"/>
          <p:cNvSpPr txBox="1"/>
          <p:nvPr userDrawn="1"/>
        </p:nvSpPr>
        <p:spPr>
          <a:xfrm rot="16200000">
            <a:off x="-2370989" y="1375929"/>
            <a:ext cx="4446020" cy="230832"/>
          </a:xfrm>
          <a:prstGeom prst="rect">
            <a:avLst/>
          </a:prstGeom>
          <a:noFill/>
        </p:spPr>
        <p:txBody>
          <a:bodyPr wrap="square" rtlCol="0" anchor="ctr">
            <a:spAutoFit/>
          </a:bodyPr>
          <a:lstStyle/>
          <a:p>
            <a:r>
              <a:rPr lang="bs-Latn-BA" sz="900" dirty="0">
                <a:solidFill>
                  <a:schemeClr val="bg1">
                    <a:lumMod val="65000"/>
                  </a:schemeClr>
                </a:solidFill>
              </a:rPr>
              <a:t>Find</a:t>
            </a:r>
            <a:r>
              <a:rPr lang="bs-Latn-BA" sz="900" baseline="0" dirty="0">
                <a:solidFill>
                  <a:schemeClr val="bg1">
                    <a:lumMod val="65000"/>
                  </a:schemeClr>
                </a:solidFill>
              </a:rPr>
              <a:t> m</a:t>
            </a:r>
            <a:r>
              <a:rPr lang="bs-Latn-BA" sz="900" dirty="0">
                <a:solidFill>
                  <a:schemeClr val="bg1">
                    <a:lumMod val="65000"/>
                  </a:schemeClr>
                </a:solidFill>
              </a:rPr>
              <a:t>ore PowerPoint templates</a:t>
            </a:r>
            <a:r>
              <a:rPr lang="bs-Latn-BA" sz="900" baseline="0" dirty="0">
                <a:solidFill>
                  <a:schemeClr val="bg1">
                    <a:lumMod val="65000"/>
                  </a:schemeClr>
                </a:solidFill>
              </a:rPr>
              <a:t> on </a:t>
            </a:r>
            <a:r>
              <a:rPr lang="es-PE" sz="900" b="1" baseline="0" dirty="0" smtClean="0">
                <a:solidFill>
                  <a:schemeClr val="bg1">
                    <a:lumMod val="65000"/>
                  </a:schemeClr>
                </a:solidFill>
                <a:hlinkClick r:id="rId4"/>
              </a:rPr>
              <a:t>plantillaspowerpoint.org</a:t>
            </a:r>
            <a:endParaRPr lang="en-US" sz="900" dirty="0">
              <a:solidFill>
                <a:schemeClr val="bg1">
                  <a:lumMod val="65000"/>
                </a:schemeClr>
              </a:solidFill>
            </a:endParaRPr>
          </a:p>
        </p:txBody>
      </p:sp>
      <p:pic>
        <p:nvPicPr>
          <p:cNvPr id="5" name="Imagen 4"/>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rot="16200000">
            <a:off x="-683394" y="4101792"/>
            <a:ext cx="1070831" cy="295958"/>
          </a:xfrm>
          <a:prstGeom prst="rect">
            <a:avLst/>
          </a:prstGeom>
        </p:spPr>
      </p:pic>
    </p:spTree>
  </p:cSld>
  <p:clrMap bg1="lt1" tx1="dk1" bg2="dk2" tx2="lt2" accent1="accent1" accent2="accent2" accent3="accent3" accent4="accent4" accent5="accent5" accent6="accent6" hlink="hlink" folHlink="folHlink"/>
  <p:sldLayoutIdLst>
    <p:sldLayoutId id="2147483681" r:id="rId1"/>
    <p:sldLayoutId id="2147483682"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3.xml"/></Relationships>
</file>

<file path=ppt/slides/_rels/slide11.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13.xml"/><Relationship Id="rId1" Type="http://schemas.openxmlformats.org/officeDocument/2006/relationships/slideLayout" Target="../slideLayouts/slideLayout9.xml"/><Relationship Id="rId4" Type="http://schemas.openxmlformats.org/officeDocument/2006/relationships/image" Target="../media/image3.png"/></Relationships>
</file>

<file path=ppt/slides/_rels/slide14.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14.xml"/><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15.xml"/><Relationship Id="rId1" Type="http://schemas.openxmlformats.org/officeDocument/2006/relationships/slideLayout" Target="../slideLayouts/slideLayout10.xml"/></Relationships>
</file>

<file path=ppt/slides/_rels/slide16.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notesSlide" Target="../notesSlides/notesSlide16.xml"/><Relationship Id="rId1" Type="http://schemas.openxmlformats.org/officeDocument/2006/relationships/slideLayout" Target="../slideLayouts/slideLayout24.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5.xml"/></Relationships>
</file>

<file path=ppt/slides/_rels/slide18.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8.xml"/><Relationship Id="rId1" Type="http://schemas.openxmlformats.org/officeDocument/2006/relationships/slideLayout" Target="../slideLayouts/slideLayout17.xml"/></Relationships>
</file>

<file path=ppt/slides/_rels/slide19.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9.xml"/><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20.xml"/><Relationship Id="rId1" Type="http://schemas.openxmlformats.org/officeDocument/2006/relationships/slideLayout" Target="../slideLayouts/slideLayout16.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7.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8.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9.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30.xml"/></Relationships>
</file>

<file path=ppt/slides/_rels/slide25.xml.rels><?xml version="1.0" encoding="UTF-8" standalone="yes"?>
<Relationships xmlns="http://schemas.openxmlformats.org/package/2006/relationships"><Relationship Id="rId3" Type="http://schemas.openxmlformats.org/officeDocument/2006/relationships/hyperlink" Target="https://docs.google.com/spreadsheets/d/13lU6lVhP2dRwZseHhb7cFgoha4xDpV4zBzhSOF1enNQ/copy" TargetMode="External"/><Relationship Id="rId2" Type="http://schemas.openxmlformats.org/officeDocument/2006/relationships/notesSlide" Target="../notesSlides/notesSlide25.xml"/><Relationship Id="rId1" Type="http://schemas.openxmlformats.org/officeDocument/2006/relationships/slideLayout" Target="../slideLayouts/slideLayout5.xml"/><Relationship Id="rId4" Type="http://schemas.openxmlformats.org/officeDocument/2006/relationships/image" Target="../media/image21.png"/></Relationships>
</file>

<file path=ppt/slides/_rels/slide26.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notesSlide" Target="../notesSlides/notesSlide26.xml"/><Relationship Id="rId1" Type="http://schemas.openxmlformats.org/officeDocument/2006/relationships/slideLayout" Target="../slideLayouts/slideLayout4.xml"/><Relationship Id="rId4" Type="http://schemas.openxmlformats.org/officeDocument/2006/relationships/image" Target="../media/image23.jpg"/></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6.xml"/></Relationships>
</file>

<file path=ppt/slides/_rels/slide28.xml.rels><?xml version="1.0" encoding="UTF-8" standalone="yes"?>
<Relationships xmlns="http://schemas.openxmlformats.org/package/2006/relationships"><Relationship Id="rId3" Type="http://schemas.openxmlformats.org/officeDocument/2006/relationships/image" Target="../media/image24.jpg"/><Relationship Id="rId2" Type="http://schemas.openxmlformats.org/officeDocument/2006/relationships/notesSlide" Target="../notesSlides/notesSlide28.xml"/><Relationship Id="rId1" Type="http://schemas.openxmlformats.org/officeDocument/2006/relationships/slideLayout" Target="../slideLayouts/slideLayout27.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8.xml"/></Relationships>
</file>

<file path=ppt/slides/_rels/slide3.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3.xml"/><Relationship Id="rId1" Type="http://schemas.openxmlformats.org/officeDocument/2006/relationships/slideLayout" Target="../slideLayouts/slideLayout8.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9.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0.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5.xml"/></Relationships>
</file>

<file path=ppt/slides/_rels/slide33.xml.rels><?xml version="1.0" encoding="UTF-8" standalone="yes"?>
<Relationships xmlns="http://schemas.openxmlformats.org/package/2006/relationships"><Relationship Id="rId3" Type="http://schemas.openxmlformats.org/officeDocument/2006/relationships/hyperlink" Target="https://docs.google.com/spreadsheets/d/13lU6lVhP2dRwZseHhb7cFgoha4xDpV4zBzhSOF1enNQ/copy" TargetMode="External"/><Relationship Id="rId2" Type="http://schemas.openxmlformats.org/officeDocument/2006/relationships/notesSlide" Target="../notesSlides/notesSlide33.xml"/><Relationship Id="rId1" Type="http://schemas.openxmlformats.org/officeDocument/2006/relationships/slideLayout" Target="../slideLayouts/slideLayout26.xml"/><Relationship Id="rId4" Type="http://schemas.openxmlformats.org/officeDocument/2006/relationships/image" Target="../media/image25.png"/></Relationships>
</file>

<file path=ppt/slides/_rels/slide34.xml.rels><?xml version="1.0" encoding="UTF-8" standalone="yes"?>
<Relationships xmlns="http://schemas.openxmlformats.org/package/2006/relationships"><Relationship Id="rId3" Type="http://schemas.openxmlformats.org/officeDocument/2006/relationships/image" Target="../media/image26.jpg"/><Relationship Id="rId2" Type="http://schemas.openxmlformats.org/officeDocument/2006/relationships/notesSlide" Target="../notesSlides/notesSlide34.xml"/><Relationship Id="rId1" Type="http://schemas.openxmlformats.org/officeDocument/2006/relationships/slideLayout" Target="../slideLayouts/slideLayout31.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7.xml"/></Relationships>
</file>

<file path=ppt/slides/_rels/slide36.xml.rels><?xml version="1.0" encoding="UTF-8" standalone="yes"?>
<Relationships xmlns="http://schemas.openxmlformats.org/package/2006/relationships"><Relationship Id="rId8" Type="http://schemas.openxmlformats.org/officeDocument/2006/relationships/hyperlink" Target="https://www.freepik.com/free-photo/businesspeople-office-meeting-hand-shake_13296776.htm/?utm_source=slidesgo_template&amp;utm_medium=referral-link&amp;utm_campaign=sg_resources&amp;utm_content=freepik" TargetMode="External"/><Relationship Id="rId13" Type="http://schemas.openxmlformats.org/officeDocument/2006/relationships/hyperlink" Target="https://www.freepik.com/free-photo/close-up-men-discussing-eco-project_13443025.htm/?utm_source=slidesgo_template&amp;utm_medium=referral-link&amp;utm_campaign=sg_resources&amp;utm_content=freepik" TargetMode="External"/><Relationship Id="rId3" Type="http://schemas.openxmlformats.org/officeDocument/2006/relationships/hyperlink" Target="https://www.freepik.com/free-photo/close-up-business-people-conference-room_13377896.htm/?utm_source=slidesgo_template&amp;utm_medium=referral-link&amp;utm_campaign=sg_resources&amp;utm_content=freepik" TargetMode="External"/><Relationship Id="rId7" Type="http://schemas.openxmlformats.org/officeDocument/2006/relationships/hyperlink" Target="https://www.freepik.com/free-photo/colleagues-working-together-project_22548049.htm/?utm_source=slidesgo_template&amp;utm_medium=referral-link&amp;utm_campaign=sg_resources&amp;utm_content=freepik" TargetMode="External"/><Relationship Id="rId12" Type="http://schemas.openxmlformats.org/officeDocument/2006/relationships/hyperlink" Target="https://www.freepik.com/free-photo/three-businesspersons-meeting_1128219.htm/?utm_source=slidesgo_template&amp;utm_medium=referral-link&amp;utm_campaign=sg_resources&amp;utm_content=freepik" TargetMode="External"/><Relationship Id="rId2" Type="http://schemas.openxmlformats.org/officeDocument/2006/relationships/notesSlide" Target="../notesSlides/notesSlide36.xml"/><Relationship Id="rId1" Type="http://schemas.openxmlformats.org/officeDocument/2006/relationships/slideLayout" Target="../slideLayouts/slideLayout3.xml"/><Relationship Id="rId6" Type="http://schemas.openxmlformats.org/officeDocument/2006/relationships/hyperlink" Target="https://www.freepik.com/free-photo/businesspeople-meeting-office-working_13296744.htm/?utm_source=slidesgo_template&amp;utm_medium=referral-link&amp;utm_campaign=sg_resources&amp;utm_content=freepik" TargetMode="External"/><Relationship Id="rId11" Type="http://schemas.openxmlformats.org/officeDocument/2006/relationships/hyperlink" Target="https://www.freepik.com/free-photo/front-view-positive-young-people-smiling_6981841.htm/?utm_source=slidesgo_template&amp;utm_medium=referral-link&amp;utm_campaign=sg_resources&amp;utm_content=freepik" TargetMode="External"/><Relationship Id="rId5" Type="http://schemas.openxmlformats.org/officeDocument/2006/relationships/hyperlink" Target="https://www.freepik.com/free-photo/front-view-people-having-meeting-office_12065575.htm/?utm_source=slidesgo_template&amp;utm_medium=referral-link&amp;utm_campaign=sg_resources&amp;utm_content=freepik" TargetMode="External"/><Relationship Id="rId10" Type="http://schemas.openxmlformats.org/officeDocument/2006/relationships/hyperlink" Target="https://www.freepik.com/free-photo/students-giving-five_1249585.htm/?utm_source=slidesgo_template&amp;utm_medium=referral-link&amp;utm_campaign=sg_resources&amp;utm_content=freepik" TargetMode="External"/><Relationship Id="rId4" Type="http://schemas.openxmlformats.org/officeDocument/2006/relationships/hyperlink" Target="https://www.freepik.com/free-photo/cheerful-office-workers-with-papers_1372747.htm/?utm_source=slidesgo_template&amp;utm_medium=referral-link&amp;utm_campaign=sg_resources&amp;utm_content=freepik" TargetMode="External"/><Relationship Id="rId9" Type="http://schemas.openxmlformats.org/officeDocument/2006/relationships/hyperlink" Target="https://www.freepik.com/free-photo/businesspeople-office-meeting_13296775.htm/?utm_source=slidesgo_template&amp;utm_medium=referral-link&amp;utm_campaign=sg_resources&amp;utm_content=freepik" TargetMode="External"/><Relationship Id="rId14" Type="http://schemas.openxmlformats.org/officeDocument/2006/relationships/hyperlink" Target="https://www.freepik.com/free-photo/front-view-couple-making-plans-remodel-household-together_12061818.htm/?utm_source=slidesgo_template&amp;utm_medium=referral-link&amp;utm_campaign=sg_resources&amp;utm_content=freepik" TargetMode="External"/></Relationships>
</file>

<file path=ppt/slides/_rels/slide37.xml.rels><?xml version="1.0" encoding="UTF-8" standalone="yes"?>
<Relationships xmlns="http://schemas.openxmlformats.org/package/2006/relationships"><Relationship Id="rId8" Type="http://schemas.openxmlformats.org/officeDocument/2006/relationships/hyperlink" Target="https://www.freepik.com/free-photo/group-people-with-laptops_3400280.htm/?utm_source=slidesgo_template&amp;utm_medium=referral-link&amp;utm_campaign=sg_resources&amp;utm_content=freepik" TargetMode="External"/><Relationship Id="rId13" Type="http://schemas.openxmlformats.org/officeDocument/2006/relationships/hyperlink" Target="https://www.freepik.com/free-photo/co-working-people-working-together_23988373.htm/?utm_source=slidesgo_template&amp;utm_medium=referral-link&amp;utm_campaign=sg_resources&amp;utm_content=freepik" TargetMode="External"/><Relationship Id="rId18" Type="http://schemas.openxmlformats.org/officeDocument/2006/relationships/hyperlink" Target="https://www.flaticon.com/packs/leadership-21/?utm_source=slidesgo_template&amp;utm_medium=referral-link&amp;utm_campaign=sg_resources&amp;utm_content=flaticon" TargetMode="External"/><Relationship Id="rId3" Type="http://schemas.openxmlformats.org/officeDocument/2006/relationships/hyperlink" Target="https://www.freepik.com/free-vector/gradient-minimalist-business-card-template_42076229.htm/?utm_source=slidesgo_template&amp;utm_medium=referral-link&amp;utm_campaign=sg_resources&amp;utm_content=freepik" TargetMode="External"/><Relationship Id="rId7" Type="http://schemas.openxmlformats.org/officeDocument/2006/relationships/hyperlink" Target="https://www.freepik.com/free-photo/friends-looking-distance_5038130.htm/?utm_source=slidesgo_template&amp;utm_medium=referral-link&amp;utm_campaign=sg_resources&amp;utm_content=freepik" TargetMode="External"/><Relationship Id="rId12" Type="http://schemas.openxmlformats.org/officeDocument/2006/relationships/hyperlink" Target="https://www.freepik.com/free-photo/high-angle-people-working-office_32470983.htm/?utm_source=slidesgo_template&amp;utm_medium=referral-link&amp;utm_campaign=sg_resources&amp;utm_content=freepik" TargetMode="External"/><Relationship Id="rId17" Type="http://schemas.openxmlformats.org/officeDocument/2006/relationships/hyperlink" Target="https://www.freepik.com/free-photo/business-colleagues-banner-concept-with-copy-space_30589164.htm/?utm_source=slidesgo_template&amp;utm_medium=referral-link&amp;utm_campaign=sg_resources&amp;utm_content=freepik" TargetMode="External"/><Relationship Id="rId2" Type="http://schemas.openxmlformats.org/officeDocument/2006/relationships/notesSlide" Target="../notesSlides/notesSlide37.xml"/><Relationship Id="rId16" Type="http://schemas.openxmlformats.org/officeDocument/2006/relationships/hyperlink" Target="https://www.freepik.com/free-photo/people-working-as-team-company_19534492.htm/?utm_source=slidesgo_template&amp;utm_medium=referral-link&amp;utm_campaign=sg_resources&amp;utm_content=freepik" TargetMode="External"/><Relationship Id="rId1" Type="http://schemas.openxmlformats.org/officeDocument/2006/relationships/slideLayout" Target="../slideLayouts/slideLayout20.xml"/><Relationship Id="rId6" Type="http://schemas.openxmlformats.org/officeDocument/2006/relationships/hyperlink" Target="https://www.freepik.com/free-photo/high-angle-smiley-colleagues-working-together_31124120.htm/?utm_source=slidesgo_template&amp;utm_medium=referral-link&amp;utm_campaign=sg_resources&amp;utm_content=freepik" TargetMode="External"/><Relationship Id="rId11" Type="http://schemas.openxmlformats.org/officeDocument/2006/relationships/hyperlink" Target="https://www.freepik.com/free-photo/man-woman-desk-shaking-hands_1302672.htm/?utm_source=slidesgo_template&amp;utm_medium=referral-link&amp;utm_campaign=sg_resources&amp;utm_content=freepik" TargetMode="External"/><Relationship Id="rId5" Type="http://schemas.openxmlformats.org/officeDocument/2006/relationships/hyperlink" Target="https://www.freepik.com/free-photo/woman-holding-european-union-envelope_5316023.htm/?utm_source=slidesgo_template&amp;utm_medium=referral-link&amp;utm_campaign=sg_resources&amp;utm_content=freepik" TargetMode="External"/><Relationship Id="rId15" Type="http://schemas.openxmlformats.org/officeDocument/2006/relationships/hyperlink" Target="https://www.freepik.com/free-photo/woman-wearing-sundress_42114082.htm/?utm_source=slidesgo_template&amp;utm_medium=referral-link&amp;utm_campaign=sg_resources&amp;utm_content=freepik" TargetMode="External"/><Relationship Id="rId10" Type="http://schemas.openxmlformats.org/officeDocument/2006/relationships/hyperlink" Target="https://www.freepik.com/free-photo/close-up-people-holding-hands_15501103.htm/?utm_source=slidesgo_template&amp;utm_medium=referral-link&amp;utm_campaign=sg_resources&amp;utm_content=freepik" TargetMode="External"/><Relationship Id="rId4" Type="http://schemas.openxmlformats.org/officeDocument/2006/relationships/hyperlink" Target="https://www.freepik.com/free-vector/gradient-minimalist-business-card-template_42076228.htm/?utm_source=slidesgo_template&amp;utm_medium=referral-link&amp;utm_campaign=sg_resources&amp;utm_content=freepik" TargetMode="External"/><Relationship Id="rId9" Type="http://schemas.openxmlformats.org/officeDocument/2006/relationships/hyperlink" Target="https://www.freepik.com/free-photo/person-expressing-appreciation-their-workmates_27301742.htm/?utm_source=slidesgo_template&amp;utm_medium=referral-link&amp;utm_campaign=sg_resources&amp;utm_content=freepik" TargetMode="External"/><Relationship Id="rId14" Type="http://schemas.openxmlformats.org/officeDocument/2006/relationships/hyperlink" Target="https://www.freepik.com/free-photo/man-checking-off-items-shopping-list_5127561.htm/?utm_source=slidesgo_template&amp;utm_medium=referral-link&amp;utm_campaign=sg_resources&amp;utm_content=freepik" TargetMode="External"/></Relationships>
</file>

<file path=ppt/slides/_rels/slide38.xml.rels><?xml version="1.0" encoding="UTF-8" standalone="yes"?>
<Relationships xmlns="http://schemas.openxmlformats.org/package/2006/relationships"><Relationship Id="rId3" Type="http://schemas.openxmlformats.org/officeDocument/2006/relationships/hyperlink" Target="https://fonts.google.com/specimen/Work+Sans" TargetMode="External"/><Relationship Id="rId2" Type="http://schemas.openxmlformats.org/officeDocument/2006/relationships/notesSlide" Target="../notesSlides/notesSlide38.xml"/><Relationship Id="rId1" Type="http://schemas.openxmlformats.org/officeDocument/2006/relationships/slideLayout" Target="../slideLayouts/slideLayout35.xml"/><Relationship Id="rId4" Type="http://schemas.openxmlformats.org/officeDocument/2006/relationships/hyperlink" Target="https://fonts.google.com/specimen/Chivo" TargetMode="External"/></Relationships>
</file>

<file path=ppt/slides/_rels/slide39.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31.png"/><Relationship Id="rId2" Type="http://schemas.openxmlformats.org/officeDocument/2006/relationships/notesSlide" Target="../notesSlides/notesSlide39.xml"/><Relationship Id="rId1" Type="http://schemas.openxmlformats.org/officeDocument/2006/relationships/slideLayout" Target="../slideLayouts/slideLayout35.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30.png"/><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29.png"/><Relationship Id="rId4" Type="http://schemas.openxmlformats.org/officeDocument/2006/relationships/image" Target="../media/image27.png"/><Relationship Id="rId9" Type="http://schemas.openxmlformats.org/officeDocument/2006/relationships/image" Target="../media/image28.png"/></Relationships>
</file>

<file path=ppt/slides/_rels/slide4.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5.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4.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4.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4.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4.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4.xml"/></Relationships>
</file>

<file path=ppt/slides/_rels/slide46.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46.xml"/><Relationship Id="rId1" Type="http://schemas.openxmlformats.org/officeDocument/2006/relationships/slideLayout" Target="../slideLayouts/slideLayout35.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4.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4.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4.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9.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4.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5.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5.xml"/></Relationships>
</file>

<file path=ppt/slides/_rels/slide6.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7.xml"/><Relationship Id="rId1" Type="http://schemas.openxmlformats.org/officeDocument/2006/relationships/slideLayout" Target="../slideLayouts/slideLayout18.xml"/><Relationship Id="rId4" Type="http://schemas.openxmlformats.org/officeDocument/2006/relationships/image" Target="../media/image12.jp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1.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45"/>
        <p:cNvGrpSpPr/>
        <p:nvPr/>
      </p:nvGrpSpPr>
      <p:grpSpPr>
        <a:xfrm>
          <a:off x="0" y="0"/>
          <a:ext cx="0" cy="0"/>
          <a:chOff x="0" y="0"/>
          <a:chExt cx="0" cy="0"/>
        </a:xfrm>
      </p:grpSpPr>
      <p:sp>
        <p:nvSpPr>
          <p:cNvPr id="246" name="Google Shape;246;p38"/>
          <p:cNvSpPr txBox="1">
            <a:spLocks noGrp="1"/>
          </p:cNvSpPr>
          <p:nvPr>
            <p:ph type="ctrTitle"/>
          </p:nvPr>
        </p:nvSpPr>
        <p:spPr>
          <a:xfrm>
            <a:off x="713225" y="843550"/>
            <a:ext cx="7717500" cy="1121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European Union</a:t>
            </a:r>
            <a:endParaRPr/>
          </a:p>
        </p:txBody>
      </p:sp>
      <p:sp>
        <p:nvSpPr>
          <p:cNvPr id="247" name="Google Shape;247;p38"/>
          <p:cNvSpPr txBox="1">
            <a:spLocks noGrp="1"/>
          </p:cNvSpPr>
          <p:nvPr>
            <p:ph type="subTitle" idx="1"/>
          </p:nvPr>
        </p:nvSpPr>
        <p:spPr>
          <a:xfrm>
            <a:off x="5549263" y="2497950"/>
            <a:ext cx="2425800" cy="2106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 is where your presentation begins</a:t>
            </a:r>
            <a:endParaRPr/>
          </a:p>
        </p:txBody>
      </p:sp>
      <p:pic>
        <p:nvPicPr>
          <p:cNvPr id="248" name="Google Shape;248;p38"/>
          <p:cNvPicPr preferRelativeResize="0">
            <a:picLocks noGrp="1"/>
          </p:cNvPicPr>
          <p:nvPr>
            <p:ph type="pic" idx="2"/>
          </p:nvPr>
        </p:nvPicPr>
        <p:blipFill rotWithShape="1">
          <a:blip r:embed="rId3">
            <a:alphaModFix/>
          </a:blip>
          <a:srcRect t="15626" b="15626"/>
          <a:stretch/>
        </p:blipFill>
        <p:spPr>
          <a:xfrm>
            <a:off x="1189288" y="2497988"/>
            <a:ext cx="3823200" cy="2106000"/>
          </a:xfrm>
          <a:prstGeom prst="rect">
            <a:avLst/>
          </a:prstGeom>
        </p:spPr>
      </p:pic>
      <p:sp>
        <p:nvSpPr>
          <p:cNvPr id="249" name="Google Shape;249;p38"/>
          <p:cNvSpPr/>
          <p:nvPr/>
        </p:nvSpPr>
        <p:spPr>
          <a:xfrm>
            <a:off x="5666325" y="4169850"/>
            <a:ext cx="270000" cy="256500"/>
          </a:xfrm>
          <a:prstGeom prst="star5">
            <a:avLst>
              <a:gd name="adj" fmla="val 19098"/>
              <a:gd name="hf" fmla="val 105146"/>
              <a:gd name="vf" fmla="val 11055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410"/>
        <p:cNvGrpSpPr/>
        <p:nvPr/>
      </p:nvGrpSpPr>
      <p:grpSpPr>
        <a:xfrm>
          <a:off x="0" y="0"/>
          <a:ext cx="0" cy="0"/>
          <a:chOff x="0" y="0"/>
          <a:chExt cx="0" cy="0"/>
        </a:xfrm>
      </p:grpSpPr>
      <p:sp>
        <p:nvSpPr>
          <p:cNvPr id="411" name="Google Shape;411;p48"/>
          <p:cNvSpPr txBox="1">
            <a:spLocks noGrp="1"/>
          </p:cNvSpPr>
          <p:nvPr>
            <p:ph type="subTitle" idx="2"/>
          </p:nvPr>
        </p:nvSpPr>
        <p:spPr>
          <a:xfrm>
            <a:off x="3470225" y="2048576"/>
            <a:ext cx="2199600" cy="906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has extremely high temperatures</a:t>
            </a:r>
            <a:endParaRPr/>
          </a:p>
        </p:txBody>
      </p:sp>
      <p:sp>
        <p:nvSpPr>
          <p:cNvPr id="412" name="Google Shape;412;p48"/>
          <p:cNvSpPr txBox="1">
            <a:spLocks noGrp="1"/>
          </p:cNvSpPr>
          <p:nvPr>
            <p:ph type="subTitle" idx="5"/>
          </p:nvPr>
        </p:nvSpPr>
        <p:spPr>
          <a:xfrm>
            <a:off x="6220726" y="2048576"/>
            <a:ext cx="2199600" cy="906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Neptune is the farthest planet from the Sun</a:t>
            </a:r>
            <a:endParaRPr/>
          </a:p>
        </p:txBody>
      </p:sp>
      <p:sp>
        <p:nvSpPr>
          <p:cNvPr id="413" name="Google Shape;413;p48"/>
          <p:cNvSpPr txBox="1">
            <a:spLocks noGrp="1"/>
          </p:cNvSpPr>
          <p:nvPr>
            <p:ph type="title"/>
          </p:nvPr>
        </p:nvSpPr>
        <p:spPr>
          <a:xfrm>
            <a:off x="720000" y="53357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Reviewing concepts is a good idea</a:t>
            </a:r>
            <a:endParaRPr/>
          </a:p>
        </p:txBody>
      </p:sp>
      <p:sp>
        <p:nvSpPr>
          <p:cNvPr id="414" name="Google Shape;414;p48"/>
          <p:cNvSpPr txBox="1">
            <a:spLocks noGrp="1"/>
          </p:cNvSpPr>
          <p:nvPr>
            <p:ph type="subTitle" idx="1"/>
          </p:nvPr>
        </p:nvSpPr>
        <p:spPr>
          <a:xfrm>
            <a:off x="719725" y="2048576"/>
            <a:ext cx="2199600" cy="906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Mars is actually a very cold place</a:t>
            </a:r>
            <a:endParaRPr/>
          </a:p>
        </p:txBody>
      </p:sp>
      <p:sp>
        <p:nvSpPr>
          <p:cNvPr id="415" name="Google Shape;415;p48"/>
          <p:cNvSpPr txBox="1">
            <a:spLocks noGrp="1"/>
          </p:cNvSpPr>
          <p:nvPr>
            <p:ph type="subTitle" idx="3"/>
          </p:nvPr>
        </p:nvSpPr>
        <p:spPr>
          <a:xfrm>
            <a:off x="719725" y="3697400"/>
            <a:ext cx="2199600" cy="906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a:t>
            </a:r>
            <a:endParaRPr/>
          </a:p>
        </p:txBody>
      </p:sp>
      <p:sp>
        <p:nvSpPr>
          <p:cNvPr id="416" name="Google Shape;416;p48"/>
          <p:cNvSpPr txBox="1">
            <a:spLocks noGrp="1"/>
          </p:cNvSpPr>
          <p:nvPr>
            <p:ph type="subTitle" idx="4"/>
          </p:nvPr>
        </p:nvSpPr>
        <p:spPr>
          <a:xfrm>
            <a:off x="3470225" y="3697400"/>
            <a:ext cx="2199600" cy="906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Saturn is a gas giant with several rings</a:t>
            </a:r>
            <a:endParaRPr/>
          </a:p>
        </p:txBody>
      </p:sp>
      <p:sp>
        <p:nvSpPr>
          <p:cNvPr id="417" name="Google Shape;417;p48"/>
          <p:cNvSpPr txBox="1">
            <a:spLocks noGrp="1"/>
          </p:cNvSpPr>
          <p:nvPr>
            <p:ph type="subTitle" idx="6"/>
          </p:nvPr>
        </p:nvSpPr>
        <p:spPr>
          <a:xfrm>
            <a:off x="6220726" y="3697400"/>
            <a:ext cx="2199600" cy="906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Jupiter is the biggest planet of them all</a:t>
            </a:r>
            <a:endParaRPr/>
          </a:p>
        </p:txBody>
      </p:sp>
      <p:sp>
        <p:nvSpPr>
          <p:cNvPr id="418" name="Google Shape;418;p48"/>
          <p:cNvSpPr txBox="1">
            <a:spLocks noGrp="1"/>
          </p:cNvSpPr>
          <p:nvPr>
            <p:ph type="subTitle" idx="7"/>
          </p:nvPr>
        </p:nvSpPr>
        <p:spPr>
          <a:xfrm>
            <a:off x="718050" y="1718963"/>
            <a:ext cx="2202900" cy="445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Mars</a:t>
            </a:r>
            <a:endParaRPr/>
          </a:p>
        </p:txBody>
      </p:sp>
      <p:sp>
        <p:nvSpPr>
          <p:cNvPr id="419" name="Google Shape;419;p48"/>
          <p:cNvSpPr txBox="1">
            <a:spLocks noGrp="1"/>
          </p:cNvSpPr>
          <p:nvPr>
            <p:ph type="subTitle" idx="8"/>
          </p:nvPr>
        </p:nvSpPr>
        <p:spPr>
          <a:xfrm>
            <a:off x="3468551" y="1718963"/>
            <a:ext cx="2202900" cy="445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Venus</a:t>
            </a:r>
            <a:endParaRPr/>
          </a:p>
        </p:txBody>
      </p:sp>
      <p:sp>
        <p:nvSpPr>
          <p:cNvPr id="420" name="Google Shape;420;p48"/>
          <p:cNvSpPr txBox="1">
            <a:spLocks noGrp="1"/>
          </p:cNvSpPr>
          <p:nvPr>
            <p:ph type="subTitle" idx="9"/>
          </p:nvPr>
        </p:nvSpPr>
        <p:spPr>
          <a:xfrm>
            <a:off x="6219052" y="1718963"/>
            <a:ext cx="2202900" cy="445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Neptune</a:t>
            </a:r>
            <a:endParaRPr/>
          </a:p>
        </p:txBody>
      </p:sp>
      <p:sp>
        <p:nvSpPr>
          <p:cNvPr id="421" name="Google Shape;421;p48"/>
          <p:cNvSpPr txBox="1">
            <a:spLocks noGrp="1"/>
          </p:cNvSpPr>
          <p:nvPr>
            <p:ph type="subTitle" idx="13"/>
          </p:nvPr>
        </p:nvSpPr>
        <p:spPr>
          <a:xfrm>
            <a:off x="718050" y="3366675"/>
            <a:ext cx="2202900" cy="445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Mercury</a:t>
            </a:r>
            <a:endParaRPr/>
          </a:p>
        </p:txBody>
      </p:sp>
      <p:sp>
        <p:nvSpPr>
          <p:cNvPr id="422" name="Google Shape;422;p48"/>
          <p:cNvSpPr txBox="1">
            <a:spLocks noGrp="1"/>
          </p:cNvSpPr>
          <p:nvPr>
            <p:ph type="subTitle" idx="14"/>
          </p:nvPr>
        </p:nvSpPr>
        <p:spPr>
          <a:xfrm>
            <a:off x="3468551" y="3366675"/>
            <a:ext cx="2202900" cy="445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Saturn</a:t>
            </a:r>
            <a:endParaRPr/>
          </a:p>
        </p:txBody>
      </p:sp>
      <p:sp>
        <p:nvSpPr>
          <p:cNvPr id="423" name="Google Shape;423;p48"/>
          <p:cNvSpPr txBox="1">
            <a:spLocks noGrp="1"/>
          </p:cNvSpPr>
          <p:nvPr>
            <p:ph type="subTitle" idx="15"/>
          </p:nvPr>
        </p:nvSpPr>
        <p:spPr>
          <a:xfrm>
            <a:off x="6219052" y="3366675"/>
            <a:ext cx="2202900" cy="445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Jupiter</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427"/>
        <p:cNvGrpSpPr/>
        <p:nvPr/>
      </p:nvGrpSpPr>
      <p:grpSpPr>
        <a:xfrm>
          <a:off x="0" y="0"/>
          <a:ext cx="0" cy="0"/>
          <a:chOff x="0" y="0"/>
          <a:chExt cx="0" cy="0"/>
        </a:xfrm>
      </p:grpSpPr>
      <p:sp>
        <p:nvSpPr>
          <p:cNvPr id="428" name="Google Shape;428;p49"/>
          <p:cNvSpPr txBox="1">
            <a:spLocks noGrp="1"/>
          </p:cNvSpPr>
          <p:nvPr>
            <p:ph type="title"/>
          </p:nvPr>
        </p:nvSpPr>
        <p:spPr>
          <a:xfrm>
            <a:off x="713250" y="539500"/>
            <a:ext cx="7717500" cy="1024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Awesome words</a:t>
            </a:r>
            <a:endParaRPr/>
          </a:p>
        </p:txBody>
      </p:sp>
      <p:pic>
        <p:nvPicPr>
          <p:cNvPr id="429" name="Google Shape;429;p49"/>
          <p:cNvPicPr preferRelativeResize="0">
            <a:picLocks noGrp="1"/>
          </p:cNvPicPr>
          <p:nvPr>
            <p:ph type="pic" idx="2"/>
          </p:nvPr>
        </p:nvPicPr>
        <p:blipFill rotWithShape="1">
          <a:blip r:embed="rId3">
            <a:alphaModFix/>
          </a:blip>
          <a:srcRect t="11335" b="52404"/>
          <a:stretch/>
        </p:blipFill>
        <p:spPr>
          <a:xfrm>
            <a:off x="713225" y="1805225"/>
            <a:ext cx="7717550" cy="2798776"/>
          </a:xfrm>
          <a:prstGeom prst="rect">
            <a:avLst/>
          </a:prstGeom>
        </p:spPr>
      </p:pic>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33"/>
        <p:cNvGrpSpPr/>
        <p:nvPr/>
      </p:nvGrpSpPr>
      <p:grpSpPr>
        <a:xfrm>
          <a:off x="0" y="0"/>
          <a:ext cx="0" cy="0"/>
          <a:chOff x="0" y="0"/>
          <a:chExt cx="0" cy="0"/>
        </a:xfrm>
      </p:grpSpPr>
      <p:sp>
        <p:nvSpPr>
          <p:cNvPr id="434" name="Google Shape;434;p50"/>
          <p:cNvSpPr txBox="1">
            <a:spLocks noGrp="1"/>
          </p:cNvSpPr>
          <p:nvPr>
            <p:ph type="subTitle" idx="1"/>
          </p:nvPr>
        </p:nvSpPr>
        <p:spPr>
          <a:xfrm>
            <a:off x="1226400" y="992124"/>
            <a:ext cx="6691200" cy="23280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“This is a quote, words full of wisdom that someone important said and that can inspire the reader”</a:t>
            </a:r>
            <a:endParaRPr/>
          </a:p>
        </p:txBody>
      </p:sp>
      <p:sp>
        <p:nvSpPr>
          <p:cNvPr id="435" name="Google Shape;435;p50"/>
          <p:cNvSpPr txBox="1">
            <a:spLocks noGrp="1"/>
          </p:cNvSpPr>
          <p:nvPr>
            <p:ph type="title"/>
          </p:nvPr>
        </p:nvSpPr>
        <p:spPr>
          <a:xfrm>
            <a:off x="1226400" y="3472500"/>
            <a:ext cx="6691200" cy="5319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—Someone Famous</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439"/>
        <p:cNvGrpSpPr/>
        <p:nvPr/>
      </p:nvGrpSpPr>
      <p:grpSpPr>
        <a:xfrm>
          <a:off x="0" y="0"/>
          <a:ext cx="0" cy="0"/>
          <a:chOff x="0" y="0"/>
          <a:chExt cx="0" cy="0"/>
        </a:xfrm>
      </p:grpSpPr>
      <p:pic>
        <p:nvPicPr>
          <p:cNvPr id="440" name="Google Shape;440;p51"/>
          <p:cNvPicPr preferRelativeResize="0">
            <a:picLocks noGrp="1"/>
          </p:cNvPicPr>
          <p:nvPr>
            <p:ph type="pic" idx="2"/>
          </p:nvPr>
        </p:nvPicPr>
        <p:blipFill rotWithShape="1">
          <a:blip r:embed="rId3">
            <a:alphaModFix/>
          </a:blip>
          <a:srcRect t="15668"/>
          <a:stretch/>
        </p:blipFill>
        <p:spPr>
          <a:xfrm>
            <a:off x="0" y="0"/>
            <a:ext cx="9144003" cy="5143499"/>
          </a:xfrm>
          <a:prstGeom prst="rect">
            <a:avLst/>
          </a:prstGeom>
        </p:spPr>
      </p:pic>
      <p:pic>
        <p:nvPicPr>
          <p:cNvPr id="441" name="Google Shape;441;p51"/>
          <p:cNvPicPr preferRelativeResize="0"/>
          <p:nvPr/>
        </p:nvPicPr>
        <p:blipFill rotWithShape="1">
          <a:blip r:embed="rId4">
            <a:alphaModFix/>
          </a:blip>
          <a:srcRect t="31616" b="61375"/>
          <a:stretch/>
        </p:blipFill>
        <p:spPr>
          <a:xfrm rot="10800000" flipH="1">
            <a:off x="0" y="4783026"/>
            <a:ext cx="9144000" cy="360474"/>
          </a:xfrm>
          <a:prstGeom prst="rect">
            <a:avLst/>
          </a:prstGeom>
          <a:noFill/>
          <a:ln>
            <a:noFill/>
          </a:ln>
        </p:spPr>
      </p:pic>
      <p:sp>
        <p:nvSpPr>
          <p:cNvPr id="442" name="Google Shape;442;p51"/>
          <p:cNvSpPr txBox="1">
            <a:spLocks noGrp="1"/>
          </p:cNvSpPr>
          <p:nvPr>
            <p:ph type="title"/>
          </p:nvPr>
        </p:nvSpPr>
        <p:spPr>
          <a:xfrm>
            <a:off x="1996875" y="3320150"/>
            <a:ext cx="4659900" cy="1614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A picture is worth a thousand words</a:t>
            </a:r>
            <a:endParaRPr/>
          </a:p>
        </p:txBody>
      </p:sp>
      <p:pic>
        <p:nvPicPr>
          <p:cNvPr id="443" name="Google Shape;443;p51"/>
          <p:cNvPicPr preferRelativeResize="0"/>
          <p:nvPr/>
        </p:nvPicPr>
        <p:blipFill rotWithShape="1">
          <a:blip r:embed="rId4">
            <a:alphaModFix/>
          </a:blip>
          <a:srcRect t="92592"/>
          <a:stretch/>
        </p:blipFill>
        <p:spPr>
          <a:xfrm rot="10800000" flipH="1">
            <a:off x="0" y="8"/>
            <a:ext cx="9144000" cy="381000"/>
          </a:xfrm>
          <a:prstGeom prst="rect">
            <a:avLst/>
          </a:prstGeom>
          <a:noFill/>
          <a:ln>
            <a:noFill/>
          </a:ln>
        </p:spPr>
      </p:pic>
      <p:sp>
        <p:nvSpPr>
          <p:cNvPr id="444" name="Google Shape;444;p51"/>
          <p:cNvSpPr/>
          <p:nvPr/>
        </p:nvSpPr>
        <p:spPr>
          <a:xfrm>
            <a:off x="2157596" y="4475750"/>
            <a:ext cx="270000" cy="256500"/>
          </a:xfrm>
          <a:prstGeom prst="star5">
            <a:avLst>
              <a:gd name="adj" fmla="val 19098"/>
              <a:gd name="hf" fmla="val 105146"/>
              <a:gd name="vf" fmla="val 11055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448"/>
        <p:cNvGrpSpPr/>
        <p:nvPr/>
      </p:nvGrpSpPr>
      <p:grpSpPr>
        <a:xfrm>
          <a:off x="0" y="0"/>
          <a:ext cx="0" cy="0"/>
          <a:chOff x="0" y="0"/>
          <a:chExt cx="0" cy="0"/>
        </a:xfrm>
      </p:grpSpPr>
      <p:pic>
        <p:nvPicPr>
          <p:cNvPr id="449" name="Google Shape;449;p52"/>
          <p:cNvPicPr preferRelativeResize="0">
            <a:picLocks noGrp="1"/>
          </p:cNvPicPr>
          <p:nvPr>
            <p:ph type="pic" idx="2"/>
          </p:nvPr>
        </p:nvPicPr>
        <p:blipFill rotWithShape="1">
          <a:blip r:embed="rId3">
            <a:alphaModFix/>
          </a:blip>
          <a:srcRect t="23018" b="12285"/>
          <a:stretch/>
        </p:blipFill>
        <p:spPr>
          <a:xfrm>
            <a:off x="4239450" y="539500"/>
            <a:ext cx="4191325" cy="4068424"/>
          </a:xfrm>
          <a:prstGeom prst="rect">
            <a:avLst/>
          </a:prstGeom>
        </p:spPr>
      </p:pic>
      <p:sp>
        <p:nvSpPr>
          <p:cNvPr id="450" name="Google Shape;450;p52"/>
          <p:cNvSpPr txBox="1">
            <a:spLocks noGrp="1"/>
          </p:cNvSpPr>
          <p:nvPr>
            <p:ph type="title"/>
          </p:nvPr>
        </p:nvSpPr>
        <p:spPr>
          <a:xfrm>
            <a:off x="720000" y="535575"/>
            <a:ext cx="2944800" cy="2296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A picture always reinforces </a:t>
            </a:r>
            <a:endParaRPr/>
          </a:p>
          <a:p>
            <a:pPr marL="0" lvl="0" indent="0" algn="l" rtl="0">
              <a:spcBef>
                <a:spcPts val="0"/>
              </a:spcBef>
              <a:spcAft>
                <a:spcPts val="0"/>
              </a:spcAft>
              <a:buNone/>
            </a:pPr>
            <a:r>
              <a:rPr lang="en"/>
              <a:t>the concept</a:t>
            </a:r>
            <a:endParaRPr/>
          </a:p>
        </p:txBody>
      </p:sp>
      <p:sp>
        <p:nvSpPr>
          <p:cNvPr id="451" name="Google Shape;451;p52"/>
          <p:cNvSpPr txBox="1">
            <a:spLocks noGrp="1"/>
          </p:cNvSpPr>
          <p:nvPr>
            <p:ph type="subTitle" idx="1"/>
          </p:nvPr>
        </p:nvSpPr>
        <p:spPr>
          <a:xfrm>
            <a:off x="720000" y="2831625"/>
            <a:ext cx="2944800" cy="1776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Images reveal large amounts of data, so remember: use an image instead of a long text. Your audience will appreciate it</a:t>
            </a:r>
            <a:endParaRPr/>
          </a:p>
        </p:txBody>
      </p:sp>
      <p:sp>
        <p:nvSpPr>
          <p:cNvPr id="452" name="Google Shape;452;p52"/>
          <p:cNvSpPr/>
          <p:nvPr/>
        </p:nvSpPr>
        <p:spPr>
          <a:xfrm>
            <a:off x="3242396" y="4205150"/>
            <a:ext cx="270000" cy="256500"/>
          </a:xfrm>
          <a:prstGeom prst="star5">
            <a:avLst>
              <a:gd name="adj" fmla="val 19098"/>
              <a:gd name="hf" fmla="val 105146"/>
              <a:gd name="vf" fmla="val 11055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456"/>
        <p:cNvGrpSpPr/>
        <p:nvPr/>
      </p:nvGrpSpPr>
      <p:grpSpPr>
        <a:xfrm>
          <a:off x="0" y="0"/>
          <a:ext cx="0" cy="0"/>
          <a:chOff x="0" y="0"/>
          <a:chExt cx="0" cy="0"/>
        </a:xfrm>
      </p:grpSpPr>
      <p:sp>
        <p:nvSpPr>
          <p:cNvPr id="457" name="Google Shape;457;p53"/>
          <p:cNvSpPr txBox="1">
            <a:spLocks noGrp="1"/>
          </p:cNvSpPr>
          <p:nvPr>
            <p:ph type="title"/>
          </p:nvPr>
        </p:nvSpPr>
        <p:spPr>
          <a:xfrm>
            <a:off x="5292175" y="1442900"/>
            <a:ext cx="3138600" cy="1109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10.45 M</a:t>
            </a:r>
            <a:endParaRPr/>
          </a:p>
        </p:txBody>
      </p:sp>
      <p:sp>
        <p:nvSpPr>
          <p:cNvPr id="458" name="Google Shape;458;p53"/>
          <p:cNvSpPr txBox="1">
            <a:spLocks noGrp="1"/>
          </p:cNvSpPr>
          <p:nvPr>
            <p:ph type="subTitle" idx="1"/>
          </p:nvPr>
        </p:nvSpPr>
        <p:spPr>
          <a:xfrm>
            <a:off x="5292175" y="2780600"/>
            <a:ext cx="3138600" cy="1823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Big numbers catch your audience’s attention</a:t>
            </a:r>
            <a:endParaRPr/>
          </a:p>
        </p:txBody>
      </p:sp>
      <p:pic>
        <p:nvPicPr>
          <p:cNvPr id="459" name="Google Shape;459;p53"/>
          <p:cNvPicPr preferRelativeResize="0">
            <a:picLocks noGrp="1"/>
          </p:cNvPicPr>
          <p:nvPr>
            <p:ph type="pic" idx="2"/>
          </p:nvPr>
        </p:nvPicPr>
        <p:blipFill rotWithShape="1">
          <a:blip r:embed="rId3">
            <a:alphaModFix/>
          </a:blip>
          <a:srcRect t="889" b="17491"/>
          <a:stretch/>
        </p:blipFill>
        <p:spPr>
          <a:xfrm>
            <a:off x="713225" y="760750"/>
            <a:ext cx="3138599" cy="3843251"/>
          </a:xfrm>
          <a:prstGeom prst="rect">
            <a:avLst/>
          </a:prstGeom>
        </p:spPr>
      </p:pic>
      <p:sp>
        <p:nvSpPr>
          <p:cNvPr id="460" name="Google Shape;460;p53"/>
          <p:cNvSpPr/>
          <p:nvPr/>
        </p:nvSpPr>
        <p:spPr>
          <a:xfrm>
            <a:off x="5444571" y="4188500"/>
            <a:ext cx="270000" cy="256500"/>
          </a:xfrm>
          <a:prstGeom prst="star5">
            <a:avLst>
              <a:gd name="adj" fmla="val 19098"/>
              <a:gd name="hf" fmla="val 105146"/>
              <a:gd name="vf" fmla="val 11055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464"/>
        <p:cNvGrpSpPr/>
        <p:nvPr/>
      </p:nvGrpSpPr>
      <p:grpSpPr>
        <a:xfrm>
          <a:off x="0" y="0"/>
          <a:ext cx="0" cy="0"/>
          <a:chOff x="0" y="0"/>
          <a:chExt cx="0" cy="0"/>
        </a:xfrm>
      </p:grpSpPr>
      <p:sp>
        <p:nvSpPr>
          <p:cNvPr id="465" name="Google Shape;465;p54"/>
          <p:cNvSpPr txBox="1">
            <a:spLocks noGrp="1"/>
          </p:cNvSpPr>
          <p:nvPr>
            <p:ph type="subTitle" idx="1"/>
          </p:nvPr>
        </p:nvSpPr>
        <p:spPr>
          <a:xfrm>
            <a:off x="4366989" y="1169900"/>
            <a:ext cx="4064100" cy="681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Jupiter’s rotation period</a:t>
            </a:r>
            <a:endParaRPr/>
          </a:p>
        </p:txBody>
      </p:sp>
      <p:sp>
        <p:nvSpPr>
          <p:cNvPr id="466" name="Google Shape;466;p54"/>
          <p:cNvSpPr txBox="1">
            <a:spLocks noGrp="1"/>
          </p:cNvSpPr>
          <p:nvPr>
            <p:ph type="title"/>
          </p:nvPr>
        </p:nvSpPr>
        <p:spPr>
          <a:xfrm>
            <a:off x="4366989" y="539500"/>
            <a:ext cx="4064100" cy="631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9h 55m 23s</a:t>
            </a:r>
            <a:endParaRPr/>
          </a:p>
        </p:txBody>
      </p:sp>
      <p:sp>
        <p:nvSpPr>
          <p:cNvPr id="467" name="Google Shape;467;p54"/>
          <p:cNvSpPr txBox="1">
            <a:spLocks noGrp="1"/>
          </p:cNvSpPr>
          <p:nvPr>
            <p:ph type="title" idx="2"/>
          </p:nvPr>
        </p:nvSpPr>
        <p:spPr>
          <a:xfrm>
            <a:off x="4366989" y="1918226"/>
            <a:ext cx="4064100" cy="631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333,000</a:t>
            </a:r>
            <a:endParaRPr/>
          </a:p>
        </p:txBody>
      </p:sp>
      <p:sp>
        <p:nvSpPr>
          <p:cNvPr id="468" name="Google Shape;468;p54"/>
          <p:cNvSpPr txBox="1">
            <a:spLocks noGrp="1"/>
          </p:cNvSpPr>
          <p:nvPr>
            <p:ph type="subTitle" idx="3"/>
          </p:nvPr>
        </p:nvSpPr>
        <p:spPr>
          <a:xfrm>
            <a:off x="4366989" y="2546450"/>
            <a:ext cx="4064100" cy="681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The Sun’s mass compared to Earth’s</a:t>
            </a:r>
            <a:endParaRPr/>
          </a:p>
        </p:txBody>
      </p:sp>
      <p:sp>
        <p:nvSpPr>
          <p:cNvPr id="469" name="Google Shape;469;p54"/>
          <p:cNvSpPr txBox="1">
            <a:spLocks noGrp="1"/>
          </p:cNvSpPr>
          <p:nvPr>
            <p:ph type="title" idx="4"/>
          </p:nvPr>
        </p:nvSpPr>
        <p:spPr>
          <a:xfrm>
            <a:off x="4366989" y="3296951"/>
            <a:ext cx="4064100" cy="631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386,000 km</a:t>
            </a:r>
            <a:endParaRPr/>
          </a:p>
        </p:txBody>
      </p:sp>
      <p:pic>
        <p:nvPicPr>
          <p:cNvPr id="470" name="Google Shape;470;p54"/>
          <p:cNvPicPr preferRelativeResize="0">
            <a:picLocks noGrp="1"/>
          </p:cNvPicPr>
          <p:nvPr>
            <p:ph type="pic" idx="6"/>
          </p:nvPr>
        </p:nvPicPr>
        <p:blipFill rotWithShape="1">
          <a:blip r:embed="rId3">
            <a:alphaModFix/>
          </a:blip>
          <a:srcRect l="23867" r="23861"/>
          <a:stretch/>
        </p:blipFill>
        <p:spPr>
          <a:xfrm>
            <a:off x="713225" y="539500"/>
            <a:ext cx="3187502" cy="4064400"/>
          </a:xfrm>
          <a:prstGeom prst="rect">
            <a:avLst/>
          </a:prstGeom>
        </p:spPr>
      </p:pic>
      <p:sp>
        <p:nvSpPr>
          <p:cNvPr id="471" name="Google Shape;471;p54"/>
          <p:cNvSpPr txBox="1">
            <a:spLocks noGrp="1"/>
          </p:cNvSpPr>
          <p:nvPr>
            <p:ph type="subTitle" idx="5"/>
          </p:nvPr>
        </p:nvSpPr>
        <p:spPr>
          <a:xfrm>
            <a:off x="4366989" y="3923000"/>
            <a:ext cx="4064100" cy="681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Distance between Earth and the Moon</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475"/>
        <p:cNvGrpSpPr/>
        <p:nvPr/>
      </p:nvGrpSpPr>
      <p:grpSpPr>
        <a:xfrm>
          <a:off x="0" y="0"/>
          <a:ext cx="0" cy="0"/>
          <a:chOff x="0" y="0"/>
          <a:chExt cx="0" cy="0"/>
        </a:xfrm>
      </p:grpSpPr>
      <p:sp>
        <p:nvSpPr>
          <p:cNvPr id="476" name="Google Shape;476;p55"/>
          <p:cNvSpPr/>
          <p:nvPr/>
        </p:nvSpPr>
        <p:spPr>
          <a:xfrm>
            <a:off x="1258628" y="1338410"/>
            <a:ext cx="1397700" cy="1397700"/>
          </a:xfrm>
          <a:prstGeom prst="donut">
            <a:avLst>
              <a:gd name="adj" fmla="val 13243"/>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55"/>
          <p:cNvSpPr/>
          <p:nvPr/>
        </p:nvSpPr>
        <p:spPr>
          <a:xfrm>
            <a:off x="3873150" y="1338410"/>
            <a:ext cx="1397700" cy="1397700"/>
          </a:xfrm>
          <a:prstGeom prst="donut">
            <a:avLst>
              <a:gd name="adj" fmla="val 13243"/>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55"/>
          <p:cNvSpPr/>
          <p:nvPr/>
        </p:nvSpPr>
        <p:spPr>
          <a:xfrm>
            <a:off x="6487672" y="1338410"/>
            <a:ext cx="1397700" cy="1397700"/>
          </a:xfrm>
          <a:prstGeom prst="donut">
            <a:avLst>
              <a:gd name="adj" fmla="val 13243"/>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55"/>
          <p:cNvSpPr/>
          <p:nvPr/>
        </p:nvSpPr>
        <p:spPr>
          <a:xfrm rot="5400000" flipH="1">
            <a:off x="1258628" y="1338410"/>
            <a:ext cx="1397700" cy="1397700"/>
          </a:xfrm>
          <a:prstGeom prst="blockArc">
            <a:avLst>
              <a:gd name="adj1" fmla="val 16188347"/>
              <a:gd name="adj2" fmla="val 21599198"/>
              <a:gd name="adj3" fmla="val 13249"/>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55"/>
          <p:cNvSpPr/>
          <p:nvPr/>
        </p:nvSpPr>
        <p:spPr>
          <a:xfrm rot="5400000" flipH="1">
            <a:off x="3873150" y="1338410"/>
            <a:ext cx="1397700" cy="1397700"/>
          </a:xfrm>
          <a:prstGeom prst="blockArc">
            <a:avLst>
              <a:gd name="adj1" fmla="val 10800000"/>
              <a:gd name="adj2" fmla="val 21599198"/>
              <a:gd name="adj3" fmla="val 13249"/>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55"/>
          <p:cNvSpPr/>
          <p:nvPr/>
        </p:nvSpPr>
        <p:spPr>
          <a:xfrm rot="5400000" flipH="1">
            <a:off x="6487672" y="1338410"/>
            <a:ext cx="1397700" cy="1397700"/>
          </a:xfrm>
          <a:prstGeom prst="blockArc">
            <a:avLst>
              <a:gd name="adj1" fmla="val 5338752"/>
              <a:gd name="adj2" fmla="val 21599198"/>
              <a:gd name="adj3" fmla="val 13249"/>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55"/>
          <p:cNvSpPr txBox="1">
            <a:spLocks noGrp="1"/>
          </p:cNvSpPr>
          <p:nvPr>
            <p:ph type="subTitle" idx="1"/>
          </p:nvPr>
        </p:nvSpPr>
        <p:spPr>
          <a:xfrm>
            <a:off x="1018028" y="3394400"/>
            <a:ext cx="1878900" cy="1209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of them all</a:t>
            </a:r>
            <a:endParaRPr/>
          </a:p>
        </p:txBody>
      </p:sp>
      <p:sp>
        <p:nvSpPr>
          <p:cNvPr id="483" name="Google Shape;483;p55"/>
          <p:cNvSpPr txBox="1">
            <a:spLocks noGrp="1"/>
          </p:cNvSpPr>
          <p:nvPr>
            <p:ph type="subTitle" idx="2"/>
          </p:nvPr>
        </p:nvSpPr>
        <p:spPr>
          <a:xfrm>
            <a:off x="1018028" y="2962325"/>
            <a:ext cx="1878900" cy="440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484" name="Google Shape;484;p55"/>
          <p:cNvSpPr txBox="1">
            <a:spLocks noGrp="1"/>
          </p:cNvSpPr>
          <p:nvPr>
            <p:ph type="subTitle" idx="4"/>
          </p:nvPr>
        </p:nvSpPr>
        <p:spPr>
          <a:xfrm>
            <a:off x="3632550" y="3394400"/>
            <a:ext cx="1878900" cy="1209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a:t>
            </a:r>
            <a:endParaRPr/>
          </a:p>
        </p:txBody>
      </p:sp>
      <p:sp>
        <p:nvSpPr>
          <p:cNvPr id="485" name="Google Shape;485;p55"/>
          <p:cNvSpPr txBox="1">
            <a:spLocks noGrp="1"/>
          </p:cNvSpPr>
          <p:nvPr>
            <p:ph type="subTitle" idx="5"/>
          </p:nvPr>
        </p:nvSpPr>
        <p:spPr>
          <a:xfrm>
            <a:off x="3632550" y="2962325"/>
            <a:ext cx="1878900" cy="440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486" name="Google Shape;486;p55"/>
          <p:cNvSpPr txBox="1">
            <a:spLocks noGrp="1"/>
          </p:cNvSpPr>
          <p:nvPr>
            <p:ph type="subTitle" idx="7"/>
          </p:nvPr>
        </p:nvSpPr>
        <p:spPr>
          <a:xfrm>
            <a:off x="6247072" y="3394400"/>
            <a:ext cx="1878900" cy="1209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 It’s full of iron oxide dust</a:t>
            </a:r>
            <a:endParaRPr/>
          </a:p>
        </p:txBody>
      </p:sp>
      <p:sp>
        <p:nvSpPr>
          <p:cNvPr id="487" name="Google Shape;487;p55"/>
          <p:cNvSpPr txBox="1">
            <a:spLocks noGrp="1"/>
          </p:cNvSpPr>
          <p:nvPr>
            <p:ph type="subTitle" idx="8"/>
          </p:nvPr>
        </p:nvSpPr>
        <p:spPr>
          <a:xfrm>
            <a:off x="6247072" y="2962325"/>
            <a:ext cx="1878900" cy="440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488" name="Google Shape;488;p55"/>
          <p:cNvSpPr txBox="1">
            <a:spLocks noGrp="1"/>
          </p:cNvSpPr>
          <p:nvPr>
            <p:ph type="title" idx="9"/>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Let’s use some percentages</a:t>
            </a:r>
            <a:endParaRPr/>
          </a:p>
        </p:txBody>
      </p:sp>
      <p:sp>
        <p:nvSpPr>
          <p:cNvPr id="489" name="Google Shape;489;p55"/>
          <p:cNvSpPr txBox="1">
            <a:spLocks noGrp="1"/>
          </p:cNvSpPr>
          <p:nvPr>
            <p:ph type="title" idx="3"/>
          </p:nvPr>
        </p:nvSpPr>
        <p:spPr>
          <a:xfrm>
            <a:off x="3873150" y="1833860"/>
            <a:ext cx="1397700" cy="40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50%</a:t>
            </a:r>
            <a:endParaRPr/>
          </a:p>
        </p:txBody>
      </p:sp>
      <p:sp>
        <p:nvSpPr>
          <p:cNvPr id="490" name="Google Shape;490;p55"/>
          <p:cNvSpPr txBox="1">
            <a:spLocks noGrp="1"/>
          </p:cNvSpPr>
          <p:nvPr>
            <p:ph type="title" idx="6"/>
          </p:nvPr>
        </p:nvSpPr>
        <p:spPr>
          <a:xfrm>
            <a:off x="6487672" y="1833860"/>
            <a:ext cx="1397700" cy="40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75%</a:t>
            </a:r>
            <a:endParaRPr/>
          </a:p>
        </p:txBody>
      </p:sp>
      <p:sp>
        <p:nvSpPr>
          <p:cNvPr id="491" name="Google Shape;491;p55"/>
          <p:cNvSpPr txBox="1">
            <a:spLocks noGrp="1"/>
          </p:cNvSpPr>
          <p:nvPr>
            <p:ph type="title"/>
          </p:nvPr>
        </p:nvSpPr>
        <p:spPr>
          <a:xfrm>
            <a:off x="1258028" y="1833860"/>
            <a:ext cx="1398900" cy="40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25%</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495"/>
        <p:cNvGrpSpPr/>
        <p:nvPr/>
      </p:nvGrpSpPr>
      <p:grpSpPr>
        <a:xfrm>
          <a:off x="0" y="0"/>
          <a:ext cx="0" cy="0"/>
          <a:chOff x="0" y="0"/>
          <a:chExt cx="0" cy="0"/>
        </a:xfrm>
      </p:grpSpPr>
      <p:grpSp>
        <p:nvGrpSpPr>
          <p:cNvPr id="496" name="Google Shape;496;p56"/>
          <p:cNvGrpSpPr/>
          <p:nvPr/>
        </p:nvGrpSpPr>
        <p:grpSpPr>
          <a:xfrm>
            <a:off x="713225" y="1172363"/>
            <a:ext cx="4886100" cy="2417775"/>
            <a:chOff x="4355100" y="1270000"/>
            <a:chExt cx="4886100" cy="2417775"/>
          </a:xfrm>
        </p:grpSpPr>
        <p:sp>
          <p:nvSpPr>
            <p:cNvPr id="497" name="Google Shape;497;p56"/>
            <p:cNvSpPr/>
            <p:nvPr/>
          </p:nvSpPr>
          <p:spPr>
            <a:xfrm>
              <a:off x="4866025" y="1270000"/>
              <a:ext cx="3864300" cy="22380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56"/>
            <p:cNvSpPr/>
            <p:nvPr/>
          </p:nvSpPr>
          <p:spPr>
            <a:xfrm rot="10800000">
              <a:off x="4355100" y="3508075"/>
              <a:ext cx="4886100" cy="179700"/>
            </a:xfrm>
            <a:prstGeom prst="round2SameRect">
              <a:avLst>
                <a:gd name="adj1" fmla="val 50000"/>
                <a:gd name="adj2" fmla="val 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56"/>
            <p:cNvSpPr/>
            <p:nvPr/>
          </p:nvSpPr>
          <p:spPr>
            <a:xfrm rot="10800000">
              <a:off x="6438174" y="3508151"/>
              <a:ext cx="720000" cy="73800"/>
            </a:xfrm>
            <a:prstGeom prst="round2SameRect">
              <a:avLst>
                <a:gd name="adj1" fmla="val 50000"/>
                <a:gd name="adj2" fmla="val 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00" name="Google Shape;500;p56"/>
          <p:cNvPicPr preferRelativeResize="0"/>
          <p:nvPr/>
        </p:nvPicPr>
        <p:blipFill rotWithShape="1">
          <a:blip r:embed="rId3">
            <a:alphaModFix/>
          </a:blip>
          <a:srcRect/>
          <a:stretch/>
        </p:blipFill>
        <p:spPr>
          <a:xfrm>
            <a:off x="1405925" y="1300388"/>
            <a:ext cx="3516826" cy="1981724"/>
          </a:xfrm>
          <a:prstGeom prst="rect">
            <a:avLst/>
          </a:prstGeom>
          <a:noFill/>
          <a:ln>
            <a:noFill/>
          </a:ln>
        </p:spPr>
      </p:pic>
      <p:sp>
        <p:nvSpPr>
          <p:cNvPr id="501" name="Google Shape;501;p56"/>
          <p:cNvSpPr txBox="1">
            <a:spLocks noGrp="1"/>
          </p:cNvSpPr>
          <p:nvPr>
            <p:ph type="title"/>
          </p:nvPr>
        </p:nvSpPr>
        <p:spPr>
          <a:xfrm>
            <a:off x="5833375" y="1596500"/>
            <a:ext cx="2597400" cy="1214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Desktop software</a:t>
            </a:r>
            <a:endParaRPr/>
          </a:p>
        </p:txBody>
      </p:sp>
      <p:sp>
        <p:nvSpPr>
          <p:cNvPr id="502" name="Google Shape;502;p56"/>
          <p:cNvSpPr txBox="1">
            <a:spLocks noGrp="1"/>
          </p:cNvSpPr>
          <p:nvPr>
            <p:ph type="subTitle" idx="1"/>
          </p:nvPr>
        </p:nvSpPr>
        <p:spPr>
          <a:xfrm>
            <a:off x="5833375" y="2811202"/>
            <a:ext cx="2597400" cy="1792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replace the image on the screen with your own work. Just right-click on it and select “Replace image”</a:t>
            </a:r>
            <a:endParaRPr/>
          </a:p>
        </p:txBody>
      </p:sp>
      <p:sp>
        <p:nvSpPr>
          <p:cNvPr id="503" name="Google Shape;503;p56"/>
          <p:cNvSpPr/>
          <p:nvPr/>
        </p:nvSpPr>
        <p:spPr>
          <a:xfrm>
            <a:off x="8008371" y="4195050"/>
            <a:ext cx="270000" cy="256500"/>
          </a:xfrm>
          <a:prstGeom prst="star5">
            <a:avLst>
              <a:gd name="adj" fmla="val 19098"/>
              <a:gd name="hf" fmla="val 105146"/>
              <a:gd name="vf" fmla="val 11055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507"/>
        <p:cNvGrpSpPr/>
        <p:nvPr/>
      </p:nvGrpSpPr>
      <p:grpSpPr>
        <a:xfrm>
          <a:off x="0" y="0"/>
          <a:ext cx="0" cy="0"/>
          <a:chOff x="0" y="0"/>
          <a:chExt cx="0" cy="0"/>
        </a:xfrm>
      </p:grpSpPr>
      <p:grpSp>
        <p:nvGrpSpPr>
          <p:cNvPr id="508" name="Google Shape;508;p57"/>
          <p:cNvGrpSpPr/>
          <p:nvPr/>
        </p:nvGrpSpPr>
        <p:grpSpPr>
          <a:xfrm rot="5400000">
            <a:off x="3627337" y="-505264"/>
            <a:ext cx="1889314" cy="4608362"/>
            <a:chOff x="6120850" y="578450"/>
            <a:chExt cx="1889314" cy="3725133"/>
          </a:xfrm>
        </p:grpSpPr>
        <p:sp>
          <p:nvSpPr>
            <p:cNvPr id="509" name="Google Shape;509;p57"/>
            <p:cNvSpPr/>
            <p:nvPr/>
          </p:nvSpPr>
          <p:spPr>
            <a:xfrm>
              <a:off x="6120850" y="578450"/>
              <a:ext cx="1889314" cy="3725133"/>
            </a:xfrm>
            <a:custGeom>
              <a:avLst/>
              <a:gdLst/>
              <a:ahLst/>
              <a:cxnLst/>
              <a:rect l="l" t="t" r="r" b="b"/>
              <a:pathLst>
                <a:path w="84552" h="161331" extrusionOk="0">
                  <a:moveTo>
                    <a:pt x="1" y="1"/>
                  </a:moveTo>
                  <a:lnTo>
                    <a:pt x="1" y="161331"/>
                  </a:lnTo>
                  <a:lnTo>
                    <a:pt x="84551" y="161331"/>
                  </a:lnTo>
                  <a:lnTo>
                    <a:pt x="845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57"/>
            <p:cNvSpPr/>
            <p:nvPr/>
          </p:nvSpPr>
          <p:spPr>
            <a:xfrm>
              <a:off x="6892071" y="672793"/>
              <a:ext cx="346875" cy="65742"/>
            </a:xfrm>
            <a:custGeom>
              <a:avLst/>
              <a:gdLst/>
              <a:ahLst/>
              <a:cxnLst/>
              <a:rect l="l" t="t" r="r" b="b"/>
              <a:pathLst>
                <a:path w="84552" h="161331" extrusionOk="0">
                  <a:moveTo>
                    <a:pt x="1" y="1"/>
                  </a:moveTo>
                  <a:lnTo>
                    <a:pt x="1" y="161331"/>
                  </a:lnTo>
                  <a:lnTo>
                    <a:pt x="84551" y="161331"/>
                  </a:lnTo>
                  <a:lnTo>
                    <a:pt x="845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57"/>
            <p:cNvSpPr/>
            <p:nvPr/>
          </p:nvSpPr>
          <p:spPr>
            <a:xfrm>
              <a:off x="6892075" y="4103418"/>
              <a:ext cx="346875" cy="105672"/>
            </a:xfrm>
            <a:custGeom>
              <a:avLst/>
              <a:gdLst/>
              <a:ahLst/>
              <a:cxnLst/>
              <a:rect l="l" t="t" r="r" b="b"/>
              <a:pathLst>
                <a:path w="84552" h="161331" extrusionOk="0">
                  <a:moveTo>
                    <a:pt x="1" y="1"/>
                  </a:moveTo>
                  <a:lnTo>
                    <a:pt x="1" y="161331"/>
                  </a:lnTo>
                  <a:lnTo>
                    <a:pt x="84551" y="161331"/>
                  </a:lnTo>
                  <a:lnTo>
                    <a:pt x="845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12" name="Google Shape;512;p57"/>
          <p:cNvPicPr preferRelativeResize="0"/>
          <p:nvPr/>
        </p:nvPicPr>
        <p:blipFill rotWithShape="1">
          <a:blip r:embed="rId3">
            <a:alphaModFix/>
          </a:blip>
          <a:srcRect t="11324" b="11324"/>
          <a:stretch/>
        </p:blipFill>
        <p:spPr>
          <a:xfrm>
            <a:off x="2625438" y="941612"/>
            <a:ext cx="3933251" cy="1714400"/>
          </a:xfrm>
          <a:prstGeom prst="rect">
            <a:avLst/>
          </a:prstGeom>
          <a:noFill/>
          <a:ln>
            <a:noFill/>
          </a:ln>
        </p:spPr>
      </p:pic>
      <p:sp>
        <p:nvSpPr>
          <p:cNvPr id="513" name="Google Shape;513;p57"/>
          <p:cNvSpPr txBox="1">
            <a:spLocks noGrp="1"/>
          </p:cNvSpPr>
          <p:nvPr>
            <p:ph type="title"/>
          </p:nvPr>
        </p:nvSpPr>
        <p:spPr>
          <a:xfrm>
            <a:off x="2116650" y="3058329"/>
            <a:ext cx="4910700" cy="651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Mobile app</a:t>
            </a:r>
            <a:endParaRPr/>
          </a:p>
        </p:txBody>
      </p:sp>
      <p:sp>
        <p:nvSpPr>
          <p:cNvPr id="514" name="Google Shape;514;p57"/>
          <p:cNvSpPr txBox="1">
            <a:spLocks noGrp="1"/>
          </p:cNvSpPr>
          <p:nvPr>
            <p:ph type="subTitle" idx="1"/>
          </p:nvPr>
        </p:nvSpPr>
        <p:spPr>
          <a:xfrm>
            <a:off x="2116650" y="3710225"/>
            <a:ext cx="4910700" cy="1072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replace the image on the screen with your own work. Just right-click on it and select “Replace image”</a:t>
            </a:r>
            <a:endParaRPr/>
          </a:p>
        </p:txBody>
      </p:sp>
      <p:sp>
        <p:nvSpPr>
          <p:cNvPr id="515" name="Google Shape;515;p57"/>
          <p:cNvSpPr/>
          <p:nvPr/>
        </p:nvSpPr>
        <p:spPr>
          <a:xfrm>
            <a:off x="2269046" y="4374125"/>
            <a:ext cx="270000" cy="256500"/>
          </a:xfrm>
          <a:prstGeom prst="star5">
            <a:avLst>
              <a:gd name="adj" fmla="val 19098"/>
              <a:gd name="hf" fmla="val 105146"/>
              <a:gd name="vf" fmla="val 11055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62"/>
        <p:cNvGrpSpPr/>
        <p:nvPr/>
      </p:nvGrpSpPr>
      <p:grpSpPr>
        <a:xfrm>
          <a:off x="0" y="0"/>
          <a:ext cx="0" cy="0"/>
          <a:chOff x="0" y="0"/>
          <a:chExt cx="0" cy="0"/>
        </a:xfrm>
      </p:grpSpPr>
      <p:sp>
        <p:nvSpPr>
          <p:cNvPr id="263" name="Google Shape;263;p40"/>
          <p:cNvSpPr txBox="1">
            <a:spLocks noGrp="1"/>
          </p:cNvSpPr>
          <p:nvPr>
            <p:ph type="subTitle" idx="14"/>
          </p:nvPr>
        </p:nvSpPr>
        <p:spPr>
          <a:xfrm>
            <a:off x="1503000" y="3330100"/>
            <a:ext cx="2375700" cy="806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Name of the section</a:t>
            </a:r>
            <a:endParaRPr/>
          </a:p>
        </p:txBody>
      </p:sp>
      <p:sp>
        <p:nvSpPr>
          <p:cNvPr id="264" name="Google Shape;264;p40"/>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Table of contents</a:t>
            </a:r>
            <a:endParaRPr/>
          </a:p>
        </p:txBody>
      </p:sp>
      <p:sp>
        <p:nvSpPr>
          <p:cNvPr id="265" name="Google Shape;265;p40"/>
          <p:cNvSpPr txBox="1">
            <a:spLocks noGrp="1"/>
          </p:cNvSpPr>
          <p:nvPr>
            <p:ph type="subTitle" idx="3"/>
          </p:nvPr>
        </p:nvSpPr>
        <p:spPr>
          <a:xfrm>
            <a:off x="5398951" y="4031150"/>
            <a:ext cx="2375700" cy="80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sz="1600">
              <a:solidFill>
                <a:srgbClr val="666666"/>
              </a:solidFill>
            </a:endParaRPr>
          </a:p>
        </p:txBody>
      </p:sp>
      <p:sp>
        <p:nvSpPr>
          <p:cNvPr id="266" name="Google Shape;266;p40"/>
          <p:cNvSpPr txBox="1">
            <a:spLocks noGrp="1"/>
          </p:cNvSpPr>
          <p:nvPr>
            <p:ph type="subTitle" idx="1"/>
          </p:nvPr>
        </p:nvSpPr>
        <p:spPr>
          <a:xfrm>
            <a:off x="1503000" y="2245375"/>
            <a:ext cx="2375700" cy="80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267" name="Google Shape;267;p40"/>
          <p:cNvSpPr txBox="1">
            <a:spLocks noGrp="1"/>
          </p:cNvSpPr>
          <p:nvPr>
            <p:ph type="subTitle" idx="2"/>
          </p:nvPr>
        </p:nvSpPr>
        <p:spPr>
          <a:xfrm>
            <a:off x="5398952" y="2245375"/>
            <a:ext cx="2375700" cy="80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268" name="Google Shape;268;p40"/>
          <p:cNvSpPr txBox="1">
            <a:spLocks noGrp="1"/>
          </p:cNvSpPr>
          <p:nvPr>
            <p:ph type="subTitle" idx="4"/>
          </p:nvPr>
        </p:nvSpPr>
        <p:spPr>
          <a:xfrm>
            <a:off x="1503000" y="4031356"/>
            <a:ext cx="2375700" cy="80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269" name="Google Shape;269;p40"/>
          <p:cNvSpPr txBox="1">
            <a:spLocks noGrp="1"/>
          </p:cNvSpPr>
          <p:nvPr>
            <p:ph type="title" idx="5"/>
          </p:nvPr>
        </p:nvSpPr>
        <p:spPr>
          <a:xfrm>
            <a:off x="720000" y="1544171"/>
            <a:ext cx="706800" cy="701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270" name="Google Shape;270;p40"/>
          <p:cNvSpPr txBox="1">
            <a:spLocks noGrp="1"/>
          </p:cNvSpPr>
          <p:nvPr>
            <p:ph type="title" idx="6"/>
          </p:nvPr>
        </p:nvSpPr>
        <p:spPr>
          <a:xfrm>
            <a:off x="4615950" y="3330106"/>
            <a:ext cx="706800" cy="80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sp>
        <p:nvSpPr>
          <p:cNvPr id="271" name="Google Shape;271;p40"/>
          <p:cNvSpPr txBox="1">
            <a:spLocks noGrp="1"/>
          </p:cNvSpPr>
          <p:nvPr>
            <p:ph type="title" idx="7"/>
          </p:nvPr>
        </p:nvSpPr>
        <p:spPr>
          <a:xfrm>
            <a:off x="4615950" y="1544171"/>
            <a:ext cx="706800" cy="701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272" name="Google Shape;272;p40"/>
          <p:cNvSpPr txBox="1">
            <a:spLocks noGrp="1"/>
          </p:cNvSpPr>
          <p:nvPr>
            <p:ph type="title" idx="8"/>
          </p:nvPr>
        </p:nvSpPr>
        <p:spPr>
          <a:xfrm>
            <a:off x="720000" y="3330100"/>
            <a:ext cx="706800" cy="80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273" name="Google Shape;273;p40"/>
          <p:cNvSpPr txBox="1">
            <a:spLocks noGrp="1"/>
          </p:cNvSpPr>
          <p:nvPr>
            <p:ph type="subTitle" idx="9"/>
          </p:nvPr>
        </p:nvSpPr>
        <p:spPr>
          <a:xfrm>
            <a:off x="1503000" y="1544175"/>
            <a:ext cx="2375700" cy="806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Name of the section</a:t>
            </a:r>
            <a:endParaRPr/>
          </a:p>
        </p:txBody>
      </p:sp>
      <p:sp>
        <p:nvSpPr>
          <p:cNvPr id="274" name="Google Shape;274;p40"/>
          <p:cNvSpPr txBox="1">
            <a:spLocks noGrp="1"/>
          </p:cNvSpPr>
          <p:nvPr>
            <p:ph type="subTitle" idx="13"/>
          </p:nvPr>
        </p:nvSpPr>
        <p:spPr>
          <a:xfrm>
            <a:off x="5398953" y="1544175"/>
            <a:ext cx="2375700" cy="806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Name of the section</a:t>
            </a:r>
            <a:endParaRPr/>
          </a:p>
        </p:txBody>
      </p:sp>
      <p:sp>
        <p:nvSpPr>
          <p:cNvPr id="275" name="Google Shape;275;p40"/>
          <p:cNvSpPr txBox="1">
            <a:spLocks noGrp="1"/>
          </p:cNvSpPr>
          <p:nvPr>
            <p:ph type="subTitle" idx="15"/>
          </p:nvPr>
        </p:nvSpPr>
        <p:spPr>
          <a:xfrm>
            <a:off x="5398950" y="3330100"/>
            <a:ext cx="2375700" cy="806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Name of the section</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519"/>
        <p:cNvGrpSpPr/>
        <p:nvPr/>
      </p:nvGrpSpPr>
      <p:grpSpPr>
        <a:xfrm>
          <a:off x="0" y="0"/>
          <a:ext cx="0" cy="0"/>
          <a:chOff x="0" y="0"/>
          <a:chExt cx="0" cy="0"/>
        </a:xfrm>
      </p:grpSpPr>
      <p:grpSp>
        <p:nvGrpSpPr>
          <p:cNvPr id="520" name="Google Shape;520;p58"/>
          <p:cNvGrpSpPr/>
          <p:nvPr/>
        </p:nvGrpSpPr>
        <p:grpSpPr>
          <a:xfrm rot="-5400000">
            <a:off x="4991698" y="72029"/>
            <a:ext cx="2372601" cy="4505548"/>
            <a:chOff x="6120850" y="578450"/>
            <a:chExt cx="1889314" cy="3725133"/>
          </a:xfrm>
        </p:grpSpPr>
        <p:sp>
          <p:nvSpPr>
            <p:cNvPr id="521" name="Google Shape;521;p58"/>
            <p:cNvSpPr/>
            <p:nvPr/>
          </p:nvSpPr>
          <p:spPr>
            <a:xfrm>
              <a:off x="6120850" y="578450"/>
              <a:ext cx="1889314" cy="3725133"/>
            </a:xfrm>
            <a:custGeom>
              <a:avLst/>
              <a:gdLst/>
              <a:ahLst/>
              <a:cxnLst/>
              <a:rect l="l" t="t" r="r" b="b"/>
              <a:pathLst>
                <a:path w="84552" h="161331" extrusionOk="0">
                  <a:moveTo>
                    <a:pt x="1" y="1"/>
                  </a:moveTo>
                  <a:lnTo>
                    <a:pt x="1" y="161331"/>
                  </a:lnTo>
                  <a:lnTo>
                    <a:pt x="84551" y="161331"/>
                  </a:lnTo>
                  <a:lnTo>
                    <a:pt x="845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58"/>
            <p:cNvSpPr/>
            <p:nvPr/>
          </p:nvSpPr>
          <p:spPr>
            <a:xfrm>
              <a:off x="6892071" y="672793"/>
              <a:ext cx="346875" cy="65742"/>
            </a:xfrm>
            <a:custGeom>
              <a:avLst/>
              <a:gdLst/>
              <a:ahLst/>
              <a:cxnLst/>
              <a:rect l="l" t="t" r="r" b="b"/>
              <a:pathLst>
                <a:path w="84552" h="161331" extrusionOk="0">
                  <a:moveTo>
                    <a:pt x="1" y="1"/>
                  </a:moveTo>
                  <a:lnTo>
                    <a:pt x="1" y="161331"/>
                  </a:lnTo>
                  <a:lnTo>
                    <a:pt x="84551" y="161331"/>
                  </a:lnTo>
                  <a:lnTo>
                    <a:pt x="845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58"/>
            <p:cNvSpPr/>
            <p:nvPr/>
          </p:nvSpPr>
          <p:spPr>
            <a:xfrm>
              <a:off x="6892075" y="4103418"/>
              <a:ext cx="346875" cy="105672"/>
            </a:xfrm>
            <a:custGeom>
              <a:avLst/>
              <a:gdLst/>
              <a:ahLst/>
              <a:cxnLst/>
              <a:rect l="l" t="t" r="r" b="b"/>
              <a:pathLst>
                <a:path w="84552" h="161331" extrusionOk="0">
                  <a:moveTo>
                    <a:pt x="1" y="1"/>
                  </a:moveTo>
                  <a:lnTo>
                    <a:pt x="1" y="161331"/>
                  </a:lnTo>
                  <a:lnTo>
                    <a:pt x="84551" y="161331"/>
                  </a:lnTo>
                  <a:lnTo>
                    <a:pt x="845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24" name="Google Shape;524;p58"/>
          <p:cNvPicPr preferRelativeResize="0"/>
          <p:nvPr/>
        </p:nvPicPr>
        <p:blipFill rotWithShape="1">
          <a:blip r:embed="rId3">
            <a:alphaModFix/>
          </a:blip>
          <a:srcRect/>
          <a:stretch/>
        </p:blipFill>
        <p:spPr>
          <a:xfrm>
            <a:off x="4216184" y="1234559"/>
            <a:ext cx="3872179" cy="2181865"/>
          </a:xfrm>
          <a:prstGeom prst="rect">
            <a:avLst/>
          </a:prstGeom>
          <a:noFill/>
          <a:ln>
            <a:noFill/>
          </a:ln>
        </p:spPr>
      </p:pic>
      <p:sp>
        <p:nvSpPr>
          <p:cNvPr id="525" name="Google Shape;525;p58"/>
          <p:cNvSpPr txBox="1">
            <a:spLocks noGrp="1"/>
          </p:cNvSpPr>
          <p:nvPr>
            <p:ph type="title"/>
          </p:nvPr>
        </p:nvSpPr>
        <p:spPr>
          <a:xfrm>
            <a:off x="713225" y="2094900"/>
            <a:ext cx="2630400" cy="572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Tablet app</a:t>
            </a:r>
            <a:endParaRPr/>
          </a:p>
        </p:txBody>
      </p:sp>
      <p:sp>
        <p:nvSpPr>
          <p:cNvPr id="526" name="Google Shape;526;p58"/>
          <p:cNvSpPr txBox="1">
            <a:spLocks noGrp="1"/>
          </p:cNvSpPr>
          <p:nvPr>
            <p:ph type="subTitle" idx="1"/>
          </p:nvPr>
        </p:nvSpPr>
        <p:spPr>
          <a:xfrm>
            <a:off x="713350" y="2771525"/>
            <a:ext cx="2630400" cy="2011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replace the image on the screen with your own work. Just right-click on it and select “Replace image”</a:t>
            </a:r>
            <a:endParaRPr/>
          </a:p>
        </p:txBody>
      </p:sp>
      <p:sp>
        <p:nvSpPr>
          <p:cNvPr id="527" name="Google Shape;527;p58"/>
          <p:cNvSpPr/>
          <p:nvPr/>
        </p:nvSpPr>
        <p:spPr>
          <a:xfrm>
            <a:off x="865621" y="4374125"/>
            <a:ext cx="270000" cy="256500"/>
          </a:xfrm>
          <a:prstGeom prst="star5">
            <a:avLst>
              <a:gd name="adj" fmla="val 19098"/>
              <a:gd name="hf" fmla="val 105146"/>
              <a:gd name="vf" fmla="val 11055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531"/>
        <p:cNvGrpSpPr/>
        <p:nvPr/>
      </p:nvGrpSpPr>
      <p:grpSpPr>
        <a:xfrm>
          <a:off x="0" y="0"/>
          <a:ext cx="0" cy="0"/>
          <a:chOff x="0" y="0"/>
          <a:chExt cx="0" cy="0"/>
        </a:xfrm>
      </p:grpSpPr>
      <p:sp>
        <p:nvSpPr>
          <p:cNvPr id="532" name="Google Shape;532;p59"/>
          <p:cNvSpPr txBox="1"/>
          <p:nvPr/>
        </p:nvSpPr>
        <p:spPr>
          <a:xfrm flipH="1">
            <a:off x="713579" y="4219100"/>
            <a:ext cx="1461300" cy="384900"/>
          </a:xfrm>
          <a:prstGeom prst="rect">
            <a:avLst/>
          </a:pr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dk1"/>
                </a:solidFill>
                <a:latin typeface="Work Sans SemiBold"/>
                <a:ea typeface="Work Sans SemiBold"/>
                <a:cs typeface="Work Sans SemiBold"/>
                <a:sym typeface="Work Sans SemiBold"/>
              </a:rPr>
              <a:t>Venus</a:t>
            </a:r>
            <a:endParaRPr sz="2500">
              <a:solidFill>
                <a:schemeClr val="dk1"/>
              </a:solidFill>
              <a:latin typeface="Work Sans SemiBold"/>
              <a:ea typeface="Work Sans SemiBold"/>
              <a:cs typeface="Work Sans SemiBold"/>
              <a:sym typeface="Work Sans SemiBold"/>
            </a:endParaRPr>
          </a:p>
        </p:txBody>
      </p:sp>
      <p:sp>
        <p:nvSpPr>
          <p:cNvPr id="533" name="Google Shape;533;p59"/>
          <p:cNvSpPr txBox="1"/>
          <p:nvPr/>
        </p:nvSpPr>
        <p:spPr>
          <a:xfrm flipH="1">
            <a:off x="4205025" y="4219100"/>
            <a:ext cx="1461300" cy="384900"/>
          </a:xfrm>
          <a:prstGeom prst="rect">
            <a:avLst/>
          </a:pr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dk1"/>
                </a:solidFill>
                <a:latin typeface="Work Sans SemiBold"/>
                <a:ea typeface="Work Sans SemiBold"/>
                <a:cs typeface="Work Sans SemiBold"/>
                <a:sym typeface="Work Sans SemiBold"/>
              </a:rPr>
              <a:t>Mars</a:t>
            </a:r>
            <a:endParaRPr sz="2500">
              <a:solidFill>
                <a:schemeClr val="dk1"/>
              </a:solidFill>
              <a:latin typeface="Work Sans SemiBold"/>
              <a:ea typeface="Work Sans SemiBold"/>
              <a:cs typeface="Work Sans SemiBold"/>
              <a:sym typeface="Work Sans SemiBold"/>
            </a:endParaRPr>
          </a:p>
        </p:txBody>
      </p:sp>
      <p:sp>
        <p:nvSpPr>
          <p:cNvPr id="534" name="Google Shape;534;p59"/>
          <p:cNvSpPr txBox="1"/>
          <p:nvPr/>
        </p:nvSpPr>
        <p:spPr>
          <a:xfrm flipH="1">
            <a:off x="2459302" y="4219100"/>
            <a:ext cx="1461300" cy="384900"/>
          </a:xfrm>
          <a:prstGeom prst="rect">
            <a:avLst/>
          </a:pr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dk1"/>
                </a:solidFill>
                <a:latin typeface="Work Sans SemiBold"/>
                <a:ea typeface="Work Sans SemiBold"/>
                <a:cs typeface="Work Sans SemiBold"/>
                <a:sym typeface="Work Sans SemiBold"/>
              </a:rPr>
              <a:t>Mercury</a:t>
            </a:r>
            <a:endParaRPr sz="2500">
              <a:solidFill>
                <a:schemeClr val="dk1"/>
              </a:solidFill>
              <a:latin typeface="Work Sans SemiBold"/>
              <a:ea typeface="Work Sans SemiBold"/>
              <a:cs typeface="Work Sans SemiBold"/>
              <a:sym typeface="Work Sans SemiBold"/>
            </a:endParaRPr>
          </a:p>
        </p:txBody>
      </p:sp>
      <p:sp>
        <p:nvSpPr>
          <p:cNvPr id="535" name="Google Shape;535;p59"/>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a</a:t>
            </a:r>
            <a:r>
              <a:rPr lang="en">
                <a:solidFill>
                  <a:srgbClr val="F4C5B1"/>
                </a:solidFill>
              </a:rPr>
              <a:t> </a:t>
            </a:r>
            <a:r>
              <a:rPr lang="en"/>
              <a:t>map</a:t>
            </a:r>
            <a:endParaRPr/>
          </a:p>
        </p:txBody>
      </p:sp>
      <p:sp>
        <p:nvSpPr>
          <p:cNvPr id="536" name="Google Shape;536;p59"/>
          <p:cNvSpPr txBox="1"/>
          <p:nvPr/>
        </p:nvSpPr>
        <p:spPr>
          <a:xfrm flipH="1">
            <a:off x="6211685" y="1793393"/>
            <a:ext cx="2219100" cy="571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Chivo"/>
                <a:ea typeface="Chivo"/>
                <a:cs typeface="Chivo"/>
                <a:sym typeface="Chivo"/>
              </a:rPr>
              <a:t>Venus is the second planet from the Sun</a:t>
            </a:r>
            <a:endParaRPr>
              <a:solidFill>
                <a:schemeClr val="dk1"/>
              </a:solidFill>
              <a:latin typeface="Chivo"/>
              <a:ea typeface="Chivo"/>
              <a:cs typeface="Chivo"/>
              <a:sym typeface="Chivo"/>
            </a:endParaRPr>
          </a:p>
        </p:txBody>
      </p:sp>
      <p:sp>
        <p:nvSpPr>
          <p:cNvPr id="537" name="Google Shape;537;p59"/>
          <p:cNvSpPr txBox="1"/>
          <p:nvPr/>
        </p:nvSpPr>
        <p:spPr>
          <a:xfrm flipH="1">
            <a:off x="6211685" y="4032200"/>
            <a:ext cx="2219100" cy="571800"/>
          </a:xfrm>
          <a:prstGeom prst="rect">
            <a:avLst/>
          </a:prstGeom>
          <a:solidFill>
            <a:schemeClr val="lt1"/>
          </a:solid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Chivo"/>
                <a:ea typeface="Chivo"/>
                <a:cs typeface="Chivo"/>
                <a:sym typeface="Chivo"/>
              </a:rPr>
              <a:t>Despite being red, Mars is a very cold place</a:t>
            </a:r>
            <a:endParaRPr>
              <a:solidFill>
                <a:schemeClr val="dk1"/>
              </a:solidFill>
              <a:latin typeface="Chivo"/>
              <a:ea typeface="Chivo"/>
              <a:cs typeface="Chivo"/>
              <a:sym typeface="Chivo"/>
            </a:endParaRPr>
          </a:p>
        </p:txBody>
      </p:sp>
      <p:sp>
        <p:nvSpPr>
          <p:cNvPr id="538" name="Google Shape;538;p59"/>
          <p:cNvSpPr txBox="1"/>
          <p:nvPr/>
        </p:nvSpPr>
        <p:spPr>
          <a:xfrm flipH="1">
            <a:off x="6211685" y="2912797"/>
            <a:ext cx="2219100" cy="571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Chivo"/>
                <a:ea typeface="Chivo"/>
                <a:cs typeface="Chivo"/>
                <a:sym typeface="Chivo"/>
              </a:rPr>
              <a:t>Mercury is the closest planet to the Sun</a:t>
            </a:r>
            <a:endParaRPr>
              <a:solidFill>
                <a:schemeClr val="dk1"/>
              </a:solidFill>
              <a:latin typeface="Chivo"/>
              <a:ea typeface="Chivo"/>
              <a:cs typeface="Chivo"/>
              <a:sym typeface="Chivo"/>
            </a:endParaRPr>
          </a:p>
        </p:txBody>
      </p:sp>
      <p:grpSp>
        <p:nvGrpSpPr>
          <p:cNvPr id="539" name="Google Shape;539;p59"/>
          <p:cNvGrpSpPr/>
          <p:nvPr/>
        </p:nvGrpSpPr>
        <p:grpSpPr>
          <a:xfrm>
            <a:off x="713230" y="1366792"/>
            <a:ext cx="4953286" cy="2638416"/>
            <a:chOff x="233350" y="949250"/>
            <a:chExt cx="7137300" cy="3802300"/>
          </a:xfrm>
        </p:grpSpPr>
        <p:sp>
          <p:nvSpPr>
            <p:cNvPr id="540" name="Google Shape;540;p59"/>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59"/>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59"/>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59"/>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59"/>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59"/>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59"/>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59"/>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59"/>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59"/>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59"/>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59"/>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59"/>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59"/>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59"/>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59"/>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59"/>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59"/>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59"/>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59"/>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59"/>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59"/>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59"/>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59"/>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59"/>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59"/>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59"/>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59"/>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59"/>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59"/>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59"/>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59"/>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59"/>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59"/>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59"/>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59"/>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59"/>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59"/>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59"/>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59"/>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59"/>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59"/>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59"/>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59"/>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59"/>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59"/>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59"/>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59"/>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59"/>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59"/>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59"/>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1" name="Google Shape;591;p59"/>
          <p:cNvSpPr/>
          <p:nvPr/>
        </p:nvSpPr>
        <p:spPr>
          <a:xfrm flipH="1">
            <a:off x="1181346" y="1347000"/>
            <a:ext cx="291662" cy="429199"/>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59"/>
          <p:cNvSpPr/>
          <p:nvPr/>
        </p:nvSpPr>
        <p:spPr>
          <a:xfrm flipH="1">
            <a:off x="1907499" y="1481352"/>
            <a:ext cx="267384" cy="393474"/>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59"/>
          <p:cNvSpPr/>
          <p:nvPr/>
        </p:nvSpPr>
        <p:spPr>
          <a:xfrm flipH="1">
            <a:off x="2539074" y="2233764"/>
            <a:ext cx="267384" cy="393474"/>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59"/>
          <p:cNvSpPr/>
          <p:nvPr/>
        </p:nvSpPr>
        <p:spPr>
          <a:xfrm flipH="1">
            <a:off x="5101715" y="2611484"/>
            <a:ext cx="291662" cy="429199"/>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59"/>
          <p:cNvSpPr/>
          <p:nvPr/>
        </p:nvSpPr>
        <p:spPr>
          <a:xfrm flipH="1">
            <a:off x="1907499" y="2545102"/>
            <a:ext cx="267384" cy="393474"/>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59"/>
          <p:cNvSpPr/>
          <p:nvPr/>
        </p:nvSpPr>
        <p:spPr>
          <a:xfrm flipH="1">
            <a:off x="4683374" y="2018952"/>
            <a:ext cx="267384" cy="393474"/>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59"/>
          <p:cNvSpPr/>
          <p:nvPr/>
        </p:nvSpPr>
        <p:spPr>
          <a:xfrm flipH="1">
            <a:off x="954999" y="1874827"/>
            <a:ext cx="267384" cy="393474"/>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59"/>
          <p:cNvSpPr/>
          <p:nvPr/>
        </p:nvSpPr>
        <p:spPr>
          <a:xfrm flipH="1">
            <a:off x="3404299" y="2809177"/>
            <a:ext cx="267384" cy="393474"/>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59"/>
          <p:cNvSpPr/>
          <p:nvPr/>
        </p:nvSpPr>
        <p:spPr>
          <a:xfrm flipH="1">
            <a:off x="3671674" y="1557327"/>
            <a:ext cx="267384" cy="393474"/>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59"/>
          <p:cNvSpPr/>
          <p:nvPr/>
        </p:nvSpPr>
        <p:spPr>
          <a:xfrm flipH="1">
            <a:off x="4633249" y="3157127"/>
            <a:ext cx="267384" cy="393474"/>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59"/>
          <p:cNvSpPr/>
          <p:nvPr/>
        </p:nvSpPr>
        <p:spPr>
          <a:xfrm>
            <a:off x="6211685" y="2758644"/>
            <a:ext cx="2219100" cy="1539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59"/>
          <p:cNvSpPr/>
          <p:nvPr/>
        </p:nvSpPr>
        <p:spPr>
          <a:xfrm>
            <a:off x="6211685" y="3878300"/>
            <a:ext cx="2219100" cy="1539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59"/>
          <p:cNvSpPr/>
          <p:nvPr/>
        </p:nvSpPr>
        <p:spPr>
          <a:xfrm>
            <a:off x="6211685" y="1639000"/>
            <a:ext cx="2219100" cy="1539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59"/>
          <p:cNvSpPr/>
          <p:nvPr/>
        </p:nvSpPr>
        <p:spPr>
          <a:xfrm>
            <a:off x="6211685" y="2758650"/>
            <a:ext cx="698400" cy="1539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59"/>
          <p:cNvSpPr/>
          <p:nvPr/>
        </p:nvSpPr>
        <p:spPr>
          <a:xfrm>
            <a:off x="6211685" y="3878301"/>
            <a:ext cx="1124700" cy="1539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59"/>
          <p:cNvSpPr/>
          <p:nvPr/>
        </p:nvSpPr>
        <p:spPr>
          <a:xfrm>
            <a:off x="6211685" y="1639000"/>
            <a:ext cx="480900" cy="1539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59"/>
          <p:cNvSpPr txBox="1"/>
          <p:nvPr/>
        </p:nvSpPr>
        <p:spPr>
          <a:xfrm flipH="1">
            <a:off x="6211685" y="1402150"/>
            <a:ext cx="619500" cy="234900"/>
          </a:xfrm>
          <a:prstGeom prst="rect">
            <a:avLst/>
          </a:pr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Work Sans SemiBold"/>
                <a:ea typeface="Work Sans SemiBold"/>
                <a:cs typeface="Work Sans SemiBold"/>
                <a:sym typeface="Work Sans SemiBold"/>
              </a:rPr>
              <a:t>20%</a:t>
            </a:r>
            <a:endParaRPr sz="1600">
              <a:solidFill>
                <a:schemeClr val="dk1"/>
              </a:solidFill>
              <a:latin typeface="Work Sans SemiBold"/>
              <a:ea typeface="Work Sans SemiBold"/>
              <a:cs typeface="Work Sans SemiBold"/>
              <a:sym typeface="Work Sans SemiBold"/>
            </a:endParaRPr>
          </a:p>
        </p:txBody>
      </p:sp>
      <p:sp>
        <p:nvSpPr>
          <p:cNvPr id="608" name="Google Shape;608;p59"/>
          <p:cNvSpPr txBox="1"/>
          <p:nvPr/>
        </p:nvSpPr>
        <p:spPr>
          <a:xfrm flipH="1">
            <a:off x="6211685" y="3640946"/>
            <a:ext cx="619500" cy="234900"/>
          </a:xfrm>
          <a:prstGeom prst="rect">
            <a:avLst/>
          </a:pr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Work Sans SemiBold"/>
                <a:ea typeface="Work Sans SemiBold"/>
                <a:cs typeface="Work Sans SemiBold"/>
                <a:sym typeface="Work Sans SemiBold"/>
              </a:rPr>
              <a:t>50%</a:t>
            </a:r>
            <a:endParaRPr sz="1600">
              <a:solidFill>
                <a:schemeClr val="dk1"/>
              </a:solidFill>
              <a:latin typeface="Work Sans SemiBold"/>
              <a:ea typeface="Work Sans SemiBold"/>
              <a:cs typeface="Work Sans SemiBold"/>
              <a:sym typeface="Work Sans SemiBold"/>
            </a:endParaRPr>
          </a:p>
        </p:txBody>
      </p:sp>
      <p:sp>
        <p:nvSpPr>
          <p:cNvPr id="609" name="Google Shape;609;p59"/>
          <p:cNvSpPr txBox="1"/>
          <p:nvPr/>
        </p:nvSpPr>
        <p:spPr>
          <a:xfrm flipH="1">
            <a:off x="6211685" y="2521548"/>
            <a:ext cx="619500" cy="234900"/>
          </a:xfrm>
          <a:prstGeom prst="rect">
            <a:avLst/>
          </a:pr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Work Sans SemiBold"/>
                <a:ea typeface="Work Sans SemiBold"/>
                <a:cs typeface="Work Sans SemiBold"/>
                <a:sym typeface="Work Sans SemiBold"/>
              </a:rPr>
              <a:t>30%</a:t>
            </a:r>
            <a:endParaRPr sz="1600">
              <a:solidFill>
                <a:schemeClr val="dk1"/>
              </a:solidFill>
              <a:latin typeface="Work Sans SemiBold"/>
              <a:ea typeface="Work Sans SemiBold"/>
              <a:cs typeface="Work Sans SemiBold"/>
              <a:sym typeface="Work Sans SemiBold"/>
            </a:endParaRPr>
          </a:p>
        </p:txBody>
      </p:sp>
      <p:sp>
        <p:nvSpPr>
          <p:cNvPr id="610" name="Google Shape;610;p59"/>
          <p:cNvSpPr/>
          <p:nvPr/>
        </p:nvSpPr>
        <p:spPr>
          <a:xfrm>
            <a:off x="4205025" y="4161188"/>
            <a:ext cx="1461300" cy="579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59"/>
          <p:cNvSpPr/>
          <p:nvPr/>
        </p:nvSpPr>
        <p:spPr>
          <a:xfrm>
            <a:off x="2459300" y="4161188"/>
            <a:ext cx="1461300" cy="579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59"/>
          <p:cNvSpPr/>
          <p:nvPr/>
        </p:nvSpPr>
        <p:spPr>
          <a:xfrm>
            <a:off x="713575" y="4161188"/>
            <a:ext cx="1461300" cy="579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616"/>
        <p:cNvGrpSpPr/>
        <p:nvPr/>
      </p:nvGrpSpPr>
      <p:grpSpPr>
        <a:xfrm>
          <a:off x="0" y="0"/>
          <a:ext cx="0" cy="0"/>
          <a:chOff x="0" y="0"/>
          <a:chExt cx="0" cy="0"/>
        </a:xfrm>
      </p:grpSpPr>
      <p:sp>
        <p:nvSpPr>
          <p:cNvPr id="617" name="Google Shape;617;p60"/>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Important milestones</a:t>
            </a:r>
            <a:endParaRPr/>
          </a:p>
        </p:txBody>
      </p:sp>
      <p:sp>
        <p:nvSpPr>
          <p:cNvPr id="618" name="Google Shape;618;p60"/>
          <p:cNvSpPr txBox="1">
            <a:spLocks noGrp="1"/>
          </p:cNvSpPr>
          <p:nvPr>
            <p:ph type="subTitle" idx="4294967295"/>
          </p:nvPr>
        </p:nvSpPr>
        <p:spPr>
          <a:xfrm>
            <a:off x="5725039" y="1571738"/>
            <a:ext cx="1454400" cy="69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 is actually a very cold place</a:t>
            </a:r>
            <a:endParaRPr/>
          </a:p>
        </p:txBody>
      </p:sp>
      <p:sp>
        <p:nvSpPr>
          <p:cNvPr id="619" name="Google Shape;619;p60"/>
          <p:cNvSpPr txBox="1">
            <a:spLocks noGrp="1"/>
          </p:cNvSpPr>
          <p:nvPr>
            <p:ph type="subTitle" idx="4294967295"/>
          </p:nvPr>
        </p:nvSpPr>
        <p:spPr>
          <a:xfrm>
            <a:off x="6976299" y="3911300"/>
            <a:ext cx="1454400" cy="69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Neptune is </a:t>
            </a:r>
            <a:endParaRPr/>
          </a:p>
          <a:p>
            <a:pPr marL="0" lvl="0" indent="0" algn="ctr" rtl="0">
              <a:spcBef>
                <a:spcPts val="0"/>
              </a:spcBef>
              <a:spcAft>
                <a:spcPts val="0"/>
              </a:spcAft>
              <a:buNone/>
            </a:pPr>
            <a:r>
              <a:rPr lang="en"/>
              <a:t>far away </a:t>
            </a:r>
            <a:endParaRPr/>
          </a:p>
          <a:p>
            <a:pPr marL="0" lvl="0" indent="0" algn="ctr" rtl="0">
              <a:spcBef>
                <a:spcPts val="0"/>
              </a:spcBef>
              <a:spcAft>
                <a:spcPts val="0"/>
              </a:spcAft>
              <a:buNone/>
            </a:pPr>
            <a:r>
              <a:rPr lang="en"/>
              <a:t>from Earth</a:t>
            </a:r>
            <a:endParaRPr/>
          </a:p>
        </p:txBody>
      </p:sp>
      <p:sp>
        <p:nvSpPr>
          <p:cNvPr id="620" name="Google Shape;620;p60"/>
          <p:cNvSpPr txBox="1">
            <a:spLocks noGrp="1"/>
          </p:cNvSpPr>
          <p:nvPr>
            <p:ph type="title" idx="4294967295"/>
          </p:nvPr>
        </p:nvSpPr>
        <p:spPr>
          <a:xfrm>
            <a:off x="5725038" y="2188220"/>
            <a:ext cx="14544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a:t>2XXX</a:t>
            </a:r>
            <a:endParaRPr sz="2400"/>
          </a:p>
        </p:txBody>
      </p:sp>
      <p:sp>
        <p:nvSpPr>
          <p:cNvPr id="621" name="Google Shape;621;p60"/>
          <p:cNvSpPr txBox="1">
            <a:spLocks noGrp="1"/>
          </p:cNvSpPr>
          <p:nvPr>
            <p:ph type="title" idx="4294967295"/>
          </p:nvPr>
        </p:nvSpPr>
        <p:spPr>
          <a:xfrm>
            <a:off x="6976300" y="3459800"/>
            <a:ext cx="14544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a:t>2XXX</a:t>
            </a:r>
            <a:endParaRPr sz="2400"/>
          </a:p>
        </p:txBody>
      </p:sp>
      <p:sp>
        <p:nvSpPr>
          <p:cNvPr id="622" name="Google Shape;622;p60"/>
          <p:cNvSpPr txBox="1">
            <a:spLocks noGrp="1"/>
          </p:cNvSpPr>
          <p:nvPr>
            <p:ph type="title" idx="4294967295"/>
          </p:nvPr>
        </p:nvSpPr>
        <p:spPr>
          <a:xfrm>
            <a:off x="719988" y="2188220"/>
            <a:ext cx="14544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a:t>1XXX</a:t>
            </a:r>
            <a:endParaRPr sz="2400"/>
          </a:p>
        </p:txBody>
      </p:sp>
      <p:sp>
        <p:nvSpPr>
          <p:cNvPr id="623" name="Google Shape;623;p60"/>
          <p:cNvSpPr txBox="1">
            <a:spLocks noGrp="1"/>
          </p:cNvSpPr>
          <p:nvPr>
            <p:ph type="subTitle" idx="4294967295"/>
          </p:nvPr>
        </p:nvSpPr>
        <p:spPr>
          <a:xfrm>
            <a:off x="720000" y="1571738"/>
            <a:ext cx="1454400" cy="69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 is the closest planet to the Sun</a:t>
            </a:r>
            <a:endParaRPr/>
          </a:p>
        </p:txBody>
      </p:sp>
      <p:sp>
        <p:nvSpPr>
          <p:cNvPr id="624" name="Google Shape;624;p60"/>
          <p:cNvSpPr txBox="1">
            <a:spLocks noGrp="1"/>
          </p:cNvSpPr>
          <p:nvPr>
            <p:ph type="title" idx="4294967295"/>
          </p:nvPr>
        </p:nvSpPr>
        <p:spPr>
          <a:xfrm>
            <a:off x="3222513" y="2188220"/>
            <a:ext cx="14544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a:t>1XXX</a:t>
            </a:r>
            <a:endParaRPr sz="2400"/>
          </a:p>
        </p:txBody>
      </p:sp>
      <p:sp>
        <p:nvSpPr>
          <p:cNvPr id="625" name="Google Shape;625;p60"/>
          <p:cNvSpPr txBox="1">
            <a:spLocks noGrp="1"/>
          </p:cNvSpPr>
          <p:nvPr>
            <p:ph type="subTitle" idx="4294967295"/>
          </p:nvPr>
        </p:nvSpPr>
        <p:spPr>
          <a:xfrm>
            <a:off x="3222520" y="1571738"/>
            <a:ext cx="1454400" cy="69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 is the second planet from the Sun</a:t>
            </a:r>
            <a:endParaRPr/>
          </a:p>
        </p:txBody>
      </p:sp>
      <p:sp>
        <p:nvSpPr>
          <p:cNvPr id="626" name="Google Shape;626;p60"/>
          <p:cNvSpPr txBox="1">
            <a:spLocks noGrp="1"/>
          </p:cNvSpPr>
          <p:nvPr>
            <p:ph type="title" idx="4294967295"/>
          </p:nvPr>
        </p:nvSpPr>
        <p:spPr>
          <a:xfrm>
            <a:off x="1971250" y="3459800"/>
            <a:ext cx="14544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a:t>1XXX</a:t>
            </a:r>
            <a:endParaRPr sz="2400"/>
          </a:p>
        </p:txBody>
      </p:sp>
      <p:sp>
        <p:nvSpPr>
          <p:cNvPr id="627" name="Google Shape;627;p60"/>
          <p:cNvSpPr txBox="1">
            <a:spLocks noGrp="1"/>
          </p:cNvSpPr>
          <p:nvPr>
            <p:ph type="subTitle" idx="4294967295"/>
          </p:nvPr>
        </p:nvSpPr>
        <p:spPr>
          <a:xfrm>
            <a:off x="1971260" y="3911300"/>
            <a:ext cx="1454400" cy="69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 is the biggest planet of them all</a:t>
            </a:r>
            <a:endParaRPr/>
          </a:p>
        </p:txBody>
      </p:sp>
      <p:sp>
        <p:nvSpPr>
          <p:cNvPr id="628" name="Google Shape;628;p60"/>
          <p:cNvSpPr txBox="1">
            <a:spLocks noGrp="1"/>
          </p:cNvSpPr>
          <p:nvPr>
            <p:ph type="title" idx="4294967295"/>
          </p:nvPr>
        </p:nvSpPr>
        <p:spPr>
          <a:xfrm>
            <a:off x="4473775" y="3459800"/>
            <a:ext cx="14544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a:t>2XXX</a:t>
            </a:r>
            <a:endParaRPr sz="2400"/>
          </a:p>
        </p:txBody>
      </p:sp>
      <p:sp>
        <p:nvSpPr>
          <p:cNvPr id="629" name="Google Shape;629;p60"/>
          <p:cNvSpPr txBox="1">
            <a:spLocks noGrp="1"/>
          </p:cNvSpPr>
          <p:nvPr>
            <p:ph type="subTitle" idx="4294967295"/>
          </p:nvPr>
        </p:nvSpPr>
        <p:spPr>
          <a:xfrm>
            <a:off x="4473780" y="3911301"/>
            <a:ext cx="1454400" cy="69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 was named after a Roman god</a:t>
            </a:r>
            <a:endParaRPr/>
          </a:p>
        </p:txBody>
      </p:sp>
      <p:sp>
        <p:nvSpPr>
          <p:cNvPr id="630" name="Google Shape;630;p60"/>
          <p:cNvSpPr/>
          <p:nvPr/>
        </p:nvSpPr>
        <p:spPr>
          <a:xfrm>
            <a:off x="1346700" y="2987360"/>
            <a:ext cx="201000" cy="2010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60"/>
          <p:cNvSpPr/>
          <p:nvPr/>
        </p:nvSpPr>
        <p:spPr>
          <a:xfrm>
            <a:off x="2597950" y="2987360"/>
            <a:ext cx="201000" cy="2010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60"/>
          <p:cNvSpPr/>
          <p:nvPr/>
        </p:nvSpPr>
        <p:spPr>
          <a:xfrm>
            <a:off x="3849200" y="2987360"/>
            <a:ext cx="201000" cy="2010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60"/>
          <p:cNvSpPr/>
          <p:nvPr/>
        </p:nvSpPr>
        <p:spPr>
          <a:xfrm>
            <a:off x="5100450" y="2987360"/>
            <a:ext cx="201000" cy="2010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60"/>
          <p:cNvSpPr/>
          <p:nvPr/>
        </p:nvSpPr>
        <p:spPr>
          <a:xfrm>
            <a:off x="6351700" y="2987360"/>
            <a:ext cx="201000" cy="2010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60"/>
          <p:cNvSpPr/>
          <p:nvPr/>
        </p:nvSpPr>
        <p:spPr>
          <a:xfrm>
            <a:off x="7602950" y="2987360"/>
            <a:ext cx="201000" cy="2010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36" name="Google Shape;636;p60"/>
          <p:cNvCxnSpPr>
            <a:stCxn id="630" idx="0"/>
            <a:endCxn id="622" idx="2"/>
          </p:cNvCxnSpPr>
          <p:nvPr/>
        </p:nvCxnSpPr>
        <p:spPr>
          <a:xfrm rot="-5400000">
            <a:off x="1311750" y="2851310"/>
            <a:ext cx="271500" cy="600"/>
          </a:xfrm>
          <a:prstGeom prst="bentConnector3">
            <a:avLst>
              <a:gd name="adj1" fmla="val 49989"/>
            </a:avLst>
          </a:prstGeom>
          <a:noFill/>
          <a:ln w="19050" cap="flat" cmpd="sng">
            <a:solidFill>
              <a:schemeClr val="dk1"/>
            </a:solidFill>
            <a:prstDash val="solid"/>
            <a:round/>
            <a:headEnd type="none" w="med" len="med"/>
            <a:tailEnd type="none" w="med" len="med"/>
          </a:ln>
        </p:spPr>
      </p:cxnSp>
      <p:cxnSp>
        <p:nvCxnSpPr>
          <p:cNvPr id="637" name="Google Shape;637;p60"/>
          <p:cNvCxnSpPr>
            <a:stCxn id="631" idx="2"/>
            <a:endCxn id="626" idx="0"/>
          </p:cNvCxnSpPr>
          <p:nvPr/>
        </p:nvCxnSpPr>
        <p:spPr>
          <a:xfrm rot="-5400000" flipH="1">
            <a:off x="2563000" y="3323810"/>
            <a:ext cx="271500" cy="600"/>
          </a:xfrm>
          <a:prstGeom prst="bentConnector3">
            <a:avLst>
              <a:gd name="adj1" fmla="val 49989"/>
            </a:avLst>
          </a:prstGeom>
          <a:noFill/>
          <a:ln w="19050" cap="flat" cmpd="sng">
            <a:solidFill>
              <a:schemeClr val="dk1"/>
            </a:solidFill>
            <a:prstDash val="solid"/>
            <a:round/>
            <a:headEnd type="none" w="med" len="med"/>
            <a:tailEnd type="none" w="med" len="med"/>
          </a:ln>
        </p:spPr>
      </p:cxnSp>
      <p:cxnSp>
        <p:nvCxnSpPr>
          <p:cNvPr id="638" name="Google Shape;638;p60"/>
          <p:cNvCxnSpPr>
            <a:stCxn id="632" idx="0"/>
            <a:endCxn id="624" idx="2"/>
          </p:cNvCxnSpPr>
          <p:nvPr/>
        </p:nvCxnSpPr>
        <p:spPr>
          <a:xfrm rot="-5400000">
            <a:off x="3814250" y="2851310"/>
            <a:ext cx="271500" cy="600"/>
          </a:xfrm>
          <a:prstGeom prst="bentConnector3">
            <a:avLst>
              <a:gd name="adj1" fmla="val 49989"/>
            </a:avLst>
          </a:prstGeom>
          <a:noFill/>
          <a:ln w="19050" cap="flat" cmpd="sng">
            <a:solidFill>
              <a:schemeClr val="dk1"/>
            </a:solidFill>
            <a:prstDash val="solid"/>
            <a:round/>
            <a:headEnd type="none" w="med" len="med"/>
            <a:tailEnd type="none" w="med" len="med"/>
          </a:ln>
        </p:spPr>
      </p:cxnSp>
      <p:cxnSp>
        <p:nvCxnSpPr>
          <p:cNvPr id="639" name="Google Shape;639;p60"/>
          <p:cNvCxnSpPr>
            <a:stCxn id="633" idx="2"/>
            <a:endCxn id="628" idx="0"/>
          </p:cNvCxnSpPr>
          <p:nvPr/>
        </p:nvCxnSpPr>
        <p:spPr>
          <a:xfrm rot="-5400000" flipH="1">
            <a:off x="5065500" y="3323810"/>
            <a:ext cx="271500" cy="600"/>
          </a:xfrm>
          <a:prstGeom prst="bentConnector3">
            <a:avLst>
              <a:gd name="adj1" fmla="val 49989"/>
            </a:avLst>
          </a:prstGeom>
          <a:noFill/>
          <a:ln w="19050" cap="flat" cmpd="sng">
            <a:solidFill>
              <a:schemeClr val="dk1"/>
            </a:solidFill>
            <a:prstDash val="solid"/>
            <a:round/>
            <a:headEnd type="none" w="med" len="med"/>
            <a:tailEnd type="none" w="med" len="med"/>
          </a:ln>
        </p:spPr>
      </p:cxnSp>
      <p:cxnSp>
        <p:nvCxnSpPr>
          <p:cNvPr id="640" name="Google Shape;640;p60"/>
          <p:cNvCxnSpPr>
            <a:stCxn id="634" idx="0"/>
            <a:endCxn id="620" idx="2"/>
          </p:cNvCxnSpPr>
          <p:nvPr/>
        </p:nvCxnSpPr>
        <p:spPr>
          <a:xfrm rot="-5400000">
            <a:off x="6316750" y="2851310"/>
            <a:ext cx="271500" cy="600"/>
          </a:xfrm>
          <a:prstGeom prst="bentConnector3">
            <a:avLst>
              <a:gd name="adj1" fmla="val 49989"/>
            </a:avLst>
          </a:prstGeom>
          <a:noFill/>
          <a:ln w="19050" cap="flat" cmpd="sng">
            <a:solidFill>
              <a:schemeClr val="dk1"/>
            </a:solidFill>
            <a:prstDash val="solid"/>
            <a:round/>
            <a:headEnd type="none" w="med" len="med"/>
            <a:tailEnd type="none" w="med" len="med"/>
          </a:ln>
        </p:spPr>
      </p:cxnSp>
      <p:cxnSp>
        <p:nvCxnSpPr>
          <p:cNvPr id="641" name="Google Shape;641;p60"/>
          <p:cNvCxnSpPr>
            <a:stCxn id="635" idx="2"/>
            <a:endCxn id="621" idx="0"/>
          </p:cNvCxnSpPr>
          <p:nvPr/>
        </p:nvCxnSpPr>
        <p:spPr>
          <a:xfrm rot="-5400000" flipH="1">
            <a:off x="7568000" y="3323810"/>
            <a:ext cx="271500" cy="600"/>
          </a:xfrm>
          <a:prstGeom prst="bentConnector3">
            <a:avLst>
              <a:gd name="adj1" fmla="val 49989"/>
            </a:avLst>
          </a:prstGeom>
          <a:noFill/>
          <a:ln w="19050" cap="flat" cmpd="sng">
            <a:solidFill>
              <a:schemeClr val="dk1"/>
            </a:solidFill>
            <a:prstDash val="solid"/>
            <a:round/>
            <a:headEnd type="none" w="med" len="med"/>
            <a:tailEnd type="none" w="med" len="med"/>
          </a:ln>
        </p:spPr>
      </p:cxnSp>
      <p:cxnSp>
        <p:nvCxnSpPr>
          <p:cNvPr id="642" name="Google Shape;642;p60"/>
          <p:cNvCxnSpPr>
            <a:stCxn id="630" idx="3"/>
            <a:endCxn id="631" idx="1"/>
          </p:cNvCxnSpPr>
          <p:nvPr/>
        </p:nvCxnSpPr>
        <p:spPr>
          <a:xfrm>
            <a:off x="1547700" y="3087860"/>
            <a:ext cx="1050300" cy="600"/>
          </a:xfrm>
          <a:prstGeom prst="bentConnector3">
            <a:avLst>
              <a:gd name="adj1" fmla="val 49998"/>
            </a:avLst>
          </a:prstGeom>
          <a:noFill/>
          <a:ln w="19050" cap="flat" cmpd="sng">
            <a:solidFill>
              <a:schemeClr val="dk1"/>
            </a:solidFill>
            <a:prstDash val="solid"/>
            <a:round/>
            <a:headEnd type="none" w="med" len="med"/>
            <a:tailEnd type="none" w="med" len="med"/>
          </a:ln>
        </p:spPr>
      </p:cxnSp>
      <p:cxnSp>
        <p:nvCxnSpPr>
          <p:cNvPr id="643" name="Google Shape;643;p60"/>
          <p:cNvCxnSpPr>
            <a:stCxn id="631" idx="3"/>
            <a:endCxn id="632" idx="1"/>
          </p:cNvCxnSpPr>
          <p:nvPr/>
        </p:nvCxnSpPr>
        <p:spPr>
          <a:xfrm>
            <a:off x="2798950" y="3087860"/>
            <a:ext cx="1050300" cy="600"/>
          </a:xfrm>
          <a:prstGeom prst="bentConnector3">
            <a:avLst>
              <a:gd name="adj1" fmla="val 49998"/>
            </a:avLst>
          </a:prstGeom>
          <a:noFill/>
          <a:ln w="19050" cap="flat" cmpd="sng">
            <a:solidFill>
              <a:schemeClr val="dk1"/>
            </a:solidFill>
            <a:prstDash val="solid"/>
            <a:round/>
            <a:headEnd type="none" w="med" len="med"/>
            <a:tailEnd type="none" w="med" len="med"/>
          </a:ln>
        </p:spPr>
      </p:cxnSp>
      <p:cxnSp>
        <p:nvCxnSpPr>
          <p:cNvPr id="644" name="Google Shape;644;p60"/>
          <p:cNvCxnSpPr>
            <a:stCxn id="632" idx="3"/>
            <a:endCxn id="633" idx="1"/>
          </p:cNvCxnSpPr>
          <p:nvPr/>
        </p:nvCxnSpPr>
        <p:spPr>
          <a:xfrm>
            <a:off x="4050200" y="3087860"/>
            <a:ext cx="1050300" cy="600"/>
          </a:xfrm>
          <a:prstGeom prst="bentConnector3">
            <a:avLst>
              <a:gd name="adj1" fmla="val 49998"/>
            </a:avLst>
          </a:prstGeom>
          <a:noFill/>
          <a:ln w="19050" cap="flat" cmpd="sng">
            <a:solidFill>
              <a:schemeClr val="dk1"/>
            </a:solidFill>
            <a:prstDash val="solid"/>
            <a:round/>
            <a:headEnd type="none" w="med" len="med"/>
            <a:tailEnd type="none" w="med" len="med"/>
          </a:ln>
        </p:spPr>
      </p:cxnSp>
      <p:cxnSp>
        <p:nvCxnSpPr>
          <p:cNvPr id="645" name="Google Shape;645;p60"/>
          <p:cNvCxnSpPr>
            <a:stCxn id="633" idx="3"/>
            <a:endCxn id="634" idx="1"/>
          </p:cNvCxnSpPr>
          <p:nvPr/>
        </p:nvCxnSpPr>
        <p:spPr>
          <a:xfrm>
            <a:off x="5301450" y="3087860"/>
            <a:ext cx="1050300" cy="600"/>
          </a:xfrm>
          <a:prstGeom prst="bentConnector3">
            <a:avLst>
              <a:gd name="adj1" fmla="val 49998"/>
            </a:avLst>
          </a:prstGeom>
          <a:noFill/>
          <a:ln w="19050" cap="flat" cmpd="sng">
            <a:solidFill>
              <a:schemeClr val="dk1"/>
            </a:solidFill>
            <a:prstDash val="solid"/>
            <a:round/>
            <a:headEnd type="none" w="med" len="med"/>
            <a:tailEnd type="none" w="med" len="med"/>
          </a:ln>
        </p:spPr>
      </p:cxnSp>
      <p:cxnSp>
        <p:nvCxnSpPr>
          <p:cNvPr id="646" name="Google Shape;646;p60"/>
          <p:cNvCxnSpPr>
            <a:stCxn id="634" idx="3"/>
            <a:endCxn id="635" idx="1"/>
          </p:cNvCxnSpPr>
          <p:nvPr/>
        </p:nvCxnSpPr>
        <p:spPr>
          <a:xfrm>
            <a:off x="6552700" y="3087860"/>
            <a:ext cx="1050300" cy="600"/>
          </a:xfrm>
          <a:prstGeom prst="bentConnector3">
            <a:avLst>
              <a:gd name="adj1" fmla="val 49998"/>
            </a:avLst>
          </a:prstGeom>
          <a:noFill/>
          <a:ln w="19050" cap="flat" cmpd="sng">
            <a:solidFill>
              <a:schemeClr val="dk1"/>
            </a:solidFill>
            <a:prstDash val="solid"/>
            <a:round/>
            <a:headEnd type="none" w="med" len="med"/>
            <a:tailEnd type="none" w="med" len="med"/>
          </a:ln>
        </p:spPr>
      </p:cxnSp>
      <p:cxnSp>
        <p:nvCxnSpPr>
          <p:cNvPr id="647" name="Google Shape;647;p60"/>
          <p:cNvCxnSpPr>
            <a:stCxn id="630" idx="1"/>
          </p:cNvCxnSpPr>
          <p:nvPr/>
        </p:nvCxnSpPr>
        <p:spPr>
          <a:xfrm flipH="1">
            <a:off x="707400" y="3087860"/>
            <a:ext cx="639300" cy="600"/>
          </a:xfrm>
          <a:prstGeom prst="bentConnector3">
            <a:avLst>
              <a:gd name="adj1" fmla="val 50000"/>
            </a:avLst>
          </a:prstGeom>
          <a:noFill/>
          <a:ln w="19050" cap="flat" cmpd="sng">
            <a:solidFill>
              <a:schemeClr val="dk1"/>
            </a:solidFill>
            <a:prstDash val="solid"/>
            <a:round/>
            <a:headEnd type="none" w="med" len="med"/>
            <a:tailEnd type="none" w="med" len="med"/>
          </a:ln>
        </p:spPr>
      </p:cxnSp>
      <p:cxnSp>
        <p:nvCxnSpPr>
          <p:cNvPr id="648" name="Google Shape;648;p60"/>
          <p:cNvCxnSpPr>
            <a:stCxn id="635" idx="3"/>
          </p:cNvCxnSpPr>
          <p:nvPr/>
        </p:nvCxnSpPr>
        <p:spPr>
          <a:xfrm>
            <a:off x="7803950" y="3087860"/>
            <a:ext cx="657900" cy="600"/>
          </a:xfrm>
          <a:prstGeom prst="bentConnector3">
            <a:avLst>
              <a:gd name="adj1" fmla="val 50000"/>
            </a:avLst>
          </a:prstGeom>
          <a:noFill/>
          <a:ln w="19050" cap="flat" cmpd="sng">
            <a:solidFill>
              <a:schemeClr val="dk1"/>
            </a:solidFill>
            <a:prstDash val="solid"/>
            <a:round/>
            <a:headEnd type="none" w="med" len="med"/>
            <a:tailEnd type="none" w="med" len="med"/>
          </a:ln>
        </p:spPr>
      </p:cxn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652"/>
        <p:cNvGrpSpPr/>
        <p:nvPr/>
      </p:nvGrpSpPr>
      <p:grpSpPr>
        <a:xfrm>
          <a:off x="0" y="0"/>
          <a:ext cx="0" cy="0"/>
          <a:chOff x="0" y="0"/>
          <a:chExt cx="0" cy="0"/>
        </a:xfrm>
      </p:grpSpPr>
      <p:sp>
        <p:nvSpPr>
          <p:cNvPr id="653" name="Google Shape;653;p61"/>
          <p:cNvSpPr txBox="1">
            <a:spLocks noGrp="1"/>
          </p:cNvSpPr>
          <p:nvPr>
            <p:ph type="title"/>
          </p:nvPr>
        </p:nvSpPr>
        <p:spPr>
          <a:xfrm>
            <a:off x="720000" y="5359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an infographic</a:t>
            </a:r>
            <a:endParaRPr/>
          </a:p>
        </p:txBody>
      </p:sp>
      <p:sp>
        <p:nvSpPr>
          <p:cNvPr id="654" name="Google Shape;654;p61"/>
          <p:cNvSpPr/>
          <p:nvPr/>
        </p:nvSpPr>
        <p:spPr>
          <a:xfrm>
            <a:off x="2855300" y="2569988"/>
            <a:ext cx="201000" cy="2010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61"/>
          <p:cNvSpPr/>
          <p:nvPr/>
        </p:nvSpPr>
        <p:spPr>
          <a:xfrm>
            <a:off x="1943825" y="2998874"/>
            <a:ext cx="201000" cy="2010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61"/>
          <p:cNvSpPr/>
          <p:nvPr/>
        </p:nvSpPr>
        <p:spPr>
          <a:xfrm>
            <a:off x="2855300" y="3427770"/>
            <a:ext cx="201000" cy="2010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61"/>
          <p:cNvSpPr/>
          <p:nvPr/>
        </p:nvSpPr>
        <p:spPr>
          <a:xfrm>
            <a:off x="2855300" y="4285562"/>
            <a:ext cx="201000" cy="2010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61"/>
          <p:cNvSpPr/>
          <p:nvPr/>
        </p:nvSpPr>
        <p:spPr>
          <a:xfrm>
            <a:off x="2855300" y="1712187"/>
            <a:ext cx="201000" cy="2010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61"/>
          <p:cNvSpPr txBox="1">
            <a:spLocks noGrp="1"/>
          </p:cNvSpPr>
          <p:nvPr>
            <p:ph type="subTitle" idx="4294967295"/>
          </p:nvPr>
        </p:nvSpPr>
        <p:spPr>
          <a:xfrm>
            <a:off x="4636100" y="3313770"/>
            <a:ext cx="3801600" cy="429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Despite being red, Mars is a cold place</a:t>
            </a:r>
            <a:endParaRPr/>
          </a:p>
        </p:txBody>
      </p:sp>
      <p:sp>
        <p:nvSpPr>
          <p:cNvPr id="660" name="Google Shape;660;p61"/>
          <p:cNvSpPr txBox="1">
            <a:spLocks noGrp="1"/>
          </p:cNvSpPr>
          <p:nvPr>
            <p:ph type="title" idx="4294967295"/>
          </p:nvPr>
        </p:nvSpPr>
        <p:spPr>
          <a:xfrm>
            <a:off x="3208700" y="1598187"/>
            <a:ext cx="1275000" cy="429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400"/>
              <a:t>Venus</a:t>
            </a:r>
            <a:endParaRPr sz="2400"/>
          </a:p>
        </p:txBody>
      </p:sp>
      <p:sp>
        <p:nvSpPr>
          <p:cNvPr id="661" name="Google Shape;661;p61"/>
          <p:cNvSpPr txBox="1">
            <a:spLocks noGrp="1"/>
          </p:cNvSpPr>
          <p:nvPr>
            <p:ph type="subTitle" idx="4294967295"/>
          </p:nvPr>
        </p:nvSpPr>
        <p:spPr>
          <a:xfrm>
            <a:off x="4636100" y="1598187"/>
            <a:ext cx="3801600" cy="429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Venus is the second planet from the Sun</a:t>
            </a:r>
            <a:endParaRPr/>
          </a:p>
        </p:txBody>
      </p:sp>
      <p:sp>
        <p:nvSpPr>
          <p:cNvPr id="662" name="Google Shape;662;p61"/>
          <p:cNvSpPr txBox="1">
            <a:spLocks noGrp="1"/>
          </p:cNvSpPr>
          <p:nvPr>
            <p:ph type="title" idx="4294967295"/>
          </p:nvPr>
        </p:nvSpPr>
        <p:spPr>
          <a:xfrm>
            <a:off x="3208700" y="2455978"/>
            <a:ext cx="1275000" cy="429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400"/>
              <a:t>Jupiter</a:t>
            </a:r>
            <a:endParaRPr sz="2400"/>
          </a:p>
        </p:txBody>
      </p:sp>
      <p:sp>
        <p:nvSpPr>
          <p:cNvPr id="663" name="Google Shape;663;p61"/>
          <p:cNvSpPr txBox="1">
            <a:spLocks noGrp="1"/>
          </p:cNvSpPr>
          <p:nvPr>
            <p:ph type="subTitle" idx="4294967295"/>
          </p:nvPr>
        </p:nvSpPr>
        <p:spPr>
          <a:xfrm>
            <a:off x="4636100" y="2455978"/>
            <a:ext cx="3801600" cy="429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It’s the biggest planet in the Solar System</a:t>
            </a:r>
            <a:endParaRPr/>
          </a:p>
        </p:txBody>
      </p:sp>
      <p:sp>
        <p:nvSpPr>
          <p:cNvPr id="664" name="Google Shape;664;p61"/>
          <p:cNvSpPr txBox="1">
            <a:spLocks noGrp="1"/>
          </p:cNvSpPr>
          <p:nvPr>
            <p:ph type="title" idx="4294967295"/>
          </p:nvPr>
        </p:nvSpPr>
        <p:spPr>
          <a:xfrm>
            <a:off x="3208700" y="3313770"/>
            <a:ext cx="1275000" cy="429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400"/>
              <a:t>Mars</a:t>
            </a:r>
            <a:endParaRPr sz="2400"/>
          </a:p>
        </p:txBody>
      </p:sp>
      <p:sp>
        <p:nvSpPr>
          <p:cNvPr id="665" name="Google Shape;665;p61"/>
          <p:cNvSpPr txBox="1">
            <a:spLocks noGrp="1"/>
          </p:cNvSpPr>
          <p:nvPr>
            <p:ph type="title" idx="4294967295"/>
          </p:nvPr>
        </p:nvSpPr>
        <p:spPr>
          <a:xfrm>
            <a:off x="3208700" y="4171562"/>
            <a:ext cx="1275000" cy="429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400"/>
              <a:t>Saturn</a:t>
            </a:r>
            <a:endParaRPr sz="2400"/>
          </a:p>
        </p:txBody>
      </p:sp>
      <p:sp>
        <p:nvSpPr>
          <p:cNvPr id="666" name="Google Shape;666;p61"/>
          <p:cNvSpPr txBox="1">
            <a:spLocks noGrp="1"/>
          </p:cNvSpPr>
          <p:nvPr>
            <p:ph type="subTitle" idx="4294967295"/>
          </p:nvPr>
        </p:nvSpPr>
        <p:spPr>
          <a:xfrm>
            <a:off x="4636100" y="4171562"/>
            <a:ext cx="3801600" cy="429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Saturn is a gas giant and has several rings</a:t>
            </a:r>
            <a:endParaRPr/>
          </a:p>
        </p:txBody>
      </p:sp>
      <p:sp>
        <p:nvSpPr>
          <p:cNvPr id="667" name="Google Shape;667;p61"/>
          <p:cNvSpPr txBox="1">
            <a:spLocks noGrp="1"/>
          </p:cNvSpPr>
          <p:nvPr>
            <p:ph type="title" idx="4294967295"/>
          </p:nvPr>
        </p:nvSpPr>
        <p:spPr>
          <a:xfrm>
            <a:off x="720000" y="2884874"/>
            <a:ext cx="1036200" cy="429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400"/>
              <a:t>Earth</a:t>
            </a:r>
            <a:endParaRPr sz="2400"/>
          </a:p>
        </p:txBody>
      </p:sp>
      <p:cxnSp>
        <p:nvCxnSpPr>
          <p:cNvPr id="668" name="Google Shape;668;p61"/>
          <p:cNvCxnSpPr>
            <a:stCxn id="655" idx="3"/>
            <a:endCxn id="658" idx="1"/>
          </p:cNvCxnSpPr>
          <p:nvPr/>
        </p:nvCxnSpPr>
        <p:spPr>
          <a:xfrm rot="10800000" flipH="1">
            <a:off x="2144825" y="1812674"/>
            <a:ext cx="710400" cy="1286700"/>
          </a:xfrm>
          <a:prstGeom prst="bentConnector3">
            <a:avLst>
              <a:gd name="adj1" fmla="val 50005"/>
            </a:avLst>
          </a:prstGeom>
          <a:noFill/>
          <a:ln w="9525" cap="flat" cmpd="sng">
            <a:solidFill>
              <a:schemeClr val="dk1"/>
            </a:solidFill>
            <a:prstDash val="solid"/>
            <a:round/>
            <a:headEnd type="none" w="med" len="med"/>
            <a:tailEnd type="none" w="med" len="med"/>
          </a:ln>
        </p:spPr>
      </p:cxnSp>
      <p:cxnSp>
        <p:nvCxnSpPr>
          <p:cNvPr id="669" name="Google Shape;669;p61"/>
          <p:cNvCxnSpPr>
            <a:stCxn id="655" idx="3"/>
            <a:endCxn id="654" idx="1"/>
          </p:cNvCxnSpPr>
          <p:nvPr/>
        </p:nvCxnSpPr>
        <p:spPr>
          <a:xfrm rot="10800000" flipH="1">
            <a:off x="2144825" y="2670374"/>
            <a:ext cx="710400" cy="429000"/>
          </a:xfrm>
          <a:prstGeom prst="bentConnector3">
            <a:avLst>
              <a:gd name="adj1" fmla="val 50005"/>
            </a:avLst>
          </a:prstGeom>
          <a:noFill/>
          <a:ln w="9525" cap="flat" cmpd="sng">
            <a:solidFill>
              <a:schemeClr val="dk1"/>
            </a:solidFill>
            <a:prstDash val="solid"/>
            <a:round/>
            <a:headEnd type="none" w="med" len="med"/>
            <a:tailEnd type="none" w="med" len="med"/>
          </a:ln>
        </p:spPr>
      </p:cxnSp>
      <p:cxnSp>
        <p:nvCxnSpPr>
          <p:cNvPr id="670" name="Google Shape;670;p61"/>
          <p:cNvCxnSpPr>
            <a:stCxn id="655" idx="3"/>
            <a:endCxn id="656" idx="1"/>
          </p:cNvCxnSpPr>
          <p:nvPr/>
        </p:nvCxnSpPr>
        <p:spPr>
          <a:xfrm>
            <a:off x="2144825" y="3099374"/>
            <a:ext cx="710400" cy="429000"/>
          </a:xfrm>
          <a:prstGeom prst="bentConnector3">
            <a:avLst>
              <a:gd name="adj1" fmla="val 50005"/>
            </a:avLst>
          </a:prstGeom>
          <a:noFill/>
          <a:ln w="9525" cap="flat" cmpd="sng">
            <a:solidFill>
              <a:schemeClr val="dk1"/>
            </a:solidFill>
            <a:prstDash val="solid"/>
            <a:round/>
            <a:headEnd type="none" w="med" len="med"/>
            <a:tailEnd type="none" w="med" len="med"/>
          </a:ln>
        </p:spPr>
      </p:cxnSp>
      <p:cxnSp>
        <p:nvCxnSpPr>
          <p:cNvPr id="671" name="Google Shape;671;p61"/>
          <p:cNvCxnSpPr>
            <a:stCxn id="655" idx="3"/>
            <a:endCxn id="657" idx="1"/>
          </p:cNvCxnSpPr>
          <p:nvPr/>
        </p:nvCxnSpPr>
        <p:spPr>
          <a:xfrm>
            <a:off x="2144825" y="3099374"/>
            <a:ext cx="710400" cy="1286700"/>
          </a:xfrm>
          <a:prstGeom prst="bentConnector3">
            <a:avLst>
              <a:gd name="adj1" fmla="val 50005"/>
            </a:avLst>
          </a:prstGeom>
          <a:noFill/>
          <a:ln w="9525" cap="flat" cmpd="sng">
            <a:solidFill>
              <a:schemeClr val="dk1"/>
            </a:solidFill>
            <a:prstDash val="solid"/>
            <a:round/>
            <a:headEnd type="none" w="med" len="med"/>
            <a:tailEnd type="none" w="med" len="med"/>
          </a:ln>
        </p:spPr>
      </p:cxn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675"/>
        <p:cNvGrpSpPr/>
        <p:nvPr/>
      </p:nvGrpSpPr>
      <p:grpSpPr>
        <a:xfrm>
          <a:off x="0" y="0"/>
          <a:ext cx="0" cy="0"/>
          <a:chOff x="0" y="0"/>
          <a:chExt cx="0" cy="0"/>
        </a:xfrm>
      </p:grpSpPr>
      <p:sp>
        <p:nvSpPr>
          <p:cNvPr id="676" name="Google Shape;676;p62"/>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a table</a:t>
            </a:r>
            <a:endParaRPr/>
          </a:p>
        </p:txBody>
      </p:sp>
      <p:graphicFrame>
        <p:nvGraphicFramePr>
          <p:cNvPr id="677" name="Google Shape;677;p62"/>
          <p:cNvGraphicFramePr/>
          <p:nvPr/>
        </p:nvGraphicFramePr>
        <p:xfrm>
          <a:off x="720013" y="1323639"/>
          <a:ext cx="7703950" cy="3322260"/>
        </p:xfrm>
        <a:graphic>
          <a:graphicData uri="http://schemas.openxmlformats.org/drawingml/2006/table">
            <a:tbl>
              <a:tblPr>
                <a:noFill/>
                <a:tableStyleId>{12CADE6F-7FE4-4F9D-901C-2DC4D663161A}</a:tableStyleId>
              </a:tblPr>
              <a:tblGrid>
                <a:gridCol w="1268100">
                  <a:extLst>
                    <a:ext uri="{9D8B030D-6E8A-4147-A177-3AD203B41FA5}">
                      <a16:colId xmlns:a16="http://schemas.microsoft.com/office/drawing/2014/main" val="20000"/>
                    </a:ext>
                  </a:extLst>
                </a:gridCol>
                <a:gridCol w="2496475">
                  <a:extLst>
                    <a:ext uri="{9D8B030D-6E8A-4147-A177-3AD203B41FA5}">
                      <a16:colId xmlns:a16="http://schemas.microsoft.com/office/drawing/2014/main" val="20001"/>
                    </a:ext>
                  </a:extLst>
                </a:gridCol>
                <a:gridCol w="892850">
                  <a:extLst>
                    <a:ext uri="{9D8B030D-6E8A-4147-A177-3AD203B41FA5}">
                      <a16:colId xmlns:a16="http://schemas.microsoft.com/office/drawing/2014/main" val="20002"/>
                    </a:ext>
                  </a:extLst>
                </a:gridCol>
                <a:gridCol w="1743975">
                  <a:extLst>
                    <a:ext uri="{9D8B030D-6E8A-4147-A177-3AD203B41FA5}">
                      <a16:colId xmlns:a16="http://schemas.microsoft.com/office/drawing/2014/main" val="20003"/>
                    </a:ext>
                  </a:extLst>
                </a:gridCol>
                <a:gridCol w="1302550">
                  <a:extLst>
                    <a:ext uri="{9D8B030D-6E8A-4147-A177-3AD203B41FA5}">
                      <a16:colId xmlns:a16="http://schemas.microsoft.com/office/drawing/2014/main" val="20004"/>
                    </a:ext>
                  </a:extLst>
                </a:gridCol>
              </a:tblGrid>
              <a:tr h="449425">
                <a:tc>
                  <a:txBody>
                    <a:bodyPr/>
                    <a:lstStyle/>
                    <a:p>
                      <a:pPr marL="0" lvl="0" indent="0" algn="l" rtl="0">
                        <a:spcBef>
                          <a:spcPts val="0"/>
                        </a:spcBef>
                        <a:spcAft>
                          <a:spcPts val="0"/>
                        </a:spcAft>
                        <a:buNone/>
                      </a:pPr>
                      <a:r>
                        <a:rPr lang="en" sz="2400">
                          <a:solidFill>
                            <a:schemeClr val="dk1"/>
                          </a:solidFill>
                          <a:latin typeface="Work Sans SemiBold"/>
                          <a:ea typeface="Work Sans SemiBold"/>
                          <a:cs typeface="Work Sans SemiBold"/>
                          <a:sym typeface="Work Sans SemiBold"/>
                        </a:rPr>
                        <a:t>Allies</a:t>
                      </a:r>
                      <a:endParaRPr sz="2400">
                        <a:solidFill>
                          <a:schemeClr val="dk1"/>
                        </a:solidFill>
                        <a:latin typeface="Work Sans SemiBold"/>
                        <a:ea typeface="Work Sans SemiBold"/>
                        <a:cs typeface="Work Sans SemiBold"/>
                        <a:sym typeface="Work Sans SemiBold"/>
                      </a:endParaRPr>
                    </a:p>
                  </a:txBody>
                  <a:tcPr marL="91425" marR="91425" marT="68575" marB="6857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sz="2400">
                          <a:solidFill>
                            <a:schemeClr val="dk1"/>
                          </a:solidFill>
                          <a:latin typeface="Work Sans SemiBold"/>
                          <a:ea typeface="Work Sans SemiBold"/>
                          <a:cs typeface="Work Sans SemiBold"/>
                          <a:sym typeface="Work Sans SemiBold"/>
                        </a:rPr>
                        <a:t>Description</a:t>
                      </a:r>
                      <a:endParaRPr sz="2400">
                        <a:solidFill>
                          <a:schemeClr val="dk1"/>
                        </a:solidFill>
                        <a:latin typeface="Work Sans SemiBold"/>
                        <a:ea typeface="Work Sans SemiBold"/>
                        <a:cs typeface="Work Sans SemiBold"/>
                        <a:sym typeface="Work Sans SemiBold"/>
                      </a:endParaRPr>
                    </a:p>
                  </a:txBody>
                  <a:tcPr marL="91425" marR="91425" marT="68575" marB="6857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sz="2400">
                          <a:solidFill>
                            <a:schemeClr val="dk1"/>
                          </a:solidFill>
                          <a:latin typeface="Work Sans SemiBold"/>
                          <a:ea typeface="Work Sans SemiBold"/>
                          <a:cs typeface="Work Sans SemiBold"/>
                          <a:sym typeface="Work Sans SemiBold"/>
                        </a:rPr>
                        <a:t>Year</a:t>
                      </a:r>
                      <a:endParaRPr sz="2400">
                        <a:solidFill>
                          <a:schemeClr val="dk1"/>
                        </a:solidFill>
                        <a:latin typeface="Work Sans SemiBold"/>
                        <a:ea typeface="Work Sans SemiBold"/>
                        <a:cs typeface="Work Sans SemiBold"/>
                        <a:sym typeface="Work Sans SemiBold"/>
                      </a:endParaRPr>
                    </a:p>
                  </a:txBody>
                  <a:tcPr marL="91425" marR="91425" marT="68575" marB="6857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Clr>
                          <a:srgbClr val="000000"/>
                        </a:buClr>
                        <a:buSzPts val="1100"/>
                        <a:buFont typeface="Arial"/>
                        <a:buNone/>
                      </a:pPr>
                      <a:r>
                        <a:rPr lang="en" sz="2400">
                          <a:solidFill>
                            <a:schemeClr val="dk1"/>
                          </a:solidFill>
                          <a:latin typeface="Work Sans SemiBold"/>
                          <a:ea typeface="Work Sans SemiBold"/>
                          <a:cs typeface="Work Sans SemiBold"/>
                          <a:sym typeface="Work Sans SemiBold"/>
                        </a:rPr>
                        <a:t>In charge</a:t>
                      </a:r>
                      <a:endParaRPr sz="2400">
                        <a:solidFill>
                          <a:schemeClr val="dk1"/>
                        </a:solidFill>
                        <a:latin typeface="Work Sans SemiBold"/>
                        <a:ea typeface="Work Sans SemiBold"/>
                        <a:cs typeface="Work Sans SemiBold"/>
                        <a:sym typeface="Work Sans SemiBold"/>
                      </a:endParaRPr>
                    </a:p>
                  </a:txBody>
                  <a:tcPr marL="91425" marR="91425" marT="68575" marB="6857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sz="2400">
                          <a:solidFill>
                            <a:schemeClr val="dk1"/>
                          </a:solidFill>
                          <a:latin typeface="Work Sans SemiBold"/>
                          <a:ea typeface="Work Sans SemiBold"/>
                          <a:cs typeface="Work Sans SemiBold"/>
                          <a:sym typeface="Work Sans SemiBold"/>
                        </a:rPr>
                        <a:t>Budget</a:t>
                      </a:r>
                      <a:endParaRPr sz="2400">
                        <a:solidFill>
                          <a:schemeClr val="dk1"/>
                        </a:solidFill>
                        <a:latin typeface="Work Sans SemiBold"/>
                        <a:ea typeface="Work Sans SemiBold"/>
                        <a:cs typeface="Work Sans SemiBold"/>
                        <a:sym typeface="Work Sans SemiBold"/>
                      </a:endParaRPr>
                    </a:p>
                  </a:txBody>
                  <a:tcPr marL="91425" marR="91425" marT="68575" marB="6857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1"/>
                    </a:solidFill>
                  </a:tcPr>
                </a:tc>
                <a:extLst>
                  <a:ext uri="{0D108BD9-81ED-4DB2-BD59-A6C34878D82A}">
                    <a16:rowId xmlns:a16="http://schemas.microsoft.com/office/drawing/2014/main" val="10000"/>
                  </a:ext>
                </a:extLst>
              </a:tr>
              <a:tr h="373775">
                <a:tc>
                  <a:txBody>
                    <a:bodyPr/>
                    <a:lstStyle/>
                    <a:p>
                      <a:pPr marL="0" lvl="0" indent="0" algn="l" rtl="0">
                        <a:spcBef>
                          <a:spcPts val="0"/>
                        </a:spcBef>
                        <a:spcAft>
                          <a:spcPts val="0"/>
                        </a:spcAft>
                        <a:buNone/>
                      </a:pPr>
                      <a:r>
                        <a:rPr lang="en" sz="2000">
                          <a:solidFill>
                            <a:schemeClr val="dk1"/>
                          </a:solidFill>
                          <a:latin typeface="Work Sans SemiBold"/>
                          <a:ea typeface="Work Sans SemiBold"/>
                          <a:cs typeface="Work Sans SemiBold"/>
                          <a:sym typeface="Work Sans SemiBold"/>
                        </a:rPr>
                        <a:t>Venus</a:t>
                      </a:r>
                      <a:endParaRPr sz="2000">
                        <a:solidFill>
                          <a:schemeClr val="dk1"/>
                        </a:solidFill>
                        <a:latin typeface="Work Sans SemiBold"/>
                        <a:ea typeface="Work Sans SemiBold"/>
                        <a:cs typeface="Work Sans SemiBold"/>
                        <a:sym typeface="Work Sans SemiBold"/>
                      </a:endParaRPr>
                    </a:p>
                  </a:txBody>
                  <a:tcPr marL="91425" marR="91425" marT="68575" marB="6857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r>
                        <a:rPr lang="en">
                          <a:solidFill>
                            <a:schemeClr val="dk1"/>
                          </a:solidFill>
                          <a:latin typeface="Chivo"/>
                          <a:ea typeface="Chivo"/>
                          <a:cs typeface="Chivo"/>
                          <a:sym typeface="Chivo"/>
                        </a:rPr>
                        <a:t>Venus is the second planet from the Sun</a:t>
                      </a:r>
                      <a:endParaRPr sz="1600">
                        <a:solidFill>
                          <a:schemeClr val="dk1"/>
                        </a:solidFill>
                        <a:latin typeface="Anaheim"/>
                        <a:ea typeface="Anaheim"/>
                        <a:cs typeface="Anaheim"/>
                        <a:sym typeface="Anaheim"/>
                      </a:endParaRPr>
                    </a:p>
                  </a:txBody>
                  <a:tcPr marL="91425" marR="91425" marT="68575" marB="6857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chemeClr val="dk1"/>
                          </a:solidFill>
                          <a:latin typeface="Chivo"/>
                          <a:ea typeface="Chivo"/>
                          <a:cs typeface="Chivo"/>
                          <a:sym typeface="Chivo"/>
                        </a:rPr>
                        <a:t>2XXX</a:t>
                      </a:r>
                      <a:endParaRPr/>
                    </a:p>
                  </a:txBody>
                  <a:tcPr marL="91425" marR="91425" marT="68575" marB="6857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chemeClr val="dk1"/>
                          </a:solidFill>
                          <a:latin typeface="Chivo"/>
                          <a:ea typeface="Chivo"/>
                          <a:cs typeface="Chivo"/>
                          <a:sym typeface="Chivo"/>
                        </a:rPr>
                        <a:t>Mercury Smith</a:t>
                      </a:r>
                      <a:endParaRPr/>
                    </a:p>
                  </a:txBody>
                  <a:tcPr marL="91425" marR="91425" marT="68575" marB="6857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chemeClr val="dk1"/>
                          </a:solidFill>
                          <a:latin typeface="Chivo"/>
                          <a:ea typeface="Chivo"/>
                          <a:cs typeface="Chivo"/>
                          <a:sym typeface="Chivo"/>
                        </a:rPr>
                        <a:t>$190 M</a:t>
                      </a:r>
                      <a:endParaRPr>
                        <a:solidFill>
                          <a:schemeClr val="dk1"/>
                        </a:solidFill>
                        <a:latin typeface="Chivo"/>
                        <a:ea typeface="Chivo"/>
                        <a:cs typeface="Chivo"/>
                        <a:sym typeface="Chivo"/>
                      </a:endParaRPr>
                    </a:p>
                  </a:txBody>
                  <a:tcPr marL="91425" marR="91425" marT="68575" marB="6857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lt1"/>
                    </a:solidFill>
                  </a:tcPr>
                </a:tc>
                <a:extLst>
                  <a:ext uri="{0D108BD9-81ED-4DB2-BD59-A6C34878D82A}">
                    <a16:rowId xmlns:a16="http://schemas.microsoft.com/office/drawing/2014/main" val="10001"/>
                  </a:ext>
                </a:extLst>
              </a:tr>
              <a:tr h="373775">
                <a:tc>
                  <a:txBody>
                    <a:bodyPr/>
                    <a:lstStyle/>
                    <a:p>
                      <a:pPr marL="0" lvl="0" indent="0" algn="l" rtl="0">
                        <a:spcBef>
                          <a:spcPts val="0"/>
                        </a:spcBef>
                        <a:spcAft>
                          <a:spcPts val="0"/>
                        </a:spcAft>
                        <a:buNone/>
                      </a:pPr>
                      <a:r>
                        <a:rPr lang="en" sz="2000">
                          <a:solidFill>
                            <a:schemeClr val="dk1"/>
                          </a:solidFill>
                          <a:latin typeface="Work Sans SemiBold"/>
                          <a:ea typeface="Work Sans SemiBold"/>
                          <a:cs typeface="Work Sans SemiBold"/>
                          <a:sym typeface="Work Sans SemiBold"/>
                        </a:rPr>
                        <a:t>Jupiter</a:t>
                      </a:r>
                      <a:endParaRPr sz="2000">
                        <a:solidFill>
                          <a:schemeClr val="dk1"/>
                        </a:solidFill>
                        <a:latin typeface="Work Sans SemiBold"/>
                        <a:ea typeface="Work Sans SemiBold"/>
                        <a:cs typeface="Work Sans SemiBold"/>
                        <a:sym typeface="Work Sans SemiBold"/>
                      </a:endParaRPr>
                    </a:p>
                  </a:txBody>
                  <a:tcPr marL="91425" marR="91425" marT="68575" marB="6857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r>
                        <a:rPr lang="en">
                          <a:solidFill>
                            <a:schemeClr val="dk1"/>
                          </a:solidFill>
                          <a:latin typeface="Chivo"/>
                          <a:ea typeface="Chivo"/>
                          <a:cs typeface="Chivo"/>
                          <a:sym typeface="Chivo"/>
                        </a:rPr>
                        <a:t>Jupiter is the biggest planet in the Solar System</a:t>
                      </a:r>
                      <a:endParaRPr sz="1600">
                        <a:solidFill>
                          <a:schemeClr val="dk1"/>
                        </a:solidFill>
                        <a:latin typeface="Anaheim"/>
                        <a:ea typeface="Anaheim"/>
                        <a:cs typeface="Anaheim"/>
                        <a:sym typeface="Anaheim"/>
                      </a:endParaRPr>
                    </a:p>
                  </a:txBody>
                  <a:tcPr marL="91425" marR="91425" marT="68575" marB="6857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chemeClr val="dk1"/>
                          </a:solidFill>
                          <a:latin typeface="Chivo"/>
                          <a:ea typeface="Chivo"/>
                          <a:cs typeface="Chivo"/>
                          <a:sym typeface="Chivo"/>
                        </a:rPr>
                        <a:t>2XXX</a:t>
                      </a:r>
                      <a:endParaRPr/>
                    </a:p>
                  </a:txBody>
                  <a:tcPr marL="91425" marR="91425" marT="68575" marB="6857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chemeClr val="dk1"/>
                          </a:solidFill>
                          <a:latin typeface="Chivo"/>
                          <a:ea typeface="Chivo"/>
                          <a:cs typeface="Chivo"/>
                          <a:sym typeface="Chivo"/>
                        </a:rPr>
                        <a:t>Earth Miller</a:t>
                      </a:r>
                      <a:endParaRPr/>
                    </a:p>
                  </a:txBody>
                  <a:tcPr marL="91425" marR="91425" marT="68575" marB="6857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chemeClr val="dk1"/>
                          </a:solidFill>
                          <a:latin typeface="Chivo"/>
                          <a:ea typeface="Chivo"/>
                          <a:cs typeface="Chivo"/>
                          <a:sym typeface="Chivo"/>
                        </a:rPr>
                        <a:t>$900 M</a:t>
                      </a:r>
                      <a:endParaRPr>
                        <a:solidFill>
                          <a:schemeClr val="dk1"/>
                        </a:solidFill>
                        <a:latin typeface="Chivo"/>
                        <a:ea typeface="Chivo"/>
                        <a:cs typeface="Chivo"/>
                        <a:sym typeface="Chivo"/>
                      </a:endParaRPr>
                    </a:p>
                  </a:txBody>
                  <a:tcPr marL="91425" marR="91425" marT="68575" marB="6857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lt1"/>
                    </a:solidFill>
                  </a:tcPr>
                </a:tc>
                <a:extLst>
                  <a:ext uri="{0D108BD9-81ED-4DB2-BD59-A6C34878D82A}">
                    <a16:rowId xmlns:a16="http://schemas.microsoft.com/office/drawing/2014/main" val="10002"/>
                  </a:ext>
                </a:extLst>
              </a:tr>
              <a:tr h="373775">
                <a:tc>
                  <a:txBody>
                    <a:bodyPr/>
                    <a:lstStyle/>
                    <a:p>
                      <a:pPr marL="0" lvl="0" indent="0" algn="l" rtl="0">
                        <a:spcBef>
                          <a:spcPts val="0"/>
                        </a:spcBef>
                        <a:spcAft>
                          <a:spcPts val="0"/>
                        </a:spcAft>
                        <a:buNone/>
                      </a:pPr>
                      <a:r>
                        <a:rPr lang="en" sz="2000">
                          <a:solidFill>
                            <a:schemeClr val="dk1"/>
                          </a:solidFill>
                          <a:latin typeface="Work Sans SemiBold"/>
                          <a:ea typeface="Work Sans SemiBold"/>
                          <a:cs typeface="Work Sans SemiBold"/>
                          <a:sym typeface="Work Sans SemiBold"/>
                        </a:rPr>
                        <a:t>Mars</a:t>
                      </a:r>
                      <a:endParaRPr sz="2000">
                        <a:solidFill>
                          <a:schemeClr val="dk1"/>
                        </a:solidFill>
                        <a:latin typeface="Work Sans SemiBold"/>
                        <a:ea typeface="Work Sans SemiBold"/>
                        <a:cs typeface="Work Sans SemiBold"/>
                        <a:sym typeface="Work Sans SemiBold"/>
                      </a:endParaRPr>
                    </a:p>
                  </a:txBody>
                  <a:tcPr marL="91425" marR="91425" marT="68575" marB="6857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r>
                        <a:rPr lang="en">
                          <a:solidFill>
                            <a:schemeClr val="dk1"/>
                          </a:solidFill>
                          <a:latin typeface="Chivo"/>
                          <a:ea typeface="Chivo"/>
                          <a:cs typeface="Chivo"/>
                          <a:sym typeface="Chivo"/>
                        </a:rPr>
                        <a:t>Despite being red, Mars is a cold place</a:t>
                      </a:r>
                      <a:endParaRPr sz="1600">
                        <a:solidFill>
                          <a:schemeClr val="dk1"/>
                        </a:solidFill>
                        <a:latin typeface="Anaheim"/>
                        <a:ea typeface="Anaheim"/>
                        <a:cs typeface="Anaheim"/>
                        <a:sym typeface="Anaheim"/>
                      </a:endParaRPr>
                    </a:p>
                  </a:txBody>
                  <a:tcPr marL="91425" marR="91425" marT="68575" marB="6857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chemeClr val="dk1"/>
                          </a:solidFill>
                          <a:latin typeface="Chivo"/>
                          <a:ea typeface="Chivo"/>
                          <a:cs typeface="Chivo"/>
                          <a:sym typeface="Chivo"/>
                        </a:rPr>
                        <a:t>2XXX</a:t>
                      </a:r>
                      <a:endParaRPr/>
                    </a:p>
                  </a:txBody>
                  <a:tcPr marL="91425" marR="91425" marT="68575" marB="6857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chemeClr val="dk1"/>
                          </a:solidFill>
                          <a:latin typeface="Chivo"/>
                          <a:ea typeface="Chivo"/>
                          <a:cs typeface="Chivo"/>
                          <a:sym typeface="Chivo"/>
                        </a:rPr>
                        <a:t>Sun Kendrick</a:t>
                      </a:r>
                      <a:endParaRPr/>
                    </a:p>
                  </a:txBody>
                  <a:tcPr marL="91425" marR="91425" marT="68575" marB="6857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chemeClr val="dk1"/>
                          </a:solidFill>
                          <a:latin typeface="Chivo"/>
                          <a:ea typeface="Chivo"/>
                          <a:cs typeface="Chivo"/>
                          <a:sym typeface="Chivo"/>
                        </a:rPr>
                        <a:t>$980 M</a:t>
                      </a:r>
                      <a:endParaRPr>
                        <a:solidFill>
                          <a:schemeClr val="dk1"/>
                        </a:solidFill>
                        <a:latin typeface="Chivo"/>
                        <a:ea typeface="Chivo"/>
                        <a:cs typeface="Chivo"/>
                        <a:sym typeface="Chivo"/>
                      </a:endParaRPr>
                    </a:p>
                  </a:txBody>
                  <a:tcPr marL="91425" marR="91425" marT="68575" marB="6857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lt1"/>
                    </a:solidFill>
                  </a:tcPr>
                </a:tc>
                <a:extLst>
                  <a:ext uri="{0D108BD9-81ED-4DB2-BD59-A6C34878D82A}">
                    <a16:rowId xmlns:a16="http://schemas.microsoft.com/office/drawing/2014/main" val="10003"/>
                  </a:ext>
                </a:extLst>
              </a:tr>
              <a:tr h="373775">
                <a:tc>
                  <a:txBody>
                    <a:bodyPr/>
                    <a:lstStyle/>
                    <a:p>
                      <a:pPr marL="0" lvl="0" indent="0" algn="l" rtl="0">
                        <a:spcBef>
                          <a:spcPts val="0"/>
                        </a:spcBef>
                        <a:spcAft>
                          <a:spcPts val="0"/>
                        </a:spcAft>
                        <a:buNone/>
                      </a:pPr>
                      <a:r>
                        <a:rPr lang="en" sz="2000">
                          <a:solidFill>
                            <a:schemeClr val="dk1"/>
                          </a:solidFill>
                          <a:latin typeface="Work Sans SemiBold"/>
                          <a:ea typeface="Work Sans SemiBold"/>
                          <a:cs typeface="Work Sans SemiBold"/>
                          <a:sym typeface="Work Sans SemiBold"/>
                        </a:rPr>
                        <a:t>Saturn</a:t>
                      </a:r>
                      <a:endParaRPr sz="2000">
                        <a:solidFill>
                          <a:schemeClr val="dk1"/>
                        </a:solidFill>
                        <a:latin typeface="Work Sans SemiBold"/>
                        <a:ea typeface="Work Sans SemiBold"/>
                        <a:cs typeface="Work Sans SemiBold"/>
                        <a:sym typeface="Work Sans SemiBold"/>
                      </a:endParaRPr>
                    </a:p>
                  </a:txBody>
                  <a:tcPr marL="91425" marR="91425" marT="68575" marB="6857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r>
                        <a:rPr lang="en">
                          <a:solidFill>
                            <a:schemeClr val="dk1"/>
                          </a:solidFill>
                          <a:latin typeface="Chivo"/>
                          <a:ea typeface="Chivo"/>
                          <a:cs typeface="Chivo"/>
                          <a:sym typeface="Chivo"/>
                        </a:rPr>
                        <a:t>Saturn is a gas giant and has several rings</a:t>
                      </a:r>
                      <a:endParaRPr>
                        <a:solidFill>
                          <a:schemeClr val="dk1"/>
                        </a:solidFill>
                        <a:latin typeface="Chivo"/>
                        <a:ea typeface="Chivo"/>
                        <a:cs typeface="Chivo"/>
                        <a:sym typeface="Chivo"/>
                      </a:endParaRPr>
                    </a:p>
                  </a:txBody>
                  <a:tcPr marL="91425" marR="91425" marT="68575" marB="6857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chemeClr val="dk1"/>
                          </a:solidFill>
                          <a:latin typeface="Chivo"/>
                          <a:ea typeface="Chivo"/>
                          <a:cs typeface="Chivo"/>
                          <a:sym typeface="Chivo"/>
                        </a:rPr>
                        <a:t>2XXX</a:t>
                      </a:r>
                      <a:endParaRPr sz="1600">
                        <a:solidFill>
                          <a:schemeClr val="dk1"/>
                        </a:solidFill>
                        <a:latin typeface="Anaheim"/>
                        <a:ea typeface="Anaheim"/>
                        <a:cs typeface="Anaheim"/>
                        <a:sym typeface="Anaheim"/>
                      </a:endParaRPr>
                    </a:p>
                  </a:txBody>
                  <a:tcPr marL="91425" marR="91425" marT="68575" marB="6857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chemeClr val="dk1"/>
                          </a:solidFill>
                          <a:latin typeface="Chivo"/>
                          <a:ea typeface="Chivo"/>
                          <a:cs typeface="Chivo"/>
                          <a:sym typeface="Chivo"/>
                        </a:rPr>
                        <a:t>Pluto Hilton</a:t>
                      </a:r>
                      <a:endParaRPr sz="1600">
                        <a:solidFill>
                          <a:schemeClr val="dk1"/>
                        </a:solidFill>
                        <a:latin typeface="Anaheim"/>
                        <a:ea typeface="Anaheim"/>
                        <a:cs typeface="Anaheim"/>
                        <a:sym typeface="Anaheim"/>
                      </a:endParaRPr>
                    </a:p>
                  </a:txBody>
                  <a:tcPr marL="91425" marR="91425" marT="68575" marB="6857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chemeClr val="dk1"/>
                          </a:solidFill>
                          <a:latin typeface="Chivo"/>
                          <a:ea typeface="Chivo"/>
                          <a:cs typeface="Chivo"/>
                          <a:sym typeface="Chivo"/>
                        </a:rPr>
                        <a:t>$334 M</a:t>
                      </a:r>
                      <a:endParaRPr>
                        <a:solidFill>
                          <a:schemeClr val="dk1"/>
                        </a:solidFill>
                        <a:latin typeface="Chivo"/>
                        <a:ea typeface="Chivo"/>
                        <a:cs typeface="Chivo"/>
                        <a:sym typeface="Chivo"/>
                      </a:endParaRPr>
                    </a:p>
                  </a:txBody>
                  <a:tcPr marL="91425" marR="91425" marT="68575" marB="6857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lt1"/>
                    </a:solidFill>
                  </a:tcPr>
                </a:tc>
                <a:extLst>
                  <a:ext uri="{0D108BD9-81ED-4DB2-BD59-A6C34878D82A}">
                    <a16:rowId xmlns:a16="http://schemas.microsoft.com/office/drawing/2014/main" val="10004"/>
                  </a:ext>
                </a:extLst>
              </a:tr>
              <a:tr h="373775">
                <a:tc>
                  <a:txBody>
                    <a:bodyPr/>
                    <a:lstStyle/>
                    <a:p>
                      <a:pPr marL="0" lvl="0" indent="0" algn="l" rtl="0">
                        <a:spcBef>
                          <a:spcPts val="0"/>
                        </a:spcBef>
                        <a:spcAft>
                          <a:spcPts val="0"/>
                        </a:spcAft>
                        <a:buNone/>
                      </a:pPr>
                      <a:r>
                        <a:rPr lang="en" sz="2000">
                          <a:solidFill>
                            <a:schemeClr val="dk1"/>
                          </a:solidFill>
                          <a:latin typeface="Work Sans SemiBold"/>
                          <a:ea typeface="Work Sans SemiBold"/>
                          <a:cs typeface="Work Sans SemiBold"/>
                          <a:sym typeface="Work Sans SemiBold"/>
                        </a:rPr>
                        <a:t>Mercury</a:t>
                      </a:r>
                      <a:endParaRPr sz="2000">
                        <a:solidFill>
                          <a:schemeClr val="dk1"/>
                        </a:solidFill>
                        <a:latin typeface="Work Sans SemiBold"/>
                        <a:ea typeface="Work Sans SemiBold"/>
                        <a:cs typeface="Work Sans SemiBold"/>
                        <a:sym typeface="Work Sans SemiBold"/>
                      </a:endParaRPr>
                    </a:p>
                  </a:txBody>
                  <a:tcPr marL="91425" marR="91425" marT="68575" marB="6857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r>
                        <a:rPr lang="en">
                          <a:solidFill>
                            <a:schemeClr val="dk1"/>
                          </a:solidFill>
                          <a:latin typeface="Chivo"/>
                          <a:ea typeface="Chivo"/>
                          <a:cs typeface="Chivo"/>
                          <a:sym typeface="Chivo"/>
                        </a:rPr>
                        <a:t>Mercury is the closest planet to the Sun</a:t>
                      </a:r>
                      <a:endParaRPr>
                        <a:solidFill>
                          <a:schemeClr val="dk1"/>
                        </a:solidFill>
                        <a:latin typeface="Chivo"/>
                        <a:ea typeface="Chivo"/>
                        <a:cs typeface="Chivo"/>
                        <a:sym typeface="Chivo"/>
                      </a:endParaRPr>
                    </a:p>
                  </a:txBody>
                  <a:tcPr marL="91425" marR="91425" marT="68575" marB="6857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chemeClr val="dk1"/>
                          </a:solidFill>
                          <a:latin typeface="Chivo"/>
                          <a:ea typeface="Chivo"/>
                          <a:cs typeface="Chivo"/>
                          <a:sym typeface="Chivo"/>
                        </a:rPr>
                        <a:t>2XXX</a:t>
                      </a:r>
                      <a:endParaRPr>
                        <a:solidFill>
                          <a:schemeClr val="dk1"/>
                        </a:solidFill>
                        <a:latin typeface="Chivo"/>
                        <a:ea typeface="Chivo"/>
                        <a:cs typeface="Chivo"/>
                        <a:sym typeface="Chivo"/>
                      </a:endParaRPr>
                    </a:p>
                  </a:txBody>
                  <a:tcPr marL="91425" marR="91425" marT="68575" marB="6857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chemeClr val="dk1"/>
                          </a:solidFill>
                          <a:latin typeface="Chivo"/>
                          <a:ea typeface="Chivo"/>
                          <a:cs typeface="Chivo"/>
                          <a:sym typeface="Chivo"/>
                        </a:rPr>
                        <a:t>Ceres Anderson</a:t>
                      </a:r>
                      <a:endParaRPr>
                        <a:solidFill>
                          <a:schemeClr val="dk1"/>
                        </a:solidFill>
                        <a:latin typeface="Chivo"/>
                        <a:ea typeface="Chivo"/>
                        <a:cs typeface="Chivo"/>
                        <a:sym typeface="Chivo"/>
                      </a:endParaRPr>
                    </a:p>
                  </a:txBody>
                  <a:tcPr marL="91425" marR="91425" marT="68575" marB="6857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chemeClr val="dk1"/>
                          </a:solidFill>
                          <a:latin typeface="Chivo"/>
                          <a:ea typeface="Chivo"/>
                          <a:cs typeface="Chivo"/>
                          <a:sym typeface="Chivo"/>
                        </a:rPr>
                        <a:t>$550 M</a:t>
                      </a:r>
                      <a:endParaRPr>
                        <a:solidFill>
                          <a:schemeClr val="dk1"/>
                        </a:solidFill>
                        <a:latin typeface="Chivo"/>
                        <a:ea typeface="Chivo"/>
                        <a:cs typeface="Chivo"/>
                        <a:sym typeface="Chivo"/>
                      </a:endParaRPr>
                    </a:p>
                  </a:txBody>
                  <a:tcPr marL="91425" marR="91425" marT="68575" marB="6857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lt1"/>
                    </a:solidFill>
                  </a:tcPr>
                </a:tc>
                <a:extLst>
                  <a:ext uri="{0D108BD9-81ED-4DB2-BD59-A6C34878D82A}">
                    <a16:rowId xmlns:a16="http://schemas.microsoft.com/office/drawing/2014/main" val="10005"/>
                  </a:ext>
                </a:extLst>
              </a:tr>
            </a:tbl>
          </a:graphicData>
        </a:graphic>
      </p:graphicFrame>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681"/>
        <p:cNvGrpSpPr/>
        <p:nvPr/>
      </p:nvGrpSpPr>
      <p:grpSpPr>
        <a:xfrm>
          <a:off x="0" y="0"/>
          <a:ext cx="0" cy="0"/>
          <a:chOff x="0" y="0"/>
          <a:chExt cx="0" cy="0"/>
        </a:xfrm>
      </p:grpSpPr>
      <p:sp>
        <p:nvSpPr>
          <p:cNvPr id="682" name="Google Shape;682;p63"/>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use this graph</a:t>
            </a:r>
            <a:endParaRPr/>
          </a:p>
        </p:txBody>
      </p:sp>
      <p:sp>
        <p:nvSpPr>
          <p:cNvPr id="683" name="Google Shape;683;p63"/>
          <p:cNvSpPr txBox="1"/>
          <p:nvPr/>
        </p:nvSpPr>
        <p:spPr>
          <a:xfrm>
            <a:off x="713225" y="4216951"/>
            <a:ext cx="7717500" cy="310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dirty="0">
                <a:solidFill>
                  <a:schemeClr val="dk1"/>
                </a:solidFill>
                <a:latin typeface="Chivo"/>
                <a:ea typeface="Chivo"/>
                <a:cs typeface="Chivo"/>
                <a:sym typeface="Chivo"/>
              </a:rPr>
              <a:t>Follow the link in the graph to modify its data and then paste the new one here. </a:t>
            </a:r>
            <a:r>
              <a:rPr lang="en" sz="1200" b="1" u="sng" dirty="0">
                <a:solidFill>
                  <a:schemeClr val="dk1"/>
                </a:solidFill>
                <a:latin typeface="Chivo"/>
                <a:ea typeface="Chivo"/>
                <a:cs typeface="Chivo"/>
                <a:sym typeface="Chivo"/>
              </a:rPr>
              <a:t>For more info, click here</a:t>
            </a:r>
            <a:endParaRPr sz="1200" b="1" u="sng" dirty="0">
              <a:solidFill>
                <a:schemeClr val="dk1"/>
              </a:solidFill>
              <a:latin typeface="Chivo"/>
              <a:ea typeface="Chivo"/>
              <a:cs typeface="Chivo"/>
              <a:sym typeface="Chivo"/>
            </a:endParaRPr>
          </a:p>
        </p:txBody>
      </p:sp>
      <p:sp>
        <p:nvSpPr>
          <p:cNvPr id="684" name="Google Shape;684;p63"/>
          <p:cNvSpPr txBox="1">
            <a:spLocks noGrp="1"/>
          </p:cNvSpPr>
          <p:nvPr>
            <p:ph type="subTitle" idx="4294967295"/>
          </p:nvPr>
        </p:nvSpPr>
        <p:spPr>
          <a:xfrm>
            <a:off x="713247" y="3114362"/>
            <a:ext cx="2049900" cy="572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Despite being red, Mars is a cold place</a:t>
            </a:r>
            <a:endParaRPr/>
          </a:p>
        </p:txBody>
      </p:sp>
      <p:sp>
        <p:nvSpPr>
          <p:cNvPr id="685" name="Google Shape;685;p63"/>
          <p:cNvSpPr txBox="1">
            <a:spLocks noGrp="1"/>
          </p:cNvSpPr>
          <p:nvPr>
            <p:ph type="title" idx="4294967295"/>
          </p:nvPr>
        </p:nvSpPr>
        <p:spPr>
          <a:xfrm>
            <a:off x="713247" y="1456438"/>
            <a:ext cx="2049900" cy="4725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2400"/>
              <a:t>40%</a:t>
            </a:r>
            <a:endParaRPr sz="2400"/>
          </a:p>
        </p:txBody>
      </p:sp>
      <p:sp>
        <p:nvSpPr>
          <p:cNvPr id="686" name="Google Shape;686;p63"/>
          <p:cNvSpPr txBox="1">
            <a:spLocks noGrp="1"/>
          </p:cNvSpPr>
          <p:nvPr>
            <p:ph type="subTitle" idx="4294967295"/>
          </p:nvPr>
        </p:nvSpPr>
        <p:spPr>
          <a:xfrm>
            <a:off x="713247" y="1928938"/>
            <a:ext cx="2049900" cy="572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Venus is the second planet from the Sun</a:t>
            </a:r>
            <a:endParaRPr/>
          </a:p>
        </p:txBody>
      </p:sp>
      <p:sp>
        <p:nvSpPr>
          <p:cNvPr id="687" name="Google Shape;687;p63"/>
          <p:cNvSpPr txBox="1">
            <a:spLocks noGrp="1"/>
          </p:cNvSpPr>
          <p:nvPr>
            <p:ph type="title" idx="4294967295"/>
          </p:nvPr>
        </p:nvSpPr>
        <p:spPr>
          <a:xfrm>
            <a:off x="6380853" y="1456438"/>
            <a:ext cx="2049900" cy="472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400"/>
              <a:t>10%</a:t>
            </a:r>
            <a:endParaRPr sz="2400"/>
          </a:p>
        </p:txBody>
      </p:sp>
      <p:sp>
        <p:nvSpPr>
          <p:cNvPr id="688" name="Google Shape;688;p63"/>
          <p:cNvSpPr txBox="1">
            <a:spLocks noGrp="1"/>
          </p:cNvSpPr>
          <p:nvPr>
            <p:ph type="subTitle" idx="4294967295"/>
          </p:nvPr>
        </p:nvSpPr>
        <p:spPr>
          <a:xfrm>
            <a:off x="6380853" y="1928938"/>
            <a:ext cx="2049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Jupiter is the biggest planet of them all</a:t>
            </a:r>
            <a:endParaRPr/>
          </a:p>
        </p:txBody>
      </p:sp>
      <p:sp>
        <p:nvSpPr>
          <p:cNvPr id="689" name="Google Shape;689;p63"/>
          <p:cNvSpPr txBox="1">
            <a:spLocks noGrp="1"/>
          </p:cNvSpPr>
          <p:nvPr>
            <p:ph type="title" idx="4294967295"/>
          </p:nvPr>
        </p:nvSpPr>
        <p:spPr>
          <a:xfrm>
            <a:off x="713247" y="2641788"/>
            <a:ext cx="2049900" cy="4725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2400"/>
              <a:t>30%</a:t>
            </a:r>
            <a:endParaRPr sz="2400"/>
          </a:p>
        </p:txBody>
      </p:sp>
      <p:sp>
        <p:nvSpPr>
          <p:cNvPr id="690" name="Google Shape;690;p63"/>
          <p:cNvSpPr txBox="1">
            <a:spLocks noGrp="1"/>
          </p:cNvSpPr>
          <p:nvPr>
            <p:ph type="title" idx="4294967295"/>
          </p:nvPr>
        </p:nvSpPr>
        <p:spPr>
          <a:xfrm>
            <a:off x="6380853" y="2641776"/>
            <a:ext cx="2049900" cy="472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400"/>
              <a:t>20%</a:t>
            </a:r>
            <a:endParaRPr sz="2400"/>
          </a:p>
        </p:txBody>
      </p:sp>
      <p:sp>
        <p:nvSpPr>
          <p:cNvPr id="691" name="Google Shape;691;p63"/>
          <p:cNvSpPr txBox="1">
            <a:spLocks noGrp="1"/>
          </p:cNvSpPr>
          <p:nvPr>
            <p:ph type="subTitle" idx="4294967295"/>
          </p:nvPr>
        </p:nvSpPr>
        <p:spPr>
          <a:xfrm>
            <a:off x="6380853" y="3114350"/>
            <a:ext cx="2049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Saturn is a gas giant and has several rings</a:t>
            </a:r>
            <a:endParaRPr/>
          </a:p>
        </p:txBody>
      </p:sp>
      <p:pic>
        <p:nvPicPr>
          <p:cNvPr id="692" name="Google Shape;692;p63" title="Chart">
            <a:hlinkClick r:id="rId3"/>
          </p:cNvPr>
          <p:cNvPicPr preferRelativeResize="0"/>
          <p:nvPr/>
        </p:nvPicPr>
        <p:blipFill>
          <a:blip r:embed="rId4">
            <a:alphaModFix/>
          </a:blip>
          <a:stretch>
            <a:fillRect/>
          </a:stretch>
        </p:blipFill>
        <p:spPr>
          <a:xfrm>
            <a:off x="3112598" y="1170125"/>
            <a:ext cx="2918804" cy="3058973"/>
          </a:xfrm>
          <a:prstGeom prst="rect">
            <a:avLst/>
          </a:prstGeom>
          <a:noFill/>
          <a:ln>
            <a:noFill/>
          </a:ln>
        </p:spPr>
      </p:pic>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696"/>
        <p:cNvGrpSpPr/>
        <p:nvPr/>
      </p:nvGrpSpPr>
      <p:grpSpPr>
        <a:xfrm>
          <a:off x="0" y="0"/>
          <a:ext cx="0" cy="0"/>
          <a:chOff x="0" y="0"/>
          <a:chExt cx="0" cy="0"/>
        </a:xfrm>
      </p:grpSpPr>
      <p:sp>
        <p:nvSpPr>
          <p:cNvPr id="697" name="Google Shape;697;p64"/>
          <p:cNvSpPr txBox="1">
            <a:spLocks noGrp="1"/>
          </p:cNvSpPr>
          <p:nvPr>
            <p:ph type="subTitle" idx="3"/>
          </p:nvPr>
        </p:nvSpPr>
        <p:spPr>
          <a:xfrm>
            <a:off x="5055245" y="3341575"/>
            <a:ext cx="2505600" cy="466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Sarah Miller</a:t>
            </a:r>
            <a:endParaRPr/>
          </a:p>
        </p:txBody>
      </p:sp>
      <p:sp>
        <p:nvSpPr>
          <p:cNvPr id="698" name="Google Shape;698;p64"/>
          <p:cNvSpPr txBox="1">
            <a:spLocks noGrp="1"/>
          </p:cNvSpPr>
          <p:nvPr>
            <p:ph type="subTitle" idx="4"/>
          </p:nvPr>
        </p:nvSpPr>
        <p:spPr>
          <a:xfrm>
            <a:off x="1583155" y="3341575"/>
            <a:ext cx="2505600" cy="466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Marcus Adams</a:t>
            </a:r>
            <a:endParaRPr/>
          </a:p>
        </p:txBody>
      </p:sp>
      <p:pic>
        <p:nvPicPr>
          <p:cNvPr id="699" name="Google Shape;699;p64"/>
          <p:cNvPicPr preferRelativeResize="0"/>
          <p:nvPr/>
        </p:nvPicPr>
        <p:blipFill rotWithShape="1">
          <a:blip r:embed="rId3">
            <a:alphaModFix/>
          </a:blip>
          <a:srcRect l="6868" t="17466" r="10575" b="27466"/>
          <a:stretch/>
        </p:blipFill>
        <p:spPr>
          <a:xfrm>
            <a:off x="5504045" y="1428775"/>
            <a:ext cx="1608000" cy="1608000"/>
          </a:xfrm>
          <a:prstGeom prst="rect">
            <a:avLst/>
          </a:prstGeom>
          <a:noFill/>
          <a:ln>
            <a:noFill/>
          </a:ln>
        </p:spPr>
      </p:pic>
      <p:pic>
        <p:nvPicPr>
          <p:cNvPr id="700" name="Google Shape;700;p64"/>
          <p:cNvPicPr preferRelativeResize="0"/>
          <p:nvPr/>
        </p:nvPicPr>
        <p:blipFill rotWithShape="1">
          <a:blip r:embed="rId4">
            <a:alphaModFix/>
          </a:blip>
          <a:srcRect l="20678" r="39918" b="40964"/>
          <a:stretch/>
        </p:blipFill>
        <p:spPr>
          <a:xfrm>
            <a:off x="2031955" y="1428725"/>
            <a:ext cx="1608000" cy="1608000"/>
          </a:xfrm>
          <a:prstGeom prst="rect">
            <a:avLst/>
          </a:prstGeom>
          <a:noFill/>
          <a:ln>
            <a:noFill/>
          </a:ln>
        </p:spPr>
      </p:pic>
      <p:sp>
        <p:nvSpPr>
          <p:cNvPr id="701" name="Google Shape;701;p64"/>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team</a:t>
            </a:r>
            <a:endParaRPr/>
          </a:p>
        </p:txBody>
      </p:sp>
      <p:sp>
        <p:nvSpPr>
          <p:cNvPr id="702" name="Google Shape;702;p64"/>
          <p:cNvSpPr txBox="1">
            <a:spLocks noGrp="1"/>
          </p:cNvSpPr>
          <p:nvPr>
            <p:ph type="subTitle" idx="1"/>
          </p:nvPr>
        </p:nvSpPr>
        <p:spPr>
          <a:xfrm>
            <a:off x="5055245" y="3808376"/>
            <a:ext cx="2505600" cy="1050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speak a bit about this person here</a:t>
            </a:r>
            <a:endParaRPr/>
          </a:p>
        </p:txBody>
      </p:sp>
      <p:sp>
        <p:nvSpPr>
          <p:cNvPr id="703" name="Google Shape;703;p64"/>
          <p:cNvSpPr txBox="1">
            <a:spLocks noGrp="1"/>
          </p:cNvSpPr>
          <p:nvPr>
            <p:ph type="subTitle" idx="2"/>
          </p:nvPr>
        </p:nvSpPr>
        <p:spPr>
          <a:xfrm>
            <a:off x="1583155" y="3808376"/>
            <a:ext cx="2505600" cy="1050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speak a bit about this person here</a:t>
            </a:r>
            <a:endParaRPr/>
          </a:p>
        </p:txBody>
      </p:sp>
      <p:sp>
        <p:nvSpPr>
          <p:cNvPr id="704" name="Google Shape;704;p64"/>
          <p:cNvSpPr/>
          <p:nvPr/>
        </p:nvSpPr>
        <p:spPr>
          <a:xfrm>
            <a:off x="1659271" y="4527800"/>
            <a:ext cx="270000" cy="256500"/>
          </a:xfrm>
          <a:prstGeom prst="star5">
            <a:avLst>
              <a:gd name="adj" fmla="val 19098"/>
              <a:gd name="hf" fmla="val 105146"/>
              <a:gd name="vf" fmla="val 11055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708"/>
        <p:cNvGrpSpPr/>
        <p:nvPr/>
      </p:nvGrpSpPr>
      <p:grpSpPr>
        <a:xfrm>
          <a:off x="0" y="0"/>
          <a:ext cx="0" cy="0"/>
          <a:chOff x="0" y="0"/>
          <a:chExt cx="0" cy="0"/>
        </a:xfrm>
      </p:grpSpPr>
      <p:sp>
        <p:nvSpPr>
          <p:cNvPr id="709" name="Google Shape;709;p65"/>
          <p:cNvSpPr txBox="1">
            <a:spLocks noGrp="1"/>
          </p:cNvSpPr>
          <p:nvPr>
            <p:ph type="title"/>
          </p:nvPr>
        </p:nvSpPr>
        <p:spPr>
          <a:xfrm>
            <a:off x="720000" y="5384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use this table</a:t>
            </a:r>
            <a:endParaRPr/>
          </a:p>
        </p:txBody>
      </p:sp>
      <p:graphicFrame>
        <p:nvGraphicFramePr>
          <p:cNvPr id="710" name="Google Shape;710;p65"/>
          <p:cNvGraphicFramePr/>
          <p:nvPr/>
        </p:nvGraphicFramePr>
        <p:xfrm>
          <a:off x="713225" y="1390650"/>
          <a:ext cx="7717550" cy="3213375"/>
        </p:xfrm>
        <a:graphic>
          <a:graphicData uri="http://schemas.openxmlformats.org/drawingml/2006/table">
            <a:tbl>
              <a:tblPr>
                <a:noFill/>
                <a:tableStyleId>{4B663D2A-E2EA-4A64-9DED-DA2E51CDE4E6}</a:tableStyleId>
              </a:tblPr>
              <a:tblGrid>
                <a:gridCol w="2072300">
                  <a:extLst>
                    <a:ext uri="{9D8B030D-6E8A-4147-A177-3AD203B41FA5}">
                      <a16:colId xmlns:a16="http://schemas.microsoft.com/office/drawing/2014/main" val="20000"/>
                    </a:ext>
                  </a:extLst>
                </a:gridCol>
                <a:gridCol w="382850">
                  <a:extLst>
                    <a:ext uri="{9D8B030D-6E8A-4147-A177-3AD203B41FA5}">
                      <a16:colId xmlns:a16="http://schemas.microsoft.com/office/drawing/2014/main" val="20001"/>
                    </a:ext>
                  </a:extLst>
                </a:gridCol>
                <a:gridCol w="382850">
                  <a:extLst>
                    <a:ext uri="{9D8B030D-6E8A-4147-A177-3AD203B41FA5}">
                      <a16:colId xmlns:a16="http://schemas.microsoft.com/office/drawing/2014/main" val="20002"/>
                    </a:ext>
                  </a:extLst>
                </a:gridCol>
                <a:gridCol w="382850">
                  <a:extLst>
                    <a:ext uri="{9D8B030D-6E8A-4147-A177-3AD203B41FA5}">
                      <a16:colId xmlns:a16="http://schemas.microsoft.com/office/drawing/2014/main" val="20003"/>
                    </a:ext>
                  </a:extLst>
                </a:gridCol>
                <a:gridCol w="608875">
                  <a:extLst>
                    <a:ext uri="{9D8B030D-6E8A-4147-A177-3AD203B41FA5}">
                      <a16:colId xmlns:a16="http://schemas.microsoft.com/office/drawing/2014/main" val="20004"/>
                    </a:ext>
                  </a:extLst>
                </a:gridCol>
                <a:gridCol w="3887825">
                  <a:extLst>
                    <a:ext uri="{9D8B030D-6E8A-4147-A177-3AD203B41FA5}">
                      <a16:colId xmlns:a16="http://schemas.microsoft.com/office/drawing/2014/main" val="20005"/>
                    </a:ext>
                  </a:extLst>
                </a:gridCol>
              </a:tblGrid>
              <a:tr h="642675">
                <a:tc>
                  <a:txBody>
                    <a:bodyPr/>
                    <a:lstStyle/>
                    <a:p>
                      <a:pPr marL="0" lvl="0" indent="0" algn="l" rtl="0">
                        <a:spcBef>
                          <a:spcPts val="0"/>
                        </a:spcBef>
                        <a:spcAft>
                          <a:spcPts val="0"/>
                        </a:spcAft>
                        <a:buNone/>
                      </a:pPr>
                      <a:r>
                        <a:rPr lang="en" sz="2400">
                          <a:solidFill>
                            <a:schemeClr val="dk1"/>
                          </a:solidFill>
                          <a:latin typeface="Work Sans SemiBold"/>
                          <a:ea typeface="Work Sans SemiBold"/>
                          <a:cs typeface="Work Sans SemiBold"/>
                          <a:sym typeface="Work Sans SemiBold"/>
                        </a:rPr>
                        <a:t>Mercury</a:t>
                      </a:r>
                      <a:endParaRPr sz="2400">
                        <a:solidFill>
                          <a:schemeClr val="dk1"/>
                        </a:solidFill>
                        <a:latin typeface="Work Sans SemiBold"/>
                        <a:ea typeface="Work Sans SemiBold"/>
                        <a:cs typeface="Work Sans SemiBold"/>
                        <a:sym typeface="Work Sans SemiBold"/>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endParaRPr>
                        <a:solidFill>
                          <a:schemeClr val="dk1"/>
                        </a:solidFill>
                        <a:latin typeface="Chivo"/>
                        <a:ea typeface="Chivo"/>
                        <a:cs typeface="Chivo"/>
                        <a:sym typeface="Chivo"/>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solidFill>
                          <a:schemeClr val="dk1"/>
                        </a:solidFill>
                        <a:latin typeface="Chivo"/>
                        <a:ea typeface="Chivo"/>
                        <a:cs typeface="Chivo"/>
                        <a:sym typeface="Chivo"/>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a:solidFill>
                          <a:schemeClr val="dk1"/>
                        </a:solidFill>
                        <a:latin typeface="Chivo"/>
                        <a:ea typeface="Chivo"/>
                        <a:cs typeface="Chivo"/>
                        <a:sym typeface="Chivo"/>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r>
                        <a:rPr lang="en">
                          <a:solidFill>
                            <a:schemeClr val="dk1"/>
                          </a:solidFill>
                          <a:latin typeface="Chivo"/>
                          <a:ea typeface="Chivo"/>
                          <a:cs typeface="Chivo"/>
                          <a:sym typeface="Chivo"/>
                        </a:rPr>
                        <a:t>2/3</a:t>
                      </a:r>
                      <a:endParaRPr>
                        <a:solidFill>
                          <a:schemeClr val="dk1"/>
                        </a:solidFill>
                        <a:latin typeface="Chivo"/>
                        <a:ea typeface="Chivo"/>
                        <a:cs typeface="Chivo"/>
                        <a:sym typeface="Chivo"/>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r>
                        <a:rPr lang="en">
                          <a:solidFill>
                            <a:schemeClr val="dk1"/>
                          </a:solidFill>
                          <a:latin typeface="Chivo"/>
                          <a:ea typeface="Chivo"/>
                          <a:cs typeface="Chivo"/>
                          <a:sym typeface="Chivo"/>
                        </a:rPr>
                        <a:t>Mercury is the closest planet to the Sun</a:t>
                      </a:r>
                      <a:endParaRPr>
                        <a:solidFill>
                          <a:schemeClr val="dk1"/>
                        </a:solidFill>
                        <a:latin typeface="Chivo"/>
                        <a:ea typeface="Chivo"/>
                        <a:cs typeface="Chivo"/>
                        <a:sym typeface="Chivo"/>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1"/>
                    </a:solidFill>
                  </a:tcPr>
                </a:tc>
                <a:extLst>
                  <a:ext uri="{0D108BD9-81ED-4DB2-BD59-A6C34878D82A}">
                    <a16:rowId xmlns:a16="http://schemas.microsoft.com/office/drawing/2014/main" val="10000"/>
                  </a:ext>
                </a:extLst>
              </a:tr>
              <a:tr h="642675">
                <a:tc>
                  <a:txBody>
                    <a:bodyPr/>
                    <a:lstStyle/>
                    <a:p>
                      <a:pPr marL="0" lvl="0" indent="0" algn="l" rtl="0">
                        <a:spcBef>
                          <a:spcPts val="0"/>
                        </a:spcBef>
                        <a:spcAft>
                          <a:spcPts val="0"/>
                        </a:spcAft>
                        <a:buNone/>
                      </a:pPr>
                      <a:r>
                        <a:rPr lang="en" sz="2400">
                          <a:solidFill>
                            <a:schemeClr val="dk1"/>
                          </a:solidFill>
                          <a:latin typeface="Work Sans SemiBold"/>
                          <a:ea typeface="Work Sans SemiBold"/>
                          <a:cs typeface="Work Sans SemiBold"/>
                          <a:sym typeface="Work Sans SemiBold"/>
                        </a:rPr>
                        <a:t>Venus</a:t>
                      </a:r>
                      <a:endParaRPr sz="2400">
                        <a:solidFill>
                          <a:schemeClr val="dk1"/>
                        </a:solidFill>
                        <a:latin typeface="Work Sans SemiBold"/>
                        <a:ea typeface="Work Sans SemiBold"/>
                        <a:cs typeface="Work Sans SemiBold"/>
                        <a:sym typeface="Work Sans SemiBold"/>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endParaRPr>
                        <a:solidFill>
                          <a:schemeClr val="dk1"/>
                        </a:solidFill>
                        <a:latin typeface="Chivo"/>
                        <a:ea typeface="Chivo"/>
                        <a:cs typeface="Chivo"/>
                        <a:sym typeface="Chivo"/>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solidFill>
                          <a:schemeClr val="dk1"/>
                        </a:solidFill>
                        <a:latin typeface="Chivo"/>
                        <a:ea typeface="Chivo"/>
                        <a:cs typeface="Chivo"/>
                        <a:sym typeface="Chivo"/>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endParaRPr>
                        <a:solidFill>
                          <a:schemeClr val="dk1"/>
                        </a:solidFill>
                        <a:latin typeface="Chivo"/>
                        <a:ea typeface="Chivo"/>
                        <a:cs typeface="Chivo"/>
                        <a:sym typeface="Chivo"/>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r>
                        <a:rPr lang="en">
                          <a:solidFill>
                            <a:schemeClr val="dk1"/>
                          </a:solidFill>
                          <a:latin typeface="Chivo"/>
                          <a:ea typeface="Chivo"/>
                          <a:cs typeface="Chivo"/>
                          <a:sym typeface="Chivo"/>
                        </a:rPr>
                        <a:t>1/3</a:t>
                      </a:r>
                      <a:endParaRPr>
                        <a:solidFill>
                          <a:schemeClr val="dk1"/>
                        </a:solidFill>
                        <a:latin typeface="Chivo"/>
                        <a:ea typeface="Chivo"/>
                        <a:cs typeface="Chivo"/>
                        <a:sym typeface="Chivo"/>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r>
                        <a:rPr lang="en">
                          <a:solidFill>
                            <a:schemeClr val="dk1"/>
                          </a:solidFill>
                          <a:latin typeface="Chivo"/>
                          <a:ea typeface="Chivo"/>
                          <a:cs typeface="Chivo"/>
                          <a:sym typeface="Chivo"/>
                        </a:rPr>
                        <a:t>Venus is the second planet from the Sun</a:t>
                      </a:r>
                      <a:endParaRPr>
                        <a:solidFill>
                          <a:schemeClr val="dk1"/>
                        </a:solidFill>
                        <a:latin typeface="Chivo"/>
                        <a:ea typeface="Chivo"/>
                        <a:cs typeface="Chivo"/>
                        <a:sym typeface="Chivo"/>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1"/>
                    </a:solidFill>
                  </a:tcPr>
                </a:tc>
                <a:extLst>
                  <a:ext uri="{0D108BD9-81ED-4DB2-BD59-A6C34878D82A}">
                    <a16:rowId xmlns:a16="http://schemas.microsoft.com/office/drawing/2014/main" val="10001"/>
                  </a:ext>
                </a:extLst>
              </a:tr>
              <a:tr h="642675">
                <a:tc>
                  <a:txBody>
                    <a:bodyPr/>
                    <a:lstStyle/>
                    <a:p>
                      <a:pPr marL="0" lvl="0" indent="0" algn="l" rtl="0">
                        <a:spcBef>
                          <a:spcPts val="0"/>
                        </a:spcBef>
                        <a:spcAft>
                          <a:spcPts val="0"/>
                        </a:spcAft>
                        <a:buNone/>
                      </a:pPr>
                      <a:r>
                        <a:rPr lang="en" sz="2400">
                          <a:solidFill>
                            <a:schemeClr val="dk1"/>
                          </a:solidFill>
                          <a:latin typeface="Work Sans SemiBold"/>
                          <a:ea typeface="Work Sans SemiBold"/>
                          <a:cs typeface="Work Sans SemiBold"/>
                          <a:sym typeface="Work Sans SemiBold"/>
                        </a:rPr>
                        <a:t>Mars</a:t>
                      </a:r>
                      <a:endParaRPr sz="2400">
                        <a:solidFill>
                          <a:schemeClr val="dk1"/>
                        </a:solidFill>
                        <a:latin typeface="Work Sans SemiBold"/>
                        <a:ea typeface="Work Sans SemiBold"/>
                        <a:cs typeface="Work Sans SemiBold"/>
                        <a:sym typeface="Work Sans SemiBold"/>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endParaRPr>
                        <a:solidFill>
                          <a:schemeClr val="dk1"/>
                        </a:solidFill>
                        <a:latin typeface="Chivo"/>
                        <a:ea typeface="Chivo"/>
                        <a:cs typeface="Chivo"/>
                        <a:sym typeface="Chivo"/>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solidFill>
                          <a:schemeClr val="dk1"/>
                        </a:solidFill>
                        <a:latin typeface="Chivo"/>
                        <a:ea typeface="Chivo"/>
                        <a:cs typeface="Chivo"/>
                        <a:sym typeface="Chivo"/>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a:solidFill>
                          <a:schemeClr val="dk1"/>
                        </a:solidFill>
                        <a:latin typeface="Chivo"/>
                        <a:ea typeface="Chivo"/>
                        <a:cs typeface="Chivo"/>
                        <a:sym typeface="Chivo"/>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1"/>
                    </a:solidFill>
                  </a:tcPr>
                </a:tc>
                <a:tc>
                  <a:txBody>
                    <a:bodyPr/>
                    <a:lstStyle/>
                    <a:p>
                      <a:pPr marL="0" lvl="0" indent="0" algn="l" rtl="0">
                        <a:spcBef>
                          <a:spcPts val="0"/>
                        </a:spcBef>
                        <a:spcAft>
                          <a:spcPts val="0"/>
                        </a:spcAft>
                        <a:buNone/>
                      </a:pPr>
                      <a:r>
                        <a:rPr lang="en">
                          <a:solidFill>
                            <a:schemeClr val="dk1"/>
                          </a:solidFill>
                          <a:latin typeface="Chivo"/>
                          <a:ea typeface="Chivo"/>
                          <a:cs typeface="Chivo"/>
                          <a:sym typeface="Chivo"/>
                        </a:rPr>
                        <a:t>3/3</a:t>
                      </a:r>
                      <a:endParaRPr>
                        <a:solidFill>
                          <a:schemeClr val="dk1"/>
                        </a:solidFill>
                        <a:latin typeface="Chivo"/>
                        <a:ea typeface="Chivo"/>
                        <a:cs typeface="Chivo"/>
                        <a:sym typeface="Chivo"/>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r>
                        <a:rPr lang="en">
                          <a:solidFill>
                            <a:schemeClr val="dk1"/>
                          </a:solidFill>
                          <a:latin typeface="Chivo"/>
                          <a:ea typeface="Chivo"/>
                          <a:cs typeface="Chivo"/>
                          <a:sym typeface="Chivo"/>
                        </a:rPr>
                        <a:t>Mars is actually a very cold place</a:t>
                      </a:r>
                      <a:endParaRPr>
                        <a:solidFill>
                          <a:schemeClr val="dk1"/>
                        </a:solidFill>
                        <a:latin typeface="Chivo"/>
                        <a:ea typeface="Chivo"/>
                        <a:cs typeface="Chivo"/>
                        <a:sym typeface="Chivo"/>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1"/>
                    </a:solidFill>
                  </a:tcPr>
                </a:tc>
                <a:extLst>
                  <a:ext uri="{0D108BD9-81ED-4DB2-BD59-A6C34878D82A}">
                    <a16:rowId xmlns:a16="http://schemas.microsoft.com/office/drawing/2014/main" val="10002"/>
                  </a:ext>
                </a:extLst>
              </a:tr>
              <a:tr h="642675">
                <a:tc>
                  <a:txBody>
                    <a:bodyPr/>
                    <a:lstStyle/>
                    <a:p>
                      <a:pPr marL="0" lvl="0" indent="0" algn="l" rtl="0">
                        <a:spcBef>
                          <a:spcPts val="0"/>
                        </a:spcBef>
                        <a:spcAft>
                          <a:spcPts val="0"/>
                        </a:spcAft>
                        <a:buNone/>
                      </a:pPr>
                      <a:r>
                        <a:rPr lang="en" sz="2400">
                          <a:solidFill>
                            <a:schemeClr val="dk1"/>
                          </a:solidFill>
                          <a:latin typeface="Work Sans SemiBold"/>
                          <a:ea typeface="Work Sans SemiBold"/>
                          <a:cs typeface="Work Sans SemiBold"/>
                          <a:sym typeface="Work Sans SemiBold"/>
                        </a:rPr>
                        <a:t>Jupiter</a:t>
                      </a:r>
                      <a:endParaRPr sz="2400">
                        <a:solidFill>
                          <a:schemeClr val="dk1"/>
                        </a:solidFill>
                        <a:latin typeface="Work Sans SemiBold"/>
                        <a:ea typeface="Work Sans SemiBold"/>
                        <a:cs typeface="Work Sans SemiBold"/>
                        <a:sym typeface="Work Sans SemiBold"/>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endParaRPr>
                        <a:solidFill>
                          <a:schemeClr val="dk1"/>
                        </a:solidFill>
                        <a:latin typeface="Chivo"/>
                        <a:ea typeface="Chivo"/>
                        <a:cs typeface="Chivo"/>
                        <a:sym typeface="Chivo"/>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solidFill>
                          <a:schemeClr val="dk1"/>
                        </a:solidFill>
                        <a:latin typeface="Chivo"/>
                        <a:ea typeface="Chivo"/>
                        <a:cs typeface="Chivo"/>
                        <a:sym typeface="Chivo"/>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endParaRPr>
                        <a:solidFill>
                          <a:schemeClr val="dk1"/>
                        </a:solidFill>
                        <a:latin typeface="Chivo"/>
                        <a:ea typeface="Chivo"/>
                        <a:cs typeface="Chivo"/>
                        <a:sym typeface="Chivo"/>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r>
                        <a:rPr lang="en">
                          <a:solidFill>
                            <a:schemeClr val="dk1"/>
                          </a:solidFill>
                          <a:latin typeface="Chivo"/>
                          <a:ea typeface="Chivo"/>
                          <a:cs typeface="Chivo"/>
                          <a:sym typeface="Chivo"/>
                        </a:rPr>
                        <a:t>1/3</a:t>
                      </a:r>
                      <a:endParaRPr>
                        <a:solidFill>
                          <a:schemeClr val="dk1"/>
                        </a:solidFill>
                        <a:latin typeface="Chivo"/>
                        <a:ea typeface="Chivo"/>
                        <a:cs typeface="Chivo"/>
                        <a:sym typeface="Chivo"/>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r>
                        <a:rPr lang="en">
                          <a:solidFill>
                            <a:schemeClr val="dk1"/>
                          </a:solidFill>
                          <a:latin typeface="Chivo"/>
                          <a:ea typeface="Chivo"/>
                          <a:cs typeface="Chivo"/>
                          <a:sym typeface="Chivo"/>
                        </a:rPr>
                        <a:t>Jupiter is the biggest planet of them all</a:t>
                      </a:r>
                      <a:endParaRPr>
                        <a:solidFill>
                          <a:schemeClr val="dk1"/>
                        </a:solidFill>
                        <a:latin typeface="Chivo"/>
                        <a:ea typeface="Chivo"/>
                        <a:cs typeface="Chivo"/>
                        <a:sym typeface="Chivo"/>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1"/>
                    </a:solidFill>
                  </a:tcPr>
                </a:tc>
                <a:extLst>
                  <a:ext uri="{0D108BD9-81ED-4DB2-BD59-A6C34878D82A}">
                    <a16:rowId xmlns:a16="http://schemas.microsoft.com/office/drawing/2014/main" val="10003"/>
                  </a:ext>
                </a:extLst>
              </a:tr>
              <a:tr h="642675">
                <a:tc>
                  <a:txBody>
                    <a:bodyPr/>
                    <a:lstStyle/>
                    <a:p>
                      <a:pPr marL="0" lvl="0" indent="0" algn="l" rtl="0">
                        <a:spcBef>
                          <a:spcPts val="0"/>
                        </a:spcBef>
                        <a:spcAft>
                          <a:spcPts val="0"/>
                        </a:spcAft>
                        <a:buNone/>
                      </a:pPr>
                      <a:r>
                        <a:rPr lang="en" sz="2400">
                          <a:solidFill>
                            <a:schemeClr val="dk1"/>
                          </a:solidFill>
                          <a:latin typeface="Work Sans SemiBold"/>
                          <a:ea typeface="Work Sans SemiBold"/>
                          <a:cs typeface="Work Sans SemiBold"/>
                          <a:sym typeface="Work Sans SemiBold"/>
                        </a:rPr>
                        <a:t>Neptune</a:t>
                      </a:r>
                      <a:endParaRPr sz="2400">
                        <a:solidFill>
                          <a:schemeClr val="dk1"/>
                        </a:solidFill>
                        <a:latin typeface="Work Sans SemiBold"/>
                        <a:ea typeface="Work Sans SemiBold"/>
                        <a:cs typeface="Work Sans SemiBold"/>
                        <a:sym typeface="Work Sans SemiBold"/>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endParaRPr>
                        <a:solidFill>
                          <a:schemeClr val="dk1"/>
                        </a:solidFill>
                        <a:latin typeface="Chivo"/>
                        <a:ea typeface="Chivo"/>
                        <a:cs typeface="Chivo"/>
                        <a:sym typeface="Chivo"/>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endParaRPr>
                        <a:solidFill>
                          <a:schemeClr val="dk1"/>
                        </a:solidFill>
                        <a:latin typeface="Chivo"/>
                        <a:ea typeface="Chivo"/>
                        <a:cs typeface="Chivo"/>
                        <a:sym typeface="Chivo"/>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endParaRPr>
                        <a:solidFill>
                          <a:schemeClr val="dk1"/>
                        </a:solidFill>
                        <a:latin typeface="Chivo"/>
                        <a:ea typeface="Chivo"/>
                        <a:cs typeface="Chivo"/>
                        <a:sym typeface="Chivo"/>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r>
                        <a:rPr lang="en">
                          <a:solidFill>
                            <a:schemeClr val="dk1"/>
                          </a:solidFill>
                          <a:latin typeface="Chivo"/>
                          <a:ea typeface="Chivo"/>
                          <a:cs typeface="Chivo"/>
                          <a:sym typeface="Chivo"/>
                        </a:rPr>
                        <a:t>0/3</a:t>
                      </a:r>
                      <a:endParaRPr>
                        <a:solidFill>
                          <a:schemeClr val="dk1"/>
                        </a:solidFill>
                        <a:latin typeface="Chivo"/>
                        <a:ea typeface="Chivo"/>
                        <a:cs typeface="Chivo"/>
                        <a:sym typeface="Chivo"/>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r>
                        <a:rPr lang="en">
                          <a:solidFill>
                            <a:schemeClr val="dk1"/>
                          </a:solidFill>
                          <a:latin typeface="Chivo"/>
                          <a:ea typeface="Chivo"/>
                          <a:cs typeface="Chivo"/>
                          <a:sym typeface="Chivo"/>
                        </a:rPr>
                        <a:t>Neptune is far away from Earth</a:t>
                      </a:r>
                      <a:endParaRPr>
                        <a:solidFill>
                          <a:schemeClr val="dk1"/>
                        </a:solidFill>
                        <a:latin typeface="Chivo"/>
                        <a:ea typeface="Chivo"/>
                        <a:cs typeface="Chivo"/>
                        <a:sym typeface="Chivo"/>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lt1"/>
                    </a:solidFill>
                  </a:tcPr>
                </a:tc>
                <a:extLst>
                  <a:ext uri="{0D108BD9-81ED-4DB2-BD59-A6C34878D82A}">
                    <a16:rowId xmlns:a16="http://schemas.microsoft.com/office/drawing/2014/main" val="10004"/>
                  </a:ext>
                </a:extLst>
              </a:tr>
            </a:tbl>
          </a:graphicData>
        </a:graphic>
      </p:graphicFrame>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714"/>
        <p:cNvGrpSpPr/>
        <p:nvPr/>
      </p:nvGrpSpPr>
      <p:grpSpPr>
        <a:xfrm>
          <a:off x="0" y="0"/>
          <a:ext cx="0" cy="0"/>
          <a:chOff x="0" y="0"/>
          <a:chExt cx="0" cy="0"/>
        </a:xfrm>
      </p:grpSpPr>
      <p:sp>
        <p:nvSpPr>
          <p:cNvPr id="715" name="Google Shape;715;p66"/>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an infographic</a:t>
            </a:r>
            <a:endParaRPr/>
          </a:p>
        </p:txBody>
      </p:sp>
      <p:pic>
        <p:nvPicPr>
          <p:cNvPr id="716" name="Google Shape;716;p66"/>
          <p:cNvPicPr preferRelativeResize="0"/>
          <p:nvPr/>
        </p:nvPicPr>
        <p:blipFill rotWithShape="1">
          <a:blip r:embed="rId3">
            <a:alphaModFix/>
          </a:blip>
          <a:srcRect t="12433" b="12440"/>
          <a:stretch/>
        </p:blipFill>
        <p:spPr>
          <a:xfrm>
            <a:off x="3156888" y="1416062"/>
            <a:ext cx="2830273" cy="3187927"/>
          </a:xfrm>
          <a:prstGeom prst="rect">
            <a:avLst/>
          </a:prstGeom>
          <a:noFill/>
          <a:ln>
            <a:noFill/>
          </a:ln>
        </p:spPr>
      </p:pic>
      <p:sp>
        <p:nvSpPr>
          <p:cNvPr id="717" name="Google Shape;717;p66"/>
          <p:cNvSpPr txBox="1">
            <a:spLocks noGrp="1"/>
          </p:cNvSpPr>
          <p:nvPr>
            <p:ph type="subTitle" idx="4294967295"/>
          </p:nvPr>
        </p:nvSpPr>
        <p:spPr>
          <a:xfrm>
            <a:off x="713213" y="3824308"/>
            <a:ext cx="1545600" cy="779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Despite being red, Mars is a cold place</a:t>
            </a:r>
            <a:endParaRPr/>
          </a:p>
        </p:txBody>
      </p:sp>
      <p:sp>
        <p:nvSpPr>
          <p:cNvPr id="718" name="Google Shape;718;p66"/>
          <p:cNvSpPr txBox="1">
            <a:spLocks noGrp="1"/>
          </p:cNvSpPr>
          <p:nvPr>
            <p:ph type="title" idx="4294967295"/>
          </p:nvPr>
        </p:nvSpPr>
        <p:spPr>
          <a:xfrm>
            <a:off x="713213" y="1416050"/>
            <a:ext cx="1545600" cy="4725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2400"/>
              <a:t>Venus</a:t>
            </a:r>
            <a:endParaRPr sz="2400"/>
          </a:p>
        </p:txBody>
      </p:sp>
      <p:sp>
        <p:nvSpPr>
          <p:cNvPr id="719" name="Google Shape;719;p66"/>
          <p:cNvSpPr txBox="1">
            <a:spLocks noGrp="1"/>
          </p:cNvSpPr>
          <p:nvPr>
            <p:ph type="subTitle" idx="4294967295"/>
          </p:nvPr>
        </p:nvSpPr>
        <p:spPr>
          <a:xfrm>
            <a:off x="713213" y="1888556"/>
            <a:ext cx="1545600" cy="779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Venus is the second planet from the Sun</a:t>
            </a:r>
            <a:endParaRPr/>
          </a:p>
        </p:txBody>
      </p:sp>
      <p:sp>
        <p:nvSpPr>
          <p:cNvPr id="720" name="Google Shape;720;p66"/>
          <p:cNvSpPr txBox="1">
            <a:spLocks noGrp="1"/>
          </p:cNvSpPr>
          <p:nvPr>
            <p:ph type="title" idx="4294967295"/>
          </p:nvPr>
        </p:nvSpPr>
        <p:spPr>
          <a:xfrm>
            <a:off x="6885187" y="1416050"/>
            <a:ext cx="1545600" cy="472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400"/>
              <a:t>Jupiter</a:t>
            </a:r>
            <a:endParaRPr sz="2400"/>
          </a:p>
        </p:txBody>
      </p:sp>
      <p:sp>
        <p:nvSpPr>
          <p:cNvPr id="721" name="Google Shape;721;p66"/>
          <p:cNvSpPr txBox="1">
            <a:spLocks noGrp="1"/>
          </p:cNvSpPr>
          <p:nvPr>
            <p:ph type="subTitle" idx="4294967295"/>
          </p:nvPr>
        </p:nvSpPr>
        <p:spPr>
          <a:xfrm>
            <a:off x="6885187" y="1888551"/>
            <a:ext cx="1545600" cy="779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It’s the biggest planet in the Solar System</a:t>
            </a:r>
            <a:endParaRPr/>
          </a:p>
        </p:txBody>
      </p:sp>
      <p:sp>
        <p:nvSpPr>
          <p:cNvPr id="722" name="Google Shape;722;p66"/>
          <p:cNvSpPr txBox="1">
            <a:spLocks noGrp="1"/>
          </p:cNvSpPr>
          <p:nvPr>
            <p:ph type="title" idx="4294967295"/>
          </p:nvPr>
        </p:nvSpPr>
        <p:spPr>
          <a:xfrm>
            <a:off x="713213" y="3351726"/>
            <a:ext cx="1545600" cy="4725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2400"/>
              <a:t>Mars</a:t>
            </a:r>
            <a:endParaRPr sz="2400"/>
          </a:p>
        </p:txBody>
      </p:sp>
      <p:sp>
        <p:nvSpPr>
          <p:cNvPr id="723" name="Google Shape;723;p66"/>
          <p:cNvSpPr txBox="1">
            <a:spLocks noGrp="1"/>
          </p:cNvSpPr>
          <p:nvPr>
            <p:ph type="title" idx="4294967295"/>
          </p:nvPr>
        </p:nvSpPr>
        <p:spPr>
          <a:xfrm>
            <a:off x="6885187" y="3351705"/>
            <a:ext cx="1545600" cy="472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400"/>
              <a:t>Saturn</a:t>
            </a:r>
            <a:endParaRPr sz="2400"/>
          </a:p>
        </p:txBody>
      </p:sp>
      <p:sp>
        <p:nvSpPr>
          <p:cNvPr id="724" name="Google Shape;724;p66"/>
          <p:cNvSpPr txBox="1">
            <a:spLocks noGrp="1"/>
          </p:cNvSpPr>
          <p:nvPr>
            <p:ph type="subTitle" idx="4294967295"/>
          </p:nvPr>
        </p:nvSpPr>
        <p:spPr>
          <a:xfrm>
            <a:off x="6885187" y="3824275"/>
            <a:ext cx="1545600" cy="779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Saturn is a gas giant and has several rings</a:t>
            </a:r>
            <a:endParaRPr/>
          </a:p>
        </p:txBody>
      </p:sp>
      <p:sp>
        <p:nvSpPr>
          <p:cNvPr id="725" name="Google Shape;725;p66"/>
          <p:cNvSpPr/>
          <p:nvPr/>
        </p:nvSpPr>
        <p:spPr>
          <a:xfrm>
            <a:off x="3211300" y="2744275"/>
            <a:ext cx="172500" cy="1722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66"/>
          <p:cNvSpPr/>
          <p:nvPr/>
        </p:nvSpPr>
        <p:spPr>
          <a:xfrm>
            <a:off x="3429150" y="3824200"/>
            <a:ext cx="172500" cy="172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66"/>
          <p:cNvSpPr/>
          <p:nvPr/>
        </p:nvSpPr>
        <p:spPr>
          <a:xfrm>
            <a:off x="5746763" y="2658175"/>
            <a:ext cx="172500" cy="1722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66"/>
          <p:cNvSpPr/>
          <p:nvPr/>
        </p:nvSpPr>
        <p:spPr>
          <a:xfrm>
            <a:off x="5157175" y="3738100"/>
            <a:ext cx="172500" cy="1722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29" name="Google Shape;729;p66"/>
          <p:cNvCxnSpPr>
            <a:stCxn id="725" idx="1"/>
            <a:endCxn id="718" idx="3"/>
          </p:cNvCxnSpPr>
          <p:nvPr/>
        </p:nvCxnSpPr>
        <p:spPr>
          <a:xfrm rot="10800000">
            <a:off x="2258800" y="1652275"/>
            <a:ext cx="952500" cy="1178100"/>
          </a:xfrm>
          <a:prstGeom prst="bentConnector3">
            <a:avLst>
              <a:gd name="adj1" fmla="val 49999"/>
            </a:avLst>
          </a:prstGeom>
          <a:noFill/>
          <a:ln w="9525" cap="flat" cmpd="sng">
            <a:solidFill>
              <a:schemeClr val="dk1"/>
            </a:solidFill>
            <a:prstDash val="solid"/>
            <a:round/>
            <a:headEnd type="none" w="med" len="med"/>
            <a:tailEnd type="none" w="med" len="med"/>
          </a:ln>
        </p:spPr>
      </p:cxnSp>
      <p:cxnSp>
        <p:nvCxnSpPr>
          <p:cNvPr id="730" name="Google Shape;730;p66"/>
          <p:cNvCxnSpPr>
            <a:stCxn id="722" idx="3"/>
            <a:endCxn id="726" idx="1"/>
          </p:cNvCxnSpPr>
          <p:nvPr/>
        </p:nvCxnSpPr>
        <p:spPr>
          <a:xfrm>
            <a:off x="2258813" y="3587976"/>
            <a:ext cx="1170300" cy="322200"/>
          </a:xfrm>
          <a:prstGeom prst="bentConnector3">
            <a:avLst>
              <a:gd name="adj1" fmla="val 50002"/>
            </a:avLst>
          </a:prstGeom>
          <a:noFill/>
          <a:ln w="9525" cap="flat" cmpd="sng">
            <a:solidFill>
              <a:schemeClr val="dk1"/>
            </a:solidFill>
            <a:prstDash val="solid"/>
            <a:round/>
            <a:headEnd type="none" w="med" len="med"/>
            <a:tailEnd type="none" w="med" len="med"/>
          </a:ln>
        </p:spPr>
      </p:cxnSp>
      <p:cxnSp>
        <p:nvCxnSpPr>
          <p:cNvPr id="731" name="Google Shape;731;p66"/>
          <p:cNvCxnSpPr>
            <a:stCxn id="727" idx="3"/>
            <a:endCxn id="720" idx="1"/>
          </p:cNvCxnSpPr>
          <p:nvPr/>
        </p:nvCxnSpPr>
        <p:spPr>
          <a:xfrm rot="10800000" flipH="1">
            <a:off x="5919263" y="1652275"/>
            <a:ext cx="966000" cy="1092000"/>
          </a:xfrm>
          <a:prstGeom prst="bentConnector3">
            <a:avLst>
              <a:gd name="adj1" fmla="val 49996"/>
            </a:avLst>
          </a:prstGeom>
          <a:noFill/>
          <a:ln w="9525" cap="flat" cmpd="sng">
            <a:solidFill>
              <a:schemeClr val="dk1"/>
            </a:solidFill>
            <a:prstDash val="solid"/>
            <a:round/>
            <a:headEnd type="none" w="med" len="med"/>
            <a:tailEnd type="none" w="med" len="med"/>
          </a:ln>
        </p:spPr>
      </p:cxnSp>
      <p:cxnSp>
        <p:nvCxnSpPr>
          <p:cNvPr id="732" name="Google Shape;732;p66"/>
          <p:cNvCxnSpPr>
            <a:stCxn id="728" idx="3"/>
            <a:endCxn id="723" idx="1"/>
          </p:cNvCxnSpPr>
          <p:nvPr/>
        </p:nvCxnSpPr>
        <p:spPr>
          <a:xfrm rot="10800000" flipH="1">
            <a:off x="5329675" y="3588100"/>
            <a:ext cx="1555500" cy="236100"/>
          </a:xfrm>
          <a:prstGeom prst="bentConnector3">
            <a:avLst>
              <a:gd name="adj1" fmla="val 50000"/>
            </a:avLst>
          </a:prstGeom>
          <a:noFill/>
          <a:ln w="9525" cap="flat" cmpd="sng">
            <a:solidFill>
              <a:schemeClr val="dk1"/>
            </a:solidFill>
            <a:prstDash val="solid"/>
            <a:round/>
            <a:headEnd type="none" w="med" len="med"/>
            <a:tailEnd type="none" w="med" len="med"/>
          </a:ln>
        </p:spPr>
      </p:cxn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736"/>
        <p:cNvGrpSpPr/>
        <p:nvPr/>
      </p:nvGrpSpPr>
      <p:grpSpPr>
        <a:xfrm>
          <a:off x="0" y="0"/>
          <a:ext cx="0" cy="0"/>
          <a:chOff x="0" y="0"/>
          <a:chExt cx="0" cy="0"/>
        </a:xfrm>
      </p:grpSpPr>
      <p:sp>
        <p:nvSpPr>
          <p:cNvPr id="737" name="Google Shape;737;p67"/>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Organize your ideas</a:t>
            </a:r>
            <a:endParaRPr/>
          </a:p>
        </p:txBody>
      </p:sp>
      <p:sp>
        <p:nvSpPr>
          <p:cNvPr id="738" name="Google Shape;738;p67"/>
          <p:cNvSpPr txBox="1">
            <a:spLocks noGrp="1"/>
          </p:cNvSpPr>
          <p:nvPr>
            <p:ph type="subTitle" idx="4294967295"/>
          </p:nvPr>
        </p:nvSpPr>
        <p:spPr>
          <a:xfrm>
            <a:off x="6114217" y="1810400"/>
            <a:ext cx="23097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Mars is actually a very cold place</a:t>
            </a:r>
            <a:endParaRPr/>
          </a:p>
        </p:txBody>
      </p:sp>
      <p:sp>
        <p:nvSpPr>
          <p:cNvPr id="739" name="Google Shape;739;p67"/>
          <p:cNvSpPr txBox="1">
            <a:spLocks noGrp="1"/>
          </p:cNvSpPr>
          <p:nvPr>
            <p:ph type="subTitle" idx="4294967295"/>
          </p:nvPr>
        </p:nvSpPr>
        <p:spPr>
          <a:xfrm>
            <a:off x="6114333" y="4031300"/>
            <a:ext cx="23097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Neptune is far away from Earth</a:t>
            </a:r>
            <a:endParaRPr/>
          </a:p>
        </p:txBody>
      </p:sp>
      <p:sp>
        <p:nvSpPr>
          <p:cNvPr id="740" name="Google Shape;740;p67"/>
          <p:cNvSpPr txBox="1">
            <a:spLocks noGrp="1"/>
          </p:cNvSpPr>
          <p:nvPr>
            <p:ph type="title" idx="4294967295"/>
          </p:nvPr>
        </p:nvSpPr>
        <p:spPr>
          <a:xfrm>
            <a:off x="6114219" y="1376275"/>
            <a:ext cx="2309700" cy="527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400"/>
              <a:t>Mars</a:t>
            </a:r>
            <a:endParaRPr sz="2400"/>
          </a:p>
        </p:txBody>
      </p:sp>
      <p:sp>
        <p:nvSpPr>
          <p:cNvPr id="741" name="Google Shape;741;p67"/>
          <p:cNvSpPr txBox="1">
            <a:spLocks noGrp="1"/>
          </p:cNvSpPr>
          <p:nvPr>
            <p:ph type="title" idx="4294967295"/>
          </p:nvPr>
        </p:nvSpPr>
        <p:spPr>
          <a:xfrm>
            <a:off x="6114219" y="3597175"/>
            <a:ext cx="2309700" cy="527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400"/>
              <a:t>Neptune</a:t>
            </a:r>
            <a:endParaRPr sz="2400"/>
          </a:p>
        </p:txBody>
      </p:sp>
      <p:sp>
        <p:nvSpPr>
          <p:cNvPr id="742" name="Google Shape;742;p67"/>
          <p:cNvSpPr txBox="1">
            <a:spLocks noGrp="1"/>
          </p:cNvSpPr>
          <p:nvPr>
            <p:ph type="title" idx="4294967295"/>
          </p:nvPr>
        </p:nvSpPr>
        <p:spPr>
          <a:xfrm>
            <a:off x="719967" y="1376275"/>
            <a:ext cx="2309700" cy="527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2400"/>
              <a:t>Mercury</a:t>
            </a:r>
            <a:endParaRPr sz="2400"/>
          </a:p>
        </p:txBody>
      </p:sp>
      <p:sp>
        <p:nvSpPr>
          <p:cNvPr id="743" name="Google Shape;743;p67"/>
          <p:cNvSpPr txBox="1">
            <a:spLocks noGrp="1"/>
          </p:cNvSpPr>
          <p:nvPr>
            <p:ph type="subTitle" idx="4294967295"/>
          </p:nvPr>
        </p:nvSpPr>
        <p:spPr>
          <a:xfrm>
            <a:off x="719967" y="1810400"/>
            <a:ext cx="2309700" cy="572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It’s the closest planet to the Sun</a:t>
            </a:r>
            <a:endParaRPr/>
          </a:p>
        </p:txBody>
      </p:sp>
      <p:sp>
        <p:nvSpPr>
          <p:cNvPr id="744" name="Google Shape;744;p67"/>
          <p:cNvSpPr txBox="1">
            <a:spLocks noGrp="1"/>
          </p:cNvSpPr>
          <p:nvPr>
            <p:ph type="title" idx="4294967295"/>
          </p:nvPr>
        </p:nvSpPr>
        <p:spPr>
          <a:xfrm>
            <a:off x="6114333" y="2486725"/>
            <a:ext cx="2309700" cy="527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400"/>
              <a:t>Venus</a:t>
            </a:r>
            <a:endParaRPr sz="2400"/>
          </a:p>
        </p:txBody>
      </p:sp>
      <p:sp>
        <p:nvSpPr>
          <p:cNvPr id="745" name="Google Shape;745;p67"/>
          <p:cNvSpPr txBox="1">
            <a:spLocks noGrp="1"/>
          </p:cNvSpPr>
          <p:nvPr>
            <p:ph type="subTitle" idx="4294967295"/>
          </p:nvPr>
        </p:nvSpPr>
        <p:spPr>
          <a:xfrm>
            <a:off x="6114333" y="2920850"/>
            <a:ext cx="23097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is the second planet from the Sun</a:t>
            </a:r>
            <a:endParaRPr/>
          </a:p>
        </p:txBody>
      </p:sp>
      <p:sp>
        <p:nvSpPr>
          <p:cNvPr id="746" name="Google Shape;746;p67"/>
          <p:cNvSpPr txBox="1">
            <a:spLocks noGrp="1"/>
          </p:cNvSpPr>
          <p:nvPr>
            <p:ph type="title" idx="4294967295"/>
          </p:nvPr>
        </p:nvSpPr>
        <p:spPr>
          <a:xfrm>
            <a:off x="719967" y="3597175"/>
            <a:ext cx="2309700" cy="527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2400"/>
              <a:t>Jupiter</a:t>
            </a:r>
            <a:endParaRPr sz="2400"/>
          </a:p>
        </p:txBody>
      </p:sp>
      <p:sp>
        <p:nvSpPr>
          <p:cNvPr id="747" name="Google Shape;747;p67"/>
          <p:cNvSpPr txBox="1">
            <a:spLocks noGrp="1"/>
          </p:cNvSpPr>
          <p:nvPr>
            <p:ph type="subTitle" idx="4294967295"/>
          </p:nvPr>
        </p:nvSpPr>
        <p:spPr>
          <a:xfrm>
            <a:off x="719967" y="4031300"/>
            <a:ext cx="2309700" cy="572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Jupiter is the biggest planet of them all</a:t>
            </a:r>
            <a:endParaRPr/>
          </a:p>
        </p:txBody>
      </p:sp>
      <p:sp>
        <p:nvSpPr>
          <p:cNvPr id="748" name="Google Shape;748;p67"/>
          <p:cNvSpPr txBox="1">
            <a:spLocks noGrp="1"/>
          </p:cNvSpPr>
          <p:nvPr>
            <p:ph type="title" idx="4294967295"/>
          </p:nvPr>
        </p:nvSpPr>
        <p:spPr>
          <a:xfrm>
            <a:off x="719967" y="2486725"/>
            <a:ext cx="2309700" cy="527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2400"/>
              <a:t>Saturn</a:t>
            </a:r>
            <a:endParaRPr sz="2400"/>
          </a:p>
        </p:txBody>
      </p:sp>
      <p:sp>
        <p:nvSpPr>
          <p:cNvPr id="749" name="Google Shape;749;p67"/>
          <p:cNvSpPr txBox="1">
            <a:spLocks noGrp="1"/>
          </p:cNvSpPr>
          <p:nvPr>
            <p:ph type="subTitle" idx="4294967295"/>
          </p:nvPr>
        </p:nvSpPr>
        <p:spPr>
          <a:xfrm>
            <a:off x="719967" y="2920850"/>
            <a:ext cx="2309700" cy="572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It’s composed of hydrogen and helium</a:t>
            </a:r>
            <a:endParaRPr/>
          </a:p>
        </p:txBody>
      </p:sp>
      <p:sp>
        <p:nvSpPr>
          <p:cNvPr id="750" name="Google Shape;750;p67"/>
          <p:cNvSpPr/>
          <p:nvPr/>
        </p:nvSpPr>
        <p:spPr>
          <a:xfrm>
            <a:off x="3634325" y="1553350"/>
            <a:ext cx="572700" cy="5727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67"/>
          <p:cNvSpPr/>
          <p:nvPr/>
        </p:nvSpPr>
        <p:spPr>
          <a:xfrm>
            <a:off x="4936975" y="1553350"/>
            <a:ext cx="572700" cy="5727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67"/>
          <p:cNvSpPr/>
          <p:nvPr/>
        </p:nvSpPr>
        <p:spPr>
          <a:xfrm>
            <a:off x="3634325" y="2667000"/>
            <a:ext cx="572700" cy="5727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67"/>
          <p:cNvSpPr/>
          <p:nvPr/>
        </p:nvSpPr>
        <p:spPr>
          <a:xfrm>
            <a:off x="4936975" y="2667000"/>
            <a:ext cx="572700" cy="5727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67"/>
          <p:cNvSpPr/>
          <p:nvPr/>
        </p:nvSpPr>
        <p:spPr>
          <a:xfrm>
            <a:off x="3634325" y="3780650"/>
            <a:ext cx="572700" cy="5727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67"/>
          <p:cNvSpPr/>
          <p:nvPr/>
        </p:nvSpPr>
        <p:spPr>
          <a:xfrm>
            <a:off x="4936975" y="3780650"/>
            <a:ext cx="572700" cy="5727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6" name="Google Shape;756;p67"/>
          <p:cNvGrpSpPr/>
          <p:nvPr/>
        </p:nvGrpSpPr>
        <p:grpSpPr>
          <a:xfrm>
            <a:off x="5034236" y="3878633"/>
            <a:ext cx="378186" cy="376725"/>
            <a:chOff x="4791973" y="3255595"/>
            <a:chExt cx="378186" cy="376725"/>
          </a:xfrm>
        </p:grpSpPr>
        <p:sp>
          <p:nvSpPr>
            <p:cNvPr id="757" name="Google Shape;757;p67"/>
            <p:cNvSpPr/>
            <p:nvPr/>
          </p:nvSpPr>
          <p:spPr>
            <a:xfrm>
              <a:off x="5017255" y="3255595"/>
              <a:ext cx="38086" cy="66980"/>
            </a:xfrm>
            <a:custGeom>
              <a:avLst/>
              <a:gdLst/>
              <a:ahLst/>
              <a:cxnLst/>
              <a:rect l="l" t="t" r="r" b="b"/>
              <a:pathLst>
                <a:path w="1355" h="2383" extrusionOk="0">
                  <a:moveTo>
                    <a:pt x="677" y="0"/>
                  </a:moveTo>
                  <a:cubicBezTo>
                    <a:pt x="530" y="0"/>
                    <a:pt x="177" y="1034"/>
                    <a:pt x="0" y="2382"/>
                  </a:cubicBezTo>
                  <a:lnTo>
                    <a:pt x="1355" y="2382"/>
                  </a:lnTo>
                  <a:cubicBezTo>
                    <a:pt x="1176" y="1034"/>
                    <a:pt x="825" y="0"/>
                    <a:pt x="6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67"/>
            <p:cNvSpPr/>
            <p:nvPr/>
          </p:nvSpPr>
          <p:spPr>
            <a:xfrm>
              <a:off x="4925934" y="3344611"/>
              <a:ext cx="66980" cy="44157"/>
            </a:xfrm>
            <a:custGeom>
              <a:avLst/>
              <a:gdLst/>
              <a:ahLst/>
              <a:cxnLst/>
              <a:rect l="l" t="t" r="r" b="b"/>
              <a:pathLst>
                <a:path w="2383" h="1571" extrusionOk="0">
                  <a:moveTo>
                    <a:pt x="79" y="0"/>
                  </a:moveTo>
                  <a:cubicBezTo>
                    <a:pt x="27" y="254"/>
                    <a:pt x="0" y="517"/>
                    <a:pt x="0" y="786"/>
                  </a:cubicBezTo>
                  <a:cubicBezTo>
                    <a:pt x="0" y="1054"/>
                    <a:pt x="27" y="1317"/>
                    <a:pt x="79" y="1571"/>
                  </a:cubicBezTo>
                  <a:lnTo>
                    <a:pt x="2382" y="1571"/>
                  </a:lnTo>
                  <a:cubicBezTo>
                    <a:pt x="2365" y="1298"/>
                    <a:pt x="2356" y="1034"/>
                    <a:pt x="2356" y="786"/>
                  </a:cubicBezTo>
                  <a:cubicBezTo>
                    <a:pt x="2356" y="537"/>
                    <a:pt x="2365" y="272"/>
                    <a:pt x="23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67"/>
            <p:cNvSpPr/>
            <p:nvPr/>
          </p:nvSpPr>
          <p:spPr>
            <a:xfrm>
              <a:off x="5014219" y="3344611"/>
              <a:ext cx="44157" cy="44157"/>
            </a:xfrm>
            <a:custGeom>
              <a:avLst/>
              <a:gdLst/>
              <a:ahLst/>
              <a:cxnLst/>
              <a:rect l="l" t="t" r="r" b="b"/>
              <a:pathLst>
                <a:path w="1571" h="1571" extrusionOk="0">
                  <a:moveTo>
                    <a:pt x="28" y="0"/>
                  </a:moveTo>
                  <a:cubicBezTo>
                    <a:pt x="10" y="256"/>
                    <a:pt x="0" y="518"/>
                    <a:pt x="0" y="786"/>
                  </a:cubicBezTo>
                  <a:cubicBezTo>
                    <a:pt x="0" y="1051"/>
                    <a:pt x="10" y="1314"/>
                    <a:pt x="28" y="1571"/>
                  </a:cubicBezTo>
                  <a:lnTo>
                    <a:pt x="1543" y="1571"/>
                  </a:lnTo>
                  <a:cubicBezTo>
                    <a:pt x="1560" y="1314"/>
                    <a:pt x="1571" y="1051"/>
                    <a:pt x="1571" y="786"/>
                  </a:cubicBezTo>
                  <a:cubicBezTo>
                    <a:pt x="1571" y="518"/>
                    <a:pt x="1560" y="256"/>
                    <a:pt x="15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67"/>
            <p:cNvSpPr/>
            <p:nvPr/>
          </p:nvSpPr>
          <p:spPr>
            <a:xfrm>
              <a:off x="5017255" y="3410805"/>
              <a:ext cx="38086" cy="66249"/>
            </a:xfrm>
            <a:custGeom>
              <a:avLst/>
              <a:gdLst/>
              <a:ahLst/>
              <a:cxnLst/>
              <a:rect l="l" t="t" r="r" b="b"/>
              <a:pathLst>
                <a:path w="1355" h="2357" extrusionOk="0">
                  <a:moveTo>
                    <a:pt x="0" y="1"/>
                  </a:moveTo>
                  <a:cubicBezTo>
                    <a:pt x="177" y="1350"/>
                    <a:pt x="530" y="2357"/>
                    <a:pt x="677" y="2357"/>
                  </a:cubicBezTo>
                  <a:cubicBezTo>
                    <a:pt x="825" y="2357"/>
                    <a:pt x="1176" y="1350"/>
                    <a:pt x="13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67"/>
            <p:cNvSpPr/>
            <p:nvPr/>
          </p:nvSpPr>
          <p:spPr>
            <a:xfrm>
              <a:off x="5062480" y="3259080"/>
              <a:ext cx="74822" cy="63495"/>
            </a:xfrm>
            <a:custGeom>
              <a:avLst/>
              <a:gdLst/>
              <a:ahLst/>
              <a:cxnLst/>
              <a:rect l="l" t="t" r="r" b="b"/>
              <a:pathLst>
                <a:path w="2662" h="2259" extrusionOk="0">
                  <a:moveTo>
                    <a:pt x="1" y="0"/>
                  </a:moveTo>
                  <a:lnTo>
                    <a:pt x="1" y="0"/>
                  </a:lnTo>
                  <a:cubicBezTo>
                    <a:pt x="262" y="594"/>
                    <a:pt x="440" y="1435"/>
                    <a:pt x="540" y="2258"/>
                  </a:cubicBezTo>
                  <a:lnTo>
                    <a:pt x="2662" y="2258"/>
                  </a:lnTo>
                  <a:cubicBezTo>
                    <a:pt x="2177" y="1152"/>
                    <a:pt x="1195" y="29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67"/>
            <p:cNvSpPr/>
            <p:nvPr/>
          </p:nvSpPr>
          <p:spPr>
            <a:xfrm>
              <a:off x="4935265" y="3410805"/>
              <a:ext cx="74794" cy="62764"/>
            </a:xfrm>
            <a:custGeom>
              <a:avLst/>
              <a:gdLst/>
              <a:ahLst/>
              <a:cxnLst/>
              <a:rect l="l" t="t" r="r" b="b"/>
              <a:pathLst>
                <a:path w="2661" h="2233" extrusionOk="0">
                  <a:moveTo>
                    <a:pt x="1" y="1"/>
                  </a:moveTo>
                  <a:cubicBezTo>
                    <a:pt x="486" y="1107"/>
                    <a:pt x="1468" y="1939"/>
                    <a:pt x="2660" y="2233"/>
                  </a:cubicBezTo>
                  <a:cubicBezTo>
                    <a:pt x="2400" y="1637"/>
                    <a:pt x="2222" y="823"/>
                    <a:pt x="21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67"/>
            <p:cNvSpPr/>
            <p:nvPr/>
          </p:nvSpPr>
          <p:spPr>
            <a:xfrm>
              <a:off x="5079682" y="3344611"/>
              <a:ext cx="66980" cy="44157"/>
            </a:xfrm>
            <a:custGeom>
              <a:avLst/>
              <a:gdLst/>
              <a:ahLst/>
              <a:cxnLst/>
              <a:rect l="l" t="t" r="r" b="b"/>
              <a:pathLst>
                <a:path w="2383" h="1571" extrusionOk="0">
                  <a:moveTo>
                    <a:pt x="0" y="0"/>
                  </a:moveTo>
                  <a:cubicBezTo>
                    <a:pt x="18" y="272"/>
                    <a:pt x="27" y="537"/>
                    <a:pt x="27" y="786"/>
                  </a:cubicBezTo>
                  <a:cubicBezTo>
                    <a:pt x="27" y="1034"/>
                    <a:pt x="18" y="1299"/>
                    <a:pt x="0" y="1571"/>
                  </a:cubicBezTo>
                  <a:lnTo>
                    <a:pt x="2304" y="1571"/>
                  </a:lnTo>
                  <a:cubicBezTo>
                    <a:pt x="2355" y="1317"/>
                    <a:pt x="2382" y="1054"/>
                    <a:pt x="2382" y="786"/>
                  </a:cubicBezTo>
                  <a:cubicBezTo>
                    <a:pt x="2382" y="517"/>
                    <a:pt x="2355" y="254"/>
                    <a:pt x="23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67"/>
            <p:cNvSpPr/>
            <p:nvPr/>
          </p:nvSpPr>
          <p:spPr>
            <a:xfrm>
              <a:off x="5062480" y="3410805"/>
              <a:ext cx="74822" cy="62764"/>
            </a:xfrm>
            <a:custGeom>
              <a:avLst/>
              <a:gdLst/>
              <a:ahLst/>
              <a:cxnLst/>
              <a:rect l="l" t="t" r="r" b="b"/>
              <a:pathLst>
                <a:path w="2662" h="2233" extrusionOk="0">
                  <a:moveTo>
                    <a:pt x="541" y="1"/>
                  </a:moveTo>
                  <a:cubicBezTo>
                    <a:pt x="440" y="823"/>
                    <a:pt x="262" y="1637"/>
                    <a:pt x="1" y="2233"/>
                  </a:cubicBezTo>
                  <a:cubicBezTo>
                    <a:pt x="1195" y="1939"/>
                    <a:pt x="2177" y="1107"/>
                    <a:pt x="26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67"/>
            <p:cNvSpPr/>
            <p:nvPr/>
          </p:nvSpPr>
          <p:spPr>
            <a:xfrm>
              <a:off x="4935265" y="3259080"/>
              <a:ext cx="74822" cy="63495"/>
            </a:xfrm>
            <a:custGeom>
              <a:avLst/>
              <a:gdLst/>
              <a:ahLst/>
              <a:cxnLst/>
              <a:rect l="l" t="t" r="r" b="b"/>
              <a:pathLst>
                <a:path w="2662" h="2259" extrusionOk="0">
                  <a:moveTo>
                    <a:pt x="2662" y="0"/>
                  </a:moveTo>
                  <a:cubicBezTo>
                    <a:pt x="1468" y="294"/>
                    <a:pt x="486" y="1152"/>
                    <a:pt x="1" y="2258"/>
                  </a:cubicBezTo>
                  <a:lnTo>
                    <a:pt x="2122" y="2258"/>
                  </a:lnTo>
                  <a:cubicBezTo>
                    <a:pt x="2222" y="1435"/>
                    <a:pt x="2400" y="594"/>
                    <a:pt x="26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67"/>
            <p:cNvSpPr/>
            <p:nvPr/>
          </p:nvSpPr>
          <p:spPr>
            <a:xfrm>
              <a:off x="4791973" y="3499090"/>
              <a:ext cx="44213" cy="133201"/>
            </a:xfrm>
            <a:custGeom>
              <a:avLst/>
              <a:gdLst/>
              <a:ahLst/>
              <a:cxnLst/>
              <a:rect l="l" t="t" r="r" b="b"/>
              <a:pathLst>
                <a:path w="1573" h="4739" extrusionOk="0">
                  <a:moveTo>
                    <a:pt x="394" y="1"/>
                  </a:moveTo>
                  <a:cubicBezTo>
                    <a:pt x="178" y="1"/>
                    <a:pt x="1" y="177"/>
                    <a:pt x="1" y="393"/>
                  </a:cubicBezTo>
                  <a:lnTo>
                    <a:pt x="1" y="4346"/>
                  </a:lnTo>
                  <a:cubicBezTo>
                    <a:pt x="1" y="4563"/>
                    <a:pt x="178" y="4738"/>
                    <a:pt x="394" y="4738"/>
                  </a:cubicBezTo>
                  <a:lnTo>
                    <a:pt x="1573" y="4738"/>
                  </a:lnTo>
                  <a:lnTo>
                    <a:pt x="157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67"/>
            <p:cNvSpPr/>
            <p:nvPr/>
          </p:nvSpPr>
          <p:spPr>
            <a:xfrm>
              <a:off x="4858195" y="3472416"/>
              <a:ext cx="311965" cy="159904"/>
            </a:xfrm>
            <a:custGeom>
              <a:avLst/>
              <a:gdLst/>
              <a:ahLst/>
              <a:cxnLst/>
              <a:rect l="l" t="t" r="r" b="b"/>
              <a:pathLst>
                <a:path w="11099" h="5689" extrusionOk="0">
                  <a:moveTo>
                    <a:pt x="1643" y="1"/>
                  </a:moveTo>
                  <a:cubicBezTo>
                    <a:pt x="1630" y="1"/>
                    <a:pt x="1617" y="1"/>
                    <a:pt x="1603" y="1"/>
                  </a:cubicBezTo>
                  <a:cubicBezTo>
                    <a:pt x="1027" y="8"/>
                    <a:pt x="450" y="204"/>
                    <a:pt x="1" y="522"/>
                  </a:cubicBezTo>
                  <a:lnTo>
                    <a:pt x="1" y="5689"/>
                  </a:lnTo>
                  <a:lnTo>
                    <a:pt x="6192" y="5689"/>
                  </a:lnTo>
                  <a:cubicBezTo>
                    <a:pt x="6514" y="5689"/>
                    <a:pt x="6821" y="5558"/>
                    <a:pt x="7041" y="5324"/>
                  </a:cubicBezTo>
                  <a:cubicBezTo>
                    <a:pt x="8067" y="4235"/>
                    <a:pt x="10969" y="1064"/>
                    <a:pt x="10969" y="998"/>
                  </a:cubicBezTo>
                  <a:cubicBezTo>
                    <a:pt x="11099" y="849"/>
                    <a:pt x="11061" y="636"/>
                    <a:pt x="10915" y="503"/>
                  </a:cubicBezTo>
                  <a:cubicBezTo>
                    <a:pt x="10689" y="294"/>
                    <a:pt x="10402" y="189"/>
                    <a:pt x="10113" y="189"/>
                  </a:cubicBezTo>
                  <a:cubicBezTo>
                    <a:pt x="9801" y="189"/>
                    <a:pt x="9488" y="311"/>
                    <a:pt x="9250" y="557"/>
                  </a:cubicBezTo>
                  <a:lnTo>
                    <a:pt x="7089" y="2936"/>
                  </a:lnTo>
                  <a:cubicBezTo>
                    <a:pt x="7009" y="2984"/>
                    <a:pt x="6795" y="3254"/>
                    <a:pt x="6336" y="3306"/>
                  </a:cubicBezTo>
                  <a:lnTo>
                    <a:pt x="3556" y="3306"/>
                  </a:lnTo>
                  <a:cubicBezTo>
                    <a:pt x="3336" y="3306"/>
                    <a:pt x="3163" y="3133"/>
                    <a:pt x="3163" y="2913"/>
                  </a:cubicBezTo>
                  <a:cubicBezTo>
                    <a:pt x="3163" y="2693"/>
                    <a:pt x="3336" y="2520"/>
                    <a:pt x="3556" y="2520"/>
                  </a:cubicBezTo>
                  <a:lnTo>
                    <a:pt x="5877" y="2520"/>
                  </a:lnTo>
                  <a:cubicBezTo>
                    <a:pt x="6132" y="2520"/>
                    <a:pt x="6338" y="2277"/>
                    <a:pt x="6259" y="2034"/>
                  </a:cubicBezTo>
                  <a:cubicBezTo>
                    <a:pt x="6055" y="1405"/>
                    <a:pt x="5464" y="950"/>
                    <a:pt x="4766" y="950"/>
                  </a:cubicBezTo>
                  <a:lnTo>
                    <a:pt x="3737" y="950"/>
                  </a:lnTo>
                  <a:lnTo>
                    <a:pt x="3492" y="738"/>
                  </a:lnTo>
                  <a:cubicBezTo>
                    <a:pt x="2976" y="290"/>
                    <a:pt x="2325" y="1"/>
                    <a:pt x="16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 name="Google Shape;768;p67"/>
          <p:cNvGrpSpPr/>
          <p:nvPr/>
        </p:nvGrpSpPr>
        <p:grpSpPr>
          <a:xfrm>
            <a:off x="3752660" y="3878645"/>
            <a:ext cx="336025" cy="376697"/>
            <a:chOff x="3995547" y="3255595"/>
            <a:chExt cx="336025" cy="376697"/>
          </a:xfrm>
        </p:grpSpPr>
        <p:sp>
          <p:nvSpPr>
            <p:cNvPr id="769" name="Google Shape;769;p67"/>
            <p:cNvSpPr/>
            <p:nvPr/>
          </p:nvSpPr>
          <p:spPr>
            <a:xfrm>
              <a:off x="4064523" y="3321760"/>
              <a:ext cx="154507" cy="154563"/>
            </a:xfrm>
            <a:custGeom>
              <a:avLst/>
              <a:gdLst/>
              <a:ahLst/>
              <a:cxnLst/>
              <a:rect l="l" t="t" r="r" b="b"/>
              <a:pathLst>
                <a:path w="5497" h="5499" extrusionOk="0">
                  <a:moveTo>
                    <a:pt x="4319" y="1571"/>
                  </a:moveTo>
                  <a:cubicBezTo>
                    <a:pt x="4419" y="1571"/>
                    <a:pt x="4520" y="1609"/>
                    <a:pt x="4596" y="1686"/>
                  </a:cubicBezTo>
                  <a:cubicBezTo>
                    <a:pt x="4750" y="1839"/>
                    <a:pt x="4751" y="2087"/>
                    <a:pt x="4596" y="2241"/>
                  </a:cubicBezTo>
                  <a:lnTo>
                    <a:pt x="2633" y="4205"/>
                  </a:lnTo>
                  <a:cubicBezTo>
                    <a:pt x="2557" y="4281"/>
                    <a:pt x="2457" y="4321"/>
                    <a:pt x="2356" y="4321"/>
                  </a:cubicBezTo>
                  <a:cubicBezTo>
                    <a:pt x="2255" y="4321"/>
                    <a:pt x="2155" y="4281"/>
                    <a:pt x="2079" y="4205"/>
                  </a:cubicBezTo>
                  <a:lnTo>
                    <a:pt x="901" y="3027"/>
                  </a:lnTo>
                  <a:cubicBezTo>
                    <a:pt x="746" y="2873"/>
                    <a:pt x="746" y="2625"/>
                    <a:pt x="901" y="2471"/>
                  </a:cubicBezTo>
                  <a:cubicBezTo>
                    <a:pt x="977" y="2395"/>
                    <a:pt x="1078" y="2356"/>
                    <a:pt x="1178" y="2356"/>
                  </a:cubicBezTo>
                  <a:cubicBezTo>
                    <a:pt x="1278" y="2356"/>
                    <a:pt x="1379" y="2395"/>
                    <a:pt x="1455" y="2471"/>
                  </a:cubicBezTo>
                  <a:lnTo>
                    <a:pt x="2356" y="3372"/>
                  </a:lnTo>
                  <a:lnTo>
                    <a:pt x="4042" y="1686"/>
                  </a:lnTo>
                  <a:cubicBezTo>
                    <a:pt x="4118" y="1609"/>
                    <a:pt x="4219" y="1571"/>
                    <a:pt x="4319" y="1571"/>
                  </a:cubicBezTo>
                  <a:close/>
                  <a:moveTo>
                    <a:pt x="2749" y="0"/>
                  </a:moveTo>
                  <a:cubicBezTo>
                    <a:pt x="1234" y="0"/>
                    <a:pt x="0" y="1234"/>
                    <a:pt x="0" y="2749"/>
                  </a:cubicBezTo>
                  <a:cubicBezTo>
                    <a:pt x="0" y="4265"/>
                    <a:pt x="1234" y="5498"/>
                    <a:pt x="2749" y="5498"/>
                  </a:cubicBezTo>
                  <a:cubicBezTo>
                    <a:pt x="4264" y="5498"/>
                    <a:pt x="5497" y="4265"/>
                    <a:pt x="5497" y="2749"/>
                  </a:cubicBezTo>
                  <a:cubicBezTo>
                    <a:pt x="5497" y="1234"/>
                    <a:pt x="4264" y="0"/>
                    <a:pt x="27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67"/>
            <p:cNvSpPr/>
            <p:nvPr/>
          </p:nvSpPr>
          <p:spPr>
            <a:xfrm>
              <a:off x="3995547" y="3255595"/>
              <a:ext cx="336025" cy="376697"/>
            </a:xfrm>
            <a:custGeom>
              <a:avLst/>
              <a:gdLst/>
              <a:ahLst/>
              <a:cxnLst/>
              <a:rect l="l" t="t" r="r" b="b"/>
              <a:pathLst>
                <a:path w="11955" h="13402" extrusionOk="0">
                  <a:moveTo>
                    <a:pt x="5203" y="1569"/>
                  </a:moveTo>
                  <a:cubicBezTo>
                    <a:pt x="7151" y="1569"/>
                    <a:pt x="8736" y="3154"/>
                    <a:pt x="8736" y="5103"/>
                  </a:cubicBezTo>
                  <a:cubicBezTo>
                    <a:pt x="8736" y="7053"/>
                    <a:pt x="7151" y="8638"/>
                    <a:pt x="5203" y="8638"/>
                  </a:cubicBezTo>
                  <a:cubicBezTo>
                    <a:pt x="3254" y="8638"/>
                    <a:pt x="1668" y="7051"/>
                    <a:pt x="1668" y="5103"/>
                  </a:cubicBezTo>
                  <a:cubicBezTo>
                    <a:pt x="1668" y="3154"/>
                    <a:pt x="3254" y="1569"/>
                    <a:pt x="5203" y="1569"/>
                  </a:cubicBezTo>
                  <a:close/>
                  <a:moveTo>
                    <a:pt x="5198" y="0"/>
                  </a:moveTo>
                  <a:cubicBezTo>
                    <a:pt x="4841" y="0"/>
                    <a:pt x="4477" y="37"/>
                    <a:pt x="4109" y="114"/>
                  </a:cubicBezTo>
                  <a:cubicBezTo>
                    <a:pt x="2171" y="517"/>
                    <a:pt x="604" y="2093"/>
                    <a:pt x="208" y="4033"/>
                  </a:cubicBezTo>
                  <a:cubicBezTo>
                    <a:pt x="1" y="5044"/>
                    <a:pt x="90" y="6072"/>
                    <a:pt x="464" y="7001"/>
                  </a:cubicBezTo>
                  <a:cubicBezTo>
                    <a:pt x="1275" y="9026"/>
                    <a:pt x="1669" y="10898"/>
                    <a:pt x="1669" y="12618"/>
                  </a:cubicBezTo>
                  <a:lnTo>
                    <a:pt x="1669" y="13009"/>
                  </a:lnTo>
                  <a:cubicBezTo>
                    <a:pt x="1669" y="13226"/>
                    <a:pt x="1844" y="13401"/>
                    <a:pt x="2062" y="13401"/>
                  </a:cubicBezTo>
                  <a:lnTo>
                    <a:pt x="6773" y="13401"/>
                  </a:lnTo>
                  <a:cubicBezTo>
                    <a:pt x="6990" y="13401"/>
                    <a:pt x="7166" y="13226"/>
                    <a:pt x="7166" y="13009"/>
                  </a:cubicBezTo>
                  <a:lnTo>
                    <a:pt x="7166" y="11778"/>
                  </a:lnTo>
                  <a:lnTo>
                    <a:pt x="9129" y="11778"/>
                  </a:lnTo>
                  <a:cubicBezTo>
                    <a:pt x="9780" y="11778"/>
                    <a:pt x="10308" y="11252"/>
                    <a:pt x="10308" y="10601"/>
                  </a:cubicBezTo>
                  <a:lnTo>
                    <a:pt x="10308" y="8638"/>
                  </a:lnTo>
                  <a:lnTo>
                    <a:pt x="10701" y="8638"/>
                  </a:lnTo>
                  <a:cubicBezTo>
                    <a:pt x="11149" y="8638"/>
                    <a:pt x="11553" y="8388"/>
                    <a:pt x="11754" y="7987"/>
                  </a:cubicBezTo>
                  <a:cubicBezTo>
                    <a:pt x="11954" y="7584"/>
                    <a:pt x="11912" y="7112"/>
                    <a:pt x="11642" y="6753"/>
                  </a:cubicBezTo>
                  <a:lnTo>
                    <a:pt x="10306" y="4970"/>
                  </a:lnTo>
                  <a:cubicBezTo>
                    <a:pt x="10234" y="2167"/>
                    <a:pt x="7937" y="0"/>
                    <a:pt x="51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 name="Google Shape;771;p67"/>
          <p:cNvGrpSpPr/>
          <p:nvPr/>
        </p:nvGrpSpPr>
        <p:grpSpPr>
          <a:xfrm>
            <a:off x="5034980" y="2764976"/>
            <a:ext cx="376697" cy="376753"/>
            <a:chOff x="4792030" y="2658901"/>
            <a:chExt cx="376697" cy="376753"/>
          </a:xfrm>
        </p:grpSpPr>
        <p:sp>
          <p:nvSpPr>
            <p:cNvPr id="772" name="Google Shape;772;p67"/>
            <p:cNvSpPr/>
            <p:nvPr/>
          </p:nvSpPr>
          <p:spPr>
            <a:xfrm>
              <a:off x="4903110" y="2769982"/>
              <a:ext cx="154535" cy="134747"/>
            </a:xfrm>
            <a:custGeom>
              <a:avLst/>
              <a:gdLst/>
              <a:ahLst/>
              <a:cxnLst/>
              <a:rect l="l" t="t" r="r" b="b"/>
              <a:pathLst>
                <a:path w="5498" h="4794" extrusionOk="0">
                  <a:moveTo>
                    <a:pt x="2749" y="1"/>
                  </a:moveTo>
                  <a:cubicBezTo>
                    <a:pt x="1234" y="1"/>
                    <a:pt x="1" y="1234"/>
                    <a:pt x="1" y="2749"/>
                  </a:cubicBezTo>
                  <a:cubicBezTo>
                    <a:pt x="1" y="3565"/>
                    <a:pt x="364" y="4290"/>
                    <a:pt x="929" y="4794"/>
                  </a:cubicBezTo>
                  <a:cubicBezTo>
                    <a:pt x="1371" y="4254"/>
                    <a:pt x="2032" y="3928"/>
                    <a:pt x="2749" y="3928"/>
                  </a:cubicBezTo>
                  <a:cubicBezTo>
                    <a:pt x="1882" y="3928"/>
                    <a:pt x="1179" y="3223"/>
                    <a:pt x="1179" y="2358"/>
                  </a:cubicBezTo>
                  <a:cubicBezTo>
                    <a:pt x="1179" y="1491"/>
                    <a:pt x="1882" y="786"/>
                    <a:pt x="2749" y="786"/>
                  </a:cubicBezTo>
                  <a:cubicBezTo>
                    <a:pt x="3615" y="786"/>
                    <a:pt x="4319" y="1491"/>
                    <a:pt x="4319" y="2358"/>
                  </a:cubicBezTo>
                  <a:cubicBezTo>
                    <a:pt x="4319" y="3223"/>
                    <a:pt x="3615" y="3928"/>
                    <a:pt x="2749" y="3928"/>
                  </a:cubicBezTo>
                  <a:cubicBezTo>
                    <a:pt x="3464" y="3928"/>
                    <a:pt x="4125" y="4254"/>
                    <a:pt x="4568" y="4794"/>
                  </a:cubicBezTo>
                  <a:cubicBezTo>
                    <a:pt x="5134" y="4290"/>
                    <a:pt x="5497" y="3565"/>
                    <a:pt x="5497" y="2749"/>
                  </a:cubicBezTo>
                  <a:cubicBezTo>
                    <a:pt x="5497" y="1234"/>
                    <a:pt x="4264" y="1"/>
                    <a:pt x="27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67"/>
            <p:cNvSpPr/>
            <p:nvPr/>
          </p:nvSpPr>
          <p:spPr>
            <a:xfrm>
              <a:off x="4947745" y="2902452"/>
              <a:ext cx="65266" cy="22092"/>
            </a:xfrm>
            <a:custGeom>
              <a:avLst/>
              <a:gdLst/>
              <a:ahLst/>
              <a:cxnLst/>
              <a:rect l="l" t="t" r="r" b="b"/>
              <a:pathLst>
                <a:path w="2322" h="786" extrusionOk="0">
                  <a:moveTo>
                    <a:pt x="1161" y="1"/>
                  </a:moveTo>
                  <a:cubicBezTo>
                    <a:pt x="710" y="1"/>
                    <a:pt x="294" y="195"/>
                    <a:pt x="1" y="519"/>
                  </a:cubicBezTo>
                  <a:cubicBezTo>
                    <a:pt x="354" y="685"/>
                    <a:pt x="745" y="786"/>
                    <a:pt x="1161" y="786"/>
                  </a:cubicBezTo>
                  <a:cubicBezTo>
                    <a:pt x="1577" y="786"/>
                    <a:pt x="1968" y="685"/>
                    <a:pt x="2321" y="519"/>
                  </a:cubicBezTo>
                  <a:cubicBezTo>
                    <a:pt x="2028" y="195"/>
                    <a:pt x="1611" y="1"/>
                    <a:pt x="1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67"/>
            <p:cNvSpPr/>
            <p:nvPr/>
          </p:nvSpPr>
          <p:spPr>
            <a:xfrm>
              <a:off x="4792030" y="2658901"/>
              <a:ext cx="376697" cy="376753"/>
            </a:xfrm>
            <a:custGeom>
              <a:avLst/>
              <a:gdLst/>
              <a:ahLst/>
              <a:cxnLst/>
              <a:rect l="l" t="t" r="r" b="b"/>
              <a:pathLst>
                <a:path w="13402" h="13404" extrusionOk="0">
                  <a:moveTo>
                    <a:pt x="6701" y="3168"/>
                  </a:moveTo>
                  <a:cubicBezTo>
                    <a:pt x="8649" y="3168"/>
                    <a:pt x="10234" y="4753"/>
                    <a:pt x="10234" y="6703"/>
                  </a:cubicBezTo>
                  <a:cubicBezTo>
                    <a:pt x="10234" y="8683"/>
                    <a:pt x="8603" y="10236"/>
                    <a:pt x="6701" y="10236"/>
                  </a:cubicBezTo>
                  <a:cubicBezTo>
                    <a:pt x="4798" y="10236"/>
                    <a:pt x="3166" y="8683"/>
                    <a:pt x="3166" y="6703"/>
                  </a:cubicBezTo>
                  <a:cubicBezTo>
                    <a:pt x="3166" y="4753"/>
                    <a:pt x="4753" y="3168"/>
                    <a:pt x="6701" y="3168"/>
                  </a:cubicBezTo>
                  <a:close/>
                  <a:moveTo>
                    <a:pt x="5916" y="1"/>
                  </a:moveTo>
                  <a:cubicBezTo>
                    <a:pt x="5735" y="1"/>
                    <a:pt x="5579" y="123"/>
                    <a:pt x="5535" y="298"/>
                  </a:cubicBezTo>
                  <a:lnTo>
                    <a:pt x="5155" y="1841"/>
                  </a:lnTo>
                  <a:cubicBezTo>
                    <a:pt x="4880" y="1930"/>
                    <a:pt x="4611" y="2039"/>
                    <a:pt x="4357" y="2172"/>
                  </a:cubicBezTo>
                  <a:lnTo>
                    <a:pt x="3016" y="1368"/>
                  </a:lnTo>
                  <a:cubicBezTo>
                    <a:pt x="2953" y="1331"/>
                    <a:pt x="2882" y="1312"/>
                    <a:pt x="2813" y="1312"/>
                  </a:cubicBezTo>
                  <a:cubicBezTo>
                    <a:pt x="2711" y="1312"/>
                    <a:pt x="2611" y="1351"/>
                    <a:pt x="2537" y="1426"/>
                  </a:cubicBezTo>
                  <a:lnTo>
                    <a:pt x="1426" y="2537"/>
                  </a:lnTo>
                  <a:cubicBezTo>
                    <a:pt x="1298" y="2664"/>
                    <a:pt x="1275" y="2863"/>
                    <a:pt x="1366" y="3017"/>
                  </a:cubicBezTo>
                  <a:lnTo>
                    <a:pt x="2171" y="4357"/>
                  </a:lnTo>
                  <a:cubicBezTo>
                    <a:pt x="2039" y="4613"/>
                    <a:pt x="1928" y="4880"/>
                    <a:pt x="1841" y="5157"/>
                  </a:cubicBezTo>
                  <a:lnTo>
                    <a:pt x="297" y="5536"/>
                  </a:lnTo>
                  <a:cubicBezTo>
                    <a:pt x="123" y="5580"/>
                    <a:pt x="0" y="5736"/>
                    <a:pt x="0" y="5916"/>
                  </a:cubicBezTo>
                  <a:lnTo>
                    <a:pt x="0" y="7488"/>
                  </a:lnTo>
                  <a:cubicBezTo>
                    <a:pt x="0" y="7667"/>
                    <a:pt x="123" y="7824"/>
                    <a:pt x="297" y="7867"/>
                  </a:cubicBezTo>
                  <a:lnTo>
                    <a:pt x="1841" y="8248"/>
                  </a:lnTo>
                  <a:cubicBezTo>
                    <a:pt x="1928" y="8524"/>
                    <a:pt x="2039" y="8791"/>
                    <a:pt x="2171" y="9047"/>
                  </a:cubicBezTo>
                  <a:lnTo>
                    <a:pt x="1366" y="10386"/>
                  </a:lnTo>
                  <a:cubicBezTo>
                    <a:pt x="1275" y="10541"/>
                    <a:pt x="1299" y="10740"/>
                    <a:pt x="1426" y="10867"/>
                  </a:cubicBezTo>
                  <a:lnTo>
                    <a:pt x="2537" y="11977"/>
                  </a:lnTo>
                  <a:cubicBezTo>
                    <a:pt x="2619" y="12059"/>
                    <a:pt x="2731" y="12109"/>
                    <a:pt x="2841" y="12109"/>
                  </a:cubicBezTo>
                  <a:cubicBezTo>
                    <a:pt x="2901" y="12109"/>
                    <a:pt x="2961" y="12094"/>
                    <a:pt x="3016" y="12062"/>
                  </a:cubicBezTo>
                  <a:lnTo>
                    <a:pt x="4357" y="11231"/>
                  </a:lnTo>
                  <a:cubicBezTo>
                    <a:pt x="4611" y="11364"/>
                    <a:pt x="4880" y="11475"/>
                    <a:pt x="5155" y="11563"/>
                  </a:cubicBezTo>
                  <a:lnTo>
                    <a:pt x="5535" y="13106"/>
                  </a:lnTo>
                  <a:cubicBezTo>
                    <a:pt x="5579" y="13281"/>
                    <a:pt x="5735" y="13403"/>
                    <a:pt x="5916" y="13403"/>
                  </a:cubicBezTo>
                  <a:lnTo>
                    <a:pt x="7486" y="13403"/>
                  </a:lnTo>
                  <a:cubicBezTo>
                    <a:pt x="7666" y="13403"/>
                    <a:pt x="7823" y="13281"/>
                    <a:pt x="7867" y="13106"/>
                  </a:cubicBezTo>
                  <a:lnTo>
                    <a:pt x="8247" y="11563"/>
                  </a:lnTo>
                  <a:cubicBezTo>
                    <a:pt x="8522" y="11474"/>
                    <a:pt x="8790" y="11364"/>
                    <a:pt x="9045" y="11231"/>
                  </a:cubicBezTo>
                  <a:lnTo>
                    <a:pt x="10386" y="12036"/>
                  </a:lnTo>
                  <a:cubicBezTo>
                    <a:pt x="10449" y="12073"/>
                    <a:pt x="10519" y="12091"/>
                    <a:pt x="10589" y="12091"/>
                  </a:cubicBezTo>
                  <a:cubicBezTo>
                    <a:pt x="10690" y="12091"/>
                    <a:pt x="10790" y="12053"/>
                    <a:pt x="10865" y="11977"/>
                  </a:cubicBezTo>
                  <a:lnTo>
                    <a:pt x="11976" y="10867"/>
                  </a:lnTo>
                  <a:cubicBezTo>
                    <a:pt x="12103" y="10740"/>
                    <a:pt x="12127" y="10541"/>
                    <a:pt x="12034" y="10386"/>
                  </a:cubicBezTo>
                  <a:lnTo>
                    <a:pt x="11231" y="9047"/>
                  </a:lnTo>
                  <a:cubicBezTo>
                    <a:pt x="11363" y="8791"/>
                    <a:pt x="11474" y="8524"/>
                    <a:pt x="11561" y="8248"/>
                  </a:cubicBezTo>
                  <a:lnTo>
                    <a:pt x="13104" y="7867"/>
                  </a:lnTo>
                  <a:cubicBezTo>
                    <a:pt x="13279" y="7824"/>
                    <a:pt x="13402" y="7667"/>
                    <a:pt x="13402" y="7488"/>
                  </a:cubicBezTo>
                  <a:lnTo>
                    <a:pt x="13402" y="5916"/>
                  </a:lnTo>
                  <a:cubicBezTo>
                    <a:pt x="13402" y="5736"/>
                    <a:pt x="13279" y="5580"/>
                    <a:pt x="13104" y="5536"/>
                  </a:cubicBezTo>
                  <a:lnTo>
                    <a:pt x="11561" y="5157"/>
                  </a:lnTo>
                  <a:cubicBezTo>
                    <a:pt x="11474" y="4880"/>
                    <a:pt x="11363" y="4613"/>
                    <a:pt x="11231" y="4357"/>
                  </a:cubicBezTo>
                  <a:lnTo>
                    <a:pt x="12034" y="3017"/>
                  </a:lnTo>
                  <a:cubicBezTo>
                    <a:pt x="12127" y="2863"/>
                    <a:pt x="12103" y="2664"/>
                    <a:pt x="11976" y="2537"/>
                  </a:cubicBezTo>
                  <a:lnTo>
                    <a:pt x="10865" y="1426"/>
                  </a:lnTo>
                  <a:cubicBezTo>
                    <a:pt x="10790" y="1351"/>
                    <a:pt x="10690" y="1312"/>
                    <a:pt x="10588" y="1312"/>
                  </a:cubicBezTo>
                  <a:cubicBezTo>
                    <a:pt x="10519" y="1312"/>
                    <a:pt x="10449" y="1330"/>
                    <a:pt x="10386" y="1368"/>
                  </a:cubicBezTo>
                  <a:lnTo>
                    <a:pt x="9045" y="2172"/>
                  </a:lnTo>
                  <a:cubicBezTo>
                    <a:pt x="8790" y="2039"/>
                    <a:pt x="8522" y="1930"/>
                    <a:pt x="8247" y="1841"/>
                  </a:cubicBezTo>
                  <a:lnTo>
                    <a:pt x="7867" y="298"/>
                  </a:lnTo>
                  <a:cubicBezTo>
                    <a:pt x="7823" y="123"/>
                    <a:pt x="7666" y="1"/>
                    <a:pt x="74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67"/>
            <p:cNvSpPr/>
            <p:nvPr/>
          </p:nvSpPr>
          <p:spPr>
            <a:xfrm>
              <a:off x="4958285" y="2814139"/>
              <a:ext cx="44185" cy="44157"/>
            </a:xfrm>
            <a:custGeom>
              <a:avLst/>
              <a:gdLst/>
              <a:ahLst/>
              <a:cxnLst/>
              <a:rect l="l" t="t" r="r" b="b"/>
              <a:pathLst>
                <a:path w="1572" h="1571" extrusionOk="0">
                  <a:moveTo>
                    <a:pt x="786" y="0"/>
                  </a:moveTo>
                  <a:cubicBezTo>
                    <a:pt x="353" y="0"/>
                    <a:pt x="1" y="354"/>
                    <a:pt x="1" y="786"/>
                  </a:cubicBezTo>
                  <a:cubicBezTo>
                    <a:pt x="1" y="1219"/>
                    <a:pt x="353" y="1571"/>
                    <a:pt x="786" y="1571"/>
                  </a:cubicBezTo>
                  <a:cubicBezTo>
                    <a:pt x="1218" y="1571"/>
                    <a:pt x="1571" y="1219"/>
                    <a:pt x="1571" y="786"/>
                  </a:cubicBezTo>
                  <a:cubicBezTo>
                    <a:pt x="1571" y="354"/>
                    <a:pt x="1218" y="0"/>
                    <a:pt x="7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 name="Google Shape;776;p67"/>
          <p:cNvGrpSpPr/>
          <p:nvPr/>
        </p:nvGrpSpPr>
        <p:grpSpPr>
          <a:xfrm>
            <a:off x="3730780" y="2765354"/>
            <a:ext cx="379817" cy="375994"/>
            <a:chOff x="3973567" y="2659266"/>
            <a:chExt cx="379817" cy="375994"/>
          </a:xfrm>
        </p:grpSpPr>
        <p:sp>
          <p:nvSpPr>
            <p:cNvPr id="777" name="Google Shape;777;p67"/>
            <p:cNvSpPr/>
            <p:nvPr/>
          </p:nvSpPr>
          <p:spPr>
            <a:xfrm>
              <a:off x="3973567" y="2902087"/>
              <a:ext cx="135450" cy="133173"/>
            </a:xfrm>
            <a:custGeom>
              <a:avLst/>
              <a:gdLst/>
              <a:ahLst/>
              <a:cxnLst/>
              <a:rect l="l" t="t" r="r" b="b"/>
              <a:pathLst>
                <a:path w="4819" h="4738" extrusionOk="0">
                  <a:moveTo>
                    <a:pt x="1999" y="1"/>
                  </a:moveTo>
                  <a:cubicBezTo>
                    <a:pt x="1028" y="1035"/>
                    <a:pt x="294" y="3220"/>
                    <a:pt x="120" y="4116"/>
                  </a:cubicBezTo>
                  <a:cubicBezTo>
                    <a:pt x="117" y="4194"/>
                    <a:pt x="1" y="4429"/>
                    <a:pt x="196" y="4624"/>
                  </a:cubicBezTo>
                  <a:cubicBezTo>
                    <a:pt x="285" y="4713"/>
                    <a:pt x="382" y="4738"/>
                    <a:pt x="471" y="4738"/>
                  </a:cubicBezTo>
                  <a:cubicBezTo>
                    <a:pt x="582" y="4738"/>
                    <a:pt x="679" y="4699"/>
                    <a:pt x="729" y="4697"/>
                  </a:cubicBezTo>
                  <a:cubicBezTo>
                    <a:pt x="1618" y="4525"/>
                    <a:pt x="3789" y="3797"/>
                    <a:pt x="4818" y="2828"/>
                  </a:cubicBezTo>
                  <a:cubicBezTo>
                    <a:pt x="4684" y="2769"/>
                    <a:pt x="4562" y="2687"/>
                    <a:pt x="4455" y="2582"/>
                  </a:cubicBezTo>
                  <a:lnTo>
                    <a:pt x="3625" y="1750"/>
                  </a:lnTo>
                  <a:lnTo>
                    <a:pt x="3347" y="2028"/>
                  </a:lnTo>
                  <a:cubicBezTo>
                    <a:pt x="3271" y="2104"/>
                    <a:pt x="3170" y="2143"/>
                    <a:pt x="3070" y="2143"/>
                  </a:cubicBezTo>
                  <a:cubicBezTo>
                    <a:pt x="2970" y="2143"/>
                    <a:pt x="2869" y="2104"/>
                    <a:pt x="2793" y="2028"/>
                  </a:cubicBezTo>
                  <a:cubicBezTo>
                    <a:pt x="2639" y="1875"/>
                    <a:pt x="2639" y="1626"/>
                    <a:pt x="2793" y="1473"/>
                  </a:cubicBezTo>
                  <a:lnTo>
                    <a:pt x="3070" y="1196"/>
                  </a:lnTo>
                  <a:lnTo>
                    <a:pt x="2238" y="365"/>
                  </a:lnTo>
                  <a:cubicBezTo>
                    <a:pt x="2133" y="259"/>
                    <a:pt x="2056" y="133"/>
                    <a:pt x="19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67"/>
            <p:cNvSpPr/>
            <p:nvPr/>
          </p:nvSpPr>
          <p:spPr>
            <a:xfrm>
              <a:off x="4047743" y="2676018"/>
              <a:ext cx="287512" cy="286303"/>
            </a:xfrm>
            <a:custGeom>
              <a:avLst/>
              <a:gdLst/>
              <a:ahLst/>
              <a:cxnLst/>
              <a:rect l="l" t="t" r="r" b="b"/>
              <a:pathLst>
                <a:path w="10229" h="10186" extrusionOk="0">
                  <a:moveTo>
                    <a:pt x="5696" y="2962"/>
                  </a:moveTo>
                  <a:cubicBezTo>
                    <a:pt x="6097" y="2962"/>
                    <a:pt x="6499" y="3115"/>
                    <a:pt x="6805" y="3420"/>
                  </a:cubicBezTo>
                  <a:cubicBezTo>
                    <a:pt x="7415" y="4031"/>
                    <a:pt x="7415" y="5025"/>
                    <a:pt x="6805" y="5637"/>
                  </a:cubicBezTo>
                  <a:cubicBezTo>
                    <a:pt x="6500" y="5943"/>
                    <a:pt x="6098" y="6095"/>
                    <a:pt x="5697" y="6095"/>
                  </a:cubicBezTo>
                  <a:cubicBezTo>
                    <a:pt x="5295" y="6095"/>
                    <a:pt x="4893" y="5943"/>
                    <a:pt x="4588" y="5637"/>
                  </a:cubicBezTo>
                  <a:cubicBezTo>
                    <a:pt x="3976" y="5025"/>
                    <a:pt x="3976" y="4031"/>
                    <a:pt x="4588" y="3420"/>
                  </a:cubicBezTo>
                  <a:cubicBezTo>
                    <a:pt x="4893" y="3115"/>
                    <a:pt x="5295" y="2962"/>
                    <a:pt x="5696" y="2962"/>
                  </a:cubicBezTo>
                  <a:close/>
                  <a:moveTo>
                    <a:pt x="6358" y="0"/>
                  </a:moveTo>
                  <a:cubicBezTo>
                    <a:pt x="2725" y="1390"/>
                    <a:pt x="1200" y="4881"/>
                    <a:pt x="453" y="6612"/>
                  </a:cubicBezTo>
                  <a:cubicBezTo>
                    <a:pt x="307" y="6947"/>
                    <a:pt x="183" y="7236"/>
                    <a:pt x="100" y="7365"/>
                  </a:cubicBezTo>
                  <a:cubicBezTo>
                    <a:pt x="0" y="7521"/>
                    <a:pt x="24" y="7724"/>
                    <a:pt x="154" y="7854"/>
                  </a:cubicBezTo>
                  <a:lnTo>
                    <a:pt x="984" y="8684"/>
                  </a:lnTo>
                  <a:lnTo>
                    <a:pt x="3478" y="6191"/>
                  </a:lnTo>
                  <a:cubicBezTo>
                    <a:pt x="3555" y="6115"/>
                    <a:pt x="3655" y="6076"/>
                    <a:pt x="3756" y="6076"/>
                  </a:cubicBezTo>
                  <a:cubicBezTo>
                    <a:pt x="3856" y="6076"/>
                    <a:pt x="3956" y="6115"/>
                    <a:pt x="4033" y="6191"/>
                  </a:cubicBezTo>
                  <a:cubicBezTo>
                    <a:pt x="4186" y="6345"/>
                    <a:pt x="4186" y="6591"/>
                    <a:pt x="4033" y="6745"/>
                  </a:cubicBezTo>
                  <a:lnTo>
                    <a:pt x="1539" y="9239"/>
                  </a:lnTo>
                  <a:lnTo>
                    <a:pt x="2371" y="10071"/>
                  </a:lnTo>
                  <a:cubicBezTo>
                    <a:pt x="2445" y="10146"/>
                    <a:pt x="2545" y="10185"/>
                    <a:pt x="2646" y="10185"/>
                  </a:cubicBezTo>
                  <a:cubicBezTo>
                    <a:pt x="2719" y="10185"/>
                    <a:pt x="2792" y="10165"/>
                    <a:pt x="2858" y="10123"/>
                  </a:cubicBezTo>
                  <a:cubicBezTo>
                    <a:pt x="2987" y="10042"/>
                    <a:pt x="3277" y="9916"/>
                    <a:pt x="3611" y="9772"/>
                  </a:cubicBezTo>
                  <a:cubicBezTo>
                    <a:pt x="5345" y="9024"/>
                    <a:pt x="8842" y="7505"/>
                    <a:pt x="10229" y="3863"/>
                  </a:cubicBezTo>
                  <a:lnTo>
                    <a:pt x="10229" y="3863"/>
                  </a:lnTo>
                  <a:cubicBezTo>
                    <a:pt x="10103" y="3878"/>
                    <a:pt x="9978" y="3900"/>
                    <a:pt x="9852" y="3900"/>
                  </a:cubicBezTo>
                  <a:cubicBezTo>
                    <a:pt x="8934" y="3900"/>
                    <a:pt x="8034" y="3541"/>
                    <a:pt x="7358" y="2865"/>
                  </a:cubicBezTo>
                  <a:cubicBezTo>
                    <a:pt x="6592" y="2099"/>
                    <a:pt x="6250" y="1036"/>
                    <a:pt x="6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67"/>
            <p:cNvSpPr/>
            <p:nvPr/>
          </p:nvSpPr>
          <p:spPr>
            <a:xfrm>
              <a:off x="4183643" y="2781281"/>
              <a:ext cx="48373" cy="44073"/>
            </a:xfrm>
            <a:custGeom>
              <a:avLst/>
              <a:gdLst/>
              <a:ahLst/>
              <a:cxnLst/>
              <a:rect l="l" t="t" r="r" b="b"/>
              <a:pathLst>
                <a:path w="1721" h="1568" extrusionOk="0">
                  <a:moveTo>
                    <a:pt x="861" y="1"/>
                  </a:moveTo>
                  <a:cubicBezTo>
                    <a:pt x="660" y="1"/>
                    <a:pt x="459" y="77"/>
                    <a:pt x="306" y="229"/>
                  </a:cubicBezTo>
                  <a:cubicBezTo>
                    <a:pt x="1" y="534"/>
                    <a:pt x="1" y="1032"/>
                    <a:pt x="306" y="1339"/>
                  </a:cubicBezTo>
                  <a:cubicBezTo>
                    <a:pt x="458" y="1491"/>
                    <a:pt x="659" y="1567"/>
                    <a:pt x="860" y="1567"/>
                  </a:cubicBezTo>
                  <a:cubicBezTo>
                    <a:pt x="1061" y="1567"/>
                    <a:pt x="1262" y="1491"/>
                    <a:pt x="1415" y="1339"/>
                  </a:cubicBezTo>
                  <a:cubicBezTo>
                    <a:pt x="1720" y="1032"/>
                    <a:pt x="1720" y="534"/>
                    <a:pt x="1415" y="229"/>
                  </a:cubicBezTo>
                  <a:cubicBezTo>
                    <a:pt x="1262" y="77"/>
                    <a:pt x="1062" y="1"/>
                    <a:pt x="8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67"/>
            <p:cNvSpPr/>
            <p:nvPr/>
          </p:nvSpPr>
          <p:spPr>
            <a:xfrm>
              <a:off x="4243793" y="2659266"/>
              <a:ext cx="109591" cy="104335"/>
            </a:xfrm>
            <a:custGeom>
              <a:avLst/>
              <a:gdLst/>
              <a:ahLst/>
              <a:cxnLst/>
              <a:rect l="l" t="t" r="r" b="b"/>
              <a:pathLst>
                <a:path w="3899" h="3712" extrusionOk="0">
                  <a:moveTo>
                    <a:pt x="2749" y="1"/>
                  </a:moveTo>
                  <a:cubicBezTo>
                    <a:pt x="1818" y="1"/>
                    <a:pt x="979" y="118"/>
                    <a:pt x="219" y="320"/>
                  </a:cubicBezTo>
                  <a:cubicBezTo>
                    <a:pt x="0" y="1232"/>
                    <a:pt x="251" y="2222"/>
                    <a:pt x="937" y="2908"/>
                  </a:cubicBezTo>
                  <a:cubicBezTo>
                    <a:pt x="1462" y="3433"/>
                    <a:pt x="2162" y="3712"/>
                    <a:pt x="2876" y="3712"/>
                  </a:cubicBezTo>
                  <a:cubicBezTo>
                    <a:pt x="3092" y="3712"/>
                    <a:pt x="3310" y="3686"/>
                    <a:pt x="3525" y="3633"/>
                  </a:cubicBezTo>
                  <a:cubicBezTo>
                    <a:pt x="3779" y="2685"/>
                    <a:pt x="3899" y="1612"/>
                    <a:pt x="3823" y="390"/>
                  </a:cubicBezTo>
                  <a:cubicBezTo>
                    <a:pt x="3810" y="192"/>
                    <a:pt x="3654" y="36"/>
                    <a:pt x="3455" y="23"/>
                  </a:cubicBezTo>
                  <a:cubicBezTo>
                    <a:pt x="3214" y="8"/>
                    <a:pt x="2978" y="1"/>
                    <a:pt x="27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67"/>
            <p:cNvSpPr/>
            <p:nvPr/>
          </p:nvSpPr>
          <p:spPr>
            <a:xfrm>
              <a:off x="4152668" y="2924826"/>
              <a:ext cx="92952" cy="84238"/>
            </a:xfrm>
            <a:custGeom>
              <a:avLst/>
              <a:gdLst/>
              <a:ahLst/>
              <a:cxnLst/>
              <a:rect l="l" t="t" r="r" b="b"/>
              <a:pathLst>
                <a:path w="3307" h="2997" extrusionOk="0">
                  <a:moveTo>
                    <a:pt x="3307" y="0"/>
                  </a:moveTo>
                  <a:cubicBezTo>
                    <a:pt x="2107" y="806"/>
                    <a:pt x="938" y="1317"/>
                    <a:pt x="191" y="1639"/>
                  </a:cubicBezTo>
                  <a:cubicBezTo>
                    <a:pt x="132" y="1664"/>
                    <a:pt x="68" y="1692"/>
                    <a:pt x="1" y="1721"/>
                  </a:cubicBezTo>
                  <a:lnTo>
                    <a:pt x="193" y="2681"/>
                  </a:lnTo>
                  <a:cubicBezTo>
                    <a:pt x="233" y="2879"/>
                    <a:pt x="404" y="2996"/>
                    <a:pt x="579" y="2996"/>
                  </a:cubicBezTo>
                  <a:cubicBezTo>
                    <a:pt x="677" y="2996"/>
                    <a:pt x="776" y="2960"/>
                    <a:pt x="855" y="2881"/>
                  </a:cubicBezTo>
                  <a:lnTo>
                    <a:pt x="2568" y="1168"/>
                  </a:lnTo>
                  <a:cubicBezTo>
                    <a:pt x="2901" y="833"/>
                    <a:pt x="3150" y="434"/>
                    <a:pt x="33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67"/>
            <p:cNvSpPr/>
            <p:nvPr/>
          </p:nvSpPr>
          <p:spPr>
            <a:xfrm>
              <a:off x="4001394" y="2765485"/>
              <a:ext cx="85025" cy="92980"/>
            </a:xfrm>
            <a:custGeom>
              <a:avLst/>
              <a:gdLst/>
              <a:ahLst/>
              <a:cxnLst/>
              <a:rect l="l" t="t" r="r" b="b"/>
              <a:pathLst>
                <a:path w="3025" h="3308" extrusionOk="0">
                  <a:moveTo>
                    <a:pt x="3024" y="0"/>
                  </a:moveTo>
                  <a:lnTo>
                    <a:pt x="3024" y="0"/>
                  </a:lnTo>
                  <a:cubicBezTo>
                    <a:pt x="2589" y="158"/>
                    <a:pt x="2188" y="406"/>
                    <a:pt x="1854" y="740"/>
                  </a:cubicBezTo>
                  <a:lnTo>
                    <a:pt x="140" y="2454"/>
                  </a:lnTo>
                  <a:cubicBezTo>
                    <a:pt x="38" y="2556"/>
                    <a:pt x="0" y="2706"/>
                    <a:pt x="42" y="2845"/>
                  </a:cubicBezTo>
                  <a:cubicBezTo>
                    <a:pt x="83" y="2982"/>
                    <a:pt x="199" y="3087"/>
                    <a:pt x="340" y="3115"/>
                  </a:cubicBezTo>
                  <a:lnTo>
                    <a:pt x="1301" y="3308"/>
                  </a:lnTo>
                  <a:cubicBezTo>
                    <a:pt x="1328" y="3240"/>
                    <a:pt x="1357" y="3176"/>
                    <a:pt x="1382" y="3118"/>
                  </a:cubicBezTo>
                  <a:cubicBezTo>
                    <a:pt x="1700" y="2379"/>
                    <a:pt x="2213" y="1207"/>
                    <a:pt x="30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 name="Google Shape;783;p67"/>
          <p:cNvGrpSpPr/>
          <p:nvPr/>
        </p:nvGrpSpPr>
        <p:grpSpPr>
          <a:xfrm>
            <a:off x="3732319" y="1651363"/>
            <a:ext cx="376725" cy="376697"/>
            <a:chOff x="3975507" y="2062263"/>
            <a:chExt cx="376725" cy="376697"/>
          </a:xfrm>
        </p:grpSpPr>
        <p:sp>
          <p:nvSpPr>
            <p:cNvPr id="784" name="Google Shape;784;p67"/>
            <p:cNvSpPr/>
            <p:nvPr/>
          </p:nvSpPr>
          <p:spPr>
            <a:xfrm>
              <a:off x="4031413" y="2062263"/>
              <a:ext cx="44157" cy="44157"/>
            </a:xfrm>
            <a:custGeom>
              <a:avLst/>
              <a:gdLst/>
              <a:ahLst/>
              <a:cxnLst/>
              <a:rect l="l" t="t" r="r" b="b"/>
              <a:pathLst>
                <a:path w="1571" h="1571" extrusionOk="0">
                  <a:moveTo>
                    <a:pt x="393" y="0"/>
                  </a:moveTo>
                  <a:cubicBezTo>
                    <a:pt x="177" y="0"/>
                    <a:pt x="0" y="175"/>
                    <a:pt x="0" y="393"/>
                  </a:cubicBezTo>
                  <a:lnTo>
                    <a:pt x="0" y="786"/>
                  </a:lnTo>
                  <a:cubicBezTo>
                    <a:pt x="0" y="1219"/>
                    <a:pt x="352" y="1571"/>
                    <a:pt x="786" y="1571"/>
                  </a:cubicBezTo>
                  <a:cubicBezTo>
                    <a:pt x="1219" y="1571"/>
                    <a:pt x="1571" y="1219"/>
                    <a:pt x="1571" y="786"/>
                  </a:cubicBezTo>
                  <a:lnTo>
                    <a:pt x="1571" y="393"/>
                  </a:lnTo>
                  <a:cubicBezTo>
                    <a:pt x="1571" y="175"/>
                    <a:pt x="1396" y="0"/>
                    <a:pt x="11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67"/>
            <p:cNvSpPr/>
            <p:nvPr/>
          </p:nvSpPr>
          <p:spPr>
            <a:xfrm>
              <a:off x="4208012" y="2062263"/>
              <a:ext cx="44185" cy="44157"/>
            </a:xfrm>
            <a:custGeom>
              <a:avLst/>
              <a:gdLst/>
              <a:ahLst/>
              <a:cxnLst/>
              <a:rect l="l" t="t" r="r" b="b"/>
              <a:pathLst>
                <a:path w="1572" h="1571" extrusionOk="0">
                  <a:moveTo>
                    <a:pt x="393" y="0"/>
                  </a:moveTo>
                  <a:cubicBezTo>
                    <a:pt x="176" y="0"/>
                    <a:pt x="1" y="175"/>
                    <a:pt x="1" y="393"/>
                  </a:cubicBezTo>
                  <a:lnTo>
                    <a:pt x="1" y="786"/>
                  </a:lnTo>
                  <a:cubicBezTo>
                    <a:pt x="1" y="1219"/>
                    <a:pt x="352" y="1571"/>
                    <a:pt x="786" y="1571"/>
                  </a:cubicBezTo>
                  <a:cubicBezTo>
                    <a:pt x="1219" y="1571"/>
                    <a:pt x="1571" y="1219"/>
                    <a:pt x="1571" y="786"/>
                  </a:cubicBezTo>
                  <a:lnTo>
                    <a:pt x="1571" y="393"/>
                  </a:lnTo>
                  <a:cubicBezTo>
                    <a:pt x="1571" y="175"/>
                    <a:pt x="1396" y="0"/>
                    <a:pt x="1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67"/>
            <p:cNvSpPr/>
            <p:nvPr/>
          </p:nvSpPr>
          <p:spPr>
            <a:xfrm>
              <a:off x="3975507" y="2172613"/>
              <a:ext cx="331865" cy="199395"/>
            </a:xfrm>
            <a:custGeom>
              <a:avLst/>
              <a:gdLst/>
              <a:ahLst/>
              <a:cxnLst/>
              <a:rect l="l" t="t" r="r" b="b"/>
              <a:pathLst>
                <a:path w="11807" h="7094" extrusionOk="0">
                  <a:moveTo>
                    <a:pt x="3561" y="812"/>
                  </a:moveTo>
                  <a:cubicBezTo>
                    <a:pt x="3777" y="812"/>
                    <a:pt x="3954" y="987"/>
                    <a:pt x="3954" y="1205"/>
                  </a:cubicBezTo>
                  <a:cubicBezTo>
                    <a:pt x="3954" y="1421"/>
                    <a:pt x="3777" y="1597"/>
                    <a:pt x="3561" y="1597"/>
                  </a:cubicBezTo>
                  <a:lnTo>
                    <a:pt x="1989" y="1597"/>
                  </a:lnTo>
                  <a:cubicBezTo>
                    <a:pt x="1773" y="1597"/>
                    <a:pt x="1597" y="1421"/>
                    <a:pt x="1597" y="1205"/>
                  </a:cubicBezTo>
                  <a:cubicBezTo>
                    <a:pt x="1597" y="987"/>
                    <a:pt x="1773" y="812"/>
                    <a:pt x="1989" y="812"/>
                  </a:cubicBezTo>
                  <a:close/>
                  <a:moveTo>
                    <a:pt x="6702" y="812"/>
                  </a:moveTo>
                  <a:cubicBezTo>
                    <a:pt x="6918" y="812"/>
                    <a:pt x="7095" y="987"/>
                    <a:pt x="7095" y="1205"/>
                  </a:cubicBezTo>
                  <a:cubicBezTo>
                    <a:pt x="7095" y="1421"/>
                    <a:pt x="6918" y="1597"/>
                    <a:pt x="6702" y="1597"/>
                  </a:cubicBezTo>
                  <a:lnTo>
                    <a:pt x="5132" y="1597"/>
                  </a:lnTo>
                  <a:cubicBezTo>
                    <a:pt x="4914" y="1597"/>
                    <a:pt x="4739" y="1421"/>
                    <a:pt x="4739" y="1205"/>
                  </a:cubicBezTo>
                  <a:cubicBezTo>
                    <a:pt x="4739" y="987"/>
                    <a:pt x="4914" y="812"/>
                    <a:pt x="5132" y="812"/>
                  </a:cubicBezTo>
                  <a:close/>
                  <a:moveTo>
                    <a:pt x="9843" y="812"/>
                  </a:moveTo>
                  <a:cubicBezTo>
                    <a:pt x="10061" y="812"/>
                    <a:pt x="10236" y="987"/>
                    <a:pt x="10236" y="1205"/>
                  </a:cubicBezTo>
                  <a:cubicBezTo>
                    <a:pt x="10236" y="1421"/>
                    <a:pt x="10061" y="1597"/>
                    <a:pt x="9843" y="1597"/>
                  </a:cubicBezTo>
                  <a:lnTo>
                    <a:pt x="8273" y="1597"/>
                  </a:lnTo>
                  <a:cubicBezTo>
                    <a:pt x="8055" y="1597"/>
                    <a:pt x="7880" y="1421"/>
                    <a:pt x="7880" y="1205"/>
                  </a:cubicBezTo>
                  <a:cubicBezTo>
                    <a:pt x="7880" y="987"/>
                    <a:pt x="8055" y="812"/>
                    <a:pt x="8273" y="812"/>
                  </a:cubicBezTo>
                  <a:close/>
                  <a:moveTo>
                    <a:pt x="3561" y="2382"/>
                  </a:moveTo>
                  <a:cubicBezTo>
                    <a:pt x="3777" y="2382"/>
                    <a:pt x="3954" y="2557"/>
                    <a:pt x="3954" y="2775"/>
                  </a:cubicBezTo>
                  <a:cubicBezTo>
                    <a:pt x="3954" y="2992"/>
                    <a:pt x="3777" y="3168"/>
                    <a:pt x="3561" y="3168"/>
                  </a:cubicBezTo>
                  <a:lnTo>
                    <a:pt x="1989" y="3168"/>
                  </a:lnTo>
                  <a:cubicBezTo>
                    <a:pt x="1773" y="3168"/>
                    <a:pt x="1597" y="2992"/>
                    <a:pt x="1597" y="2775"/>
                  </a:cubicBezTo>
                  <a:cubicBezTo>
                    <a:pt x="1597" y="2557"/>
                    <a:pt x="1773" y="2382"/>
                    <a:pt x="1989" y="2382"/>
                  </a:cubicBezTo>
                  <a:close/>
                  <a:moveTo>
                    <a:pt x="6702" y="2382"/>
                  </a:moveTo>
                  <a:cubicBezTo>
                    <a:pt x="6918" y="2382"/>
                    <a:pt x="7095" y="2557"/>
                    <a:pt x="7095" y="2775"/>
                  </a:cubicBezTo>
                  <a:cubicBezTo>
                    <a:pt x="7095" y="2992"/>
                    <a:pt x="6918" y="3168"/>
                    <a:pt x="6702" y="3168"/>
                  </a:cubicBezTo>
                  <a:lnTo>
                    <a:pt x="5132" y="3168"/>
                  </a:lnTo>
                  <a:cubicBezTo>
                    <a:pt x="4914" y="3168"/>
                    <a:pt x="4739" y="2992"/>
                    <a:pt x="4739" y="2775"/>
                  </a:cubicBezTo>
                  <a:cubicBezTo>
                    <a:pt x="4739" y="2557"/>
                    <a:pt x="4914" y="2382"/>
                    <a:pt x="5132" y="2382"/>
                  </a:cubicBezTo>
                  <a:close/>
                  <a:moveTo>
                    <a:pt x="3561" y="3953"/>
                  </a:moveTo>
                  <a:cubicBezTo>
                    <a:pt x="3777" y="3953"/>
                    <a:pt x="3954" y="4128"/>
                    <a:pt x="3954" y="4345"/>
                  </a:cubicBezTo>
                  <a:cubicBezTo>
                    <a:pt x="3954" y="4563"/>
                    <a:pt x="3777" y="4738"/>
                    <a:pt x="3561" y="4738"/>
                  </a:cubicBezTo>
                  <a:lnTo>
                    <a:pt x="1989" y="4738"/>
                  </a:lnTo>
                  <a:cubicBezTo>
                    <a:pt x="1773" y="4738"/>
                    <a:pt x="1597" y="4563"/>
                    <a:pt x="1597" y="4345"/>
                  </a:cubicBezTo>
                  <a:cubicBezTo>
                    <a:pt x="1597" y="4128"/>
                    <a:pt x="1773" y="3953"/>
                    <a:pt x="1989" y="3953"/>
                  </a:cubicBezTo>
                  <a:close/>
                  <a:moveTo>
                    <a:pt x="0" y="0"/>
                  </a:moveTo>
                  <a:lnTo>
                    <a:pt x="0" y="5916"/>
                  </a:lnTo>
                  <a:cubicBezTo>
                    <a:pt x="0" y="6567"/>
                    <a:pt x="555" y="7094"/>
                    <a:pt x="1204" y="7094"/>
                  </a:cubicBezTo>
                  <a:lnTo>
                    <a:pt x="6388" y="7094"/>
                  </a:lnTo>
                  <a:cubicBezTo>
                    <a:pt x="6337" y="6840"/>
                    <a:pt x="6310" y="6578"/>
                    <a:pt x="6310" y="6308"/>
                  </a:cubicBezTo>
                  <a:cubicBezTo>
                    <a:pt x="6310" y="4144"/>
                    <a:pt x="8071" y="2382"/>
                    <a:pt x="10236" y="2382"/>
                  </a:cubicBezTo>
                  <a:cubicBezTo>
                    <a:pt x="10795" y="2382"/>
                    <a:pt x="11325" y="2503"/>
                    <a:pt x="11806" y="2715"/>
                  </a:cubicBezTo>
                  <a:lnTo>
                    <a:pt x="118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67"/>
            <p:cNvSpPr/>
            <p:nvPr/>
          </p:nvSpPr>
          <p:spPr>
            <a:xfrm>
              <a:off x="3975507" y="2084327"/>
              <a:ext cx="331865" cy="66249"/>
            </a:xfrm>
            <a:custGeom>
              <a:avLst/>
              <a:gdLst/>
              <a:ahLst/>
              <a:cxnLst/>
              <a:rect l="l" t="t" r="r" b="b"/>
              <a:pathLst>
                <a:path w="11807" h="2357" extrusionOk="0">
                  <a:moveTo>
                    <a:pt x="1204" y="1"/>
                  </a:moveTo>
                  <a:cubicBezTo>
                    <a:pt x="555" y="1"/>
                    <a:pt x="0" y="527"/>
                    <a:pt x="0" y="1178"/>
                  </a:cubicBezTo>
                  <a:lnTo>
                    <a:pt x="0" y="2356"/>
                  </a:lnTo>
                  <a:lnTo>
                    <a:pt x="11806" y="2356"/>
                  </a:lnTo>
                  <a:lnTo>
                    <a:pt x="11806" y="1178"/>
                  </a:lnTo>
                  <a:cubicBezTo>
                    <a:pt x="11806" y="527"/>
                    <a:pt x="11279" y="1"/>
                    <a:pt x="10628" y="1"/>
                  </a:cubicBezTo>
                  <a:cubicBezTo>
                    <a:pt x="10628" y="866"/>
                    <a:pt x="9923" y="1571"/>
                    <a:pt x="9058" y="1571"/>
                  </a:cubicBezTo>
                  <a:cubicBezTo>
                    <a:pt x="8191" y="1571"/>
                    <a:pt x="7487" y="866"/>
                    <a:pt x="7487" y="1"/>
                  </a:cubicBezTo>
                  <a:lnTo>
                    <a:pt x="4347" y="1"/>
                  </a:lnTo>
                  <a:cubicBezTo>
                    <a:pt x="4347" y="866"/>
                    <a:pt x="3642" y="1571"/>
                    <a:pt x="2775" y="1571"/>
                  </a:cubicBezTo>
                  <a:cubicBezTo>
                    <a:pt x="1909" y="1571"/>
                    <a:pt x="1204" y="866"/>
                    <a:pt x="12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67"/>
            <p:cNvSpPr/>
            <p:nvPr/>
          </p:nvSpPr>
          <p:spPr>
            <a:xfrm>
              <a:off x="4174901" y="2261629"/>
              <a:ext cx="177330" cy="177330"/>
            </a:xfrm>
            <a:custGeom>
              <a:avLst/>
              <a:gdLst/>
              <a:ahLst/>
              <a:cxnLst/>
              <a:rect l="l" t="t" r="r" b="b"/>
              <a:pathLst>
                <a:path w="6309" h="6309" extrusionOk="0">
                  <a:moveTo>
                    <a:pt x="3142" y="1178"/>
                  </a:moveTo>
                  <a:cubicBezTo>
                    <a:pt x="3359" y="1178"/>
                    <a:pt x="3534" y="1355"/>
                    <a:pt x="3534" y="1571"/>
                  </a:cubicBezTo>
                  <a:lnTo>
                    <a:pt x="3534" y="2749"/>
                  </a:lnTo>
                  <a:lnTo>
                    <a:pt x="4712" y="2749"/>
                  </a:lnTo>
                  <a:cubicBezTo>
                    <a:pt x="4930" y="2749"/>
                    <a:pt x="5105" y="2925"/>
                    <a:pt x="5105" y="3141"/>
                  </a:cubicBezTo>
                  <a:cubicBezTo>
                    <a:pt x="5105" y="3359"/>
                    <a:pt x="4930" y="3534"/>
                    <a:pt x="4712" y="3534"/>
                  </a:cubicBezTo>
                  <a:lnTo>
                    <a:pt x="3142" y="3534"/>
                  </a:lnTo>
                  <a:cubicBezTo>
                    <a:pt x="2924" y="3534"/>
                    <a:pt x="2749" y="3359"/>
                    <a:pt x="2749" y="3141"/>
                  </a:cubicBezTo>
                  <a:lnTo>
                    <a:pt x="2749" y="1571"/>
                  </a:lnTo>
                  <a:cubicBezTo>
                    <a:pt x="2749" y="1355"/>
                    <a:pt x="2924" y="1178"/>
                    <a:pt x="3142" y="1178"/>
                  </a:cubicBezTo>
                  <a:close/>
                  <a:moveTo>
                    <a:pt x="3142" y="1"/>
                  </a:moveTo>
                  <a:cubicBezTo>
                    <a:pt x="1406" y="1"/>
                    <a:pt x="1" y="1408"/>
                    <a:pt x="1" y="3141"/>
                  </a:cubicBezTo>
                  <a:cubicBezTo>
                    <a:pt x="1" y="4877"/>
                    <a:pt x="1406" y="6309"/>
                    <a:pt x="3142" y="6309"/>
                  </a:cubicBezTo>
                  <a:cubicBezTo>
                    <a:pt x="4877" y="6309"/>
                    <a:pt x="6309" y="4877"/>
                    <a:pt x="6309" y="3141"/>
                  </a:cubicBezTo>
                  <a:cubicBezTo>
                    <a:pt x="6309" y="1408"/>
                    <a:pt x="4877" y="1"/>
                    <a:pt x="31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 name="Google Shape;789;p67"/>
          <p:cNvGrpSpPr/>
          <p:nvPr/>
        </p:nvGrpSpPr>
        <p:grpSpPr>
          <a:xfrm>
            <a:off x="5034536" y="1685161"/>
            <a:ext cx="377568" cy="309070"/>
            <a:chOff x="4791973" y="2096048"/>
            <a:chExt cx="377568" cy="309070"/>
          </a:xfrm>
        </p:grpSpPr>
        <p:sp>
          <p:nvSpPr>
            <p:cNvPr id="790" name="Google Shape;790;p67"/>
            <p:cNvSpPr/>
            <p:nvPr/>
          </p:nvSpPr>
          <p:spPr>
            <a:xfrm>
              <a:off x="4791973" y="2118169"/>
              <a:ext cx="89073" cy="154535"/>
            </a:xfrm>
            <a:custGeom>
              <a:avLst/>
              <a:gdLst/>
              <a:ahLst/>
              <a:cxnLst/>
              <a:rect l="l" t="t" r="r" b="b"/>
              <a:pathLst>
                <a:path w="3169" h="5498" extrusionOk="0">
                  <a:moveTo>
                    <a:pt x="1990" y="1571"/>
                  </a:moveTo>
                  <a:cubicBezTo>
                    <a:pt x="2208" y="1571"/>
                    <a:pt x="2383" y="1746"/>
                    <a:pt x="2383" y="1964"/>
                  </a:cubicBezTo>
                  <a:cubicBezTo>
                    <a:pt x="2383" y="2180"/>
                    <a:pt x="2208" y="2356"/>
                    <a:pt x="1990" y="2356"/>
                  </a:cubicBezTo>
                  <a:cubicBezTo>
                    <a:pt x="1774" y="2356"/>
                    <a:pt x="1598" y="2180"/>
                    <a:pt x="1598" y="1964"/>
                  </a:cubicBezTo>
                  <a:cubicBezTo>
                    <a:pt x="1598" y="1746"/>
                    <a:pt x="1774" y="1571"/>
                    <a:pt x="1990" y="1571"/>
                  </a:cubicBezTo>
                  <a:close/>
                  <a:moveTo>
                    <a:pt x="394" y="1"/>
                  </a:moveTo>
                  <a:cubicBezTo>
                    <a:pt x="178" y="1"/>
                    <a:pt x="1" y="176"/>
                    <a:pt x="1" y="393"/>
                  </a:cubicBezTo>
                  <a:lnTo>
                    <a:pt x="1" y="5105"/>
                  </a:lnTo>
                  <a:cubicBezTo>
                    <a:pt x="1" y="5322"/>
                    <a:pt x="176" y="5497"/>
                    <a:pt x="394" y="5497"/>
                  </a:cubicBezTo>
                  <a:lnTo>
                    <a:pt x="3168" y="5497"/>
                  </a:lnTo>
                  <a:lnTo>
                    <a:pt x="316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67"/>
            <p:cNvSpPr/>
            <p:nvPr/>
          </p:nvSpPr>
          <p:spPr>
            <a:xfrm>
              <a:off x="4903110" y="2096048"/>
              <a:ext cx="266431" cy="309070"/>
            </a:xfrm>
            <a:custGeom>
              <a:avLst/>
              <a:gdLst/>
              <a:ahLst/>
              <a:cxnLst/>
              <a:rect l="l" t="t" r="r" b="b"/>
              <a:pathLst>
                <a:path w="9479" h="10996" extrusionOk="0">
                  <a:moveTo>
                    <a:pt x="5078" y="1"/>
                  </a:moveTo>
                  <a:cubicBezTo>
                    <a:pt x="4388" y="1"/>
                    <a:pt x="3711" y="126"/>
                    <a:pt x="3066" y="375"/>
                  </a:cubicBezTo>
                  <a:cubicBezTo>
                    <a:pt x="2351" y="648"/>
                    <a:pt x="1576" y="788"/>
                    <a:pt x="811" y="788"/>
                  </a:cubicBezTo>
                  <a:lnTo>
                    <a:pt x="1" y="788"/>
                  </a:lnTo>
                  <a:lnTo>
                    <a:pt x="1" y="6284"/>
                  </a:lnTo>
                  <a:lnTo>
                    <a:pt x="1597" y="6284"/>
                  </a:lnTo>
                  <a:cubicBezTo>
                    <a:pt x="2205" y="6284"/>
                    <a:pt x="2437" y="6697"/>
                    <a:pt x="2898" y="7034"/>
                  </a:cubicBezTo>
                  <a:cubicBezTo>
                    <a:pt x="3962" y="7932"/>
                    <a:pt x="4608" y="9250"/>
                    <a:pt x="4721" y="10635"/>
                  </a:cubicBezTo>
                  <a:cubicBezTo>
                    <a:pt x="4738" y="10845"/>
                    <a:pt x="4914" y="10995"/>
                    <a:pt x="5112" y="10995"/>
                  </a:cubicBezTo>
                  <a:cubicBezTo>
                    <a:pt x="5153" y="10995"/>
                    <a:pt x="5195" y="10989"/>
                    <a:pt x="5237" y="10975"/>
                  </a:cubicBezTo>
                  <a:cubicBezTo>
                    <a:pt x="5878" y="10760"/>
                    <a:pt x="6309" y="10162"/>
                    <a:pt x="6309" y="9486"/>
                  </a:cubicBezTo>
                  <a:lnTo>
                    <a:pt x="6309" y="7069"/>
                  </a:lnTo>
                  <a:lnTo>
                    <a:pt x="8848" y="7069"/>
                  </a:lnTo>
                  <a:cubicBezTo>
                    <a:pt x="9156" y="7069"/>
                    <a:pt x="9422" y="6840"/>
                    <a:pt x="9448" y="6534"/>
                  </a:cubicBezTo>
                  <a:cubicBezTo>
                    <a:pt x="9479" y="6185"/>
                    <a:pt x="9204" y="5892"/>
                    <a:pt x="8861" y="5892"/>
                  </a:cubicBezTo>
                  <a:lnTo>
                    <a:pt x="6701" y="5892"/>
                  </a:lnTo>
                  <a:cubicBezTo>
                    <a:pt x="6469" y="5892"/>
                    <a:pt x="6285" y="5692"/>
                    <a:pt x="6312" y="5454"/>
                  </a:cubicBezTo>
                  <a:cubicBezTo>
                    <a:pt x="6334" y="5254"/>
                    <a:pt x="6510" y="5106"/>
                    <a:pt x="6712" y="5106"/>
                  </a:cubicBezTo>
                  <a:lnTo>
                    <a:pt x="8847" y="5106"/>
                  </a:lnTo>
                  <a:cubicBezTo>
                    <a:pt x="9155" y="5106"/>
                    <a:pt x="9420" y="4877"/>
                    <a:pt x="9447" y="4571"/>
                  </a:cubicBezTo>
                  <a:cubicBezTo>
                    <a:pt x="9479" y="4222"/>
                    <a:pt x="9203" y="3929"/>
                    <a:pt x="8860" y="3929"/>
                  </a:cubicBezTo>
                  <a:lnTo>
                    <a:pt x="6701" y="3929"/>
                  </a:lnTo>
                  <a:cubicBezTo>
                    <a:pt x="6469" y="3929"/>
                    <a:pt x="6285" y="3729"/>
                    <a:pt x="6312" y="3491"/>
                  </a:cubicBezTo>
                  <a:cubicBezTo>
                    <a:pt x="6334" y="3291"/>
                    <a:pt x="6510" y="3143"/>
                    <a:pt x="6712" y="3143"/>
                  </a:cubicBezTo>
                  <a:lnTo>
                    <a:pt x="8063" y="3143"/>
                  </a:lnTo>
                  <a:cubicBezTo>
                    <a:pt x="8370" y="3143"/>
                    <a:pt x="8635" y="2914"/>
                    <a:pt x="8662" y="2608"/>
                  </a:cubicBezTo>
                  <a:cubicBezTo>
                    <a:pt x="8694" y="2259"/>
                    <a:pt x="8418" y="1965"/>
                    <a:pt x="8075" y="1965"/>
                  </a:cubicBezTo>
                  <a:lnTo>
                    <a:pt x="6701" y="1965"/>
                  </a:lnTo>
                  <a:cubicBezTo>
                    <a:pt x="6469" y="1965"/>
                    <a:pt x="6285" y="1764"/>
                    <a:pt x="6312" y="1528"/>
                  </a:cubicBezTo>
                  <a:cubicBezTo>
                    <a:pt x="6334" y="1328"/>
                    <a:pt x="6510" y="1180"/>
                    <a:pt x="6712" y="1180"/>
                  </a:cubicBezTo>
                  <a:lnTo>
                    <a:pt x="7276" y="1180"/>
                  </a:lnTo>
                  <a:cubicBezTo>
                    <a:pt x="7584" y="1180"/>
                    <a:pt x="7850" y="950"/>
                    <a:pt x="7876" y="645"/>
                  </a:cubicBezTo>
                  <a:cubicBezTo>
                    <a:pt x="7907" y="294"/>
                    <a:pt x="7633" y="1"/>
                    <a:pt x="72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792" name="Google Shape;792;p67"/>
          <p:cNvCxnSpPr>
            <a:endCxn id="751" idx="1"/>
          </p:cNvCxnSpPr>
          <p:nvPr/>
        </p:nvCxnSpPr>
        <p:spPr>
          <a:xfrm>
            <a:off x="4207075" y="1839100"/>
            <a:ext cx="729900" cy="600"/>
          </a:xfrm>
          <a:prstGeom prst="bentConnector3">
            <a:avLst>
              <a:gd name="adj1" fmla="val 50000"/>
            </a:avLst>
          </a:prstGeom>
          <a:noFill/>
          <a:ln w="9525" cap="flat" cmpd="sng">
            <a:solidFill>
              <a:schemeClr val="dk1"/>
            </a:solidFill>
            <a:prstDash val="solid"/>
            <a:round/>
            <a:headEnd type="none" w="med" len="med"/>
            <a:tailEnd type="none" w="med" len="med"/>
          </a:ln>
        </p:spPr>
      </p:cxnSp>
      <p:cxnSp>
        <p:nvCxnSpPr>
          <p:cNvPr id="793" name="Google Shape;793;p67"/>
          <p:cNvCxnSpPr>
            <a:stCxn id="751" idx="2"/>
            <a:endCxn id="752" idx="0"/>
          </p:cNvCxnSpPr>
          <p:nvPr/>
        </p:nvCxnSpPr>
        <p:spPr>
          <a:xfrm rot="5400000">
            <a:off x="4301575" y="1745200"/>
            <a:ext cx="540900" cy="1302600"/>
          </a:xfrm>
          <a:prstGeom prst="bentConnector3">
            <a:avLst>
              <a:gd name="adj1" fmla="val 50005"/>
            </a:avLst>
          </a:prstGeom>
          <a:noFill/>
          <a:ln w="9525" cap="flat" cmpd="sng">
            <a:solidFill>
              <a:schemeClr val="dk1"/>
            </a:solidFill>
            <a:prstDash val="solid"/>
            <a:round/>
            <a:headEnd type="none" w="med" len="med"/>
            <a:tailEnd type="none" w="med" len="med"/>
          </a:ln>
        </p:spPr>
      </p:cxnSp>
      <p:cxnSp>
        <p:nvCxnSpPr>
          <p:cNvPr id="794" name="Google Shape;794;p67"/>
          <p:cNvCxnSpPr>
            <a:stCxn id="752" idx="3"/>
            <a:endCxn id="753" idx="1"/>
          </p:cNvCxnSpPr>
          <p:nvPr/>
        </p:nvCxnSpPr>
        <p:spPr>
          <a:xfrm>
            <a:off x="4207025" y="2953350"/>
            <a:ext cx="729900" cy="600"/>
          </a:xfrm>
          <a:prstGeom prst="bentConnector3">
            <a:avLst>
              <a:gd name="adj1" fmla="val 50003"/>
            </a:avLst>
          </a:prstGeom>
          <a:noFill/>
          <a:ln w="9525" cap="flat" cmpd="sng">
            <a:solidFill>
              <a:schemeClr val="dk1"/>
            </a:solidFill>
            <a:prstDash val="solid"/>
            <a:round/>
            <a:headEnd type="none" w="med" len="med"/>
            <a:tailEnd type="none" w="med" len="med"/>
          </a:ln>
        </p:spPr>
      </p:cxnSp>
      <p:cxnSp>
        <p:nvCxnSpPr>
          <p:cNvPr id="795" name="Google Shape;795;p67"/>
          <p:cNvCxnSpPr>
            <a:stCxn id="753" idx="2"/>
            <a:endCxn id="754" idx="0"/>
          </p:cNvCxnSpPr>
          <p:nvPr/>
        </p:nvCxnSpPr>
        <p:spPr>
          <a:xfrm rot="5400000">
            <a:off x="4301575" y="2858850"/>
            <a:ext cx="540900" cy="1302600"/>
          </a:xfrm>
          <a:prstGeom prst="bentConnector3">
            <a:avLst>
              <a:gd name="adj1" fmla="val 50005"/>
            </a:avLst>
          </a:prstGeom>
          <a:noFill/>
          <a:ln w="9525" cap="flat" cmpd="sng">
            <a:solidFill>
              <a:schemeClr val="dk1"/>
            </a:solidFill>
            <a:prstDash val="solid"/>
            <a:round/>
            <a:headEnd type="none" w="med" len="med"/>
            <a:tailEnd type="none" w="med" len="med"/>
          </a:ln>
        </p:spPr>
      </p:cxnSp>
      <p:cxnSp>
        <p:nvCxnSpPr>
          <p:cNvPr id="796" name="Google Shape;796;p67"/>
          <p:cNvCxnSpPr>
            <a:stCxn id="754" idx="3"/>
            <a:endCxn id="755" idx="1"/>
          </p:cNvCxnSpPr>
          <p:nvPr/>
        </p:nvCxnSpPr>
        <p:spPr>
          <a:xfrm>
            <a:off x="4207025" y="4067000"/>
            <a:ext cx="729900" cy="600"/>
          </a:xfrm>
          <a:prstGeom prst="bentConnector3">
            <a:avLst>
              <a:gd name="adj1" fmla="val 50003"/>
            </a:avLst>
          </a:prstGeom>
          <a:noFill/>
          <a:ln w="9525" cap="flat" cmpd="sng">
            <a:solidFill>
              <a:schemeClr val="dk1"/>
            </a:solidFill>
            <a:prstDash val="solid"/>
            <a:round/>
            <a:headEnd type="none" w="med" len="med"/>
            <a:tailEnd type="none" w="med" len="med"/>
          </a:ln>
        </p:spPr>
      </p:cxn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79"/>
        <p:cNvGrpSpPr/>
        <p:nvPr/>
      </p:nvGrpSpPr>
      <p:grpSpPr>
        <a:xfrm>
          <a:off x="0" y="0"/>
          <a:ext cx="0" cy="0"/>
          <a:chOff x="0" y="0"/>
          <a:chExt cx="0" cy="0"/>
        </a:xfrm>
      </p:grpSpPr>
      <p:pic>
        <p:nvPicPr>
          <p:cNvPr id="280" name="Google Shape;280;p41"/>
          <p:cNvPicPr preferRelativeResize="0">
            <a:picLocks noGrp="1"/>
          </p:cNvPicPr>
          <p:nvPr>
            <p:ph type="pic" idx="2"/>
          </p:nvPr>
        </p:nvPicPr>
        <p:blipFill rotWithShape="1">
          <a:blip r:embed="rId3">
            <a:alphaModFix/>
          </a:blip>
          <a:srcRect l="21898" r="15227"/>
          <a:stretch/>
        </p:blipFill>
        <p:spPr>
          <a:xfrm>
            <a:off x="469725" y="539500"/>
            <a:ext cx="3834173" cy="4064400"/>
          </a:xfrm>
          <a:prstGeom prst="rect">
            <a:avLst/>
          </a:prstGeom>
        </p:spPr>
      </p:pic>
      <p:sp>
        <p:nvSpPr>
          <p:cNvPr id="281" name="Google Shape;281;p41"/>
          <p:cNvSpPr txBox="1">
            <a:spLocks noGrp="1"/>
          </p:cNvSpPr>
          <p:nvPr>
            <p:ph type="subTitle" idx="1"/>
          </p:nvPr>
        </p:nvSpPr>
        <p:spPr>
          <a:xfrm>
            <a:off x="5003275" y="2352813"/>
            <a:ext cx="3427500" cy="1788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This can be the part of the presentation where you introduce yourself, write your email…</a:t>
            </a:r>
            <a:endParaRPr/>
          </a:p>
        </p:txBody>
      </p:sp>
      <p:sp>
        <p:nvSpPr>
          <p:cNvPr id="282" name="Google Shape;282;p41"/>
          <p:cNvSpPr txBox="1">
            <a:spLocks noGrp="1"/>
          </p:cNvSpPr>
          <p:nvPr>
            <p:ph type="title"/>
          </p:nvPr>
        </p:nvSpPr>
        <p:spPr>
          <a:xfrm>
            <a:off x="5003275" y="1002588"/>
            <a:ext cx="3427500" cy="1274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Whoa!</a:t>
            </a:r>
            <a:endParaRPr/>
          </a:p>
        </p:txBody>
      </p:sp>
      <p:sp>
        <p:nvSpPr>
          <p:cNvPr id="283" name="Google Shape;283;p41"/>
          <p:cNvSpPr/>
          <p:nvPr/>
        </p:nvSpPr>
        <p:spPr>
          <a:xfrm>
            <a:off x="8008375" y="3731925"/>
            <a:ext cx="270000" cy="256500"/>
          </a:xfrm>
          <a:prstGeom prst="star5">
            <a:avLst>
              <a:gd name="adj" fmla="val 19098"/>
              <a:gd name="hf" fmla="val 105146"/>
              <a:gd name="vf" fmla="val 11055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800"/>
        <p:cNvGrpSpPr/>
        <p:nvPr/>
      </p:nvGrpSpPr>
      <p:grpSpPr>
        <a:xfrm>
          <a:off x="0" y="0"/>
          <a:ext cx="0" cy="0"/>
          <a:chOff x="0" y="0"/>
          <a:chExt cx="0" cy="0"/>
        </a:xfrm>
      </p:grpSpPr>
      <p:sp>
        <p:nvSpPr>
          <p:cNvPr id="801" name="Google Shape;801;p68"/>
          <p:cNvSpPr txBox="1">
            <a:spLocks noGrp="1"/>
          </p:cNvSpPr>
          <p:nvPr>
            <p:ph type="title"/>
          </p:nvPr>
        </p:nvSpPr>
        <p:spPr>
          <a:xfrm>
            <a:off x="720000" y="5359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use this infographic</a:t>
            </a:r>
            <a:endParaRPr/>
          </a:p>
        </p:txBody>
      </p:sp>
      <p:sp>
        <p:nvSpPr>
          <p:cNvPr id="802" name="Google Shape;802;p68"/>
          <p:cNvSpPr/>
          <p:nvPr/>
        </p:nvSpPr>
        <p:spPr>
          <a:xfrm>
            <a:off x="6749150" y="1315325"/>
            <a:ext cx="1681800" cy="572700"/>
          </a:xfrm>
          <a:prstGeom prst="rect">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Work Sans SemiBold"/>
                <a:ea typeface="Work Sans SemiBold"/>
                <a:cs typeface="Work Sans SemiBold"/>
                <a:sym typeface="Work Sans SemiBold"/>
              </a:rPr>
              <a:t>75% Mercury</a:t>
            </a:r>
            <a:endParaRPr>
              <a:latin typeface="Work Sans SemiBold"/>
              <a:ea typeface="Work Sans SemiBold"/>
              <a:cs typeface="Work Sans SemiBold"/>
              <a:sym typeface="Work Sans SemiBold"/>
            </a:endParaRPr>
          </a:p>
        </p:txBody>
      </p:sp>
      <p:sp>
        <p:nvSpPr>
          <p:cNvPr id="803" name="Google Shape;803;p68"/>
          <p:cNvSpPr/>
          <p:nvPr/>
        </p:nvSpPr>
        <p:spPr>
          <a:xfrm>
            <a:off x="6749150" y="2220650"/>
            <a:ext cx="1681800" cy="5727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Work Sans SemiBold"/>
                <a:ea typeface="Work Sans SemiBold"/>
                <a:cs typeface="Work Sans SemiBold"/>
                <a:sym typeface="Work Sans SemiBold"/>
              </a:rPr>
              <a:t>50% Earth</a:t>
            </a:r>
            <a:endParaRPr>
              <a:latin typeface="Work Sans SemiBold"/>
              <a:ea typeface="Work Sans SemiBold"/>
              <a:cs typeface="Work Sans SemiBold"/>
              <a:sym typeface="Work Sans SemiBold"/>
            </a:endParaRPr>
          </a:p>
        </p:txBody>
      </p:sp>
      <p:sp>
        <p:nvSpPr>
          <p:cNvPr id="804" name="Google Shape;804;p68"/>
          <p:cNvSpPr/>
          <p:nvPr/>
        </p:nvSpPr>
        <p:spPr>
          <a:xfrm>
            <a:off x="6749150" y="3125975"/>
            <a:ext cx="1681800" cy="5727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Work Sans SemiBold"/>
                <a:ea typeface="Work Sans SemiBold"/>
                <a:cs typeface="Work Sans SemiBold"/>
                <a:sym typeface="Work Sans SemiBold"/>
              </a:rPr>
              <a:t>25% Venus</a:t>
            </a:r>
            <a:endParaRPr>
              <a:latin typeface="Work Sans SemiBold"/>
              <a:ea typeface="Work Sans SemiBold"/>
              <a:cs typeface="Work Sans SemiBold"/>
              <a:sym typeface="Work Sans SemiBold"/>
            </a:endParaRPr>
          </a:p>
        </p:txBody>
      </p:sp>
      <p:sp>
        <p:nvSpPr>
          <p:cNvPr id="805" name="Google Shape;805;p68"/>
          <p:cNvSpPr/>
          <p:nvPr/>
        </p:nvSpPr>
        <p:spPr>
          <a:xfrm>
            <a:off x="6749150" y="4031300"/>
            <a:ext cx="1681800" cy="5727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Work Sans SemiBold"/>
                <a:ea typeface="Work Sans SemiBold"/>
                <a:cs typeface="Work Sans SemiBold"/>
                <a:sym typeface="Work Sans SemiBold"/>
              </a:rPr>
              <a:t>80% Neptune</a:t>
            </a:r>
            <a:endParaRPr>
              <a:latin typeface="Work Sans SemiBold"/>
              <a:ea typeface="Work Sans SemiBold"/>
              <a:cs typeface="Work Sans SemiBold"/>
              <a:sym typeface="Work Sans SemiBold"/>
            </a:endParaRPr>
          </a:p>
        </p:txBody>
      </p:sp>
      <p:sp>
        <p:nvSpPr>
          <p:cNvPr id="806" name="Google Shape;806;p68"/>
          <p:cNvSpPr/>
          <p:nvPr/>
        </p:nvSpPr>
        <p:spPr>
          <a:xfrm>
            <a:off x="1378775" y="1351750"/>
            <a:ext cx="4287600" cy="2232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68"/>
          <p:cNvSpPr/>
          <p:nvPr/>
        </p:nvSpPr>
        <p:spPr>
          <a:xfrm>
            <a:off x="1378775" y="1688592"/>
            <a:ext cx="4287600" cy="2232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68"/>
          <p:cNvSpPr/>
          <p:nvPr/>
        </p:nvSpPr>
        <p:spPr>
          <a:xfrm>
            <a:off x="1378775" y="2025438"/>
            <a:ext cx="4287600" cy="2232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68"/>
          <p:cNvSpPr/>
          <p:nvPr/>
        </p:nvSpPr>
        <p:spPr>
          <a:xfrm>
            <a:off x="1378775" y="2362276"/>
            <a:ext cx="4287600" cy="2232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68"/>
          <p:cNvSpPr/>
          <p:nvPr/>
        </p:nvSpPr>
        <p:spPr>
          <a:xfrm>
            <a:off x="1378775" y="1351750"/>
            <a:ext cx="3350700" cy="2232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68"/>
          <p:cNvSpPr/>
          <p:nvPr/>
        </p:nvSpPr>
        <p:spPr>
          <a:xfrm>
            <a:off x="1378775" y="1688592"/>
            <a:ext cx="2160300" cy="2232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68"/>
          <p:cNvSpPr/>
          <p:nvPr/>
        </p:nvSpPr>
        <p:spPr>
          <a:xfrm>
            <a:off x="1378775" y="2025438"/>
            <a:ext cx="1091100" cy="2232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68"/>
          <p:cNvSpPr/>
          <p:nvPr/>
        </p:nvSpPr>
        <p:spPr>
          <a:xfrm>
            <a:off x="1378775" y="2362276"/>
            <a:ext cx="3868500" cy="223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4" name="Google Shape;814;p68"/>
          <p:cNvGrpSpPr/>
          <p:nvPr/>
        </p:nvGrpSpPr>
        <p:grpSpPr>
          <a:xfrm>
            <a:off x="6091675" y="4129274"/>
            <a:ext cx="376753" cy="376753"/>
            <a:chOff x="8047468" y="3862689"/>
            <a:chExt cx="376753" cy="376753"/>
          </a:xfrm>
        </p:grpSpPr>
        <p:sp>
          <p:nvSpPr>
            <p:cNvPr id="815" name="Google Shape;815;p68"/>
            <p:cNvSpPr/>
            <p:nvPr/>
          </p:nvSpPr>
          <p:spPr>
            <a:xfrm>
              <a:off x="8047468" y="3862689"/>
              <a:ext cx="177386" cy="177386"/>
            </a:xfrm>
            <a:custGeom>
              <a:avLst/>
              <a:gdLst/>
              <a:ahLst/>
              <a:cxnLst/>
              <a:rect l="l" t="t" r="r" b="b"/>
              <a:pathLst>
                <a:path w="6311" h="6311" extrusionOk="0">
                  <a:moveTo>
                    <a:pt x="3168" y="1629"/>
                  </a:moveTo>
                  <a:cubicBezTo>
                    <a:pt x="3385" y="1629"/>
                    <a:pt x="3561" y="1805"/>
                    <a:pt x="3561" y="2022"/>
                  </a:cubicBezTo>
                  <a:lnTo>
                    <a:pt x="3561" y="2775"/>
                  </a:lnTo>
                  <a:lnTo>
                    <a:pt x="4346" y="2775"/>
                  </a:lnTo>
                  <a:cubicBezTo>
                    <a:pt x="4563" y="2775"/>
                    <a:pt x="4738" y="2952"/>
                    <a:pt x="4738" y="3168"/>
                  </a:cubicBezTo>
                  <a:cubicBezTo>
                    <a:pt x="4738" y="3385"/>
                    <a:pt x="4563" y="3560"/>
                    <a:pt x="4346" y="3560"/>
                  </a:cubicBezTo>
                  <a:lnTo>
                    <a:pt x="3561" y="3560"/>
                  </a:lnTo>
                  <a:lnTo>
                    <a:pt x="3561" y="4378"/>
                  </a:lnTo>
                  <a:cubicBezTo>
                    <a:pt x="3561" y="4595"/>
                    <a:pt x="3385" y="4770"/>
                    <a:pt x="3168" y="4770"/>
                  </a:cubicBezTo>
                  <a:cubicBezTo>
                    <a:pt x="2952" y="4770"/>
                    <a:pt x="2775" y="4595"/>
                    <a:pt x="2775" y="4378"/>
                  </a:cubicBezTo>
                  <a:lnTo>
                    <a:pt x="2775" y="3560"/>
                  </a:lnTo>
                  <a:lnTo>
                    <a:pt x="1990" y="3560"/>
                  </a:lnTo>
                  <a:cubicBezTo>
                    <a:pt x="1774" y="3560"/>
                    <a:pt x="1597" y="3385"/>
                    <a:pt x="1597" y="3168"/>
                  </a:cubicBezTo>
                  <a:cubicBezTo>
                    <a:pt x="1597" y="2952"/>
                    <a:pt x="1774" y="2775"/>
                    <a:pt x="1990" y="2775"/>
                  </a:cubicBezTo>
                  <a:lnTo>
                    <a:pt x="2775" y="2775"/>
                  </a:lnTo>
                  <a:lnTo>
                    <a:pt x="2775" y="2022"/>
                  </a:lnTo>
                  <a:cubicBezTo>
                    <a:pt x="2775" y="1805"/>
                    <a:pt x="2952" y="1629"/>
                    <a:pt x="3168" y="1629"/>
                  </a:cubicBezTo>
                  <a:close/>
                  <a:moveTo>
                    <a:pt x="393" y="1"/>
                  </a:moveTo>
                  <a:cubicBezTo>
                    <a:pt x="177" y="1"/>
                    <a:pt x="1" y="177"/>
                    <a:pt x="1" y="393"/>
                  </a:cubicBezTo>
                  <a:lnTo>
                    <a:pt x="1" y="5917"/>
                  </a:lnTo>
                  <a:cubicBezTo>
                    <a:pt x="1" y="6133"/>
                    <a:pt x="177" y="6310"/>
                    <a:pt x="393" y="6310"/>
                  </a:cubicBezTo>
                  <a:lnTo>
                    <a:pt x="5918" y="6310"/>
                  </a:lnTo>
                  <a:cubicBezTo>
                    <a:pt x="6134" y="6310"/>
                    <a:pt x="6310" y="6133"/>
                    <a:pt x="6310" y="5917"/>
                  </a:cubicBezTo>
                  <a:lnTo>
                    <a:pt x="6310" y="393"/>
                  </a:lnTo>
                  <a:cubicBezTo>
                    <a:pt x="6310" y="177"/>
                    <a:pt x="6134" y="1"/>
                    <a:pt x="59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68"/>
            <p:cNvSpPr/>
            <p:nvPr/>
          </p:nvSpPr>
          <p:spPr>
            <a:xfrm>
              <a:off x="8047468" y="4062112"/>
              <a:ext cx="177386" cy="177330"/>
            </a:xfrm>
            <a:custGeom>
              <a:avLst/>
              <a:gdLst/>
              <a:ahLst/>
              <a:cxnLst/>
              <a:rect l="l" t="t" r="r" b="b"/>
              <a:pathLst>
                <a:path w="6311" h="6309" extrusionOk="0">
                  <a:moveTo>
                    <a:pt x="2358" y="1924"/>
                  </a:moveTo>
                  <a:cubicBezTo>
                    <a:pt x="2458" y="1924"/>
                    <a:pt x="2559" y="1963"/>
                    <a:pt x="2635" y="2039"/>
                  </a:cubicBezTo>
                  <a:lnTo>
                    <a:pt x="3191" y="2595"/>
                  </a:lnTo>
                  <a:lnTo>
                    <a:pt x="3724" y="2063"/>
                  </a:lnTo>
                  <a:cubicBezTo>
                    <a:pt x="3801" y="1986"/>
                    <a:pt x="3901" y="1948"/>
                    <a:pt x="4001" y="1948"/>
                  </a:cubicBezTo>
                  <a:cubicBezTo>
                    <a:pt x="4102" y="1948"/>
                    <a:pt x="4202" y="1986"/>
                    <a:pt x="4279" y="2063"/>
                  </a:cubicBezTo>
                  <a:cubicBezTo>
                    <a:pt x="4432" y="2216"/>
                    <a:pt x="4432" y="2464"/>
                    <a:pt x="4279" y="2617"/>
                  </a:cubicBezTo>
                  <a:lnTo>
                    <a:pt x="3746" y="3150"/>
                  </a:lnTo>
                  <a:lnTo>
                    <a:pt x="4302" y="3706"/>
                  </a:lnTo>
                  <a:cubicBezTo>
                    <a:pt x="4455" y="3859"/>
                    <a:pt x="4455" y="4107"/>
                    <a:pt x="4302" y="4261"/>
                  </a:cubicBezTo>
                  <a:cubicBezTo>
                    <a:pt x="4225" y="4337"/>
                    <a:pt x="4124" y="4376"/>
                    <a:pt x="4023" y="4376"/>
                  </a:cubicBezTo>
                  <a:cubicBezTo>
                    <a:pt x="3923" y="4376"/>
                    <a:pt x="3823" y="4337"/>
                    <a:pt x="3746" y="4261"/>
                  </a:cubicBezTo>
                  <a:lnTo>
                    <a:pt x="3191" y="3706"/>
                  </a:lnTo>
                  <a:lnTo>
                    <a:pt x="2613" y="4282"/>
                  </a:lnTo>
                  <a:cubicBezTo>
                    <a:pt x="2537" y="4359"/>
                    <a:pt x="2436" y="4397"/>
                    <a:pt x="2336" y="4397"/>
                  </a:cubicBezTo>
                  <a:cubicBezTo>
                    <a:pt x="2236" y="4397"/>
                    <a:pt x="2135" y="4359"/>
                    <a:pt x="2059" y="4282"/>
                  </a:cubicBezTo>
                  <a:cubicBezTo>
                    <a:pt x="1905" y="4129"/>
                    <a:pt x="1905" y="3881"/>
                    <a:pt x="2059" y="3728"/>
                  </a:cubicBezTo>
                  <a:lnTo>
                    <a:pt x="2635" y="3150"/>
                  </a:lnTo>
                  <a:lnTo>
                    <a:pt x="2081" y="2595"/>
                  </a:lnTo>
                  <a:cubicBezTo>
                    <a:pt x="1927" y="2442"/>
                    <a:pt x="1927" y="2192"/>
                    <a:pt x="2081" y="2039"/>
                  </a:cubicBezTo>
                  <a:cubicBezTo>
                    <a:pt x="2157" y="1963"/>
                    <a:pt x="2258" y="1924"/>
                    <a:pt x="2358" y="1924"/>
                  </a:cubicBezTo>
                  <a:close/>
                  <a:moveTo>
                    <a:pt x="393" y="0"/>
                  </a:moveTo>
                  <a:cubicBezTo>
                    <a:pt x="177" y="0"/>
                    <a:pt x="1" y="175"/>
                    <a:pt x="1" y="393"/>
                  </a:cubicBezTo>
                  <a:lnTo>
                    <a:pt x="1" y="5916"/>
                  </a:lnTo>
                  <a:cubicBezTo>
                    <a:pt x="1" y="6133"/>
                    <a:pt x="177" y="6308"/>
                    <a:pt x="393" y="6308"/>
                  </a:cubicBezTo>
                  <a:lnTo>
                    <a:pt x="5918" y="6308"/>
                  </a:lnTo>
                  <a:cubicBezTo>
                    <a:pt x="6134" y="6308"/>
                    <a:pt x="6310" y="6133"/>
                    <a:pt x="6310" y="5916"/>
                  </a:cubicBezTo>
                  <a:lnTo>
                    <a:pt x="6310" y="393"/>
                  </a:lnTo>
                  <a:cubicBezTo>
                    <a:pt x="6310" y="175"/>
                    <a:pt x="6134" y="0"/>
                    <a:pt x="5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68"/>
            <p:cNvSpPr/>
            <p:nvPr/>
          </p:nvSpPr>
          <p:spPr>
            <a:xfrm>
              <a:off x="8246891" y="3862689"/>
              <a:ext cx="177330" cy="177386"/>
            </a:xfrm>
            <a:custGeom>
              <a:avLst/>
              <a:gdLst/>
              <a:ahLst/>
              <a:cxnLst/>
              <a:rect l="l" t="t" r="r" b="b"/>
              <a:pathLst>
                <a:path w="6309" h="6311" extrusionOk="0">
                  <a:moveTo>
                    <a:pt x="4345" y="2775"/>
                  </a:moveTo>
                  <a:cubicBezTo>
                    <a:pt x="4563" y="2775"/>
                    <a:pt x="4738" y="2952"/>
                    <a:pt x="4738" y="3169"/>
                  </a:cubicBezTo>
                  <a:cubicBezTo>
                    <a:pt x="4738" y="3385"/>
                    <a:pt x="4563" y="3562"/>
                    <a:pt x="4345" y="3562"/>
                  </a:cubicBezTo>
                  <a:lnTo>
                    <a:pt x="1964" y="3562"/>
                  </a:lnTo>
                  <a:cubicBezTo>
                    <a:pt x="1746" y="3562"/>
                    <a:pt x="1571" y="3385"/>
                    <a:pt x="1571" y="3169"/>
                  </a:cubicBezTo>
                  <a:cubicBezTo>
                    <a:pt x="1571" y="2952"/>
                    <a:pt x="1746" y="2775"/>
                    <a:pt x="1964" y="2775"/>
                  </a:cubicBezTo>
                  <a:close/>
                  <a:moveTo>
                    <a:pt x="393" y="1"/>
                  </a:moveTo>
                  <a:cubicBezTo>
                    <a:pt x="176" y="1"/>
                    <a:pt x="0" y="177"/>
                    <a:pt x="0" y="393"/>
                  </a:cubicBezTo>
                  <a:lnTo>
                    <a:pt x="0" y="5917"/>
                  </a:lnTo>
                  <a:cubicBezTo>
                    <a:pt x="0" y="6133"/>
                    <a:pt x="176" y="6310"/>
                    <a:pt x="393" y="6310"/>
                  </a:cubicBezTo>
                  <a:lnTo>
                    <a:pt x="5916" y="6310"/>
                  </a:lnTo>
                  <a:cubicBezTo>
                    <a:pt x="6133" y="6310"/>
                    <a:pt x="6309" y="6133"/>
                    <a:pt x="6309" y="5917"/>
                  </a:cubicBezTo>
                  <a:lnTo>
                    <a:pt x="6309" y="393"/>
                  </a:lnTo>
                  <a:cubicBezTo>
                    <a:pt x="6309" y="177"/>
                    <a:pt x="6133" y="1"/>
                    <a:pt x="59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68"/>
            <p:cNvSpPr/>
            <p:nvPr/>
          </p:nvSpPr>
          <p:spPr>
            <a:xfrm>
              <a:off x="8246891" y="4062112"/>
              <a:ext cx="177330" cy="177330"/>
            </a:xfrm>
            <a:custGeom>
              <a:avLst/>
              <a:gdLst/>
              <a:ahLst/>
              <a:cxnLst/>
              <a:rect l="l" t="t" r="r" b="b"/>
              <a:pathLst>
                <a:path w="6309" h="6309" extrusionOk="0">
                  <a:moveTo>
                    <a:pt x="4345" y="1963"/>
                  </a:moveTo>
                  <a:cubicBezTo>
                    <a:pt x="4563" y="1963"/>
                    <a:pt x="4738" y="2138"/>
                    <a:pt x="4738" y="2356"/>
                  </a:cubicBezTo>
                  <a:cubicBezTo>
                    <a:pt x="4738" y="2573"/>
                    <a:pt x="4563" y="2749"/>
                    <a:pt x="4345" y="2749"/>
                  </a:cubicBezTo>
                  <a:lnTo>
                    <a:pt x="1964" y="2749"/>
                  </a:lnTo>
                  <a:cubicBezTo>
                    <a:pt x="1746" y="2749"/>
                    <a:pt x="1571" y="2573"/>
                    <a:pt x="1571" y="2356"/>
                  </a:cubicBezTo>
                  <a:cubicBezTo>
                    <a:pt x="1571" y="2138"/>
                    <a:pt x="1746" y="1963"/>
                    <a:pt x="1964" y="1963"/>
                  </a:cubicBezTo>
                  <a:close/>
                  <a:moveTo>
                    <a:pt x="4345" y="3534"/>
                  </a:moveTo>
                  <a:cubicBezTo>
                    <a:pt x="4563" y="3534"/>
                    <a:pt x="4738" y="3709"/>
                    <a:pt x="4738" y="3926"/>
                  </a:cubicBezTo>
                  <a:cubicBezTo>
                    <a:pt x="4738" y="4144"/>
                    <a:pt x="4563" y="4319"/>
                    <a:pt x="4345" y="4319"/>
                  </a:cubicBezTo>
                  <a:lnTo>
                    <a:pt x="1964" y="4319"/>
                  </a:lnTo>
                  <a:cubicBezTo>
                    <a:pt x="1746" y="4319"/>
                    <a:pt x="1571" y="4144"/>
                    <a:pt x="1571" y="3926"/>
                  </a:cubicBezTo>
                  <a:cubicBezTo>
                    <a:pt x="1571" y="3709"/>
                    <a:pt x="1746" y="3534"/>
                    <a:pt x="1964" y="3534"/>
                  </a:cubicBezTo>
                  <a:close/>
                  <a:moveTo>
                    <a:pt x="393" y="0"/>
                  </a:moveTo>
                  <a:cubicBezTo>
                    <a:pt x="176" y="0"/>
                    <a:pt x="0" y="175"/>
                    <a:pt x="0" y="393"/>
                  </a:cubicBezTo>
                  <a:lnTo>
                    <a:pt x="0" y="5916"/>
                  </a:lnTo>
                  <a:cubicBezTo>
                    <a:pt x="0" y="6133"/>
                    <a:pt x="176" y="6308"/>
                    <a:pt x="393" y="6308"/>
                  </a:cubicBezTo>
                  <a:lnTo>
                    <a:pt x="5916" y="6308"/>
                  </a:lnTo>
                  <a:cubicBezTo>
                    <a:pt x="6133" y="6308"/>
                    <a:pt x="6309" y="6133"/>
                    <a:pt x="6309" y="5916"/>
                  </a:cubicBezTo>
                  <a:lnTo>
                    <a:pt x="6309" y="393"/>
                  </a:lnTo>
                  <a:cubicBezTo>
                    <a:pt x="6309" y="175"/>
                    <a:pt x="6133" y="0"/>
                    <a:pt x="5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 name="Google Shape;819;p68"/>
          <p:cNvGrpSpPr/>
          <p:nvPr/>
        </p:nvGrpSpPr>
        <p:grpSpPr>
          <a:xfrm>
            <a:off x="6158206" y="3223963"/>
            <a:ext cx="243692" cy="376725"/>
            <a:chOff x="8114027" y="3255595"/>
            <a:chExt cx="243692" cy="376725"/>
          </a:xfrm>
        </p:grpSpPr>
        <p:sp>
          <p:nvSpPr>
            <p:cNvPr id="820" name="Google Shape;820;p68"/>
            <p:cNvSpPr/>
            <p:nvPr/>
          </p:nvSpPr>
          <p:spPr>
            <a:xfrm>
              <a:off x="8114027" y="3256213"/>
              <a:ext cx="243692" cy="153889"/>
            </a:xfrm>
            <a:custGeom>
              <a:avLst/>
              <a:gdLst/>
              <a:ahLst/>
              <a:cxnLst/>
              <a:rect l="l" t="t" r="r" b="b"/>
              <a:pathLst>
                <a:path w="8670" h="5475" extrusionOk="0">
                  <a:moveTo>
                    <a:pt x="1132" y="0"/>
                  </a:moveTo>
                  <a:cubicBezTo>
                    <a:pt x="1054" y="0"/>
                    <a:pt x="976" y="32"/>
                    <a:pt x="920" y="93"/>
                  </a:cubicBezTo>
                  <a:cubicBezTo>
                    <a:pt x="920" y="93"/>
                    <a:pt x="920" y="95"/>
                    <a:pt x="918" y="95"/>
                  </a:cubicBezTo>
                  <a:lnTo>
                    <a:pt x="133" y="880"/>
                  </a:lnTo>
                  <a:cubicBezTo>
                    <a:pt x="40" y="968"/>
                    <a:pt x="0" y="1101"/>
                    <a:pt x="23" y="1233"/>
                  </a:cubicBezTo>
                  <a:lnTo>
                    <a:pt x="809" y="5161"/>
                  </a:lnTo>
                  <a:cubicBezTo>
                    <a:pt x="842" y="5351"/>
                    <a:pt x="1008" y="5475"/>
                    <a:pt x="1189" y="5475"/>
                  </a:cubicBezTo>
                  <a:cubicBezTo>
                    <a:pt x="1270" y="5475"/>
                    <a:pt x="1353" y="5450"/>
                    <a:pt x="1429" y="5396"/>
                  </a:cubicBezTo>
                  <a:lnTo>
                    <a:pt x="4335" y="3212"/>
                  </a:lnTo>
                  <a:lnTo>
                    <a:pt x="7241" y="5396"/>
                  </a:lnTo>
                  <a:cubicBezTo>
                    <a:pt x="7309" y="5449"/>
                    <a:pt x="7393" y="5475"/>
                    <a:pt x="7476" y="5475"/>
                  </a:cubicBezTo>
                  <a:cubicBezTo>
                    <a:pt x="7651" y="5475"/>
                    <a:pt x="7825" y="5362"/>
                    <a:pt x="7861" y="5161"/>
                  </a:cubicBezTo>
                  <a:lnTo>
                    <a:pt x="8646" y="1233"/>
                  </a:lnTo>
                  <a:cubicBezTo>
                    <a:pt x="8670" y="1101"/>
                    <a:pt x="8630" y="968"/>
                    <a:pt x="8535" y="880"/>
                  </a:cubicBezTo>
                  <a:cubicBezTo>
                    <a:pt x="8465" y="810"/>
                    <a:pt x="7816" y="161"/>
                    <a:pt x="7750" y="95"/>
                  </a:cubicBezTo>
                  <a:cubicBezTo>
                    <a:pt x="7750" y="95"/>
                    <a:pt x="7750" y="93"/>
                    <a:pt x="7749" y="93"/>
                  </a:cubicBezTo>
                  <a:lnTo>
                    <a:pt x="7749" y="93"/>
                  </a:lnTo>
                  <a:cubicBezTo>
                    <a:pt x="7749" y="93"/>
                    <a:pt x="7749" y="93"/>
                    <a:pt x="7749" y="93"/>
                  </a:cubicBezTo>
                  <a:cubicBezTo>
                    <a:pt x="7693" y="32"/>
                    <a:pt x="7615" y="0"/>
                    <a:pt x="7537" y="0"/>
                  </a:cubicBezTo>
                  <a:cubicBezTo>
                    <a:pt x="7479" y="0"/>
                    <a:pt x="7420" y="18"/>
                    <a:pt x="7369" y="54"/>
                  </a:cubicBezTo>
                  <a:lnTo>
                    <a:pt x="4335" y="2239"/>
                  </a:lnTo>
                  <a:lnTo>
                    <a:pt x="1301" y="54"/>
                  </a:lnTo>
                  <a:cubicBezTo>
                    <a:pt x="1250" y="18"/>
                    <a:pt x="1191" y="0"/>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68"/>
            <p:cNvSpPr/>
            <p:nvPr/>
          </p:nvSpPr>
          <p:spPr>
            <a:xfrm>
              <a:off x="8185364" y="3255595"/>
              <a:ext cx="101018" cy="36371"/>
            </a:xfrm>
            <a:custGeom>
              <a:avLst/>
              <a:gdLst/>
              <a:ahLst/>
              <a:cxnLst/>
              <a:rect l="l" t="t" r="r" b="b"/>
              <a:pathLst>
                <a:path w="3594" h="1294" extrusionOk="0">
                  <a:moveTo>
                    <a:pt x="0" y="0"/>
                  </a:moveTo>
                  <a:lnTo>
                    <a:pt x="1797" y="1293"/>
                  </a:lnTo>
                  <a:lnTo>
                    <a:pt x="359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68"/>
            <p:cNvSpPr/>
            <p:nvPr/>
          </p:nvSpPr>
          <p:spPr>
            <a:xfrm>
              <a:off x="8191997" y="3432138"/>
              <a:ext cx="87752" cy="200182"/>
            </a:xfrm>
            <a:custGeom>
              <a:avLst/>
              <a:gdLst/>
              <a:ahLst/>
              <a:cxnLst/>
              <a:rect l="l" t="t" r="r" b="b"/>
              <a:pathLst>
                <a:path w="3122" h="7122" extrusionOk="0">
                  <a:moveTo>
                    <a:pt x="776" y="1"/>
                  </a:moveTo>
                  <a:lnTo>
                    <a:pt x="18" y="5519"/>
                  </a:lnTo>
                  <a:cubicBezTo>
                    <a:pt x="1" y="5640"/>
                    <a:pt x="42" y="5765"/>
                    <a:pt x="129" y="5852"/>
                  </a:cubicBezTo>
                  <a:lnTo>
                    <a:pt x="1284" y="7007"/>
                  </a:lnTo>
                  <a:cubicBezTo>
                    <a:pt x="1360" y="7083"/>
                    <a:pt x="1461" y="7122"/>
                    <a:pt x="1561" y="7122"/>
                  </a:cubicBezTo>
                  <a:cubicBezTo>
                    <a:pt x="1661" y="7122"/>
                    <a:pt x="1762" y="7083"/>
                    <a:pt x="1838" y="7007"/>
                  </a:cubicBezTo>
                  <a:lnTo>
                    <a:pt x="2993" y="5852"/>
                  </a:lnTo>
                  <a:cubicBezTo>
                    <a:pt x="3080" y="5765"/>
                    <a:pt x="3121" y="5642"/>
                    <a:pt x="3104" y="5519"/>
                  </a:cubicBezTo>
                  <a:lnTo>
                    <a:pt x="234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68"/>
            <p:cNvSpPr/>
            <p:nvPr/>
          </p:nvSpPr>
          <p:spPr>
            <a:xfrm>
              <a:off x="8208609" y="3374152"/>
              <a:ext cx="54500" cy="35949"/>
            </a:xfrm>
            <a:custGeom>
              <a:avLst/>
              <a:gdLst/>
              <a:ahLst/>
              <a:cxnLst/>
              <a:rect l="l" t="t" r="r" b="b"/>
              <a:pathLst>
                <a:path w="1939" h="1279" extrusionOk="0">
                  <a:moveTo>
                    <a:pt x="970" y="0"/>
                  </a:moveTo>
                  <a:lnTo>
                    <a:pt x="1" y="727"/>
                  </a:lnTo>
                  <a:lnTo>
                    <a:pt x="185" y="1279"/>
                  </a:lnTo>
                  <a:lnTo>
                    <a:pt x="1755" y="1279"/>
                  </a:lnTo>
                  <a:lnTo>
                    <a:pt x="1939" y="727"/>
                  </a:lnTo>
                  <a:lnTo>
                    <a:pt x="9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 name="Google Shape;824;p68"/>
          <p:cNvGrpSpPr/>
          <p:nvPr/>
        </p:nvGrpSpPr>
        <p:grpSpPr>
          <a:xfrm>
            <a:off x="6091675" y="2318624"/>
            <a:ext cx="376753" cy="376753"/>
            <a:chOff x="8047468" y="2658901"/>
            <a:chExt cx="376753" cy="376753"/>
          </a:xfrm>
        </p:grpSpPr>
        <p:sp>
          <p:nvSpPr>
            <p:cNvPr id="825" name="Google Shape;825;p68"/>
            <p:cNvSpPr/>
            <p:nvPr/>
          </p:nvSpPr>
          <p:spPr>
            <a:xfrm>
              <a:off x="8213780" y="2814139"/>
              <a:ext cx="44185" cy="44157"/>
            </a:xfrm>
            <a:custGeom>
              <a:avLst/>
              <a:gdLst/>
              <a:ahLst/>
              <a:cxnLst/>
              <a:rect l="l" t="t" r="r" b="b"/>
              <a:pathLst>
                <a:path w="1572" h="1571" extrusionOk="0">
                  <a:moveTo>
                    <a:pt x="786" y="0"/>
                  </a:moveTo>
                  <a:cubicBezTo>
                    <a:pt x="352" y="0"/>
                    <a:pt x="1" y="354"/>
                    <a:pt x="1" y="786"/>
                  </a:cubicBezTo>
                  <a:cubicBezTo>
                    <a:pt x="1" y="1219"/>
                    <a:pt x="352" y="1571"/>
                    <a:pt x="786" y="1571"/>
                  </a:cubicBezTo>
                  <a:cubicBezTo>
                    <a:pt x="1218" y="1571"/>
                    <a:pt x="1571" y="1219"/>
                    <a:pt x="1571" y="786"/>
                  </a:cubicBezTo>
                  <a:cubicBezTo>
                    <a:pt x="1571" y="354"/>
                    <a:pt x="1218" y="0"/>
                    <a:pt x="7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68"/>
            <p:cNvSpPr/>
            <p:nvPr/>
          </p:nvSpPr>
          <p:spPr>
            <a:xfrm>
              <a:off x="8136541" y="2747917"/>
              <a:ext cx="198664" cy="176318"/>
            </a:xfrm>
            <a:custGeom>
              <a:avLst/>
              <a:gdLst/>
              <a:ahLst/>
              <a:cxnLst/>
              <a:rect l="l" t="t" r="r" b="b"/>
              <a:pathLst>
                <a:path w="7068" h="6273" extrusionOk="0">
                  <a:moveTo>
                    <a:pt x="3534" y="1"/>
                  </a:moveTo>
                  <a:cubicBezTo>
                    <a:pt x="1584" y="1"/>
                    <a:pt x="0" y="1587"/>
                    <a:pt x="0" y="3534"/>
                  </a:cubicBezTo>
                  <a:cubicBezTo>
                    <a:pt x="0" y="4509"/>
                    <a:pt x="396" y="5392"/>
                    <a:pt x="1035" y="6031"/>
                  </a:cubicBezTo>
                  <a:cubicBezTo>
                    <a:pt x="1035" y="6031"/>
                    <a:pt x="1035" y="6031"/>
                    <a:pt x="1037" y="6033"/>
                  </a:cubicBezTo>
                  <a:cubicBezTo>
                    <a:pt x="1126" y="6122"/>
                    <a:pt x="1229" y="6193"/>
                    <a:pt x="1327" y="6272"/>
                  </a:cubicBezTo>
                  <a:cubicBezTo>
                    <a:pt x="1657" y="5363"/>
                    <a:pt x="2522" y="4713"/>
                    <a:pt x="3534" y="4713"/>
                  </a:cubicBezTo>
                  <a:cubicBezTo>
                    <a:pt x="2667" y="4713"/>
                    <a:pt x="1963" y="4008"/>
                    <a:pt x="1963" y="3142"/>
                  </a:cubicBezTo>
                  <a:cubicBezTo>
                    <a:pt x="1963" y="2276"/>
                    <a:pt x="2667" y="1571"/>
                    <a:pt x="3534" y="1571"/>
                  </a:cubicBezTo>
                  <a:cubicBezTo>
                    <a:pt x="4399" y="1571"/>
                    <a:pt x="5104" y="2276"/>
                    <a:pt x="5104" y="3142"/>
                  </a:cubicBezTo>
                  <a:cubicBezTo>
                    <a:pt x="5104" y="4008"/>
                    <a:pt x="4399" y="4713"/>
                    <a:pt x="3534" y="4713"/>
                  </a:cubicBezTo>
                  <a:cubicBezTo>
                    <a:pt x="4545" y="4713"/>
                    <a:pt x="5411" y="5363"/>
                    <a:pt x="5741" y="6272"/>
                  </a:cubicBezTo>
                  <a:cubicBezTo>
                    <a:pt x="5838" y="6193"/>
                    <a:pt x="5942" y="6122"/>
                    <a:pt x="6030" y="6033"/>
                  </a:cubicBezTo>
                  <a:lnTo>
                    <a:pt x="6031" y="6033"/>
                  </a:lnTo>
                  <a:cubicBezTo>
                    <a:pt x="6031" y="6031"/>
                    <a:pt x="6031" y="6031"/>
                    <a:pt x="6033" y="6031"/>
                  </a:cubicBezTo>
                  <a:cubicBezTo>
                    <a:pt x="6672" y="5392"/>
                    <a:pt x="7067" y="4509"/>
                    <a:pt x="7067" y="3534"/>
                  </a:cubicBezTo>
                  <a:cubicBezTo>
                    <a:pt x="7067" y="1586"/>
                    <a:pt x="5481" y="1"/>
                    <a:pt x="35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68"/>
            <p:cNvSpPr/>
            <p:nvPr/>
          </p:nvSpPr>
          <p:spPr>
            <a:xfrm>
              <a:off x="8047468" y="2858324"/>
              <a:ext cx="95172" cy="113414"/>
            </a:xfrm>
            <a:custGeom>
              <a:avLst/>
              <a:gdLst/>
              <a:ahLst/>
              <a:cxnLst/>
              <a:rect l="l" t="t" r="r" b="b"/>
              <a:pathLst>
                <a:path w="3386" h="4035" extrusionOk="0">
                  <a:moveTo>
                    <a:pt x="1" y="0"/>
                  </a:moveTo>
                  <a:cubicBezTo>
                    <a:pt x="91" y="1544"/>
                    <a:pt x="752" y="2947"/>
                    <a:pt x="1720" y="4034"/>
                  </a:cubicBezTo>
                  <a:lnTo>
                    <a:pt x="3385" y="2369"/>
                  </a:lnTo>
                  <a:cubicBezTo>
                    <a:pt x="2840" y="1714"/>
                    <a:pt x="2485" y="896"/>
                    <a:pt x="24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68"/>
            <p:cNvSpPr/>
            <p:nvPr/>
          </p:nvSpPr>
          <p:spPr>
            <a:xfrm>
              <a:off x="8329105" y="2858324"/>
              <a:ext cx="95116" cy="113414"/>
            </a:xfrm>
            <a:custGeom>
              <a:avLst/>
              <a:gdLst/>
              <a:ahLst/>
              <a:cxnLst/>
              <a:rect l="l" t="t" r="r" b="b"/>
              <a:pathLst>
                <a:path w="3384" h="4035" extrusionOk="0">
                  <a:moveTo>
                    <a:pt x="983" y="0"/>
                  </a:moveTo>
                  <a:cubicBezTo>
                    <a:pt x="901" y="896"/>
                    <a:pt x="546" y="1714"/>
                    <a:pt x="0" y="2369"/>
                  </a:cubicBezTo>
                  <a:lnTo>
                    <a:pt x="1664" y="4034"/>
                  </a:lnTo>
                  <a:cubicBezTo>
                    <a:pt x="2632" y="2947"/>
                    <a:pt x="3293" y="1544"/>
                    <a:pt x="33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68"/>
            <p:cNvSpPr/>
            <p:nvPr/>
          </p:nvSpPr>
          <p:spPr>
            <a:xfrm>
              <a:off x="8192981" y="2902452"/>
              <a:ext cx="85784" cy="44185"/>
            </a:xfrm>
            <a:custGeom>
              <a:avLst/>
              <a:gdLst/>
              <a:ahLst/>
              <a:cxnLst/>
              <a:rect l="l" t="t" r="r" b="b"/>
              <a:pathLst>
                <a:path w="3052" h="1572" extrusionOk="0">
                  <a:moveTo>
                    <a:pt x="1526" y="1"/>
                  </a:moveTo>
                  <a:cubicBezTo>
                    <a:pt x="789" y="1"/>
                    <a:pt x="164" y="514"/>
                    <a:pt x="1" y="1211"/>
                  </a:cubicBezTo>
                  <a:cubicBezTo>
                    <a:pt x="463" y="1434"/>
                    <a:pt x="977" y="1571"/>
                    <a:pt x="1526" y="1571"/>
                  </a:cubicBezTo>
                  <a:cubicBezTo>
                    <a:pt x="2073" y="1571"/>
                    <a:pt x="2587" y="1434"/>
                    <a:pt x="3051" y="1211"/>
                  </a:cubicBezTo>
                  <a:cubicBezTo>
                    <a:pt x="2886" y="514"/>
                    <a:pt x="2263" y="1"/>
                    <a:pt x="15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68"/>
            <p:cNvSpPr/>
            <p:nvPr/>
          </p:nvSpPr>
          <p:spPr>
            <a:xfrm>
              <a:off x="8047468" y="2722817"/>
              <a:ext cx="95172" cy="113414"/>
            </a:xfrm>
            <a:custGeom>
              <a:avLst/>
              <a:gdLst/>
              <a:ahLst/>
              <a:cxnLst/>
              <a:rect l="l" t="t" r="r" b="b"/>
              <a:pathLst>
                <a:path w="3386" h="4035" extrusionOk="0">
                  <a:moveTo>
                    <a:pt x="1720" y="0"/>
                  </a:moveTo>
                  <a:cubicBezTo>
                    <a:pt x="752" y="1088"/>
                    <a:pt x="91" y="2490"/>
                    <a:pt x="1" y="4035"/>
                  </a:cubicBezTo>
                  <a:lnTo>
                    <a:pt x="2403" y="4035"/>
                  </a:lnTo>
                  <a:cubicBezTo>
                    <a:pt x="2485" y="3138"/>
                    <a:pt x="2840" y="2321"/>
                    <a:pt x="3385" y="1666"/>
                  </a:cubicBezTo>
                  <a:lnTo>
                    <a:pt x="17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68"/>
            <p:cNvSpPr/>
            <p:nvPr/>
          </p:nvSpPr>
          <p:spPr>
            <a:xfrm>
              <a:off x="8246891" y="2940482"/>
              <a:ext cx="113414" cy="95172"/>
            </a:xfrm>
            <a:custGeom>
              <a:avLst/>
              <a:gdLst/>
              <a:ahLst/>
              <a:cxnLst/>
              <a:rect l="l" t="t" r="r" b="b"/>
              <a:pathLst>
                <a:path w="4035" h="3386" extrusionOk="0">
                  <a:moveTo>
                    <a:pt x="2369" y="1"/>
                  </a:moveTo>
                  <a:cubicBezTo>
                    <a:pt x="1745" y="522"/>
                    <a:pt x="917" y="900"/>
                    <a:pt x="0" y="983"/>
                  </a:cubicBezTo>
                  <a:lnTo>
                    <a:pt x="0" y="3385"/>
                  </a:lnTo>
                  <a:cubicBezTo>
                    <a:pt x="1545" y="3295"/>
                    <a:pt x="2947" y="2634"/>
                    <a:pt x="4035" y="1666"/>
                  </a:cubicBezTo>
                  <a:lnTo>
                    <a:pt x="23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68"/>
            <p:cNvSpPr/>
            <p:nvPr/>
          </p:nvSpPr>
          <p:spPr>
            <a:xfrm>
              <a:off x="8329105" y="2722817"/>
              <a:ext cx="95116" cy="113414"/>
            </a:xfrm>
            <a:custGeom>
              <a:avLst/>
              <a:gdLst/>
              <a:ahLst/>
              <a:cxnLst/>
              <a:rect l="l" t="t" r="r" b="b"/>
              <a:pathLst>
                <a:path w="3384" h="4035" extrusionOk="0">
                  <a:moveTo>
                    <a:pt x="1664" y="0"/>
                  </a:moveTo>
                  <a:lnTo>
                    <a:pt x="0" y="1666"/>
                  </a:lnTo>
                  <a:cubicBezTo>
                    <a:pt x="546" y="2321"/>
                    <a:pt x="901" y="3138"/>
                    <a:pt x="981" y="4035"/>
                  </a:cubicBezTo>
                  <a:lnTo>
                    <a:pt x="3384" y="4035"/>
                  </a:lnTo>
                  <a:cubicBezTo>
                    <a:pt x="3293" y="2490"/>
                    <a:pt x="2632" y="1088"/>
                    <a:pt x="16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68"/>
            <p:cNvSpPr/>
            <p:nvPr/>
          </p:nvSpPr>
          <p:spPr>
            <a:xfrm>
              <a:off x="8111441" y="2940482"/>
              <a:ext cx="113414" cy="95172"/>
            </a:xfrm>
            <a:custGeom>
              <a:avLst/>
              <a:gdLst/>
              <a:ahLst/>
              <a:cxnLst/>
              <a:rect l="l" t="t" r="r" b="b"/>
              <a:pathLst>
                <a:path w="4035" h="3386" extrusionOk="0">
                  <a:moveTo>
                    <a:pt x="1664" y="1"/>
                  </a:moveTo>
                  <a:lnTo>
                    <a:pt x="0" y="1666"/>
                  </a:lnTo>
                  <a:cubicBezTo>
                    <a:pt x="1088" y="2634"/>
                    <a:pt x="2490" y="3295"/>
                    <a:pt x="4034" y="3385"/>
                  </a:cubicBezTo>
                  <a:lnTo>
                    <a:pt x="4034" y="983"/>
                  </a:lnTo>
                  <a:cubicBezTo>
                    <a:pt x="3121" y="901"/>
                    <a:pt x="2293" y="525"/>
                    <a:pt x="16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68"/>
            <p:cNvSpPr/>
            <p:nvPr/>
          </p:nvSpPr>
          <p:spPr>
            <a:xfrm>
              <a:off x="8246891" y="2658901"/>
              <a:ext cx="113414" cy="95172"/>
            </a:xfrm>
            <a:custGeom>
              <a:avLst/>
              <a:gdLst/>
              <a:ahLst/>
              <a:cxnLst/>
              <a:rect l="l" t="t" r="r" b="b"/>
              <a:pathLst>
                <a:path w="4035" h="3386" extrusionOk="0">
                  <a:moveTo>
                    <a:pt x="0" y="1"/>
                  </a:moveTo>
                  <a:lnTo>
                    <a:pt x="0" y="2403"/>
                  </a:lnTo>
                  <a:cubicBezTo>
                    <a:pt x="897" y="2483"/>
                    <a:pt x="1715" y="2838"/>
                    <a:pt x="2369" y="3385"/>
                  </a:cubicBezTo>
                  <a:lnTo>
                    <a:pt x="4035" y="1720"/>
                  </a:lnTo>
                  <a:cubicBezTo>
                    <a:pt x="2947" y="752"/>
                    <a:pt x="1545" y="9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68"/>
            <p:cNvSpPr/>
            <p:nvPr/>
          </p:nvSpPr>
          <p:spPr>
            <a:xfrm>
              <a:off x="8111441" y="2658901"/>
              <a:ext cx="113414" cy="95172"/>
            </a:xfrm>
            <a:custGeom>
              <a:avLst/>
              <a:gdLst/>
              <a:ahLst/>
              <a:cxnLst/>
              <a:rect l="l" t="t" r="r" b="b"/>
              <a:pathLst>
                <a:path w="4035" h="3386" extrusionOk="0">
                  <a:moveTo>
                    <a:pt x="4034" y="1"/>
                  </a:moveTo>
                  <a:cubicBezTo>
                    <a:pt x="2490" y="91"/>
                    <a:pt x="1088" y="752"/>
                    <a:pt x="0" y="1720"/>
                  </a:cubicBezTo>
                  <a:lnTo>
                    <a:pt x="1665" y="3385"/>
                  </a:lnTo>
                  <a:cubicBezTo>
                    <a:pt x="2319" y="2839"/>
                    <a:pt x="3138" y="2483"/>
                    <a:pt x="4034" y="2403"/>
                  </a:cubicBezTo>
                  <a:lnTo>
                    <a:pt x="40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 name="Google Shape;836;p68"/>
          <p:cNvGrpSpPr/>
          <p:nvPr/>
        </p:nvGrpSpPr>
        <p:grpSpPr>
          <a:xfrm>
            <a:off x="6103453" y="1413327"/>
            <a:ext cx="353199" cy="376697"/>
            <a:chOff x="8059245" y="2062263"/>
            <a:chExt cx="353199" cy="376697"/>
          </a:xfrm>
        </p:grpSpPr>
        <p:sp>
          <p:nvSpPr>
            <p:cNvPr id="837" name="Google Shape;837;p68"/>
            <p:cNvSpPr/>
            <p:nvPr/>
          </p:nvSpPr>
          <p:spPr>
            <a:xfrm>
              <a:off x="8059245" y="2106392"/>
              <a:ext cx="298558" cy="310504"/>
            </a:xfrm>
            <a:custGeom>
              <a:avLst/>
              <a:gdLst/>
              <a:ahLst/>
              <a:cxnLst/>
              <a:rect l="l" t="t" r="r" b="b"/>
              <a:pathLst>
                <a:path w="10622" h="11047" extrusionOk="0">
                  <a:moveTo>
                    <a:pt x="5499" y="1"/>
                  </a:moveTo>
                  <a:cubicBezTo>
                    <a:pt x="2467" y="1"/>
                    <a:pt x="1" y="2492"/>
                    <a:pt x="1" y="5524"/>
                  </a:cubicBezTo>
                  <a:cubicBezTo>
                    <a:pt x="1" y="8555"/>
                    <a:pt x="2467" y="11046"/>
                    <a:pt x="5499" y="11046"/>
                  </a:cubicBezTo>
                  <a:cubicBezTo>
                    <a:pt x="7812" y="11046"/>
                    <a:pt x="9817" y="9596"/>
                    <a:pt x="10622" y="7487"/>
                  </a:cubicBezTo>
                  <a:lnTo>
                    <a:pt x="10341" y="7487"/>
                  </a:lnTo>
                  <a:cubicBezTo>
                    <a:pt x="9946" y="7487"/>
                    <a:pt x="9579" y="7291"/>
                    <a:pt x="9361" y="6963"/>
                  </a:cubicBezTo>
                  <a:lnTo>
                    <a:pt x="9213" y="6739"/>
                  </a:lnTo>
                  <a:cubicBezTo>
                    <a:pt x="8696" y="8307"/>
                    <a:pt x="7237" y="9450"/>
                    <a:pt x="5499" y="9450"/>
                  </a:cubicBezTo>
                  <a:cubicBezTo>
                    <a:pt x="3334" y="9450"/>
                    <a:pt x="1573" y="7688"/>
                    <a:pt x="1573" y="5524"/>
                  </a:cubicBezTo>
                  <a:cubicBezTo>
                    <a:pt x="1573" y="3359"/>
                    <a:pt x="3334" y="1597"/>
                    <a:pt x="5499" y="1597"/>
                  </a:cubicBezTo>
                  <a:cubicBezTo>
                    <a:pt x="7237" y="1597"/>
                    <a:pt x="8696" y="2740"/>
                    <a:pt x="9213" y="4308"/>
                  </a:cubicBezTo>
                  <a:lnTo>
                    <a:pt x="9361" y="4084"/>
                  </a:lnTo>
                  <a:cubicBezTo>
                    <a:pt x="9579" y="3756"/>
                    <a:pt x="9946" y="3561"/>
                    <a:pt x="10341" y="3561"/>
                  </a:cubicBezTo>
                  <a:lnTo>
                    <a:pt x="10622" y="3561"/>
                  </a:lnTo>
                  <a:cubicBezTo>
                    <a:pt x="9817" y="1452"/>
                    <a:pt x="7812" y="1"/>
                    <a:pt x="54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68"/>
            <p:cNvSpPr/>
            <p:nvPr/>
          </p:nvSpPr>
          <p:spPr>
            <a:xfrm>
              <a:off x="8125495" y="2173344"/>
              <a:ext cx="175503" cy="176599"/>
            </a:xfrm>
            <a:custGeom>
              <a:avLst/>
              <a:gdLst/>
              <a:ahLst/>
              <a:cxnLst/>
              <a:rect l="l" t="t" r="r" b="b"/>
              <a:pathLst>
                <a:path w="6244" h="6283" extrusionOk="0">
                  <a:moveTo>
                    <a:pt x="3142" y="1"/>
                  </a:moveTo>
                  <a:cubicBezTo>
                    <a:pt x="1409" y="1"/>
                    <a:pt x="1" y="1409"/>
                    <a:pt x="1" y="3142"/>
                  </a:cubicBezTo>
                  <a:cubicBezTo>
                    <a:pt x="1" y="4874"/>
                    <a:pt x="1409" y="6282"/>
                    <a:pt x="3142" y="6282"/>
                  </a:cubicBezTo>
                  <a:cubicBezTo>
                    <a:pt x="4738" y="6282"/>
                    <a:pt x="6048" y="5080"/>
                    <a:pt x="6243" y="3534"/>
                  </a:cubicBezTo>
                  <a:lnTo>
                    <a:pt x="5458" y="3534"/>
                  </a:lnTo>
                  <a:cubicBezTo>
                    <a:pt x="5270" y="4646"/>
                    <a:pt x="4306" y="5497"/>
                    <a:pt x="3142" y="5497"/>
                  </a:cubicBezTo>
                  <a:cubicBezTo>
                    <a:pt x="1843" y="5497"/>
                    <a:pt x="786" y="4441"/>
                    <a:pt x="786" y="3142"/>
                  </a:cubicBezTo>
                  <a:cubicBezTo>
                    <a:pt x="786" y="1843"/>
                    <a:pt x="1843" y="786"/>
                    <a:pt x="3142" y="786"/>
                  </a:cubicBezTo>
                  <a:cubicBezTo>
                    <a:pt x="4306" y="786"/>
                    <a:pt x="5270" y="1637"/>
                    <a:pt x="5458" y="2749"/>
                  </a:cubicBezTo>
                  <a:lnTo>
                    <a:pt x="6243" y="2749"/>
                  </a:lnTo>
                  <a:cubicBezTo>
                    <a:pt x="6048" y="1203"/>
                    <a:pt x="4738" y="1"/>
                    <a:pt x="31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68"/>
            <p:cNvSpPr/>
            <p:nvPr/>
          </p:nvSpPr>
          <p:spPr>
            <a:xfrm>
              <a:off x="8169652" y="2217501"/>
              <a:ext cx="86740" cy="88286"/>
            </a:xfrm>
            <a:custGeom>
              <a:avLst/>
              <a:gdLst/>
              <a:ahLst/>
              <a:cxnLst/>
              <a:rect l="l" t="t" r="r" b="b"/>
              <a:pathLst>
                <a:path w="3086" h="3141" extrusionOk="0">
                  <a:moveTo>
                    <a:pt x="1571" y="0"/>
                  </a:moveTo>
                  <a:cubicBezTo>
                    <a:pt x="704" y="0"/>
                    <a:pt x="0" y="704"/>
                    <a:pt x="0" y="1571"/>
                  </a:cubicBezTo>
                  <a:cubicBezTo>
                    <a:pt x="0" y="2436"/>
                    <a:pt x="704" y="3141"/>
                    <a:pt x="1571" y="3141"/>
                  </a:cubicBezTo>
                  <a:cubicBezTo>
                    <a:pt x="2300" y="3141"/>
                    <a:pt x="2909" y="2639"/>
                    <a:pt x="3086" y="1963"/>
                  </a:cubicBezTo>
                  <a:lnTo>
                    <a:pt x="2235" y="1963"/>
                  </a:lnTo>
                  <a:cubicBezTo>
                    <a:pt x="2098" y="2194"/>
                    <a:pt x="1857" y="2356"/>
                    <a:pt x="1571" y="2356"/>
                  </a:cubicBezTo>
                  <a:cubicBezTo>
                    <a:pt x="1137" y="2356"/>
                    <a:pt x="785" y="2004"/>
                    <a:pt x="785" y="1571"/>
                  </a:cubicBezTo>
                  <a:cubicBezTo>
                    <a:pt x="785" y="1137"/>
                    <a:pt x="1137" y="785"/>
                    <a:pt x="1571" y="785"/>
                  </a:cubicBezTo>
                  <a:cubicBezTo>
                    <a:pt x="1857" y="785"/>
                    <a:pt x="2098" y="947"/>
                    <a:pt x="2235" y="1178"/>
                  </a:cubicBezTo>
                  <a:lnTo>
                    <a:pt x="3086" y="1178"/>
                  </a:lnTo>
                  <a:cubicBezTo>
                    <a:pt x="2909" y="502"/>
                    <a:pt x="2300" y="0"/>
                    <a:pt x="15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68"/>
            <p:cNvSpPr/>
            <p:nvPr/>
          </p:nvSpPr>
          <p:spPr>
            <a:xfrm>
              <a:off x="8323512" y="2228519"/>
              <a:ext cx="88932" cy="66249"/>
            </a:xfrm>
            <a:custGeom>
              <a:avLst/>
              <a:gdLst/>
              <a:ahLst/>
              <a:cxnLst/>
              <a:rect l="l" t="t" r="r" b="b"/>
              <a:pathLst>
                <a:path w="3164" h="2357" extrusionOk="0">
                  <a:moveTo>
                    <a:pt x="939" y="1"/>
                  </a:moveTo>
                  <a:cubicBezTo>
                    <a:pt x="808" y="1"/>
                    <a:pt x="685" y="66"/>
                    <a:pt x="612" y="176"/>
                  </a:cubicBezTo>
                  <a:lnTo>
                    <a:pt x="88" y="961"/>
                  </a:lnTo>
                  <a:cubicBezTo>
                    <a:pt x="1" y="1092"/>
                    <a:pt x="1" y="1265"/>
                    <a:pt x="88" y="1396"/>
                  </a:cubicBezTo>
                  <a:lnTo>
                    <a:pt x="612" y="2181"/>
                  </a:lnTo>
                  <a:cubicBezTo>
                    <a:pt x="685" y="2291"/>
                    <a:pt x="808" y="2356"/>
                    <a:pt x="939" y="2356"/>
                  </a:cubicBezTo>
                  <a:lnTo>
                    <a:pt x="2378" y="2356"/>
                  </a:lnTo>
                  <a:cubicBezTo>
                    <a:pt x="2524" y="2356"/>
                    <a:pt x="2657" y="2276"/>
                    <a:pt x="2726" y="2149"/>
                  </a:cubicBezTo>
                  <a:cubicBezTo>
                    <a:pt x="2793" y="2022"/>
                    <a:pt x="2786" y="1866"/>
                    <a:pt x="2705" y="1746"/>
                  </a:cubicBezTo>
                  <a:lnTo>
                    <a:pt x="2589" y="1571"/>
                  </a:lnTo>
                  <a:lnTo>
                    <a:pt x="2771" y="1571"/>
                  </a:lnTo>
                  <a:cubicBezTo>
                    <a:pt x="2988" y="1571"/>
                    <a:pt x="3164" y="1396"/>
                    <a:pt x="3164" y="1179"/>
                  </a:cubicBezTo>
                  <a:cubicBezTo>
                    <a:pt x="3164" y="961"/>
                    <a:pt x="2988" y="786"/>
                    <a:pt x="2771" y="786"/>
                  </a:cubicBezTo>
                  <a:lnTo>
                    <a:pt x="2589" y="786"/>
                  </a:lnTo>
                  <a:lnTo>
                    <a:pt x="2705" y="611"/>
                  </a:lnTo>
                  <a:cubicBezTo>
                    <a:pt x="2786" y="491"/>
                    <a:pt x="2793" y="336"/>
                    <a:pt x="2726" y="208"/>
                  </a:cubicBezTo>
                  <a:cubicBezTo>
                    <a:pt x="2657" y="81"/>
                    <a:pt x="2524" y="1"/>
                    <a:pt x="2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68"/>
            <p:cNvSpPr/>
            <p:nvPr/>
          </p:nvSpPr>
          <p:spPr>
            <a:xfrm>
              <a:off x="8277078" y="2399750"/>
              <a:ext cx="47080" cy="39210"/>
            </a:xfrm>
            <a:custGeom>
              <a:avLst/>
              <a:gdLst/>
              <a:ahLst/>
              <a:cxnLst/>
              <a:rect l="l" t="t" r="r" b="b"/>
              <a:pathLst>
                <a:path w="1675" h="1395" extrusionOk="0">
                  <a:moveTo>
                    <a:pt x="1675" y="1"/>
                  </a:moveTo>
                  <a:cubicBezTo>
                    <a:pt x="1171" y="408"/>
                    <a:pt x="609" y="732"/>
                    <a:pt x="1" y="965"/>
                  </a:cubicBezTo>
                  <a:lnTo>
                    <a:pt x="170" y="1221"/>
                  </a:lnTo>
                  <a:cubicBezTo>
                    <a:pt x="243" y="1329"/>
                    <a:pt x="366" y="1395"/>
                    <a:pt x="497" y="1395"/>
                  </a:cubicBezTo>
                  <a:lnTo>
                    <a:pt x="1282" y="1395"/>
                  </a:lnTo>
                  <a:cubicBezTo>
                    <a:pt x="1500" y="1395"/>
                    <a:pt x="1675" y="1219"/>
                    <a:pt x="1675" y="1002"/>
                  </a:cubicBezTo>
                  <a:lnTo>
                    <a:pt x="16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68"/>
            <p:cNvSpPr/>
            <p:nvPr/>
          </p:nvSpPr>
          <p:spPr>
            <a:xfrm>
              <a:off x="8180670" y="2062263"/>
              <a:ext cx="66249" cy="25494"/>
            </a:xfrm>
            <a:custGeom>
              <a:avLst/>
              <a:gdLst/>
              <a:ahLst/>
              <a:cxnLst/>
              <a:rect l="l" t="t" r="r" b="b"/>
              <a:pathLst>
                <a:path w="2357" h="907" extrusionOk="0">
                  <a:moveTo>
                    <a:pt x="393" y="0"/>
                  </a:moveTo>
                  <a:cubicBezTo>
                    <a:pt x="176" y="0"/>
                    <a:pt x="1" y="175"/>
                    <a:pt x="1" y="393"/>
                  </a:cubicBezTo>
                  <a:lnTo>
                    <a:pt x="1" y="899"/>
                  </a:lnTo>
                  <a:cubicBezTo>
                    <a:pt x="382" y="826"/>
                    <a:pt x="776" y="786"/>
                    <a:pt x="1179" y="786"/>
                  </a:cubicBezTo>
                  <a:cubicBezTo>
                    <a:pt x="1581" y="786"/>
                    <a:pt x="1973" y="835"/>
                    <a:pt x="2356" y="907"/>
                  </a:cubicBezTo>
                  <a:lnTo>
                    <a:pt x="2356" y="393"/>
                  </a:lnTo>
                  <a:cubicBezTo>
                    <a:pt x="2356" y="175"/>
                    <a:pt x="2180" y="0"/>
                    <a:pt x="19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68"/>
            <p:cNvSpPr/>
            <p:nvPr/>
          </p:nvSpPr>
          <p:spPr>
            <a:xfrm>
              <a:off x="8103402" y="2400003"/>
              <a:ext cx="47024" cy="38957"/>
            </a:xfrm>
            <a:custGeom>
              <a:avLst/>
              <a:gdLst/>
              <a:ahLst/>
              <a:cxnLst/>
              <a:rect l="l" t="t" r="r" b="b"/>
              <a:pathLst>
                <a:path w="1673" h="1386" extrusionOk="0">
                  <a:moveTo>
                    <a:pt x="0" y="1"/>
                  </a:moveTo>
                  <a:lnTo>
                    <a:pt x="0" y="993"/>
                  </a:lnTo>
                  <a:cubicBezTo>
                    <a:pt x="0" y="1210"/>
                    <a:pt x="177" y="1386"/>
                    <a:pt x="393" y="1386"/>
                  </a:cubicBezTo>
                  <a:lnTo>
                    <a:pt x="1178" y="1386"/>
                  </a:lnTo>
                  <a:cubicBezTo>
                    <a:pt x="1309" y="1386"/>
                    <a:pt x="1432" y="1320"/>
                    <a:pt x="1505" y="1212"/>
                  </a:cubicBezTo>
                  <a:lnTo>
                    <a:pt x="1673" y="961"/>
                  </a:lnTo>
                  <a:cubicBezTo>
                    <a:pt x="1064" y="726"/>
                    <a:pt x="501" y="40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4" name="Google Shape;844;p68"/>
          <p:cNvSpPr txBox="1">
            <a:spLocks noGrp="1"/>
          </p:cNvSpPr>
          <p:nvPr>
            <p:ph type="title" idx="4294967295"/>
          </p:nvPr>
        </p:nvSpPr>
        <p:spPr>
          <a:xfrm>
            <a:off x="972707" y="2768000"/>
            <a:ext cx="1805400" cy="472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400"/>
              <a:t>Mercury</a:t>
            </a:r>
            <a:endParaRPr sz="2400"/>
          </a:p>
        </p:txBody>
      </p:sp>
      <p:sp>
        <p:nvSpPr>
          <p:cNvPr id="845" name="Google Shape;845;p68"/>
          <p:cNvSpPr txBox="1">
            <a:spLocks noGrp="1"/>
          </p:cNvSpPr>
          <p:nvPr>
            <p:ph type="subTitle" idx="4294967295"/>
          </p:nvPr>
        </p:nvSpPr>
        <p:spPr>
          <a:xfrm>
            <a:off x="972707" y="3240500"/>
            <a:ext cx="1805400" cy="376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small</a:t>
            </a:r>
            <a:endParaRPr/>
          </a:p>
        </p:txBody>
      </p:sp>
      <p:sp>
        <p:nvSpPr>
          <p:cNvPr id="846" name="Google Shape;846;p68"/>
          <p:cNvSpPr/>
          <p:nvPr/>
        </p:nvSpPr>
        <p:spPr>
          <a:xfrm>
            <a:off x="720000" y="1351750"/>
            <a:ext cx="353100" cy="223200"/>
          </a:xfrm>
          <a:prstGeom prst="rect">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Work Sans SemiBold"/>
                <a:ea typeface="Work Sans SemiBold"/>
                <a:cs typeface="Work Sans SemiBold"/>
                <a:sym typeface="Work Sans SemiBold"/>
              </a:rPr>
              <a:t>M</a:t>
            </a:r>
            <a:endParaRPr>
              <a:solidFill>
                <a:schemeClr val="dk1"/>
              </a:solidFill>
              <a:latin typeface="Work Sans SemiBold"/>
              <a:ea typeface="Work Sans SemiBold"/>
              <a:cs typeface="Work Sans SemiBold"/>
              <a:sym typeface="Work Sans SemiBold"/>
            </a:endParaRPr>
          </a:p>
        </p:txBody>
      </p:sp>
      <p:sp>
        <p:nvSpPr>
          <p:cNvPr id="847" name="Google Shape;847;p68"/>
          <p:cNvSpPr/>
          <p:nvPr/>
        </p:nvSpPr>
        <p:spPr>
          <a:xfrm>
            <a:off x="720000" y="1688592"/>
            <a:ext cx="353100" cy="2232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Work Sans SemiBold"/>
                <a:ea typeface="Work Sans SemiBold"/>
                <a:cs typeface="Work Sans SemiBold"/>
                <a:sym typeface="Work Sans SemiBold"/>
              </a:rPr>
              <a:t>E</a:t>
            </a:r>
            <a:endParaRPr>
              <a:solidFill>
                <a:schemeClr val="dk1"/>
              </a:solidFill>
              <a:latin typeface="Work Sans SemiBold"/>
              <a:ea typeface="Work Sans SemiBold"/>
              <a:cs typeface="Work Sans SemiBold"/>
              <a:sym typeface="Work Sans SemiBold"/>
            </a:endParaRPr>
          </a:p>
        </p:txBody>
      </p:sp>
      <p:sp>
        <p:nvSpPr>
          <p:cNvPr id="848" name="Google Shape;848;p68"/>
          <p:cNvSpPr/>
          <p:nvPr/>
        </p:nvSpPr>
        <p:spPr>
          <a:xfrm>
            <a:off x="720000" y="2025438"/>
            <a:ext cx="353100" cy="2232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Work Sans SemiBold"/>
                <a:ea typeface="Work Sans SemiBold"/>
                <a:cs typeface="Work Sans SemiBold"/>
                <a:sym typeface="Work Sans SemiBold"/>
              </a:rPr>
              <a:t>V</a:t>
            </a:r>
            <a:endParaRPr>
              <a:solidFill>
                <a:schemeClr val="dk1"/>
              </a:solidFill>
              <a:latin typeface="Work Sans SemiBold"/>
              <a:ea typeface="Work Sans SemiBold"/>
              <a:cs typeface="Work Sans SemiBold"/>
              <a:sym typeface="Work Sans SemiBold"/>
            </a:endParaRPr>
          </a:p>
        </p:txBody>
      </p:sp>
      <p:sp>
        <p:nvSpPr>
          <p:cNvPr id="849" name="Google Shape;849;p68"/>
          <p:cNvSpPr/>
          <p:nvPr/>
        </p:nvSpPr>
        <p:spPr>
          <a:xfrm>
            <a:off x="720000" y="2362276"/>
            <a:ext cx="353100" cy="2232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Work Sans SemiBold"/>
                <a:ea typeface="Work Sans SemiBold"/>
                <a:cs typeface="Work Sans SemiBold"/>
                <a:sym typeface="Work Sans SemiBold"/>
              </a:rPr>
              <a:t>N</a:t>
            </a:r>
            <a:endParaRPr>
              <a:solidFill>
                <a:schemeClr val="dk1"/>
              </a:solidFill>
              <a:latin typeface="Work Sans SemiBold"/>
              <a:ea typeface="Work Sans SemiBold"/>
              <a:cs typeface="Work Sans SemiBold"/>
              <a:sym typeface="Work Sans SemiBold"/>
            </a:endParaRPr>
          </a:p>
        </p:txBody>
      </p:sp>
      <p:sp>
        <p:nvSpPr>
          <p:cNvPr id="850" name="Google Shape;850;p68"/>
          <p:cNvSpPr txBox="1">
            <a:spLocks noGrp="1"/>
          </p:cNvSpPr>
          <p:nvPr>
            <p:ph type="title" idx="4294967295"/>
          </p:nvPr>
        </p:nvSpPr>
        <p:spPr>
          <a:xfrm>
            <a:off x="972707" y="3754700"/>
            <a:ext cx="1805400" cy="472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400"/>
              <a:t>Earth</a:t>
            </a:r>
            <a:endParaRPr sz="2400"/>
          </a:p>
        </p:txBody>
      </p:sp>
      <p:sp>
        <p:nvSpPr>
          <p:cNvPr id="851" name="Google Shape;851;p68"/>
          <p:cNvSpPr txBox="1">
            <a:spLocks noGrp="1"/>
          </p:cNvSpPr>
          <p:nvPr>
            <p:ph type="subTitle" idx="4294967295"/>
          </p:nvPr>
        </p:nvSpPr>
        <p:spPr>
          <a:xfrm>
            <a:off x="972707" y="4227200"/>
            <a:ext cx="1805400" cy="376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We all live on Earth</a:t>
            </a:r>
            <a:endParaRPr/>
          </a:p>
        </p:txBody>
      </p:sp>
      <p:sp>
        <p:nvSpPr>
          <p:cNvPr id="852" name="Google Shape;852;p68"/>
          <p:cNvSpPr txBox="1">
            <a:spLocks noGrp="1"/>
          </p:cNvSpPr>
          <p:nvPr>
            <p:ph type="title" idx="4294967295"/>
          </p:nvPr>
        </p:nvSpPr>
        <p:spPr>
          <a:xfrm>
            <a:off x="3860924" y="2768000"/>
            <a:ext cx="1805400" cy="472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400"/>
              <a:t>Venus</a:t>
            </a:r>
            <a:endParaRPr sz="2400"/>
          </a:p>
        </p:txBody>
      </p:sp>
      <p:sp>
        <p:nvSpPr>
          <p:cNvPr id="853" name="Google Shape;853;p68"/>
          <p:cNvSpPr txBox="1">
            <a:spLocks noGrp="1"/>
          </p:cNvSpPr>
          <p:nvPr>
            <p:ph type="subTitle" idx="4294967295"/>
          </p:nvPr>
        </p:nvSpPr>
        <p:spPr>
          <a:xfrm>
            <a:off x="3860924" y="3240500"/>
            <a:ext cx="1805400" cy="376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is very hot</a:t>
            </a:r>
            <a:endParaRPr/>
          </a:p>
        </p:txBody>
      </p:sp>
      <p:sp>
        <p:nvSpPr>
          <p:cNvPr id="854" name="Google Shape;854;p68"/>
          <p:cNvSpPr txBox="1">
            <a:spLocks noGrp="1"/>
          </p:cNvSpPr>
          <p:nvPr>
            <p:ph type="title" idx="4294967295"/>
          </p:nvPr>
        </p:nvSpPr>
        <p:spPr>
          <a:xfrm>
            <a:off x="3860924" y="3754700"/>
            <a:ext cx="1805400" cy="472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400"/>
              <a:t>Neptune</a:t>
            </a:r>
            <a:endParaRPr sz="2400"/>
          </a:p>
        </p:txBody>
      </p:sp>
      <p:sp>
        <p:nvSpPr>
          <p:cNvPr id="855" name="Google Shape;855;p68"/>
          <p:cNvSpPr txBox="1">
            <a:spLocks noGrp="1"/>
          </p:cNvSpPr>
          <p:nvPr>
            <p:ph type="subTitle" idx="4294967295"/>
          </p:nvPr>
        </p:nvSpPr>
        <p:spPr>
          <a:xfrm>
            <a:off x="3860924" y="4227200"/>
            <a:ext cx="1805400" cy="376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It’s an ice giant</a:t>
            </a:r>
            <a:endParaRPr/>
          </a:p>
        </p:txBody>
      </p:sp>
      <p:sp>
        <p:nvSpPr>
          <p:cNvPr id="856" name="Google Shape;856;p68"/>
          <p:cNvSpPr/>
          <p:nvPr/>
        </p:nvSpPr>
        <p:spPr>
          <a:xfrm>
            <a:off x="713193" y="2832375"/>
            <a:ext cx="183300" cy="7206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68"/>
          <p:cNvSpPr/>
          <p:nvPr/>
        </p:nvSpPr>
        <p:spPr>
          <a:xfrm>
            <a:off x="713193" y="3819050"/>
            <a:ext cx="183300" cy="7206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68"/>
          <p:cNvSpPr/>
          <p:nvPr/>
        </p:nvSpPr>
        <p:spPr>
          <a:xfrm>
            <a:off x="3601340" y="2832375"/>
            <a:ext cx="183300" cy="720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68"/>
          <p:cNvSpPr/>
          <p:nvPr/>
        </p:nvSpPr>
        <p:spPr>
          <a:xfrm>
            <a:off x="3601340" y="3819050"/>
            <a:ext cx="183300" cy="7206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863"/>
        <p:cNvGrpSpPr/>
        <p:nvPr/>
      </p:nvGrpSpPr>
      <p:grpSpPr>
        <a:xfrm>
          <a:off x="0" y="0"/>
          <a:ext cx="0" cy="0"/>
          <a:chOff x="0" y="0"/>
          <a:chExt cx="0" cy="0"/>
        </a:xfrm>
      </p:grpSpPr>
      <p:sp>
        <p:nvSpPr>
          <p:cNvPr id="864" name="Google Shape;864;p69"/>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an infographic</a:t>
            </a:r>
            <a:endParaRPr/>
          </a:p>
        </p:txBody>
      </p:sp>
      <p:sp>
        <p:nvSpPr>
          <p:cNvPr id="865" name="Google Shape;865;p69"/>
          <p:cNvSpPr txBox="1">
            <a:spLocks noGrp="1"/>
          </p:cNvSpPr>
          <p:nvPr>
            <p:ph type="subTitle" idx="4294967295"/>
          </p:nvPr>
        </p:nvSpPr>
        <p:spPr>
          <a:xfrm>
            <a:off x="3567600" y="1737175"/>
            <a:ext cx="2008800" cy="779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 cold place</a:t>
            </a:r>
            <a:endParaRPr/>
          </a:p>
        </p:txBody>
      </p:sp>
      <p:sp>
        <p:nvSpPr>
          <p:cNvPr id="866" name="Google Shape;866;p69"/>
          <p:cNvSpPr txBox="1">
            <a:spLocks noGrp="1"/>
          </p:cNvSpPr>
          <p:nvPr>
            <p:ph type="title" idx="4294967295"/>
          </p:nvPr>
        </p:nvSpPr>
        <p:spPr>
          <a:xfrm>
            <a:off x="716612" y="3351730"/>
            <a:ext cx="2008800" cy="472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2400"/>
              <a:t>Venus</a:t>
            </a:r>
            <a:endParaRPr sz="2400"/>
          </a:p>
        </p:txBody>
      </p:sp>
      <p:sp>
        <p:nvSpPr>
          <p:cNvPr id="867" name="Google Shape;867;p69"/>
          <p:cNvSpPr txBox="1">
            <a:spLocks noGrp="1"/>
          </p:cNvSpPr>
          <p:nvPr>
            <p:ph type="subTitle" idx="4294967295"/>
          </p:nvPr>
        </p:nvSpPr>
        <p:spPr>
          <a:xfrm>
            <a:off x="716612" y="3824300"/>
            <a:ext cx="2008800" cy="779700"/>
          </a:xfrm>
          <a:prstGeom prst="rect">
            <a:avLst/>
          </a:prstGeom>
          <a:solidFill>
            <a:schemeClr val="lt1"/>
          </a:solidFill>
        </p:spPr>
        <p:txBody>
          <a:bodyPr spcFirstLastPara="1" wrap="square" lIns="91425" tIns="91425" rIns="91425" bIns="91425" anchor="t" anchorCtr="0">
            <a:noAutofit/>
          </a:bodyPr>
          <a:lstStyle/>
          <a:p>
            <a:pPr marL="0" lvl="0" indent="0" algn="ctr" rtl="0">
              <a:spcBef>
                <a:spcPts val="0"/>
              </a:spcBef>
              <a:spcAft>
                <a:spcPts val="0"/>
              </a:spcAft>
              <a:buNone/>
            </a:pPr>
            <a:r>
              <a:rPr lang="en"/>
              <a:t>Venus is the second planet from the Sun</a:t>
            </a:r>
            <a:endParaRPr/>
          </a:p>
        </p:txBody>
      </p:sp>
      <p:sp>
        <p:nvSpPr>
          <p:cNvPr id="868" name="Google Shape;868;p69"/>
          <p:cNvSpPr txBox="1">
            <a:spLocks noGrp="1"/>
          </p:cNvSpPr>
          <p:nvPr>
            <p:ph type="title" idx="4294967295"/>
          </p:nvPr>
        </p:nvSpPr>
        <p:spPr>
          <a:xfrm>
            <a:off x="6418588" y="3351730"/>
            <a:ext cx="2008800" cy="472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2400"/>
              <a:t>Jupiter</a:t>
            </a:r>
            <a:endParaRPr sz="2400"/>
          </a:p>
        </p:txBody>
      </p:sp>
      <p:sp>
        <p:nvSpPr>
          <p:cNvPr id="869" name="Google Shape;869;p69"/>
          <p:cNvSpPr txBox="1">
            <a:spLocks noGrp="1"/>
          </p:cNvSpPr>
          <p:nvPr>
            <p:ph type="subTitle" idx="4294967295"/>
          </p:nvPr>
        </p:nvSpPr>
        <p:spPr>
          <a:xfrm>
            <a:off x="6418588" y="3824300"/>
            <a:ext cx="2008800" cy="779700"/>
          </a:xfrm>
          <a:prstGeom prst="rect">
            <a:avLst/>
          </a:prstGeom>
          <a:solidFill>
            <a:schemeClr val="lt1"/>
          </a:solidFill>
        </p:spPr>
        <p:txBody>
          <a:bodyPr spcFirstLastPara="1" wrap="square" lIns="91425" tIns="91425" rIns="91425" bIns="91425" anchor="t" anchorCtr="0">
            <a:noAutofit/>
          </a:bodyPr>
          <a:lstStyle/>
          <a:p>
            <a:pPr marL="0" lvl="0" indent="0" algn="ctr" rtl="0">
              <a:spcBef>
                <a:spcPts val="0"/>
              </a:spcBef>
              <a:spcAft>
                <a:spcPts val="0"/>
              </a:spcAft>
              <a:buNone/>
            </a:pPr>
            <a:r>
              <a:rPr lang="en"/>
              <a:t>It’s the biggest planet in the Solar System</a:t>
            </a:r>
            <a:endParaRPr/>
          </a:p>
        </p:txBody>
      </p:sp>
      <p:sp>
        <p:nvSpPr>
          <p:cNvPr id="870" name="Google Shape;870;p69"/>
          <p:cNvSpPr txBox="1">
            <a:spLocks noGrp="1"/>
          </p:cNvSpPr>
          <p:nvPr>
            <p:ph type="title" idx="4294967295"/>
          </p:nvPr>
        </p:nvSpPr>
        <p:spPr>
          <a:xfrm>
            <a:off x="3567600" y="1264600"/>
            <a:ext cx="2008800" cy="472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a:t>Mars</a:t>
            </a:r>
            <a:endParaRPr sz="2400"/>
          </a:p>
        </p:txBody>
      </p:sp>
      <p:sp>
        <p:nvSpPr>
          <p:cNvPr id="871" name="Google Shape;871;p69"/>
          <p:cNvSpPr txBox="1">
            <a:spLocks noGrp="1"/>
          </p:cNvSpPr>
          <p:nvPr>
            <p:ph type="title" idx="4294967295"/>
          </p:nvPr>
        </p:nvSpPr>
        <p:spPr>
          <a:xfrm>
            <a:off x="3567600" y="3351730"/>
            <a:ext cx="2008800" cy="472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2400"/>
              <a:t>Saturn</a:t>
            </a:r>
            <a:endParaRPr sz="2400"/>
          </a:p>
        </p:txBody>
      </p:sp>
      <p:sp>
        <p:nvSpPr>
          <p:cNvPr id="872" name="Google Shape;872;p69"/>
          <p:cNvSpPr txBox="1">
            <a:spLocks noGrp="1"/>
          </p:cNvSpPr>
          <p:nvPr>
            <p:ph type="subTitle" idx="4294967295"/>
          </p:nvPr>
        </p:nvSpPr>
        <p:spPr>
          <a:xfrm>
            <a:off x="3567600" y="3824300"/>
            <a:ext cx="2008800" cy="779700"/>
          </a:xfrm>
          <a:prstGeom prst="rect">
            <a:avLst/>
          </a:prstGeom>
          <a:solidFill>
            <a:schemeClr val="lt1"/>
          </a:solidFill>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and has several rings</a:t>
            </a:r>
            <a:endParaRPr/>
          </a:p>
        </p:txBody>
      </p:sp>
      <p:sp>
        <p:nvSpPr>
          <p:cNvPr id="873" name="Google Shape;873;p69"/>
          <p:cNvSpPr/>
          <p:nvPr/>
        </p:nvSpPr>
        <p:spPr>
          <a:xfrm>
            <a:off x="1434662" y="2702825"/>
            <a:ext cx="572700" cy="5727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69"/>
          <p:cNvSpPr/>
          <p:nvPr/>
        </p:nvSpPr>
        <p:spPr>
          <a:xfrm>
            <a:off x="4285650" y="2702825"/>
            <a:ext cx="572700" cy="5727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69"/>
          <p:cNvSpPr/>
          <p:nvPr/>
        </p:nvSpPr>
        <p:spPr>
          <a:xfrm>
            <a:off x="7136638" y="2702825"/>
            <a:ext cx="572700" cy="5727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6" name="Google Shape;876;p69"/>
          <p:cNvGrpSpPr/>
          <p:nvPr/>
        </p:nvGrpSpPr>
        <p:grpSpPr>
          <a:xfrm>
            <a:off x="7234626" y="2800754"/>
            <a:ext cx="376725" cy="376865"/>
            <a:chOff x="7231002" y="1455029"/>
            <a:chExt cx="376725" cy="376865"/>
          </a:xfrm>
        </p:grpSpPr>
        <p:sp>
          <p:nvSpPr>
            <p:cNvPr id="877" name="Google Shape;877;p69"/>
            <p:cNvSpPr/>
            <p:nvPr/>
          </p:nvSpPr>
          <p:spPr>
            <a:xfrm>
              <a:off x="7353157" y="1544214"/>
              <a:ext cx="132443" cy="88314"/>
            </a:xfrm>
            <a:custGeom>
              <a:avLst/>
              <a:gdLst/>
              <a:ahLst/>
              <a:cxnLst/>
              <a:rect l="l" t="t" r="r" b="b"/>
              <a:pathLst>
                <a:path w="4712" h="3142" extrusionOk="0">
                  <a:moveTo>
                    <a:pt x="2353" y="0"/>
                  </a:moveTo>
                  <a:cubicBezTo>
                    <a:pt x="1055" y="0"/>
                    <a:pt x="0" y="1058"/>
                    <a:pt x="0" y="2356"/>
                  </a:cubicBezTo>
                  <a:lnTo>
                    <a:pt x="0" y="2749"/>
                  </a:lnTo>
                  <a:cubicBezTo>
                    <a:pt x="0" y="2965"/>
                    <a:pt x="176" y="3141"/>
                    <a:pt x="393" y="3141"/>
                  </a:cubicBezTo>
                  <a:lnTo>
                    <a:pt x="4319" y="3141"/>
                  </a:lnTo>
                  <a:cubicBezTo>
                    <a:pt x="4537" y="3141"/>
                    <a:pt x="4712" y="2965"/>
                    <a:pt x="4712" y="2749"/>
                  </a:cubicBezTo>
                  <a:lnTo>
                    <a:pt x="4712" y="2385"/>
                  </a:lnTo>
                  <a:cubicBezTo>
                    <a:pt x="4712" y="1113"/>
                    <a:pt x="3715" y="47"/>
                    <a:pt x="2442" y="2"/>
                  </a:cubicBezTo>
                  <a:cubicBezTo>
                    <a:pt x="2412" y="1"/>
                    <a:pt x="2383" y="0"/>
                    <a:pt x="23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69"/>
            <p:cNvSpPr/>
            <p:nvPr/>
          </p:nvSpPr>
          <p:spPr>
            <a:xfrm>
              <a:off x="7430396" y="1544101"/>
              <a:ext cx="177330" cy="287793"/>
            </a:xfrm>
            <a:custGeom>
              <a:avLst/>
              <a:gdLst/>
              <a:ahLst/>
              <a:cxnLst/>
              <a:rect l="l" t="t" r="r" b="b"/>
              <a:pathLst>
                <a:path w="6309" h="10239" extrusionOk="0">
                  <a:moveTo>
                    <a:pt x="5914" y="0"/>
                  </a:moveTo>
                  <a:cubicBezTo>
                    <a:pt x="5263" y="0"/>
                    <a:pt x="4712" y="526"/>
                    <a:pt x="4712" y="1178"/>
                  </a:cubicBezTo>
                  <a:lnTo>
                    <a:pt x="4712" y="4676"/>
                  </a:lnTo>
                  <a:cubicBezTo>
                    <a:pt x="4712" y="4763"/>
                    <a:pt x="4673" y="4849"/>
                    <a:pt x="4610" y="4911"/>
                  </a:cubicBezTo>
                  <a:lnTo>
                    <a:pt x="2451" y="7072"/>
                  </a:lnTo>
                  <a:cubicBezTo>
                    <a:pt x="2371" y="7152"/>
                    <a:pt x="2272" y="7189"/>
                    <a:pt x="2174" y="7189"/>
                  </a:cubicBezTo>
                  <a:cubicBezTo>
                    <a:pt x="2071" y="7189"/>
                    <a:pt x="1970" y="7148"/>
                    <a:pt x="1894" y="7072"/>
                  </a:cubicBezTo>
                  <a:cubicBezTo>
                    <a:pt x="1743" y="6923"/>
                    <a:pt x="1743" y="6679"/>
                    <a:pt x="1885" y="6530"/>
                  </a:cubicBezTo>
                  <a:cubicBezTo>
                    <a:pt x="1885" y="6530"/>
                    <a:pt x="3801" y="4621"/>
                    <a:pt x="3801" y="4614"/>
                  </a:cubicBezTo>
                  <a:cubicBezTo>
                    <a:pt x="3931" y="4469"/>
                    <a:pt x="3947" y="4242"/>
                    <a:pt x="3794" y="4071"/>
                  </a:cubicBezTo>
                  <a:cubicBezTo>
                    <a:pt x="3570" y="3848"/>
                    <a:pt x="3262" y="3728"/>
                    <a:pt x="2952" y="3728"/>
                  </a:cubicBezTo>
                  <a:cubicBezTo>
                    <a:pt x="2655" y="3728"/>
                    <a:pt x="2357" y="3837"/>
                    <a:pt x="2129" y="4071"/>
                  </a:cubicBezTo>
                  <a:cubicBezTo>
                    <a:pt x="2129" y="4071"/>
                    <a:pt x="488" y="5713"/>
                    <a:pt x="440" y="5759"/>
                  </a:cubicBezTo>
                  <a:cubicBezTo>
                    <a:pt x="157" y="6113"/>
                    <a:pt x="1" y="6545"/>
                    <a:pt x="1" y="7001"/>
                  </a:cubicBezTo>
                  <a:lnTo>
                    <a:pt x="1" y="9846"/>
                  </a:lnTo>
                  <a:cubicBezTo>
                    <a:pt x="1" y="10066"/>
                    <a:pt x="173" y="10239"/>
                    <a:pt x="393" y="10239"/>
                  </a:cubicBezTo>
                  <a:lnTo>
                    <a:pt x="3534" y="10239"/>
                  </a:lnTo>
                  <a:cubicBezTo>
                    <a:pt x="3752" y="10239"/>
                    <a:pt x="3927" y="10064"/>
                    <a:pt x="3927" y="9846"/>
                  </a:cubicBezTo>
                  <a:lnTo>
                    <a:pt x="3927" y="8791"/>
                  </a:lnTo>
                  <a:cubicBezTo>
                    <a:pt x="5453" y="6647"/>
                    <a:pt x="5497" y="6578"/>
                    <a:pt x="5893" y="6089"/>
                  </a:cubicBezTo>
                  <a:cubicBezTo>
                    <a:pt x="6167" y="5745"/>
                    <a:pt x="6309" y="5313"/>
                    <a:pt x="6309" y="4881"/>
                  </a:cubicBezTo>
                  <a:lnTo>
                    <a:pt x="6309" y="393"/>
                  </a:lnTo>
                  <a:cubicBezTo>
                    <a:pt x="6309" y="180"/>
                    <a:pt x="6138" y="2"/>
                    <a:pt x="5925" y="0"/>
                  </a:cubicBezTo>
                  <a:cubicBezTo>
                    <a:pt x="5921" y="0"/>
                    <a:pt x="5918" y="0"/>
                    <a:pt x="59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69"/>
            <p:cNvSpPr/>
            <p:nvPr/>
          </p:nvSpPr>
          <p:spPr>
            <a:xfrm>
              <a:off x="7231002" y="1544045"/>
              <a:ext cx="177358" cy="287849"/>
            </a:xfrm>
            <a:custGeom>
              <a:avLst/>
              <a:gdLst/>
              <a:ahLst/>
              <a:cxnLst/>
              <a:rect l="l" t="t" r="r" b="b"/>
              <a:pathLst>
                <a:path w="6310" h="10241" extrusionOk="0">
                  <a:moveTo>
                    <a:pt x="392" y="1"/>
                  </a:moveTo>
                  <a:cubicBezTo>
                    <a:pt x="389" y="1"/>
                    <a:pt x="387" y="1"/>
                    <a:pt x="384" y="1"/>
                  </a:cubicBezTo>
                  <a:cubicBezTo>
                    <a:pt x="171" y="2"/>
                    <a:pt x="0" y="182"/>
                    <a:pt x="0" y="395"/>
                  </a:cubicBezTo>
                  <a:lnTo>
                    <a:pt x="0" y="4883"/>
                  </a:lnTo>
                  <a:cubicBezTo>
                    <a:pt x="0" y="5315"/>
                    <a:pt x="142" y="5747"/>
                    <a:pt x="416" y="6091"/>
                  </a:cubicBezTo>
                  <a:cubicBezTo>
                    <a:pt x="811" y="6580"/>
                    <a:pt x="855" y="6649"/>
                    <a:pt x="2382" y="8793"/>
                  </a:cubicBezTo>
                  <a:lnTo>
                    <a:pt x="2382" y="9848"/>
                  </a:lnTo>
                  <a:cubicBezTo>
                    <a:pt x="2382" y="10066"/>
                    <a:pt x="2559" y="10241"/>
                    <a:pt x="2775" y="10241"/>
                  </a:cubicBezTo>
                  <a:lnTo>
                    <a:pt x="5917" y="10241"/>
                  </a:lnTo>
                  <a:cubicBezTo>
                    <a:pt x="6136" y="10241"/>
                    <a:pt x="6309" y="10068"/>
                    <a:pt x="6309" y="9848"/>
                  </a:cubicBezTo>
                  <a:lnTo>
                    <a:pt x="6309" y="7003"/>
                  </a:lnTo>
                  <a:cubicBezTo>
                    <a:pt x="6309" y="6548"/>
                    <a:pt x="6152" y="6116"/>
                    <a:pt x="5869" y="5763"/>
                  </a:cubicBezTo>
                  <a:lnTo>
                    <a:pt x="4180" y="4074"/>
                  </a:lnTo>
                  <a:cubicBezTo>
                    <a:pt x="3952" y="3840"/>
                    <a:pt x="3654" y="3730"/>
                    <a:pt x="3358" y="3730"/>
                  </a:cubicBezTo>
                  <a:cubicBezTo>
                    <a:pt x="3048" y="3730"/>
                    <a:pt x="2740" y="3850"/>
                    <a:pt x="2516" y="4074"/>
                  </a:cubicBezTo>
                  <a:cubicBezTo>
                    <a:pt x="2363" y="4244"/>
                    <a:pt x="2378" y="4471"/>
                    <a:pt x="2507" y="4616"/>
                  </a:cubicBezTo>
                  <a:cubicBezTo>
                    <a:pt x="2507" y="4623"/>
                    <a:pt x="4424" y="6532"/>
                    <a:pt x="4424" y="6532"/>
                  </a:cubicBezTo>
                  <a:cubicBezTo>
                    <a:pt x="4565" y="6681"/>
                    <a:pt x="4565" y="6925"/>
                    <a:pt x="4417" y="7074"/>
                  </a:cubicBezTo>
                  <a:cubicBezTo>
                    <a:pt x="4340" y="7150"/>
                    <a:pt x="4239" y="7191"/>
                    <a:pt x="4136" y="7191"/>
                  </a:cubicBezTo>
                  <a:cubicBezTo>
                    <a:pt x="4038" y="7191"/>
                    <a:pt x="3939" y="7154"/>
                    <a:pt x="3859" y="7074"/>
                  </a:cubicBezTo>
                  <a:lnTo>
                    <a:pt x="1699" y="4913"/>
                  </a:lnTo>
                  <a:cubicBezTo>
                    <a:pt x="1636" y="4851"/>
                    <a:pt x="1597" y="4765"/>
                    <a:pt x="1597" y="4678"/>
                  </a:cubicBezTo>
                  <a:lnTo>
                    <a:pt x="1597" y="1180"/>
                  </a:lnTo>
                  <a:cubicBezTo>
                    <a:pt x="1597" y="527"/>
                    <a:pt x="1044" y="1"/>
                    <a:pt x="3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69"/>
            <p:cNvSpPr/>
            <p:nvPr/>
          </p:nvSpPr>
          <p:spPr>
            <a:xfrm>
              <a:off x="7386267" y="1455029"/>
              <a:ext cx="66221" cy="66980"/>
            </a:xfrm>
            <a:custGeom>
              <a:avLst/>
              <a:gdLst/>
              <a:ahLst/>
              <a:cxnLst/>
              <a:rect l="l" t="t" r="r" b="b"/>
              <a:pathLst>
                <a:path w="2356" h="2383" extrusionOk="0">
                  <a:moveTo>
                    <a:pt x="1178" y="1"/>
                  </a:moveTo>
                  <a:cubicBezTo>
                    <a:pt x="527" y="1"/>
                    <a:pt x="0" y="529"/>
                    <a:pt x="0" y="1178"/>
                  </a:cubicBezTo>
                  <a:cubicBezTo>
                    <a:pt x="0" y="1829"/>
                    <a:pt x="527" y="2382"/>
                    <a:pt x="1178" y="2382"/>
                  </a:cubicBezTo>
                  <a:cubicBezTo>
                    <a:pt x="1829" y="2382"/>
                    <a:pt x="2356" y="1829"/>
                    <a:pt x="2356" y="1178"/>
                  </a:cubicBezTo>
                  <a:cubicBezTo>
                    <a:pt x="2356" y="529"/>
                    <a:pt x="1829" y="1"/>
                    <a:pt x="11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 name="Google Shape;881;p69"/>
          <p:cNvGrpSpPr/>
          <p:nvPr/>
        </p:nvGrpSpPr>
        <p:grpSpPr>
          <a:xfrm>
            <a:off x="4381839" y="2800800"/>
            <a:ext cx="380323" cy="376725"/>
            <a:chOff x="6423192" y="1455113"/>
            <a:chExt cx="380323" cy="376725"/>
          </a:xfrm>
        </p:grpSpPr>
        <p:sp>
          <p:nvSpPr>
            <p:cNvPr id="882" name="Google Shape;882;p69"/>
            <p:cNvSpPr/>
            <p:nvPr/>
          </p:nvSpPr>
          <p:spPr>
            <a:xfrm>
              <a:off x="6423192" y="1455113"/>
              <a:ext cx="380323" cy="44157"/>
            </a:xfrm>
            <a:custGeom>
              <a:avLst/>
              <a:gdLst/>
              <a:ahLst/>
              <a:cxnLst/>
              <a:rect l="l" t="t" r="r" b="b"/>
              <a:pathLst>
                <a:path w="13531" h="1571" extrusionOk="0">
                  <a:moveTo>
                    <a:pt x="456" y="0"/>
                  </a:moveTo>
                  <a:cubicBezTo>
                    <a:pt x="287" y="0"/>
                    <a:pt x="132" y="107"/>
                    <a:pt x="82" y="269"/>
                  </a:cubicBezTo>
                  <a:cubicBezTo>
                    <a:pt x="1" y="539"/>
                    <a:pt x="199" y="786"/>
                    <a:pt x="456" y="786"/>
                  </a:cubicBezTo>
                  <a:lnTo>
                    <a:pt x="850" y="786"/>
                  </a:lnTo>
                  <a:lnTo>
                    <a:pt x="850" y="1571"/>
                  </a:lnTo>
                  <a:lnTo>
                    <a:pt x="12681" y="1571"/>
                  </a:lnTo>
                  <a:lnTo>
                    <a:pt x="12681" y="786"/>
                  </a:lnTo>
                  <a:lnTo>
                    <a:pt x="13075" y="786"/>
                  </a:lnTo>
                  <a:cubicBezTo>
                    <a:pt x="13244" y="786"/>
                    <a:pt x="13399" y="679"/>
                    <a:pt x="13447" y="517"/>
                  </a:cubicBezTo>
                  <a:cubicBezTo>
                    <a:pt x="13530" y="247"/>
                    <a:pt x="13330" y="0"/>
                    <a:pt x="130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69"/>
            <p:cNvSpPr/>
            <p:nvPr/>
          </p:nvSpPr>
          <p:spPr>
            <a:xfrm>
              <a:off x="6447083" y="1521334"/>
              <a:ext cx="332540" cy="310504"/>
            </a:xfrm>
            <a:custGeom>
              <a:avLst/>
              <a:gdLst/>
              <a:ahLst/>
              <a:cxnLst/>
              <a:rect l="l" t="t" r="r" b="b"/>
              <a:pathLst>
                <a:path w="11831" h="11047" extrusionOk="0">
                  <a:moveTo>
                    <a:pt x="9858" y="1597"/>
                  </a:moveTo>
                  <a:cubicBezTo>
                    <a:pt x="10059" y="1597"/>
                    <a:pt x="10236" y="1746"/>
                    <a:pt x="10259" y="1946"/>
                  </a:cubicBezTo>
                  <a:cubicBezTo>
                    <a:pt x="10284" y="2182"/>
                    <a:pt x="10100" y="2382"/>
                    <a:pt x="9868" y="2382"/>
                  </a:cubicBezTo>
                  <a:lnTo>
                    <a:pt x="8281" y="2382"/>
                  </a:lnTo>
                  <a:cubicBezTo>
                    <a:pt x="8080" y="2382"/>
                    <a:pt x="7903" y="2235"/>
                    <a:pt x="7881" y="2035"/>
                  </a:cubicBezTo>
                  <a:cubicBezTo>
                    <a:pt x="7855" y="1797"/>
                    <a:pt x="8041" y="1597"/>
                    <a:pt x="8271" y="1597"/>
                  </a:cubicBezTo>
                  <a:close/>
                  <a:moveTo>
                    <a:pt x="9858" y="3167"/>
                  </a:moveTo>
                  <a:cubicBezTo>
                    <a:pt x="10059" y="3167"/>
                    <a:pt x="10236" y="3316"/>
                    <a:pt x="10259" y="3516"/>
                  </a:cubicBezTo>
                  <a:cubicBezTo>
                    <a:pt x="10284" y="3753"/>
                    <a:pt x="10100" y="3952"/>
                    <a:pt x="9868" y="3952"/>
                  </a:cubicBezTo>
                  <a:lnTo>
                    <a:pt x="8281" y="3952"/>
                  </a:lnTo>
                  <a:cubicBezTo>
                    <a:pt x="8080" y="3952"/>
                    <a:pt x="7903" y="3805"/>
                    <a:pt x="7881" y="3605"/>
                  </a:cubicBezTo>
                  <a:cubicBezTo>
                    <a:pt x="7855" y="3367"/>
                    <a:pt x="8041" y="3167"/>
                    <a:pt x="8271" y="3167"/>
                  </a:cubicBezTo>
                  <a:close/>
                  <a:moveTo>
                    <a:pt x="9858" y="4738"/>
                  </a:moveTo>
                  <a:cubicBezTo>
                    <a:pt x="10059" y="4738"/>
                    <a:pt x="10236" y="4887"/>
                    <a:pt x="10259" y="5087"/>
                  </a:cubicBezTo>
                  <a:cubicBezTo>
                    <a:pt x="10284" y="5323"/>
                    <a:pt x="10100" y="5523"/>
                    <a:pt x="9868" y="5523"/>
                  </a:cubicBezTo>
                  <a:lnTo>
                    <a:pt x="8281" y="5523"/>
                  </a:lnTo>
                  <a:cubicBezTo>
                    <a:pt x="8080" y="5523"/>
                    <a:pt x="7903" y="5376"/>
                    <a:pt x="7881" y="5176"/>
                  </a:cubicBezTo>
                  <a:cubicBezTo>
                    <a:pt x="7855" y="4938"/>
                    <a:pt x="8041" y="4738"/>
                    <a:pt x="8271" y="4738"/>
                  </a:cubicBezTo>
                  <a:close/>
                  <a:moveTo>
                    <a:pt x="2775" y="785"/>
                  </a:moveTo>
                  <a:cubicBezTo>
                    <a:pt x="2991" y="785"/>
                    <a:pt x="3167" y="987"/>
                    <a:pt x="3167" y="1204"/>
                  </a:cubicBezTo>
                  <a:lnTo>
                    <a:pt x="3167" y="4738"/>
                  </a:lnTo>
                  <a:lnTo>
                    <a:pt x="3952" y="4738"/>
                  </a:lnTo>
                  <a:lnTo>
                    <a:pt x="3952" y="3570"/>
                  </a:lnTo>
                  <a:cubicBezTo>
                    <a:pt x="3952" y="3369"/>
                    <a:pt x="4100" y="3192"/>
                    <a:pt x="4300" y="3170"/>
                  </a:cubicBezTo>
                  <a:cubicBezTo>
                    <a:pt x="4315" y="3169"/>
                    <a:pt x="4330" y="3168"/>
                    <a:pt x="4345" y="3168"/>
                  </a:cubicBezTo>
                  <a:cubicBezTo>
                    <a:pt x="4563" y="3168"/>
                    <a:pt x="4738" y="3343"/>
                    <a:pt x="4738" y="3560"/>
                  </a:cubicBezTo>
                  <a:lnTo>
                    <a:pt x="4738" y="4738"/>
                  </a:lnTo>
                  <a:lnTo>
                    <a:pt x="5523" y="4738"/>
                  </a:lnTo>
                  <a:lnTo>
                    <a:pt x="5523" y="2000"/>
                  </a:lnTo>
                  <a:cubicBezTo>
                    <a:pt x="5523" y="1798"/>
                    <a:pt x="5670" y="1622"/>
                    <a:pt x="5870" y="1600"/>
                  </a:cubicBezTo>
                  <a:cubicBezTo>
                    <a:pt x="5886" y="1598"/>
                    <a:pt x="5901" y="1597"/>
                    <a:pt x="5916" y="1597"/>
                  </a:cubicBezTo>
                  <a:cubicBezTo>
                    <a:pt x="6133" y="1597"/>
                    <a:pt x="6308" y="1772"/>
                    <a:pt x="6308" y="1989"/>
                  </a:cubicBezTo>
                  <a:lnTo>
                    <a:pt x="6308" y="4738"/>
                  </a:lnTo>
                  <a:lnTo>
                    <a:pt x="6691" y="4738"/>
                  </a:lnTo>
                  <a:cubicBezTo>
                    <a:pt x="6892" y="4738"/>
                    <a:pt x="7069" y="4887"/>
                    <a:pt x="7090" y="5087"/>
                  </a:cubicBezTo>
                  <a:cubicBezTo>
                    <a:pt x="7117" y="5323"/>
                    <a:pt x="6933" y="5523"/>
                    <a:pt x="6701" y="5523"/>
                  </a:cubicBezTo>
                  <a:lnTo>
                    <a:pt x="3167" y="5523"/>
                  </a:lnTo>
                  <a:lnTo>
                    <a:pt x="3167" y="5905"/>
                  </a:lnTo>
                  <a:cubicBezTo>
                    <a:pt x="3167" y="6107"/>
                    <a:pt x="3018" y="6285"/>
                    <a:pt x="2818" y="6307"/>
                  </a:cubicBezTo>
                  <a:cubicBezTo>
                    <a:pt x="2804" y="6308"/>
                    <a:pt x="2790" y="6309"/>
                    <a:pt x="2776" y="6309"/>
                  </a:cubicBezTo>
                  <a:cubicBezTo>
                    <a:pt x="2558" y="6309"/>
                    <a:pt x="2382" y="6133"/>
                    <a:pt x="2382" y="5916"/>
                  </a:cubicBezTo>
                  <a:lnTo>
                    <a:pt x="2382" y="5523"/>
                  </a:lnTo>
                  <a:lnTo>
                    <a:pt x="2000" y="5523"/>
                  </a:lnTo>
                  <a:cubicBezTo>
                    <a:pt x="1798" y="5523"/>
                    <a:pt x="1620" y="5376"/>
                    <a:pt x="1598" y="5176"/>
                  </a:cubicBezTo>
                  <a:cubicBezTo>
                    <a:pt x="1573" y="4938"/>
                    <a:pt x="1757" y="4738"/>
                    <a:pt x="1989" y="4738"/>
                  </a:cubicBezTo>
                  <a:lnTo>
                    <a:pt x="2382" y="4738"/>
                  </a:lnTo>
                  <a:lnTo>
                    <a:pt x="2382" y="1200"/>
                  </a:lnTo>
                  <a:cubicBezTo>
                    <a:pt x="2382" y="1035"/>
                    <a:pt x="2475" y="880"/>
                    <a:pt x="2629" y="816"/>
                  </a:cubicBezTo>
                  <a:cubicBezTo>
                    <a:pt x="2678" y="795"/>
                    <a:pt x="2727" y="785"/>
                    <a:pt x="2775" y="785"/>
                  </a:cubicBezTo>
                  <a:close/>
                  <a:moveTo>
                    <a:pt x="5916" y="9472"/>
                  </a:moveTo>
                  <a:cubicBezTo>
                    <a:pt x="6132" y="9472"/>
                    <a:pt x="6308" y="9648"/>
                    <a:pt x="6308" y="9865"/>
                  </a:cubicBezTo>
                  <a:cubicBezTo>
                    <a:pt x="6308" y="10081"/>
                    <a:pt x="6132" y="10258"/>
                    <a:pt x="5916" y="10258"/>
                  </a:cubicBezTo>
                  <a:cubicBezTo>
                    <a:pt x="5698" y="10258"/>
                    <a:pt x="5523" y="10081"/>
                    <a:pt x="5523" y="9865"/>
                  </a:cubicBezTo>
                  <a:cubicBezTo>
                    <a:pt x="5523" y="9648"/>
                    <a:pt x="5698" y="9472"/>
                    <a:pt x="5916" y="9472"/>
                  </a:cubicBezTo>
                  <a:close/>
                  <a:moveTo>
                    <a:pt x="0" y="0"/>
                  </a:moveTo>
                  <a:lnTo>
                    <a:pt x="0" y="7486"/>
                  </a:lnTo>
                  <a:cubicBezTo>
                    <a:pt x="0" y="7703"/>
                    <a:pt x="175" y="7879"/>
                    <a:pt x="393" y="7879"/>
                  </a:cubicBezTo>
                  <a:lnTo>
                    <a:pt x="5523" y="7879"/>
                  </a:lnTo>
                  <a:lnTo>
                    <a:pt x="5523" y="8763"/>
                  </a:lnTo>
                  <a:cubicBezTo>
                    <a:pt x="5047" y="8932"/>
                    <a:pt x="4710" y="9394"/>
                    <a:pt x="4739" y="9932"/>
                  </a:cubicBezTo>
                  <a:cubicBezTo>
                    <a:pt x="4770" y="10517"/>
                    <a:pt x="5237" y="10998"/>
                    <a:pt x="5821" y="11043"/>
                  </a:cubicBezTo>
                  <a:cubicBezTo>
                    <a:pt x="5852" y="11045"/>
                    <a:pt x="5884" y="11047"/>
                    <a:pt x="5915" y="11047"/>
                  </a:cubicBezTo>
                  <a:cubicBezTo>
                    <a:pt x="6564" y="11047"/>
                    <a:pt x="7093" y="10518"/>
                    <a:pt x="7093" y="9869"/>
                  </a:cubicBezTo>
                  <a:cubicBezTo>
                    <a:pt x="7093" y="9357"/>
                    <a:pt x="6764" y="8925"/>
                    <a:pt x="6308" y="8763"/>
                  </a:cubicBezTo>
                  <a:lnTo>
                    <a:pt x="6308" y="7880"/>
                  </a:lnTo>
                  <a:lnTo>
                    <a:pt x="11438" y="7880"/>
                  </a:lnTo>
                  <a:cubicBezTo>
                    <a:pt x="11656" y="7880"/>
                    <a:pt x="11831" y="7703"/>
                    <a:pt x="11831" y="7486"/>
                  </a:cubicBezTo>
                  <a:lnTo>
                    <a:pt x="118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 name="Google Shape;884;p69"/>
          <p:cNvGrpSpPr/>
          <p:nvPr/>
        </p:nvGrpSpPr>
        <p:grpSpPr>
          <a:xfrm>
            <a:off x="1532003" y="2800822"/>
            <a:ext cx="378018" cy="376725"/>
            <a:chOff x="5607850" y="1455085"/>
            <a:chExt cx="378018" cy="376725"/>
          </a:xfrm>
        </p:grpSpPr>
        <p:sp>
          <p:nvSpPr>
            <p:cNvPr id="885" name="Google Shape;885;p69"/>
            <p:cNvSpPr/>
            <p:nvPr/>
          </p:nvSpPr>
          <p:spPr>
            <a:xfrm>
              <a:off x="5829084" y="1500001"/>
              <a:ext cx="112149" cy="132443"/>
            </a:xfrm>
            <a:custGeom>
              <a:avLst/>
              <a:gdLst/>
              <a:ahLst/>
              <a:cxnLst/>
              <a:rect l="l" t="t" r="r" b="b"/>
              <a:pathLst>
                <a:path w="3990" h="4712" extrusionOk="0">
                  <a:moveTo>
                    <a:pt x="1209" y="0"/>
                  </a:moveTo>
                  <a:cubicBezTo>
                    <a:pt x="992" y="0"/>
                    <a:pt x="817" y="175"/>
                    <a:pt x="817" y="393"/>
                  </a:cubicBezTo>
                  <a:lnTo>
                    <a:pt x="817" y="2356"/>
                  </a:lnTo>
                  <a:lnTo>
                    <a:pt x="424" y="2356"/>
                  </a:lnTo>
                  <a:cubicBezTo>
                    <a:pt x="265" y="2356"/>
                    <a:pt x="122" y="2451"/>
                    <a:pt x="61" y="2598"/>
                  </a:cubicBezTo>
                  <a:cubicBezTo>
                    <a:pt x="1" y="2746"/>
                    <a:pt x="35" y="2913"/>
                    <a:pt x="147" y="3026"/>
                  </a:cubicBezTo>
                  <a:lnTo>
                    <a:pt x="1717" y="4596"/>
                  </a:lnTo>
                  <a:cubicBezTo>
                    <a:pt x="1793" y="4674"/>
                    <a:pt x="1894" y="4711"/>
                    <a:pt x="1995" y="4711"/>
                  </a:cubicBezTo>
                  <a:cubicBezTo>
                    <a:pt x="2095" y="4711"/>
                    <a:pt x="2196" y="4674"/>
                    <a:pt x="2272" y="4596"/>
                  </a:cubicBezTo>
                  <a:lnTo>
                    <a:pt x="3842" y="3026"/>
                  </a:lnTo>
                  <a:cubicBezTo>
                    <a:pt x="3955" y="2913"/>
                    <a:pt x="3990" y="2746"/>
                    <a:pt x="3929" y="2598"/>
                  </a:cubicBezTo>
                  <a:cubicBezTo>
                    <a:pt x="3867" y="2451"/>
                    <a:pt x="3724" y="2356"/>
                    <a:pt x="3565" y="2356"/>
                  </a:cubicBezTo>
                  <a:lnTo>
                    <a:pt x="3172" y="2356"/>
                  </a:lnTo>
                  <a:lnTo>
                    <a:pt x="3172" y="393"/>
                  </a:lnTo>
                  <a:cubicBezTo>
                    <a:pt x="3172" y="175"/>
                    <a:pt x="2997" y="0"/>
                    <a:pt x="27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69"/>
            <p:cNvSpPr/>
            <p:nvPr/>
          </p:nvSpPr>
          <p:spPr>
            <a:xfrm>
              <a:off x="5607850" y="1455085"/>
              <a:ext cx="378018" cy="376725"/>
            </a:xfrm>
            <a:custGeom>
              <a:avLst/>
              <a:gdLst/>
              <a:ahLst/>
              <a:cxnLst/>
              <a:rect l="l" t="t" r="r" b="b"/>
              <a:pathLst>
                <a:path w="13449" h="13403" extrusionOk="0">
                  <a:moveTo>
                    <a:pt x="1203" y="1"/>
                  </a:moveTo>
                  <a:cubicBezTo>
                    <a:pt x="986" y="1"/>
                    <a:pt x="809" y="176"/>
                    <a:pt x="809" y="394"/>
                  </a:cubicBezTo>
                  <a:lnTo>
                    <a:pt x="809" y="813"/>
                  </a:lnTo>
                  <a:lnTo>
                    <a:pt x="427" y="813"/>
                  </a:lnTo>
                  <a:cubicBezTo>
                    <a:pt x="226" y="813"/>
                    <a:pt x="47" y="960"/>
                    <a:pt x="26" y="1160"/>
                  </a:cubicBezTo>
                  <a:cubicBezTo>
                    <a:pt x="1" y="1398"/>
                    <a:pt x="185" y="1598"/>
                    <a:pt x="417" y="1598"/>
                  </a:cubicBezTo>
                  <a:lnTo>
                    <a:pt x="809" y="1598"/>
                  </a:lnTo>
                  <a:lnTo>
                    <a:pt x="809" y="2383"/>
                  </a:lnTo>
                  <a:lnTo>
                    <a:pt x="427" y="2383"/>
                  </a:lnTo>
                  <a:cubicBezTo>
                    <a:pt x="226" y="2383"/>
                    <a:pt x="47" y="2531"/>
                    <a:pt x="26" y="2731"/>
                  </a:cubicBezTo>
                  <a:cubicBezTo>
                    <a:pt x="1" y="2969"/>
                    <a:pt x="185" y="3169"/>
                    <a:pt x="417" y="3169"/>
                  </a:cubicBezTo>
                  <a:lnTo>
                    <a:pt x="809" y="3169"/>
                  </a:lnTo>
                  <a:lnTo>
                    <a:pt x="809" y="3954"/>
                  </a:lnTo>
                  <a:lnTo>
                    <a:pt x="427" y="3954"/>
                  </a:lnTo>
                  <a:cubicBezTo>
                    <a:pt x="226" y="3954"/>
                    <a:pt x="47" y="4101"/>
                    <a:pt x="26" y="4301"/>
                  </a:cubicBezTo>
                  <a:cubicBezTo>
                    <a:pt x="1" y="4539"/>
                    <a:pt x="185" y="4739"/>
                    <a:pt x="417" y="4739"/>
                  </a:cubicBezTo>
                  <a:lnTo>
                    <a:pt x="809" y="4739"/>
                  </a:lnTo>
                  <a:lnTo>
                    <a:pt x="809" y="5524"/>
                  </a:lnTo>
                  <a:lnTo>
                    <a:pt x="427" y="5524"/>
                  </a:lnTo>
                  <a:cubicBezTo>
                    <a:pt x="226" y="5524"/>
                    <a:pt x="47" y="5672"/>
                    <a:pt x="26" y="5872"/>
                  </a:cubicBezTo>
                  <a:cubicBezTo>
                    <a:pt x="1" y="6110"/>
                    <a:pt x="185" y="6309"/>
                    <a:pt x="417" y="6309"/>
                  </a:cubicBezTo>
                  <a:lnTo>
                    <a:pt x="809" y="6309"/>
                  </a:lnTo>
                  <a:lnTo>
                    <a:pt x="809" y="7095"/>
                  </a:lnTo>
                  <a:lnTo>
                    <a:pt x="427" y="7095"/>
                  </a:lnTo>
                  <a:cubicBezTo>
                    <a:pt x="226" y="7095"/>
                    <a:pt x="47" y="7242"/>
                    <a:pt x="26" y="7442"/>
                  </a:cubicBezTo>
                  <a:cubicBezTo>
                    <a:pt x="1" y="7680"/>
                    <a:pt x="185" y="7880"/>
                    <a:pt x="417" y="7880"/>
                  </a:cubicBezTo>
                  <a:lnTo>
                    <a:pt x="809" y="7880"/>
                  </a:lnTo>
                  <a:lnTo>
                    <a:pt x="809" y="8665"/>
                  </a:lnTo>
                  <a:lnTo>
                    <a:pt x="427" y="8665"/>
                  </a:lnTo>
                  <a:cubicBezTo>
                    <a:pt x="226" y="8665"/>
                    <a:pt x="47" y="8813"/>
                    <a:pt x="26" y="9013"/>
                  </a:cubicBezTo>
                  <a:cubicBezTo>
                    <a:pt x="1" y="9250"/>
                    <a:pt x="185" y="9450"/>
                    <a:pt x="417" y="9450"/>
                  </a:cubicBezTo>
                  <a:lnTo>
                    <a:pt x="809" y="9450"/>
                  </a:lnTo>
                  <a:lnTo>
                    <a:pt x="809" y="10236"/>
                  </a:lnTo>
                  <a:lnTo>
                    <a:pt x="427" y="10236"/>
                  </a:lnTo>
                  <a:cubicBezTo>
                    <a:pt x="226" y="10236"/>
                    <a:pt x="47" y="10383"/>
                    <a:pt x="26" y="10583"/>
                  </a:cubicBezTo>
                  <a:cubicBezTo>
                    <a:pt x="1" y="10821"/>
                    <a:pt x="185" y="11021"/>
                    <a:pt x="417" y="11021"/>
                  </a:cubicBezTo>
                  <a:lnTo>
                    <a:pt x="809" y="11021"/>
                  </a:lnTo>
                  <a:lnTo>
                    <a:pt x="809" y="11832"/>
                  </a:lnTo>
                  <a:lnTo>
                    <a:pt x="427" y="11832"/>
                  </a:lnTo>
                  <a:cubicBezTo>
                    <a:pt x="226" y="11832"/>
                    <a:pt x="47" y="11980"/>
                    <a:pt x="26" y="12180"/>
                  </a:cubicBezTo>
                  <a:cubicBezTo>
                    <a:pt x="1" y="12418"/>
                    <a:pt x="185" y="12618"/>
                    <a:pt x="417" y="12618"/>
                  </a:cubicBezTo>
                  <a:lnTo>
                    <a:pt x="809" y="12618"/>
                  </a:lnTo>
                  <a:lnTo>
                    <a:pt x="809" y="13000"/>
                  </a:lnTo>
                  <a:cubicBezTo>
                    <a:pt x="809" y="13201"/>
                    <a:pt x="957" y="13378"/>
                    <a:pt x="1157" y="13400"/>
                  </a:cubicBezTo>
                  <a:cubicBezTo>
                    <a:pt x="1172" y="13401"/>
                    <a:pt x="1187" y="13402"/>
                    <a:pt x="1201" y="13402"/>
                  </a:cubicBezTo>
                  <a:cubicBezTo>
                    <a:pt x="1418" y="13402"/>
                    <a:pt x="1595" y="13226"/>
                    <a:pt x="1595" y="13010"/>
                  </a:cubicBezTo>
                  <a:lnTo>
                    <a:pt x="1595" y="12618"/>
                  </a:lnTo>
                  <a:lnTo>
                    <a:pt x="2380" y="12618"/>
                  </a:lnTo>
                  <a:lnTo>
                    <a:pt x="2380" y="13000"/>
                  </a:lnTo>
                  <a:cubicBezTo>
                    <a:pt x="2380" y="13201"/>
                    <a:pt x="2527" y="13378"/>
                    <a:pt x="2727" y="13400"/>
                  </a:cubicBezTo>
                  <a:cubicBezTo>
                    <a:pt x="2742" y="13401"/>
                    <a:pt x="2757" y="13402"/>
                    <a:pt x="2772" y="13402"/>
                  </a:cubicBezTo>
                  <a:cubicBezTo>
                    <a:pt x="2990" y="13402"/>
                    <a:pt x="3165" y="13226"/>
                    <a:pt x="3165" y="13010"/>
                  </a:cubicBezTo>
                  <a:lnTo>
                    <a:pt x="3165" y="12618"/>
                  </a:lnTo>
                  <a:lnTo>
                    <a:pt x="3950" y="12618"/>
                  </a:lnTo>
                  <a:lnTo>
                    <a:pt x="3950" y="13000"/>
                  </a:lnTo>
                  <a:cubicBezTo>
                    <a:pt x="3950" y="13201"/>
                    <a:pt x="4098" y="13378"/>
                    <a:pt x="4298" y="13400"/>
                  </a:cubicBezTo>
                  <a:cubicBezTo>
                    <a:pt x="4313" y="13401"/>
                    <a:pt x="4328" y="13402"/>
                    <a:pt x="4343" y="13402"/>
                  </a:cubicBezTo>
                  <a:cubicBezTo>
                    <a:pt x="4560" y="13402"/>
                    <a:pt x="4735" y="13226"/>
                    <a:pt x="4735" y="13010"/>
                  </a:cubicBezTo>
                  <a:lnTo>
                    <a:pt x="4735" y="12618"/>
                  </a:lnTo>
                  <a:lnTo>
                    <a:pt x="5547" y="12618"/>
                  </a:lnTo>
                  <a:lnTo>
                    <a:pt x="5547" y="13000"/>
                  </a:lnTo>
                  <a:cubicBezTo>
                    <a:pt x="5547" y="13201"/>
                    <a:pt x="5694" y="13378"/>
                    <a:pt x="5894" y="13400"/>
                  </a:cubicBezTo>
                  <a:cubicBezTo>
                    <a:pt x="5909" y="13401"/>
                    <a:pt x="5924" y="13402"/>
                    <a:pt x="5939" y="13402"/>
                  </a:cubicBezTo>
                  <a:cubicBezTo>
                    <a:pt x="6157" y="13402"/>
                    <a:pt x="6332" y="13226"/>
                    <a:pt x="6332" y="13010"/>
                  </a:cubicBezTo>
                  <a:lnTo>
                    <a:pt x="6332" y="12618"/>
                  </a:lnTo>
                  <a:lnTo>
                    <a:pt x="7117" y="12618"/>
                  </a:lnTo>
                  <a:lnTo>
                    <a:pt x="7117" y="13000"/>
                  </a:lnTo>
                  <a:cubicBezTo>
                    <a:pt x="7117" y="13201"/>
                    <a:pt x="7265" y="13378"/>
                    <a:pt x="7466" y="13400"/>
                  </a:cubicBezTo>
                  <a:cubicBezTo>
                    <a:pt x="7481" y="13401"/>
                    <a:pt x="7496" y="13402"/>
                    <a:pt x="7511" y="13402"/>
                  </a:cubicBezTo>
                  <a:cubicBezTo>
                    <a:pt x="7727" y="13402"/>
                    <a:pt x="7903" y="13226"/>
                    <a:pt x="7903" y="13010"/>
                  </a:cubicBezTo>
                  <a:lnTo>
                    <a:pt x="7903" y="12618"/>
                  </a:lnTo>
                  <a:lnTo>
                    <a:pt x="8688" y="12618"/>
                  </a:lnTo>
                  <a:lnTo>
                    <a:pt x="8688" y="13000"/>
                  </a:lnTo>
                  <a:cubicBezTo>
                    <a:pt x="8688" y="13201"/>
                    <a:pt x="8835" y="13378"/>
                    <a:pt x="9037" y="13400"/>
                  </a:cubicBezTo>
                  <a:cubicBezTo>
                    <a:pt x="9052" y="13401"/>
                    <a:pt x="9067" y="13402"/>
                    <a:pt x="9081" y="13402"/>
                  </a:cubicBezTo>
                  <a:cubicBezTo>
                    <a:pt x="9298" y="13402"/>
                    <a:pt x="9473" y="13226"/>
                    <a:pt x="9473" y="13010"/>
                  </a:cubicBezTo>
                  <a:lnTo>
                    <a:pt x="9473" y="12618"/>
                  </a:lnTo>
                  <a:lnTo>
                    <a:pt x="10258" y="12618"/>
                  </a:lnTo>
                  <a:lnTo>
                    <a:pt x="10258" y="13000"/>
                  </a:lnTo>
                  <a:cubicBezTo>
                    <a:pt x="10258" y="13201"/>
                    <a:pt x="10406" y="13378"/>
                    <a:pt x="10607" y="13400"/>
                  </a:cubicBezTo>
                  <a:cubicBezTo>
                    <a:pt x="10622" y="13401"/>
                    <a:pt x="10637" y="13402"/>
                    <a:pt x="10652" y="13402"/>
                  </a:cubicBezTo>
                  <a:cubicBezTo>
                    <a:pt x="10868" y="13402"/>
                    <a:pt x="11043" y="13226"/>
                    <a:pt x="11043" y="13010"/>
                  </a:cubicBezTo>
                  <a:lnTo>
                    <a:pt x="11043" y="12618"/>
                  </a:lnTo>
                  <a:lnTo>
                    <a:pt x="11855" y="12618"/>
                  </a:lnTo>
                  <a:lnTo>
                    <a:pt x="11855" y="13000"/>
                  </a:lnTo>
                  <a:cubicBezTo>
                    <a:pt x="11855" y="13201"/>
                    <a:pt x="12002" y="13378"/>
                    <a:pt x="12204" y="13400"/>
                  </a:cubicBezTo>
                  <a:cubicBezTo>
                    <a:pt x="12219" y="13401"/>
                    <a:pt x="12234" y="13402"/>
                    <a:pt x="12248" y="13402"/>
                  </a:cubicBezTo>
                  <a:cubicBezTo>
                    <a:pt x="12465" y="13402"/>
                    <a:pt x="12640" y="13226"/>
                    <a:pt x="12640" y="13010"/>
                  </a:cubicBezTo>
                  <a:lnTo>
                    <a:pt x="12640" y="12618"/>
                  </a:lnTo>
                  <a:lnTo>
                    <a:pt x="13023" y="12618"/>
                  </a:lnTo>
                  <a:cubicBezTo>
                    <a:pt x="13224" y="12618"/>
                    <a:pt x="13401" y="12469"/>
                    <a:pt x="13422" y="12269"/>
                  </a:cubicBezTo>
                  <a:cubicBezTo>
                    <a:pt x="13449" y="12034"/>
                    <a:pt x="13265" y="11834"/>
                    <a:pt x="13033" y="11834"/>
                  </a:cubicBezTo>
                  <a:lnTo>
                    <a:pt x="11043" y="11834"/>
                  </a:lnTo>
                  <a:lnTo>
                    <a:pt x="11043" y="7487"/>
                  </a:lnTo>
                  <a:cubicBezTo>
                    <a:pt x="11043" y="7271"/>
                    <a:pt x="10868" y="7095"/>
                    <a:pt x="10651" y="7095"/>
                  </a:cubicBezTo>
                  <a:lnTo>
                    <a:pt x="9080" y="7095"/>
                  </a:lnTo>
                  <a:cubicBezTo>
                    <a:pt x="8863" y="7095"/>
                    <a:pt x="8688" y="7271"/>
                    <a:pt x="8688" y="7487"/>
                  </a:cubicBezTo>
                  <a:lnTo>
                    <a:pt x="8688" y="11832"/>
                  </a:lnTo>
                  <a:lnTo>
                    <a:pt x="7903" y="11832"/>
                  </a:lnTo>
                  <a:lnTo>
                    <a:pt x="7903" y="5917"/>
                  </a:lnTo>
                  <a:cubicBezTo>
                    <a:pt x="7903" y="5701"/>
                    <a:pt x="7727" y="5524"/>
                    <a:pt x="7510" y="5524"/>
                  </a:cubicBezTo>
                  <a:lnTo>
                    <a:pt x="5940" y="5524"/>
                  </a:lnTo>
                  <a:cubicBezTo>
                    <a:pt x="5722" y="5524"/>
                    <a:pt x="5547" y="5701"/>
                    <a:pt x="5547" y="5917"/>
                  </a:cubicBezTo>
                  <a:lnTo>
                    <a:pt x="5547" y="11832"/>
                  </a:lnTo>
                  <a:lnTo>
                    <a:pt x="4735" y="11832"/>
                  </a:lnTo>
                  <a:lnTo>
                    <a:pt x="4735" y="9058"/>
                  </a:lnTo>
                  <a:cubicBezTo>
                    <a:pt x="4735" y="8842"/>
                    <a:pt x="4559" y="8665"/>
                    <a:pt x="4343" y="8665"/>
                  </a:cubicBezTo>
                  <a:lnTo>
                    <a:pt x="2772" y="8665"/>
                  </a:lnTo>
                  <a:cubicBezTo>
                    <a:pt x="2555" y="8665"/>
                    <a:pt x="2380" y="8842"/>
                    <a:pt x="2380" y="9058"/>
                  </a:cubicBezTo>
                  <a:lnTo>
                    <a:pt x="2380" y="11832"/>
                  </a:lnTo>
                  <a:lnTo>
                    <a:pt x="1595" y="11832"/>
                  </a:lnTo>
                  <a:lnTo>
                    <a:pt x="1595" y="404"/>
                  </a:lnTo>
                  <a:cubicBezTo>
                    <a:pt x="1595" y="203"/>
                    <a:pt x="1446" y="25"/>
                    <a:pt x="1246" y="3"/>
                  </a:cubicBezTo>
                  <a:cubicBezTo>
                    <a:pt x="1231" y="1"/>
                    <a:pt x="1217" y="1"/>
                    <a:pt x="1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887" name="Google Shape;887;p69"/>
          <p:cNvCxnSpPr>
            <a:stCxn id="873" idx="0"/>
            <a:endCxn id="865" idx="1"/>
          </p:cNvCxnSpPr>
          <p:nvPr/>
        </p:nvCxnSpPr>
        <p:spPr>
          <a:xfrm rot="-5400000">
            <a:off x="2356412" y="1491725"/>
            <a:ext cx="575700" cy="1846500"/>
          </a:xfrm>
          <a:prstGeom prst="bentConnector2">
            <a:avLst/>
          </a:prstGeom>
          <a:noFill/>
          <a:ln w="9525" cap="flat" cmpd="sng">
            <a:solidFill>
              <a:schemeClr val="dk1"/>
            </a:solidFill>
            <a:prstDash val="solid"/>
            <a:round/>
            <a:headEnd type="none" w="med" len="med"/>
            <a:tailEnd type="none" w="med" len="med"/>
          </a:ln>
        </p:spPr>
      </p:cxnSp>
      <p:cxnSp>
        <p:nvCxnSpPr>
          <p:cNvPr id="888" name="Google Shape;888;p69"/>
          <p:cNvCxnSpPr>
            <a:stCxn id="865" idx="3"/>
            <a:endCxn id="875" idx="0"/>
          </p:cNvCxnSpPr>
          <p:nvPr/>
        </p:nvCxnSpPr>
        <p:spPr>
          <a:xfrm>
            <a:off x="5576400" y="2127025"/>
            <a:ext cx="1846500" cy="575700"/>
          </a:xfrm>
          <a:prstGeom prst="bentConnector2">
            <a:avLst/>
          </a:prstGeom>
          <a:noFill/>
          <a:ln w="9525" cap="flat" cmpd="sng">
            <a:solidFill>
              <a:schemeClr val="dk1"/>
            </a:solidFill>
            <a:prstDash val="solid"/>
            <a:round/>
            <a:headEnd type="none" w="med" len="med"/>
            <a:tailEnd type="none" w="med" len="med"/>
          </a:ln>
        </p:spPr>
      </p:cxnSp>
      <p:cxnSp>
        <p:nvCxnSpPr>
          <p:cNvPr id="889" name="Google Shape;889;p69"/>
          <p:cNvCxnSpPr>
            <a:stCxn id="874" idx="0"/>
            <a:endCxn id="865" idx="2"/>
          </p:cNvCxnSpPr>
          <p:nvPr/>
        </p:nvCxnSpPr>
        <p:spPr>
          <a:xfrm rot="-5400000">
            <a:off x="4479300" y="2609525"/>
            <a:ext cx="186000" cy="600"/>
          </a:xfrm>
          <a:prstGeom prst="bentConnector3">
            <a:avLst>
              <a:gd name="adj1" fmla="val 49987"/>
            </a:avLst>
          </a:prstGeom>
          <a:noFill/>
          <a:ln w="9525" cap="flat" cmpd="sng">
            <a:solidFill>
              <a:schemeClr val="dk1"/>
            </a:solidFill>
            <a:prstDash val="solid"/>
            <a:round/>
            <a:headEnd type="none" w="med" len="med"/>
            <a:tailEnd type="none" w="med" len="med"/>
          </a:ln>
        </p:spPr>
      </p:cxn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893"/>
        <p:cNvGrpSpPr/>
        <p:nvPr/>
      </p:nvGrpSpPr>
      <p:grpSpPr>
        <a:xfrm>
          <a:off x="0" y="0"/>
          <a:ext cx="0" cy="0"/>
          <a:chOff x="0" y="0"/>
          <a:chExt cx="0" cy="0"/>
        </a:xfrm>
      </p:grpSpPr>
      <p:sp>
        <p:nvSpPr>
          <p:cNvPr id="894" name="Google Shape;894;p70"/>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Schedule</a:t>
            </a:r>
            <a:endParaRPr/>
          </a:p>
        </p:txBody>
      </p:sp>
      <p:sp>
        <p:nvSpPr>
          <p:cNvPr id="895" name="Google Shape;895;p70"/>
          <p:cNvSpPr txBox="1">
            <a:spLocks noGrp="1"/>
          </p:cNvSpPr>
          <p:nvPr>
            <p:ph type="title" idx="4294967295"/>
          </p:nvPr>
        </p:nvSpPr>
        <p:spPr>
          <a:xfrm>
            <a:off x="2494925" y="1306274"/>
            <a:ext cx="907200" cy="347100"/>
          </a:xfrm>
          <a:prstGeom prst="rect">
            <a:avLst/>
          </a:prstGeom>
          <a:solidFill>
            <a:schemeClr val="dk1"/>
          </a:solidFill>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lt1"/>
                </a:solidFill>
              </a:rPr>
              <a:t>Jan</a:t>
            </a:r>
            <a:endParaRPr sz="2000">
              <a:solidFill>
                <a:schemeClr val="lt1"/>
              </a:solidFill>
            </a:endParaRPr>
          </a:p>
        </p:txBody>
      </p:sp>
      <p:sp>
        <p:nvSpPr>
          <p:cNvPr id="896" name="Google Shape;896;p70"/>
          <p:cNvSpPr txBox="1">
            <a:spLocks noGrp="1"/>
          </p:cNvSpPr>
          <p:nvPr>
            <p:ph type="subTitle" idx="4294967295"/>
          </p:nvPr>
        </p:nvSpPr>
        <p:spPr>
          <a:xfrm>
            <a:off x="2494925" y="2173757"/>
            <a:ext cx="1912800" cy="297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200"/>
              <a:t>Jan 1st - Feb 26th</a:t>
            </a:r>
            <a:endParaRPr sz="1200"/>
          </a:p>
        </p:txBody>
      </p:sp>
      <p:sp>
        <p:nvSpPr>
          <p:cNvPr id="897" name="Google Shape;897;p70"/>
          <p:cNvSpPr txBox="1">
            <a:spLocks noGrp="1"/>
          </p:cNvSpPr>
          <p:nvPr>
            <p:ph type="title" idx="4294967295"/>
          </p:nvPr>
        </p:nvSpPr>
        <p:spPr>
          <a:xfrm>
            <a:off x="3500655" y="1306274"/>
            <a:ext cx="907200" cy="347100"/>
          </a:xfrm>
          <a:prstGeom prst="rect">
            <a:avLst/>
          </a:prstGeom>
          <a:solidFill>
            <a:schemeClr val="dk1"/>
          </a:solidFill>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lt1"/>
                </a:solidFill>
              </a:rPr>
              <a:t>Feb</a:t>
            </a:r>
            <a:endParaRPr sz="2000">
              <a:solidFill>
                <a:schemeClr val="lt1"/>
              </a:solidFill>
            </a:endParaRPr>
          </a:p>
        </p:txBody>
      </p:sp>
      <p:sp>
        <p:nvSpPr>
          <p:cNvPr id="898" name="Google Shape;898;p70"/>
          <p:cNvSpPr txBox="1">
            <a:spLocks noGrp="1"/>
          </p:cNvSpPr>
          <p:nvPr>
            <p:ph type="title" idx="4294967295"/>
          </p:nvPr>
        </p:nvSpPr>
        <p:spPr>
          <a:xfrm>
            <a:off x="4506385" y="1306274"/>
            <a:ext cx="907200" cy="347100"/>
          </a:xfrm>
          <a:prstGeom prst="rect">
            <a:avLst/>
          </a:prstGeom>
          <a:solidFill>
            <a:schemeClr val="dk1"/>
          </a:solidFill>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lt1"/>
                </a:solidFill>
              </a:rPr>
              <a:t>Mar</a:t>
            </a:r>
            <a:endParaRPr sz="2000">
              <a:solidFill>
                <a:schemeClr val="lt1"/>
              </a:solidFill>
            </a:endParaRPr>
          </a:p>
        </p:txBody>
      </p:sp>
      <p:sp>
        <p:nvSpPr>
          <p:cNvPr id="899" name="Google Shape;899;p70"/>
          <p:cNvSpPr txBox="1">
            <a:spLocks noGrp="1"/>
          </p:cNvSpPr>
          <p:nvPr>
            <p:ph type="title" idx="4294967295"/>
          </p:nvPr>
        </p:nvSpPr>
        <p:spPr>
          <a:xfrm>
            <a:off x="5512115" y="1306274"/>
            <a:ext cx="907200" cy="347100"/>
          </a:xfrm>
          <a:prstGeom prst="rect">
            <a:avLst/>
          </a:prstGeom>
          <a:solidFill>
            <a:schemeClr val="dk1"/>
          </a:solidFill>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lt1"/>
                </a:solidFill>
              </a:rPr>
              <a:t>Apr</a:t>
            </a:r>
            <a:endParaRPr sz="2000">
              <a:solidFill>
                <a:schemeClr val="lt1"/>
              </a:solidFill>
            </a:endParaRPr>
          </a:p>
        </p:txBody>
      </p:sp>
      <p:sp>
        <p:nvSpPr>
          <p:cNvPr id="900" name="Google Shape;900;p70"/>
          <p:cNvSpPr txBox="1">
            <a:spLocks noGrp="1"/>
          </p:cNvSpPr>
          <p:nvPr>
            <p:ph type="title" idx="4294967295"/>
          </p:nvPr>
        </p:nvSpPr>
        <p:spPr>
          <a:xfrm>
            <a:off x="6517844" y="1306274"/>
            <a:ext cx="907200" cy="347100"/>
          </a:xfrm>
          <a:prstGeom prst="rect">
            <a:avLst/>
          </a:prstGeom>
          <a:solidFill>
            <a:schemeClr val="dk1"/>
          </a:solidFill>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lt1"/>
                </a:solidFill>
              </a:rPr>
              <a:t>May</a:t>
            </a:r>
            <a:endParaRPr sz="2000">
              <a:solidFill>
                <a:schemeClr val="lt1"/>
              </a:solidFill>
            </a:endParaRPr>
          </a:p>
        </p:txBody>
      </p:sp>
      <p:sp>
        <p:nvSpPr>
          <p:cNvPr id="901" name="Google Shape;901;p70"/>
          <p:cNvSpPr txBox="1">
            <a:spLocks noGrp="1"/>
          </p:cNvSpPr>
          <p:nvPr>
            <p:ph type="title" idx="4294967295"/>
          </p:nvPr>
        </p:nvSpPr>
        <p:spPr>
          <a:xfrm>
            <a:off x="7523574" y="1306274"/>
            <a:ext cx="907200" cy="347100"/>
          </a:xfrm>
          <a:prstGeom prst="rect">
            <a:avLst/>
          </a:prstGeom>
          <a:solidFill>
            <a:schemeClr val="dk1"/>
          </a:solidFill>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lt1"/>
                </a:solidFill>
              </a:rPr>
              <a:t>Jun</a:t>
            </a:r>
            <a:endParaRPr sz="2000">
              <a:solidFill>
                <a:schemeClr val="lt1"/>
              </a:solidFill>
            </a:endParaRPr>
          </a:p>
        </p:txBody>
      </p:sp>
      <p:sp>
        <p:nvSpPr>
          <p:cNvPr id="902" name="Google Shape;902;p70"/>
          <p:cNvSpPr txBox="1">
            <a:spLocks noGrp="1"/>
          </p:cNvSpPr>
          <p:nvPr>
            <p:ph type="title" idx="4294967295"/>
          </p:nvPr>
        </p:nvSpPr>
        <p:spPr>
          <a:xfrm>
            <a:off x="720000" y="1825901"/>
            <a:ext cx="1676400" cy="472500"/>
          </a:xfrm>
          <a:prstGeom prst="rect">
            <a:avLst/>
          </a:prstGeom>
          <a:noFill/>
        </p:spPr>
        <p:txBody>
          <a:bodyPr spcFirstLastPara="1" wrap="square" lIns="91425" tIns="91425" rIns="91425" bIns="91425" anchor="ctr" anchorCtr="0">
            <a:noAutofit/>
          </a:bodyPr>
          <a:lstStyle/>
          <a:p>
            <a:pPr marL="0" lvl="0" indent="0" algn="ctr" rtl="0">
              <a:spcBef>
                <a:spcPts val="0"/>
              </a:spcBef>
              <a:spcAft>
                <a:spcPts val="0"/>
              </a:spcAft>
              <a:buNone/>
            </a:pPr>
            <a:r>
              <a:rPr lang="en" sz="2400"/>
              <a:t>Phase 1</a:t>
            </a:r>
            <a:endParaRPr sz="2400"/>
          </a:p>
        </p:txBody>
      </p:sp>
      <p:sp>
        <p:nvSpPr>
          <p:cNvPr id="903" name="Google Shape;903;p70"/>
          <p:cNvSpPr txBox="1">
            <a:spLocks noGrp="1"/>
          </p:cNvSpPr>
          <p:nvPr>
            <p:ph type="title" idx="4294967295"/>
          </p:nvPr>
        </p:nvSpPr>
        <p:spPr>
          <a:xfrm>
            <a:off x="720000" y="2471057"/>
            <a:ext cx="1676400" cy="472500"/>
          </a:xfrm>
          <a:prstGeom prst="rect">
            <a:avLst/>
          </a:prstGeom>
          <a:noFill/>
        </p:spPr>
        <p:txBody>
          <a:bodyPr spcFirstLastPara="1" wrap="square" lIns="91425" tIns="91425" rIns="91425" bIns="91425" anchor="ctr" anchorCtr="0">
            <a:noAutofit/>
          </a:bodyPr>
          <a:lstStyle/>
          <a:p>
            <a:pPr marL="0" lvl="0" indent="0" algn="ctr" rtl="0">
              <a:spcBef>
                <a:spcPts val="0"/>
              </a:spcBef>
              <a:spcAft>
                <a:spcPts val="0"/>
              </a:spcAft>
              <a:buNone/>
            </a:pPr>
            <a:r>
              <a:rPr lang="en" sz="2400"/>
              <a:t>Phase 2</a:t>
            </a:r>
            <a:endParaRPr sz="2400"/>
          </a:p>
        </p:txBody>
      </p:sp>
      <p:sp>
        <p:nvSpPr>
          <p:cNvPr id="904" name="Google Shape;904;p70"/>
          <p:cNvSpPr txBox="1">
            <a:spLocks noGrp="1"/>
          </p:cNvSpPr>
          <p:nvPr>
            <p:ph type="title" idx="4294967295"/>
          </p:nvPr>
        </p:nvSpPr>
        <p:spPr>
          <a:xfrm>
            <a:off x="720000" y="3116213"/>
            <a:ext cx="1676400" cy="472500"/>
          </a:xfrm>
          <a:prstGeom prst="rect">
            <a:avLst/>
          </a:prstGeom>
          <a:noFill/>
        </p:spPr>
        <p:txBody>
          <a:bodyPr spcFirstLastPara="1" wrap="square" lIns="91425" tIns="91425" rIns="91425" bIns="91425" anchor="ctr" anchorCtr="0">
            <a:noAutofit/>
          </a:bodyPr>
          <a:lstStyle/>
          <a:p>
            <a:pPr marL="0" lvl="0" indent="0" algn="ctr" rtl="0">
              <a:spcBef>
                <a:spcPts val="0"/>
              </a:spcBef>
              <a:spcAft>
                <a:spcPts val="0"/>
              </a:spcAft>
              <a:buNone/>
            </a:pPr>
            <a:r>
              <a:rPr lang="en" sz="2400"/>
              <a:t>Phase 3</a:t>
            </a:r>
            <a:endParaRPr sz="2400"/>
          </a:p>
        </p:txBody>
      </p:sp>
      <p:sp>
        <p:nvSpPr>
          <p:cNvPr id="905" name="Google Shape;905;p70"/>
          <p:cNvSpPr txBox="1">
            <a:spLocks noGrp="1"/>
          </p:cNvSpPr>
          <p:nvPr>
            <p:ph type="title" idx="4294967295"/>
          </p:nvPr>
        </p:nvSpPr>
        <p:spPr>
          <a:xfrm>
            <a:off x="720000" y="3761370"/>
            <a:ext cx="1676400" cy="472500"/>
          </a:xfrm>
          <a:prstGeom prst="rect">
            <a:avLst/>
          </a:prstGeom>
          <a:noFill/>
        </p:spPr>
        <p:txBody>
          <a:bodyPr spcFirstLastPara="1" wrap="square" lIns="91425" tIns="91425" rIns="91425" bIns="91425" anchor="ctr" anchorCtr="0">
            <a:noAutofit/>
          </a:bodyPr>
          <a:lstStyle/>
          <a:p>
            <a:pPr marL="0" lvl="0" indent="0" algn="ctr" rtl="0">
              <a:spcBef>
                <a:spcPts val="0"/>
              </a:spcBef>
              <a:spcAft>
                <a:spcPts val="0"/>
              </a:spcAft>
              <a:buNone/>
            </a:pPr>
            <a:r>
              <a:rPr lang="en" sz="2400"/>
              <a:t>Phase 4</a:t>
            </a:r>
            <a:endParaRPr sz="2400"/>
          </a:p>
        </p:txBody>
      </p:sp>
      <p:sp>
        <p:nvSpPr>
          <p:cNvPr id="906" name="Google Shape;906;p70"/>
          <p:cNvSpPr/>
          <p:nvPr/>
        </p:nvSpPr>
        <p:spPr>
          <a:xfrm>
            <a:off x="2494925" y="1950551"/>
            <a:ext cx="5935800" cy="2232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70"/>
          <p:cNvSpPr/>
          <p:nvPr/>
        </p:nvSpPr>
        <p:spPr>
          <a:xfrm>
            <a:off x="2494925" y="1950551"/>
            <a:ext cx="1912800" cy="2232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70"/>
          <p:cNvSpPr/>
          <p:nvPr/>
        </p:nvSpPr>
        <p:spPr>
          <a:xfrm>
            <a:off x="2494925" y="2595707"/>
            <a:ext cx="5935800" cy="2232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70"/>
          <p:cNvSpPr/>
          <p:nvPr/>
        </p:nvSpPr>
        <p:spPr>
          <a:xfrm>
            <a:off x="3500650" y="2595707"/>
            <a:ext cx="2918700" cy="2232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70"/>
          <p:cNvSpPr/>
          <p:nvPr/>
        </p:nvSpPr>
        <p:spPr>
          <a:xfrm>
            <a:off x="2494925" y="3240863"/>
            <a:ext cx="5935800" cy="2232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70"/>
          <p:cNvSpPr/>
          <p:nvPr/>
        </p:nvSpPr>
        <p:spPr>
          <a:xfrm>
            <a:off x="3500650" y="3240863"/>
            <a:ext cx="3924600" cy="2232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70"/>
          <p:cNvSpPr/>
          <p:nvPr/>
        </p:nvSpPr>
        <p:spPr>
          <a:xfrm>
            <a:off x="2494925" y="3886020"/>
            <a:ext cx="5935800" cy="2232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70"/>
          <p:cNvSpPr/>
          <p:nvPr/>
        </p:nvSpPr>
        <p:spPr>
          <a:xfrm>
            <a:off x="6517925" y="3886020"/>
            <a:ext cx="1912800" cy="223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70"/>
          <p:cNvSpPr txBox="1">
            <a:spLocks noGrp="1"/>
          </p:cNvSpPr>
          <p:nvPr>
            <p:ph type="subTitle" idx="4294967295"/>
          </p:nvPr>
        </p:nvSpPr>
        <p:spPr>
          <a:xfrm>
            <a:off x="3500650" y="2818915"/>
            <a:ext cx="1912800" cy="297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200"/>
              <a:t>Feb 28th - Apr 1st</a:t>
            </a:r>
            <a:endParaRPr sz="1200"/>
          </a:p>
        </p:txBody>
      </p:sp>
      <p:sp>
        <p:nvSpPr>
          <p:cNvPr id="915" name="Google Shape;915;p70"/>
          <p:cNvSpPr txBox="1">
            <a:spLocks noGrp="1"/>
          </p:cNvSpPr>
          <p:nvPr>
            <p:ph type="subTitle" idx="4294967295"/>
          </p:nvPr>
        </p:nvSpPr>
        <p:spPr>
          <a:xfrm>
            <a:off x="3500650" y="3464074"/>
            <a:ext cx="1912800" cy="297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200"/>
              <a:t>Feb 29th - May 15th</a:t>
            </a:r>
            <a:endParaRPr sz="1200"/>
          </a:p>
        </p:txBody>
      </p:sp>
      <p:sp>
        <p:nvSpPr>
          <p:cNvPr id="916" name="Google Shape;916;p70"/>
          <p:cNvSpPr txBox="1">
            <a:spLocks noGrp="1"/>
          </p:cNvSpPr>
          <p:nvPr>
            <p:ph type="subTitle" idx="4294967295"/>
          </p:nvPr>
        </p:nvSpPr>
        <p:spPr>
          <a:xfrm>
            <a:off x="6517925" y="4109232"/>
            <a:ext cx="1912800" cy="297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200"/>
              <a:t>May 29th - Jun 21st</a:t>
            </a:r>
            <a:endParaRPr sz="1200"/>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920"/>
        <p:cNvGrpSpPr/>
        <p:nvPr/>
      </p:nvGrpSpPr>
      <p:grpSpPr>
        <a:xfrm>
          <a:off x="0" y="0"/>
          <a:ext cx="0" cy="0"/>
          <a:chOff x="0" y="0"/>
          <a:chExt cx="0" cy="0"/>
        </a:xfrm>
      </p:grpSpPr>
      <p:sp>
        <p:nvSpPr>
          <p:cNvPr id="921" name="Google Shape;921;p71"/>
          <p:cNvSpPr txBox="1">
            <a:spLocks noGrp="1"/>
          </p:cNvSpPr>
          <p:nvPr>
            <p:ph type="title"/>
          </p:nvPr>
        </p:nvSpPr>
        <p:spPr>
          <a:xfrm>
            <a:off x="720000" y="5384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a graphic</a:t>
            </a:r>
            <a:endParaRPr/>
          </a:p>
        </p:txBody>
      </p:sp>
      <p:pic>
        <p:nvPicPr>
          <p:cNvPr id="922" name="Google Shape;922;p71" title="Chart">
            <a:hlinkClick r:id="rId3"/>
          </p:cNvPr>
          <p:cNvPicPr preferRelativeResize="0"/>
          <p:nvPr/>
        </p:nvPicPr>
        <p:blipFill>
          <a:blip r:embed="rId4">
            <a:alphaModFix/>
          </a:blip>
          <a:stretch>
            <a:fillRect/>
          </a:stretch>
        </p:blipFill>
        <p:spPr>
          <a:xfrm>
            <a:off x="713223" y="1442798"/>
            <a:ext cx="3467832" cy="2144274"/>
          </a:xfrm>
          <a:prstGeom prst="rect">
            <a:avLst/>
          </a:prstGeom>
          <a:noFill/>
          <a:ln>
            <a:noFill/>
          </a:ln>
        </p:spPr>
      </p:pic>
      <p:sp>
        <p:nvSpPr>
          <p:cNvPr id="923" name="Google Shape;923;p71"/>
          <p:cNvSpPr txBox="1"/>
          <p:nvPr/>
        </p:nvSpPr>
        <p:spPr>
          <a:xfrm>
            <a:off x="713289" y="3780275"/>
            <a:ext cx="3467700" cy="1129200"/>
          </a:xfrm>
          <a:prstGeom prst="rect">
            <a:avLst/>
          </a:prstGeom>
          <a:solidFill>
            <a:schemeClr val="lt1"/>
          </a:solid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dirty="0">
                <a:solidFill>
                  <a:schemeClr val="dk1"/>
                </a:solidFill>
                <a:latin typeface="Chivo"/>
                <a:ea typeface="Chivo"/>
                <a:cs typeface="Chivo"/>
                <a:sym typeface="Chivo"/>
              </a:rPr>
              <a:t>Follow the link in the graph to modify its data and then paste the new one here. </a:t>
            </a:r>
            <a:endParaRPr sz="1200" dirty="0">
              <a:solidFill>
                <a:schemeClr val="dk1"/>
              </a:solidFill>
              <a:latin typeface="Chivo"/>
              <a:ea typeface="Chivo"/>
              <a:cs typeface="Chivo"/>
              <a:sym typeface="Chivo"/>
            </a:endParaRPr>
          </a:p>
          <a:p>
            <a:pPr marL="0" lvl="0" indent="0" algn="ctr" rtl="0">
              <a:spcBef>
                <a:spcPts val="0"/>
              </a:spcBef>
              <a:spcAft>
                <a:spcPts val="0"/>
              </a:spcAft>
              <a:buNone/>
            </a:pPr>
            <a:r>
              <a:rPr lang="en" sz="1200" b="1" u="sng" dirty="0">
                <a:solidFill>
                  <a:schemeClr val="dk1"/>
                </a:solidFill>
                <a:latin typeface="Chivo"/>
                <a:ea typeface="Chivo"/>
                <a:cs typeface="Chivo"/>
                <a:sym typeface="Chivo"/>
              </a:rPr>
              <a:t>For more info, click here</a:t>
            </a:r>
            <a:endParaRPr sz="1200" b="1" u="sng" dirty="0">
              <a:solidFill>
                <a:schemeClr val="dk1"/>
              </a:solidFill>
              <a:latin typeface="Chivo"/>
              <a:ea typeface="Chivo"/>
              <a:cs typeface="Chivo"/>
              <a:sym typeface="Chivo"/>
            </a:endParaRPr>
          </a:p>
        </p:txBody>
      </p:sp>
      <p:sp>
        <p:nvSpPr>
          <p:cNvPr id="924" name="Google Shape;924;p71"/>
          <p:cNvSpPr txBox="1">
            <a:spLocks noGrp="1"/>
          </p:cNvSpPr>
          <p:nvPr>
            <p:ph type="subTitle" idx="4294967295"/>
          </p:nvPr>
        </p:nvSpPr>
        <p:spPr>
          <a:xfrm>
            <a:off x="4565800" y="3326550"/>
            <a:ext cx="1656600" cy="80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 cold place</a:t>
            </a:r>
            <a:endParaRPr/>
          </a:p>
        </p:txBody>
      </p:sp>
      <p:sp>
        <p:nvSpPr>
          <p:cNvPr id="925" name="Google Shape;925;p71"/>
          <p:cNvSpPr txBox="1">
            <a:spLocks noGrp="1"/>
          </p:cNvSpPr>
          <p:nvPr>
            <p:ph type="title" idx="4294967295"/>
          </p:nvPr>
        </p:nvSpPr>
        <p:spPr>
          <a:xfrm>
            <a:off x="6774375" y="2853975"/>
            <a:ext cx="1656600" cy="472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2400"/>
              <a:t>Ally 4</a:t>
            </a:r>
            <a:endParaRPr sz="2400"/>
          </a:p>
        </p:txBody>
      </p:sp>
      <p:sp>
        <p:nvSpPr>
          <p:cNvPr id="926" name="Google Shape;926;p71"/>
          <p:cNvSpPr txBox="1">
            <a:spLocks noGrp="1"/>
          </p:cNvSpPr>
          <p:nvPr>
            <p:ph type="subTitle" idx="4294967295"/>
          </p:nvPr>
        </p:nvSpPr>
        <p:spPr>
          <a:xfrm>
            <a:off x="6774375" y="3326475"/>
            <a:ext cx="1656600" cy="80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is the second planet from the Sun</a:t>
            </a:r>
            <a:endParaRPr/>
          </a:p>
        </p:txBody>
      </p:sp>
      <p:sp>
        <p:nvSpPr>
          <p:cNvPr id="927" name="Google Shape;927;p71"/>
          <p:cNvSpPr txBox="1">
            <a:spLocks noGrp="1"/>
          </p:cNvSpPr>
          <p:nvPr>
            <p:ph type="title" idx="4294967295"/>
          </p:nvPr>
        </p:nvSpPr>
        <p:spPr>
          <a:xfrm>
            <a:off x="6774375" y="1442800"/>
            <a:ext cx="1656600" cy="472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2400"/>
              <a:t>Ally 2</a:t>
            </a:r>
            <a:endParaRPr sz="2400"/>
          </a:p>
        </p:txBody>
      </p:sp>
      <p:sp>
        <p:nvSpPr>
          <p:cNvPr id="928" name="Google Shape;928;p71"/>
          <p:cNvSpPr txBox="1">
            <a:spLocks noGrp="1"/>
          </p:cNvSpPr>
          <p:nvPr>
            <p:ph type="subTitle" idx="4294967295"/>
          </p:nvPr>
        </p:nvSpPr>
        <p:spPr>
          <a:xfrm>
            <a:off x="6774375" y="1915300"/>
            <a:ext cx="1656600" cy="80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 in the Solar System</a:t>
            </a:r>
            <a:endParaRPr/>
          </a:p>
        </p:txBody>
      </p:sp>
      <p:sp>
        <p:nvSpPr>
          <p:cNvPr id="929" name="Google Shape;929;p71"/>
          <p:cNvSpPr txBox="1">
            <a:spLocks noGrp="1"/>
          </p:cNvSpPr>
          <p:nvPr>
            <p:ph type="title" idx="4294967295"/>
          </p:nvPr>
        </p:nvSpPr>
        <p:spPr>
          <a:xfrm>
            <a:off x="4565800" y="2853975"/>
            <a:ext cx="1656600" cy="472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2400"/>
              <a:t>Ally 3</a:t>
            </a:r>
            <a:endParaRPr sz="2400"/>
          </a:p>
        </p:txBody>
      </p:sp>
      <p:sp>
        <p:nvSpPr>
          <p:cNvPr id="930" name="Google Shape;930;p71"/>
          <p:cNvSpPr txBox="1">
            <a:spLocks noGrp="1"/>
          </p:cNvSpPr>
          <p:nvPr>
            <p:ph type="title" idx="4294967295"/>
          </p:nvPr>
        </p:nvSpPr>
        <p:spPr>
          <a:xfrm>
            <a:off x="4565801" y="1442800"/>
            <a:ext cx="1656600" cy="472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2400"/>
              <a:t>Ally 1</a:t>
            </a:r>
            <a:endParaRPr sz="2400"/>
          </a:p>
        </p:txBody>
      </p:sp>
      <p:sp>
        <p:nvSpPr>
          <p:cNvPr id="931" name="Google Shape;931;p71"/>
          <p:cNvSpPr txBox="1">
            <a:spLocks noGrp="1"/>
          </p:cNvSpPr>
          <p:nvPr>
            <p:ph type="subTitle" idx="4294967295"/>
          </p:nvPr>
        </p:nvSpPr>
        <p:spPr>
          <a:xfrm>
            <a:off x="4565800" y="1915380"/>
            <a:ext cx="1656600" cy="80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and has several rings</a:t>
            </a:r>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935"/>
        <p:cNvGrpSpPr/>
        <p:nvPr/>
      </p:nvGrpSpPr>
      <p:grpSpPr>
        <a:xfrm>
          <a:off x="0" y="0"/>
          <a:ext cx="0" cy="0"/>
          <a:chOff x="0" y="0"/>
          <a:chExt cx="0" cy="0"/>
        </a:xfrm>
      </p:grpSpPr>
      <p:sp>
        <p:nvSpPr>
          <p:cNvPr id="936" name="Google Shape;936;p72"/>
          <p:cNvSpPr txBox="1">
            <a:spLocks noGrp="1"/>
          </p:cNvSpPr>
          <p:nvPr>
            <p:ph type="title"/>
          </p:nvPr>
        </p:nvSpPr>
        <p:spPr>
          <a:xfrm>
            <a:off x="4752625" y="653800"/>
            <a:ext cx="3678000" cy="1072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Thanks!</a:t>
            </a:r>
            <a:endParaRPr/>
          </a:p>
        </p:txBody>
      </p:sp>
      <p:sp>
        <p:nvSpPr>
          <p:cNvPr id="937" name="Google Shape;937;p72"/>
          <p:cNvSpPr txBox="1">
            <a:spLocks noGrp="1"/>
          </p:cNvSpPr>
          <p:nvPr>
            <p:ph type="subTitle" idx="1"/>
          </p:nvPr>
        </p:nvSpPr>
        <p:spPr>
          <a:xfrm>
            <a:off x="4828925" y="1709333"/>
            <a:ext cx="3601800" cy="1225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b="1"/>
              <a:t>Do you have any questions?</a:t>
            </a:r>
            <a:endParaRPr b="1"/>
          </a:p>
          <a:p>
            <a:pPr marL="0" lvl="0" indent="0" algn="l" rtl="0">
              <a:spcBef>
                <a:spcPts val="1000"/>
              </a:spcBef>
              <a:spcAft>
                <a:spcPts val="0"/>
              </a:spcAft>
              <a:buNone/>
            </a:pPr>
            <a:r>
              <a:rPr lang="en"/>
              <a:t>youremail@freepik.com</a:t>
            </a:r>
            <a:endParaRPr/>
          </a:p>
          <a:p>
            <a:pPr marL="0" lvl="0" indent="0" algn="l" rtl="0">
              <a:spcBef>
                <a:spcPts val="0"/>
              </a:spcBef>
              <a:spcAft>
                <a:spcPts val="0"/>
              </a:spcAft>
              <a:buNone/>
            </a:pPr>
            <a:r>
              <a:rPr lang="en"/>
              <a:t>+34 654 321 432</a:t>
            </a:r>
            <a:endParaRPr/>
          </a:p>
          <a:p>
            <a:pPr marL="0" lvl="0" indent="0" algn="l" rtl="0">
              <a:spcBef>
                <a:spcPts val="0"/>
              </a:spcBef>
              <a:spcAft>
                <a:spcPts val="0"/>
              </a:spcAft>
              <a:buNone/>
            </a:pPr>
            <a:r>
              <a:rPr lang="en"/>
              <a:t>yourwebsite.com</a:t>
            </a:r>
            <a:endParaRPr/>
          </a:p>
        </p:txBody>
      </p:sp>
      <p:sp>
        <p:nvSpPr>
          <p:cNvPr id="938" name="Google Shape;938;p72"/>
          <p:cNvSpPr txBox="1"/>
          <p:nvPr/>
        </p:nvSpPr>
        <p:spPr>
          <a:xfrm>
            <a:off x="4828975" y="3709100"/>
            <a:ext cx="3601800" cy="323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200">
                <a:solidFill>
                  <a:schemeClr val="dk1"/>
                </a:solidFill>
                <a:latin typeface="Chivo"/>
                <a:ea typeface="Chivo"/>
                <a:cs typeface="Chivo"/>
                <a:sym typeface="Chivo"/>
              </a:rPr>
              <a:t>Please keep this slide for attribution</a:t>
            </a:r>
            <a:endParaRPr sz="1200">
              <a:solidFill>
                <a:schemeClr val="dk1"/>
              </a:solidFill>
              <a:latin typeface="Chivo"/>
              <a:ea typeface="Chivo"/>
              <a:cs typeface="Chivo"/>
              <a:sym typeface="Chivo"/>
            </a:endParaRPr>
          </a:p>
        </p:txBody>
      </p:sp>
      <p:sp>
        <p:nvSpPr>
          <p:cNvPr id="939" name="Google Shape;939;p72"/>
          <p:cNvSpPr/>
          <p:nvPr/>
        </p:nvSpPr>
        <p:spPr>
          <a:xfrm>
            <a:off x="4041204" y="805950"/>
            <a:ext cx="483000" cy="4830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0" name="Google Shape;940;p72"/>
          <p:cNvGrpSpPr/>
          <p:nvPr/>
        </p:nvGrpSpPr>
        <p:grpSpPr>
          <a:xfrm>
            <a:off x="4147794" y="912691"/>
            <a:ext cx="269821" cy="269807"/>
            <a:chOff x="266768" y="1721375"/>
            <a:chExt cx="397907" cy="397887"/>
          </a:xfrm>
        </p:grpSpPr>
        <p:sp>
          <p:nvSpPr>
            <p:cNvPr id="941" name="Google Shape;941;p72"/>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72"/>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3" name="Google Shape;943;p72"/>
          <p:cNvSpPr/>
          <p:nvPr/>
        </p:nvSpPr>
        <p:spPr>
          <a:xfrm>
            <a:off x="4041204" y="3397950"/>
            <a:ext cx="483000" cy="4830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72"/>
          <p:cNvSpPr/>
          <p:nvPr/>
        </p:nvSpPr>
        <p:spPr>
          <a:xfrm>
            <a:off x="4041204" y="2533950"/>
            <a:ext cx="483000" cy="4830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72"/>
          <p:cNvSpPr/>
          <p:nvPr/>
        </p:nvSpPr>
        <p:spPr>
          <a:xfrm>
            <a:off x="4041204" y="1669950"/>
            <a:ext cx="483000" cy="4830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6" name="Google Shape;946;p72"/>
          <p:cNvGrpSpPr/>
          <p:nvPr/>
        </p:nvGrpSpPr>
        <p:grpSpPr>
          <a:xfrm>
            <a:off x="4147808" y="3504691"/>
            <a:ext cx="269793" cy="269807"/>
            <a:chOff x="864491" y="1723250"/>
            <a:chExt cx="397866" cy="397887"/>
          </a:xfrm>
        </p:grpSpPr>
        <p:sp>
          <p:nvSpPr>
            <p:cNvPr id="947" name="Google Shape;947;p72"/>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72"/>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72"/>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 name="Google Shape;950;p72"/>
          <p:cNvGrpSpPr/>
          <p:nvPr/>
        </p:nvGrpSpPr>
        <p:grpSpPr>
          <a:xfrm>
            <a:off x="4147801" y="2640691"/>
            <a:ext cx="269807" cy="269807"/>
            <a:chOff x="1379798" y="1723250"/>
            <a:chExt cx="397887" cy="397887"/>
          </a:xfrm>
        </p:grpSpPr>
        <p:sp>
          <p:nvSpPr>
            <p:cNvPr id="951" name="Google Shape;951;p72"/>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72"/>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72"/>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72"/>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 name="Google Shape;955;p72"/>
          <p:cNvGrpSpPr/>
          <p:nvPr/>
        </p:nvGrpSpPr>
        <p:grpSpPr>
          <a:xfrm>
            <a:off x="4147378" y="1776114"/>
            <a:ext cx="270653" cy="270653"/>
            <a:chOff x="1190625" y="238125"/>
            <a:chExt cx="5235075" cy="5235075"/>
          </a:xfrm>
        </p:grpSpPr>
        <p:sp>
          <p:nvSpPr>
            <p:cNvPr id="956" name="Google Shape;956;p72"/>
            <p:cNvSpPr/>
            <p:nvPr/>
          </p:nvSpPr>
          <p:spPr>
            <a:xfrm>
              <a:off x="2315100" y="1168900"/>
              <a:ext cx="2952100" cy="3373700"/>
            </a:xfrm>
            <a:custGeom>
              <a:avLst/>
              <a:gdLst/>
              <a:ahLst/>
              <a:cxnLst/>
              <a:rect l="l" t="t" r="r" b="b"/>
              <a:pathLst>
                <a:path w="118084" h="134948" extrusionOk="0">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72"/>
            <p:cNvSpPr/>
            <p:nvPr/>
          </p:nvSpPr>
          <p:spPr>
            <a:xfrm>
              <a:off x="1190625" y="238125"/>
              <a:ext cx="5235075" cy="5235075"/>
            </a:xfrm>
            <a:custGeom>
              <a:avLst/>
              <a:gdLst/>
              <a:ahLst/>
              <a:cxnLst/>
              <a:rect l="l" t="t" r="r" b="b"/>
              <a:pathLst>
                <a:path w="209403" h="209403" extrusionOk="0">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958" name="Google Shape;958;p72"/>
          <p:cNvPicPr preferRelativeResize="0">
            <a:picLocks noGrp="1"/>
          </p:cNvPicPr>
          <p:nvPr>
            <p:ph type="pic" idx="2"/>
          </p:nvPr>
        </p:nvPicPr>
        <p:blipFill rotWithShape="1">
          <a:blip r:embed="rId3">
            <a:alphaModFix/>
          </a:blip>
          <a:srcRect l="31023" r="24575"/>
          <a:stretch/>
        </p:blipFill>
        <p:spPr>
          <a:xfrm>
            <a:off x="713225" y="540000"/>
            <a:ext cx="2707400" cy="4064100"/>
          </a:xfrm>
          <a:prstGeom prst="rect">
            <a:avLst/>
          </a:prstGeom>
        </p:spPr>
      </p:pic>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962"/>
        <p:cNvGrpSpPr/>
        <p:nvPr/>
      </p:nvGrpSpPr>
      <p:grpSpPr>
        <a:xfrm>
          <a:off x="0" y="0"/>
          <a:ext cx="0" cy="0"/>
          <a:chOff x="0" y="0"/>
          <a:chExt cx="0" cy="0"/>
        </a:xfrm>
      </p:grpSpPr>
      <p:sp>
        <p:nvSpPr>
          <p:cNvPr id="963" name="Google Shape;963;p73"/>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Icon pack</a:t>
            </a:r>
            <a:endParaRPr/>
          </a:p>
        </p:txBody>
      </p:sp>
      <p:grpSp>
        <p:nvGrpSpPr>
          <p:cNvPr id="964" name="Google Shape;964;p73"/>
          <p:cNvGrpSpPr/>
          <p:nvPr/>
        </p:nvGrpSpPr>
        <p:grpSpPr>
          <a:xfrm>
            <a:off x="8047468" y="3862689"/>
            <a:ext cx="376753" cy="376753"/>
            <a:chOff x="8047468" y="3862689"/>
            <a:chExt cx="376753" cy="376753"/>
          </a:xfrm>
        </p:grpSpPr>
        <p:sp>
          <p:nvSpPr>
            <p:cNvPr id="965" name="Google Shape;965;p73"/>
            <p:cNvSpPr/>
            <p:nvPr/>
          </p:nvSpPr>
          <p:spPr>
            <a:xfrm>
              <a:off x="8047468" y="3862689"/>
              <a:ext cx="177386" cy="177386"/>
            </a:xfrm>
            <a:custGeom>
              <a:avLst/>
              <a:gdLst/>
              <a:ahLst/>
              <a:cxnLst/>
              <a:rect l="l" t="t" r="r" b="b"/>
              <a:pathLst>
                <a:path w="6311" h="6311" extrusionOk="0">
                  <a:moveTo>
                    <a:pt x="3168" y="1629"/>
                  </a:moveTo>
                  <a:cubicBezTo>
                    <a:pt x="3385" y="1629"/>
                    <a:pt x="3561" y="1805"/>
                    <a:pt x="3561" y="2022"/>
                  </a:cubicBezTo>
                  <a:lnTo>
                    <a:pt x="3561" y="2775"/>
                  </a:lnTo>
                  <a:lnTo>
                    <a:pt x="4346" y="2775"/>
                  </a:lnTo>
                  <a:cubicBezTo>
                    <a:pt x="4563" y="2775"/>
                    <a:pt x="4738" y="2952"/>
                    <a:pt x="4738" y="3168"/>
                  </a:cubicBezTo>
                  <a:cubicBezTo>
                    <a:pt x="4738" y="3385"/>
                    <a:pt x="4563" y="3560"/>
                    <a:pt x="4346" y="3560"/>
                  </a:cubicBezTo>
                  <a:lnTo>
                    <a:pt x="3561" y="3560"/>
                  </a:lnTo>
                  <a:lnTo>
                    <a:pt x="3561" y="4378"/>
                  </a:lnTo>
                  <a:cubicBezTo>
                    <a:pt x="3561" y="4595"/>
                    <a:pt x="3385" y="4770"/>
                    <a:pt x="3168" y="4770"/>
                  </a:cubicBezTo>
                  <a:cubicBezTo>
                    <a:pt x="2952" y="4770"/>
                    <a:pt x="2775" y="4595"/>
                    <a:pt x="2775" y="4378"/>
                  </a:cubicBezTo>
                  <a:lnTo>
                    <a:pt x="2775" y="3560"/>
                  </a:lnTo>
                  <a:lnTo>
                    <a:pt x="1990" y="3560"/>
                  </a:lnTo>
                  <a:cubicBezTo>
                    <a:pt x="1774" y="3560"/>
                    <a:pt x="1597" y="3385"/>
                    <a:pt x="1597" y="3168"/>
                  </a:cubicBezTo>
                  <a:cubicBezTo>
                    <a:pt x="1597" y="2952"/>
                    <a:pt x="1774" y="2775"/>
                    <a:pt x="1990" y="2775"/>
                  </a:cubicBezTo>
                  <a:lnTo>
                    <a:pt x="2775" y="2775"/>
                  </a:lnTo>
                  <a:lnTo>
                    <a:pt x="2775" y="2022"/>
                  </a:lnTo>
                  <a:cubicBezTo>
                    <a:pt x="2775" y="1805"/>
                    <a:pt x="2952" y="1629"/>
                    <a:pt x="3168" y="1629"/>
                  </a:cubicBezTo>
                  <a:close/>
                  <a:moveTo>
                    <a:pt x="393" y="1"/>
                  </a:moveTo>
                  <a:cubicBezTo>
                    <a:pt x="177" y="1"/>
                    <a:pt x="1" y="177"/>
                    <a:pt x="1" y="393"/>
                  </a:cubicBezTo>
                  <a:lnTo>
                    <a:pt x="1" y="5917"/>
                  </a:lnTo>
                  <a:cubicBezTo>
                    <a:pt x="1" y="6133"/>
                    <a:pt x="177" y="6310"/>
                    <a:pt x="393" y="6310"/>
                  </a:cubicBezTo>
                  <a:lnTo>
                    <a:pt x="5918" y="6310"/>
                  </a:lnTo>
                  <a:cubicBezTo>
                    <a:pt x="6134" y="6310"/>
                    <a:pt x="6310" y="6133"/>
                    <a:pt x="6310" y="5917"/>
                  </a:cubicBezTo>
                  <a:lnTo>
                    <a:pt x="6310" y="393"/>
                  </a:lnTo>
                  <a:cubicBezTo>
                    <a:pt x="6310" y="177"/>
                    <a:pt x="6134" y="1"/>
                    <a:pt x="59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73"/>
            <p:cNvSpPr/>
            <p:nvPr/>
          </p:nvSpPr>
          <p:spPr>
            <a:xfrm>
              <a:off x="8047468" y="4062112"/>
              <a:ext cx="177386" cy="177330"/>
            </a:xfrm>
            <a:custGeom>
              <a:avLst/>
              <a:gdLst/>
              <a:ahLst/>
              <a:cxnLst/>
              <a:rect l="l" t="t" r="r" b="b"/>
              <a:pathLst>
                <a:path w="6311" h="6309" extrusionOk="0">
                  <a:moveTo>
                    <a:pt x="2358" y="1924"/>
                  </a:moveTo>
                  <a:cubicBezTo>
                    <a:pt x="2458" y="1924"/>
                    <a:pt x="2559" y="1963"/>
                    <a:pt x="2635" y="2039"/>
                  </a:cubicBezTo>
                  <a:lnTo>
                    <a:pt x="3191" y="2595"/>
                  </a:lnTo>
                  <a:lnTo>
                    <a:pt x="3724" y="2063"/>
                  </a:lnTo>
                  <a:cubicBezTo>
                    <a:pt x="3801" y="1986"/>
                    <a:pt x="3901" y="1948"/>
                    <a:pt x="4001" y="1948"/>
                  </a:cubicBezTo>
                  <a:cubicBezTo>
                    <a:pt x="4102" y="1948"/>
                    <a:pt x="4202" y="1986"/>
                    <a:pt x="4279" y="2063"/>
                  </a:cubicBezTo>
                  <a:cubicBezTo>
                    <a:pt x="4432" y="2216"/>
                    <a:pt x="4432" y="2464"/>
                    <a:pt x="4279" y="2617"/>
                  </a:cubicBezTo>
                  <a:lnTo>
                    <a:pt x="3746" y="3150"/>
                  </a:lnTo>
                  <a:lnTo>
                    <a:pt x="4302" y="3706"/>
                  </a:lnTo>
                  <a:cubicBezTo>
                    <a:pt x="4455" y="3859"/>
                    <a:pt x="4455" y="4107"/>
                    <a:pt x="4302" y="4261"/>
                  </a:cubicBezTo>
                  <a:cubicBezTo>
                    <a:pt x="4225" y="4337"/>
                    <a:pt x="4124" y="4376"/>
                    <a:pt x="4023" y="4376"/>
                  </a:cubicBezTo>
                  <a:cubicBezTo>
                    <a:pt x="3923" y="4376"/>
                    <a:pt x="3823" y="4337"/>
                    <a:pt x="3746" y="4261"/>
                  </a:cubicBezTo>
                  <a:lnTo>
                    <a:pt x="3191" y="3706"/>
                  </a:lnTo>
                  <a:lnTo>
                    <a:pt x="2613" y="4282"/>
                  </a:lnTo>
                  <a:cubicBezTo>
                    <a:pt x="2537" y="4359"/>
                    <a:pt x="2436" y="4397"/>
                    <a:pt x="2336" y="4397"/>
                  </a:cubicBezTo>
                  <a:cubicBezTo>
                    <a:pt x="2236" y="4397"/>
                    <a:pt x="2135" y="4359"/>
                    <a:pt x="2059" y="4282"/>
                  </a:cubicBezTo>
                  <a:cubicBezTo>
                    <a:pt x="1905" y="4129"/>
                    <a:pt x="1905" y="3881"/>
                    <a:pt x="2059" y="3728"/>
                  </a:cubicBezTo>
                  <a:lnTo>
                    <a:pt x="2635" y="3150"/>
                  </a:lnTo>
                  <a:lnTo>
                    <a:pt x="2081" y="2595"/>
                  </a:lnTo>
                  <a:cubicBezTo>
                    <a:pt x="1927" y="2442"/>
                    <a:pt x="1927" y="2192"/>
                    <a:pt x="2081" y="2039"/>
                  </a:cubicBezTo>
                  <a:cubicBezTo>
                    <a:pt x="2157" y="1963"/>
                    <a:pt x="2258" y="1924"/>
                    <a:pt x="2358" y="1924"/>
                  </a:cubicBezTo>
                  <a:close/>
                  <a:moveTo>
                    <a:pt x="393" y="0"/>
                  </a:moveTo>
                  <a:cubicBezTo>
                    <a:pt x="177" y="0"/>
                    <a:pt x="1" y="175"/>
                    <a:pt x="1" y="393"/>
                  </a:cubicBezTo>
                  <a:lnTo>
                    <a:pt x="1" y="5916"/>
                  </a:lnTo>
                  <a:cubicBezTo>
                    <a:pt x="1" y="6133"/>
                    <a:pt x="177" y="6308"/>
                    <a:pt x="393" y="6308"/>
                  </a:cubicBezTo>
                  <a:lnTo>
                    <a:pt x="5918" y="6308"/>
                  </a:lnTo>
                  <a:cubicBezTo>
                    <a:pt x="6134" y="6308"/>
                    <a:pt x="6310" y="6133"/>
                    <a:pt x="6310" y="5916"/>
                  </a:cubicBezTo>
                  <a:lnTo>
                    <a:pt x="6310" y="393"/>
                  </a:lnTo>
                  <a:cubicBezTo>
                    <a:pt x="6310" y="175"/>
                    <a:pt x="6134" y="0"/>
                    <a:pt x="5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73"/>
            <p:cNvSpPr/>
            <p:nvPr/>
          </p:nvSpPr>
          <p:spPr>
            <a:xfrm>
              <a:off x="8246891" y="3862689"/>
              <a:ext cx="177330" cy="177386"/>
            </a:xfrm>
            <a:custGeom>
              <a:avLst/>
              <a:gdLst/>
              <a:ahLst/>
              <a:cxnLst/>
              <a:rect l="l" t="t" r="r" b="b"/>
              <a:pathLst>
                <a:path w="6309" h="6311" extrusionOk="0">
                  <a:moveTo>
                    <a:pt x="4345" y="2775"/>
                  </a:moveTo>
                  <a:cubicBezTo>
                    <a:pt x="4563" y="2775"/>
                    <a:pt x="4738" y="2952"/>
                    <a:pt x="4738" y="3169"/>
                  </a:cubicBezTo>
                  <a:cubicBezTo>
                    <a:pt x="4738" y="3385"/>
                    <a:pt x="4563" y="3562"/>
                    <a:pt x="4345" y="3562"/>
                  </a:cubicBezTo>
                  <a:lnTo>
                    <a:pt x="1964" y="3562"/>
                  </a:lnTo>
                  <a:cubicBezTo>
                    <a:pt x="1746" y="3562"/>
                    <a:pt x="1571" y="3385"/>
                    <a:pt x="1571" y="3169"/>
                  </a:cubicBezTo>
                  <a:cubicBezTo>
                    <a:pt x="1571" y="2952"/>
                    <a:pt x="1746" y="2775"/>
                    <a:pt x="1964" y="2775"/>
                  </a:cubicBezTo>
                  <a:close/>
                  <a:moveTo>
                    <a:pt x="393" y="1"/>
                  </a:moveTo>
                  <a:cubicBezTo>
                    <a:pt x="176" y="1"/>
                    <a:pt x="0" y="177"/>
                    <a:pt x="0" y="393"/>
                  </a:cubicBezTo>
                  <a:lnTo>
                    <a:pt x="0" y="5917"/>
                  </a:lnTo>
                  <a:cubicBezTo>
                    <a:pt x="0" y="6133"/>
                    <a:pt x="176" y="6310"/>
                    <a:pt x="393" y="6310"/>
                  </a:cubicBezTo>
                  <a:lnTo>
                    <a:pt x="5916" y="6310"/>
                  </a:lnTo>
                  <a:cubicBezTo>
                    <a:pt x="6133" y="6310"/>
                    <a:pt x="6309" y="6133"/>
                    <a:pt x="6309" y="5917"/>
                  </a:cubicBezTo>
                  <a:lnTo>
                    <a:pt x="6309" y="393"/>
                  </a:lnTo>
                  <a:cubicBezTo>
                    <a:pt x="6309" y="177"/>
                    <a:pt x="6133" y="1"/>
                    <a:pt x="59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73"/>
            <p:cNvSpPr/>
            <p:nvPr/>
          </p:nvSpPr>
          <p:spPr>
            <a:xfrm>
              <a:off x="8246891" y="4062112"/>
              <a:ext cx="177330" cy="177330"/>
            </a:xfrm>
            <a:custGeom>
              <a:avLst/>
              <a:gdLst/>
              <a:ahLst/>
              <a:cxnLst/>
              <a:rect l="l" t="t" r="r" b="b"/>
              <a:pathLst>
                <a:path w="6309" h="6309" extrusionOk="0">
                  <a:moveTo>
                    <a:pt x="4345" y="1963"/>
                  </a:moveTo>
                  <a:cubicBezTo>
                    <a:pt x="4563" y="1963"/>
                    <a:pt x="4738" y="2138"/>
                    <a:pt x="4738" y="2356"/>
                  </a:cubicBezTo>
                  <a:cubicBezTo>
                    <a:pt x="4738" y="2573"/>
                    <a:pt x="4563" y="2749"/>
                    <a:pt x="4345" y="2749"/>
                  </a:cubicBezTo>
                  <a:lnTo>
                    <a:pt x="1964" y="2749"/>
                  </a:lnTo>
                  <a:cubicBezTo>
                    <a:pt x="1746" y="2749"/>
                    <a:pt x="1571" y="2573"/>
                    <a:pt x="1571" y="2356"/>
                  </a:cubicBezTo>
                  <a:cubicBezTo>
                    <a:pt x="1571" y="2138"/>
                    <a:pt x="1746" y="1963"/>
                    <a:pt x="1964" y="1963"/>
                  </a:cubicBezTo>
                  <a:close/>
                  <a:moveTo>
                    <a:pt x="4345" y="3534"/>
                  </a:moveTo>
                  <a:cubicBezTo>
                    <a:pt x="4563" y="3534"/>
                    <a:pt x="4738" y="3709"/>
                    <a:pt x="4738" y="3926"/>
                  </a:cubicBezTo>
                  <a:cubicBezTo>
                    <a:pt x="4738" y="4144"/>
                    <a:pt x="4563" y="4319"/>
                    <a:pt x="4345" y="4319"/>
                  </a:cubicBezTo>
                  <a:lnTo>
                    <a:pt x="1964" y="4319"/>
                  </a:lnTo>
                  <a:cubicBezTo>
                    <a:pt x="1746" y="4319"/>
                    <a:pt x="1571" y="4144"/>
                    <a:pt x="1571" y="3926"/>
                  </a:cubicBezTo>
                  <a:cubicBezTo>
                    <a:pt x="1571" y="3709"/>
                    <a:pt x="1746" y="3534"/>
                    <a:pt x="1964" y="3534"/>
                  </a:cubicBezTo>
                  <a:close/>
                  <a:moveTo>
                    <a:pt x="393" y="0"/>
                  </a:moveTo>
                  <a:cubicBezTo>
                    <a:pt x="176" y="0"/>
                    <a:pt x="0" y="175"/>
                    <a:pt x="0" y="393"/>
                  </a:cubicBezTo>
                  <a:lnTo>
                    <a:pt x="0" y="5916"/>
                  </a:lnTo>
                  <a:cubicBezTo>
                    <a:pt x="0" y="6133"/>
                    <a:pt x="176" y="6308"/>
                    <a:pt x="393" y="6308"/>
                  </a:cubicBezTo>
                  <a:lnTo>
                    <a:pt x="5916" y="6308"/>
                  </a:lnTo>
                  <a:cubicBezTo>
                    <a:pt x="6133" y="6308"/>
                    <a:pt x="6309" y="6133"/>
                    <a:pt x="6309" y="5916"/>
                  </a:cubicBezTo>
                  <a:lnTo>
                    <a:pt x="6309" y="393"/>
                  </a:lnTo>
                  <a:cubicBezTo>
                    <a:pt x="6309" y="175"/>
                    <a:pt x="6133" y="0"/>
                    <a:pt x="5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 name="Google Shape;969;p73"/>
          <p:cNvGrpSpPr/>
          <p:nvPr/>
        </p:nvGrpSpPr>
        <p:grpSpPr>
          <a:xfrm>
            <a:off x="8114027" y="3255595"/>
            <a:ext cx="243692" cy="376725"/>
            <a:chOff x="8114027" y="3255595"/>
            <a:chExt cx="243692" cy="376725"/>
          </a:xfrm>
        </p:grpSpPr>
        <p:sp>
          <p:nvSpPr>
            <p:cNvPr id="970" name="Google Shape;970;p73"/>
            <p:cNvSpPr/>
            <p:nvPr/>
          </p:nvSpPr>
          <p:spPr>
            <a:xfrm>
              <a:off x="8114027" y="3256213"/>
              <a:ext cx="243692" cy="153889"/>
            </a:xfrm>
            <a:custGeom>
              <a:avLst/>
              <a:gdLst/>
              <a:ahLst/>
              <a:cxnLst/>
              <a:rect l="l" t="t" r="r" b="b"/>
              <a:pathLst>
                <a:path w="8670" h="5475" extrusionOk="0">
                  <a:moveTo>
                    <a:pt x="1132" y="0"/>
                  </a:moveTo>
                  <a:cubicBezTo>
                    <a:pt x="1054" y="0"/>
                    <a:pt x="976" y="32"/>
                    <a:pt x="920" y="93"/>
                  </a:cubicBezTo>
                  <a:cubicBezTo>
                    <a:pt x="920" y="93"/>
                    <a:pt x="920" y="95"/>
                    <a:pt x="918" y="95"/>
                  </a:cubicBezTo>
                  <a:lnTo>
                    <a:pt x="133" y="880"/>
                  </a:lnTo>
                  <a:cubicBezTo>
                    <a:pt x="40" y="968"/>
                    <a:pt x="0" y="1101"/>
                    <a:pt x="23" y="1233"/>
                  </a:cubicBezTo>
                  <a:lnTo>
                    <a:pt x="809" y="5161"/>
                  </a:lnTo>
                  <a:cubicBezTo>
                    <a:pt x="842" y="5351"/>
                    <a:pt x="1008" y="5475"/>
                    <a:pt x="1189" y="5475"/>
                  </a:cubicBezTo>
                  <a:cubicBezTo>
                    <a:pt x="1270" y="5475"/>
                    <a:pt x="1353" y="5450"/>
                    <a:pt x="1429" y="5396"/>
                  </a:cubicBezTo>
                  <a:lnTo>
                    <a:pt x="4335" y="3212"/>
                  </a:lnTo>
                  <a:lnTo>
                    <a:pt x="7241" y="5396"/>
                  </a:lnTo>
                  <a:cubicBezTo>
                    <a:pt x="7309" y="5449"/>
                    <a:pt x="7393" y="5475"/>
                    <a:pt x="7476" y="5475"/>
                  </a:cubicBezTo>
                  <a:cubicBezTo>
                    <a:pt x="7651" y="5475"/>
                    <a:pt x="7825" y="5362"/>
                    <a:pt x="7861" y="5161"/>
                  </a:cubicBezTo>
                  <a:lnTo>
                    <a:pt x="8646" y="1233"/>
                  </a:lnTo>
                  <a:cubicBezTo>
                    <a:pt x="8670" y="1101"/>
                    <a:pt x="8630" y="968"/>
                    <a:pt x="8535" y="880"/>
                  </a:cubicBezTo>
                  <a:cubicBezTo>
                    <a:pt x="8465" y="810"/>
                    <a:pt x="7816" y="161"/>
                    <a:pt x="7750" y="95"/>
                  </a:cubicBezTo>
                  <a:cubicBezTo>
                    <a:pt x="7750" y="95"/>
                    <a:pt x="7750" y="93"/>
                    <a:pt x="7749" y="93"/>
                  </a:cubicBezTo>
                  <a:lnTo>
                    <a:pt x="7749" y="93"/>
                  </a:lnTo>
                  <a:cubicBezTo>
                    <a:pt x="7749" y="93"/>
                    <a:pt x="7749" y="93"/>
                    <a:pt x="7749" y="93"/>
                  </a:cubicBezTo>
                  <a:cubicBezTo>
                    <a:pt x="7693" y="32"/>
                    <a:pt x="7615" y="0"/>
                    <a:pt x="7537" y="0"/>
                  </a:cubicBezTo>
                  <a:cubicBezTo>
                    <a:pt x="7479" y="0"/>
                    <a:pt x="7420" y="18"/>
                    <a:pt x="7369" y="54"/>
                  </a:cubicBezTo>
                  <a:lnTo>
                    <a:pt x="4335" y="2239"/>
                  </a:lnTo>
                  <a:lnTo>
                    <a:pt x="1301" y="54"/>
                  </a:lnTo>
                  <a:cubicBezTo>
                    <a:pt x="1250" y="18"/>
                    <a:pt x="1191" y="0"/>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73"/>
            <p:cNvSpPr/>
            <p:nvPr/>
          </p:nvSpPr>
          <p:spPr>
            <a:xfrm>
              <a:off x="8185364" y="3255595"/>
              <a:ext cx="101018" cy="36371"/>
            </a:xfrm>
            <a:custGeom>
              <a:avLst/>
              <a:gdLst/>
              <a:ahLst/>
              <a:cxnLst/>
              <a:rect l="l" t="t" r="r" b="b"/>
              <a:pathLst>
                <a:path w="3594" h="1294" extrusionOk="0">
                  <a:moveTo>
                    <a:pt x="0" y="0"/>
                  </a:moveTo>
                  <a:lnTo>
                    <a:pt x="1797" y="1293"/>
                  </a:lnTo>
                  <a:lnTo>
                    <a:pt x="359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73"/>
            <p:cNvSpPr/>
            <p:nvPr/>
          </p:nvSpPr>
          <p:spPr>
            <a:xfrm>
              <a:off x="8191997" y="3432138"/>
              <a:ext cx="87752" cy="200182"/>
            </a:xfrm>
            <a:custGeom>
              <a:avLst/>
              <a:gdLst/>
              <a:ahLst/>
              <a:cxnLst/>
              <a:rect l="l" t="t" r="r" b="b"/>
              <a:pathLst>
                <a:path w="3122" h="7122" extrusionOk="0">
                  <a:moveTo>
                    <a:pt x="776" y="1"/>
                  </a:moveTo>
                  <a:lnTo>
                    <a:pt x="18" y="5519"/>
                  </a:lnTo>
                  <a:cubicBezTo>
                    <a:pt x="1" y="5640"/>
                    <a:pt x="42" y="5765"/>
                    <a:pt x="129" y="5852"/>
                  </a:cubicBezTo>
                  <a:lnTo>
                    <a:pt x="1284" y="7007"/>
                  </a:lnTo>
                  <a:cubicBezTo>
                    <a:pt x="1360" y="7083"/>
                    <a:pt x="1461" y="7122"/>
                    <a:pt x="1561" y="7122"/>
                  </a:cubicBezTo>
                  <a:cubicBezTo>
                    <a:pt x="1661" y="7122"/>
                    <a:pt x="1762" y="7083"/>
                    <a:pt x="1838" y="7007"/>
                  </a:cubicBezTo>
                  <a:lnTo>
                    <a:pt x="2993" y="5852"/>
                  </a:lnTo>
                  <a:cubicBezTo>
                    <a:pt x="3080" y="5765"/>
                    <a:pt x="3121" y="5642"/>
                    <a:pt x="3104" y="5519"/>
                  </a:cubicBezTo>
                  <a:lnTo>
                    <a:pt x="234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73"/>
            <p:cNvSpPr/>
            <p:nvPr/>
          </p:nvSpPr>
          <p:spPr>
            <a:xfrm>
              <a:off x="8208609" y="3374152"/>
              <a:ext cx="54500" cy="35949"/>
            </a:xfrm>
            <a:custGeom>
              <a:avLst/>
              <a:gdLst/>
              <a:ahLst/>
              <a:cxnLst/>
              <a:rect l="l" t="t" r="r" b="b"/>
              <a:pathLst>
                <a:path w="1939" h="1279" extrusionOk="0">
                  <a:moveTo>
                    <a:pt x="970" y="0"/>
                  </a:moveTo>
                  <a:lnTo>
                    <a:pt x="1" y="727"/>
                  </a:lnTo>
                  <a:lnTo>
                    <a:pt x="185" y="1279"/>
                  </a:lnTo>
                  <a:lnTo>
                    <a:pt x="1755" y="1279"/>
                  </a:lnTo>
                  <a:lnTo>
                    <a:pt x="1939" y="727"/>
                  </a:lnTo>
                  <a:lnTo>
                    <a:pt x="9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 name="Google Shape;974;p73"/>
          <p:cNvGrpSpPr/>
          <p:nvPr/>
        </p:nvGrpSpPr>
        <p:grpSpPr>
          <a:xfrm>
            <a:off x="7231002" y="3918595"/>
            <a:ext cx="376725" cy="264913"/>
            <a:chOff x="7231002" y="3918595"/>
            <a:chExt cx="376725" cy="264913"/>
          </a:xfrm>
        </p:grpSpPr>
        <p:sp>
          <p:nvSpPr>
            <p:cNvPr id="975" name="Google Shape;975;p73"/>
            <p:cNvSpPr/>
            <p:nvPr/>
          </p:nvSpPr>
          <p:spPr>
            <a:xfrm>
              <a:off x="7563570" y="4029001"/>
              <a:ext cx="44157" cy="22092"/>
            </a:xfrm>
            <a:custGeom>
              <a:avLst/>
              <a:gdLst/>
              <a:ahLst/>
              <a:cxnLst/>
              <a:rect l="l" t="t" r="r" b="b"/>
              <a:pathLst>
                <a:path w="1571" h="786" extrusionOk="0">
                  <a:moveTo>
                    <a:pt x="393" y="0"/>
                  </a:moveTo>
                  <a:cubicBezTo>
                    <a:pt x="177" y="0"/>
                    <a:pt x="0" y="176"/>
                    <a:pt x="0" y="393"/>
                  </a:cubicBezTo>
                  <a:cubicBezTo>
                    <a:pt x="0" y="609"/>
                    <a:pt x="175" y="786"/>
                    <a:pt x="393" y="786"/>
                  </a:cubicBezTo>
                  <a:lnTo>
                    <a:pt x="1178" y="786"/>
                  </a:lnTo>
                  <a:cubicBezTo>
                    <a:pt x="1396" y="786"/>
                    <a:pt x="1571" y="609"/>
                    <a:pt x="1571" y="393"/>
                  </a:cubicBezTo>
                  <a:cubicBezTo>
                    <a:pt x="1571" y="176"/>
                    <a:pt x="1396" y="0"/>
                    <a:pt x="1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73"/>
            <p:cNvSpPr/>
            <p:nvPr/>
          </p:nvSpPr>
          <p:spPr>
            <a:xfrm>
              <a:off x="7552327" y="3962780"/>
              <a:ext cx="44382" cy="33139"/>
            </a:xfrm>
            <a:custGeom>
              <a:avLst/>
              <a:gdLst/>
              <a:ahLst/>
              <a:cxnLst/>
              <a:rect l="l" t="t" r="r" b="b"/>
              <a:pathLst>
                <a:path w="1579" h="1179" extrusionOk="0">
                  <a:moveTo>
                    <a:pt x="1128" y="0"/>
                  </a:moveTo>
                  <a:cubicBezTo>
                    <a:pt x="1062" y="0"/>
                    <a:pt x="995" y="17"/>
                    <a:pt x="933" y="53"/>
                  </a:cubicBezTo>
                  <a:lnTo>
                    <a:pt x="253" y="446"/>
                  </a:lnTo>
                  <a:cubicBezTo>
                    <a:pt x="65" y="554"/>
                    <a:pt x="0" y="793"/>
                    <a:pt x="108" y="982"/>
                  </a:cubicBezTo>
                  <a:cubicBezTo>
                    <a:pt x="183" y="1109"/>
                    <a:pt x="315" y="1178"/>
                    <a:pt x="450" y="1178"/>
                  </a:cubicBezTo>
                  <a:cubicBezTo>
                    <a:pt x="517" y="1178"/>
                    <a:pt x="584" y="1161"/>
                    <a:pt x="646" y="1126"/>
                  </a:cubicBezTo>
                  <a:lnTo>
                    <a:pt x="1326" y="733"/>
                  </a:lnTo>
                  <a:cubicBezTo>
                    <a:pt x="1514" y="624"/>
                    <a:pt x="1578" y="385"/>
                    <a:pt x="1470" y="196"/>
                  </a:cubicBezTo>
                  <a:cubicBezTo>
                    <a:pt x="1397" y="71"/>
                    <a:pt x="1264" y="0"/>
                    <a:pt x="1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73"/>
            <p:cNvSpPr/>
            <p:nvPr/>
          </p:nvSpPr>
          <p:spPr>
            <a:xfrm>
              <a:off x="7552327" y="4084148"/>
              <a:ext cx="44382" cy="33139"/>
            </a:xfrm>
            <a:custGeom>
              <a:avLst/>
              <a:gdLst/>
              <a:ahLst/>
              <a:cxnLst/>
              <a:rect l="l" t="t" r="r" b="b"/>
              <a:pathLst>
                <a:path w="1579" h="1179" extrusionOk="0">
                  <a:moveTo>
                    <a:pt x="449" y="1"/>
                  </a:moveTo>
                  <a:cubicBezTo>
                    <a:pt x="313" y="1"/>
                    <a:pt x="181" y="72"/>
                    <a:pt x="108" y="197"/>
                  </a:cubicBezTo>
                  <a:cubicBezTo>
                    <a:pt x="0" y="385"/>
                    <a:pt x="65" y="626"/>
                    <a:pt x="253" y="734"/>
                  </a:cubicBezTo>
                  <a:lnTo>
                    <a:pt x="933" y="1127"/>
                  </a:lnTo>
                  <a:cubicBezTo>
                    <a:pt x="994" y="1162"/>
                    <a:pt x="1061" y="1179"/>
                    <a:pt x="1128" y="1179"/>
                  </a:cubicBezTo>
                  <a:cubicBezTo>
                    <a:pt x="1263" y="1179"/>
                    <a:pt x="1396" y="1109"/>
                    <a:pt x="1470" y="982"/>
                  </a:cubicBezTo>
                  <a:cubicBezTo>
                    <a:pt x="1578" y="795"/>
                    <a:pt x="1514" y="555"/>
                    <a:pt x="1326" y="447"/>
                  </a:cubicBezTo>
                  <a:lnTo>
                    <a:pt x="646" y="54"/>
                  </a:lnTo>
                  <a:cubicBezTo>
                    <a:pt x="584" y="18"/>
                    <a:pt x="516" y="1"/>
                    <a:pt x="4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73"/>
            <p:cNvSpPr/>
            <p:nvPr/>
          </p:nvSpPr>
          <p:spPr>
            <a:xfrm>
              <a:off x="7319315" y="3918595"/>
              <a:ext cx="222218" cy="242849"/>
            </a:xfrm>
            <a:custGeom>
              <a:avLst/>
              <a:gdLst/>
              <a:ahLst/>
              <a:cxnLst/>
              <a:rect l="l" t="t" r="r" b="b"/>
              <a:pathLst>
                <a:path w="7906" h="8640" extrusionOk="0">
                  <a:moveTo>
                    <a:pt x="5942" y="1"/>
                  </a:moveTo>
                  <a:cubicBezTo>
                    <a:pt x="5725" y="1"/>
                    <a:pt x="5549" y="177"/>
                    <a:pt x="5549" y="393"/>
                  </a:cubicBezTo>
                  <a:lnTo>
                    <a:pt x="5549" y="872"/>
                  </a:lnTo>
                  <a:lnTo>
                    <a:pt x="0" y="2247"/>
                  </a:lnTo>
                  <a:lnTo>
                    <a:pt x="0" y="6394"/>
                  </a:lnTo>
                  <a:lnTo>
                    <a:pt x="5549" y="7768"/>
                  </a:lnTo>
                  <a:lnTo>
                    <a:pt x="5549" y="8247"/>
                  </a:lnTo>
                  <a:cubicBezTo>
                    <a:pt x="5549" y="8463"/>
                    <a:pt x="5725" y="8640"/>
                    <a:pt x="5942" y="8640"/>
                  </a:cubicBezTo>
                  <a:cubicBezTo>
                    <a:pt x="6160" y="8640"/>
                    <a:pt x="6335" y="8463"/>
                    <a:pt x="6335" y="8247"/>
                  </a:cubicBezTo>
                  <a:lnTo>
                    <a:pt x="6335" y="5499"/>
                  </a:lnTo>
                  <a:lnTo>
                    <a:pt x="6727" y="5499"/>
                  </a:lnTo>
                  <a:cubicBezTo>
                    <a:pt x="7377" y="5499"/>
                    <a:pt x="7905" y="4969"/>
                    <a:pt x="7905" y="4320"/>
                  </a:cubicBezTo>
                  <a:cubicBezTo>
                    <a:pt x="7905" y="3672"/>
                    <a:pt x="7377" y="3143"/>
                    <a:pt x="6727" y="3143"/>
                  </a:cubicBezTo>
                  <a:lnTo>
                    <a:pt x="6335" y="3143"/>
                  </a:lnTo>
                  <a:lnTo>
                    <a:pt x="6335" y="393"/>
                  </a:lnTo>
                  <a:cubicBezTo>
                    <a:pt x="6335" y="177"/>
                    <a:pt x="6160" y="1"/>
                    <a:pt x="59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73"/>
            <p:cNvSpPr/>
            <p:nvPr/>
          </p:nvSpPr>
          <p:spPr>
            <a:xfrm>
              <a:off x="7253066" y="4116162"/>
              <a:ext cx="44213" cy="67346"/>
            </a:xfrm>
            <a:custGeom>
              <a:avLst/>
              <a:gdLst/>
              <a:ahLst/>
              <a:cxnLst/>
              <a:rect l="l" t="t" r="r" b="b"/>
              <a:pathLst>
                <a:path w="1573" h="2396" extrusionOk="0">
                  <a:moveTo>
                    <a:pt x="0" y="1"/>
                  </a:moveTo>
                  <a:lnTo>
                    <a:pt x="0" y="1611"/>
                  </a:lnTo>
                  <a:cubicBezTo>
                    <a:pt x="0" y="2044"/>
                    <a:pt x="352" y="2396"/>
                    <a:pt x="785" y="2396"/>
                  </a:cubicBezTo>
                  <a:cubicBezTo>
                    <a:pt x="1220" y="2396"/>
                    <a:pt x="1572" y="2044"/>
                    <a:pt x="1572" y="1611"/>
                  </a:cubicBezTo>
                  <a:lnTo>
                    <a:pt x="1572" y="40"/>
                  </a:lnTo>
                  <a:lnTo>
                    <a:pt x="393" y="40"/>
                  </a:lnTo>
                  <a:cubicBezTo>
                    <a:pt x="259" y="40"/>
                    <a:pt x="127" y="2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73"/>
            <p:cNvSpPr/>
            <p:nvPr/>
          </p:nvSpPr>
          <p:spPr>
            <a:xfrm>
              <a:off x="7231002" y="3984844"/>
              <a:ext cx="66277" cy="110406"/>
            </a:xfrm>
            <a:custGeom>
              <a:avLst/>
              <a:gdLst/>
              <a:ahLst/>
              <a:cxnLst/>
              <a:rect l="l" t="t" r="r" b="b"/>
              <a:pathLst>
                <a:path w="2358" h="3928" extrusionOk="0">
                  <a:moveTo>
                    <a:pt x="1178" y="1"/>
                  </a:moveTo>
                  <a:cubicBezTo>
                    <a:pt x="528" y="1"/>
                    <a:pt x="0" y="529"/>
                    <a:pt x="0" y="1179"/>
                  </a:cubicBezTo>
                  <a:lnTo>
                    <a:pt x="0" y="2749"/>
                  </a:lnTo>
                  <a:cubicBezTo>
                    <a:pt x="0" y="3399"/>
                    <a:pt x="528" y="3927"/>
                    <a:pt x="1178" y="3927"/>
                  </a:cubicBezTo>
                  <a:lnTo>
                    <a:pt x="2357" y="3927"/>
                  </a:lnTo>
                  <a:lnTo>
                    <a:pt x="23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1" name="Google Shape;981;p73"/>
          <p:cNvSpPr/>
          <p:nvPr/>
        </p:nvSpPr>
        <p:spPr>
          <a:xfrm>
            <a:off x="7297982" y="3255595"/>
            <a:ext cx="242793" cy="376697"/>
          </a:xfrm>
          <a:custGeom>
            <a:avLst/>
            <a:gdLst/>
            <a:ahLst/>
            <a:cxnLst/>
            <a:rect l="l" t="t" r="r" b="b"/>
            <a:pathLst>
              <a:path w="8638" h="13402" extrusionOk="0">
                <a:moveTo>
                  <a:pt x="7067" y="2382"/>
                </a:moveTo>
                <a:lnTo>
                  <a:pt x="7067" y="3167"/>
                </a:lnTo>
                <a:lnTo>
                  <a:pt x="1571" y="3167"/>
                </a:lnTo>
                <a:lnTo>
                  <a:pt x="1571" y="2382"/>
                </a:lnTo>
                <a:close/>
                <a:moveTo>
                  <a:pt x="7067" y="3953"/>
                </a:moveTo>
                <a:lnTo>
                  <a:pt x="7067" y="4738"/>
                </a:lnTo>
                <a:lnTo>
                  <a:pt x="1571" y="4738"/>
                </a:lnTo>
                <a:lnTo>
                  <a:pt x="1571" y="3953"/>
                </a:lnTo>
                <a:close/>
                <a:moveTo>
                  <a:pt x="7067" y="5523"/>
                </a:moveTo>
                <a:lnTo>
                  <a:pt x="7067" y="6308"/>
                </a:lnTo>
                <a:lnTo>
                  <a:pt x="1571" y="6308"/>
                </a:lnTo>
                <a:lnTo>
                  <a:pt x="1571" y="5523"/>
                </a:lnTo>
                <a:close/>
                <a:moveTo>
                  <a:pt x="7067" y="7093"/>
                </a:moveTo>
                <a:lnTo>
                  <a:pt x="7067" y="7879"/>
                </a:lnTo>
                <a:lnTo>
                  <a:pt x="1571" y="7879"/>
                </a:lnTo>
                <a:lnTo>
                  <a:pt x="1571" y="7093"/>
                </a:lnTo>
                <a:close/>
                <a:moveTo>
                  <a:pt x="7067" y="8664"/>
                </a:moveTo>
                <a:lnTo>
                  <a:pt x="7067" y="9449"/>
                </a:lnTo>
                <a:lnTo>
                  <a:pt x="1571" y="9449"/>
                </a:lnTo>
                <a:lnTo>
                  <a:pt x="1571" y="8664"/>
                </a:lnTo>
                <a:close/>
                <a:moveTo>
                  <a:pt x="7067" y="10234"/>
                </a:moveTo>
                <a:lnTo>
                  <a:pt x="7067" y="11020"/>
                </a:lnTo>
                <a:lnTo>
                  <a:pt x="1571" y="11020"/>
                </a:lnTo>
                <a:lnTo>
                  <a:pt x="1571" y="10234"/>
                </a:lnTo>
                <a:close/>
                <a:moveTo>
                  <a:pt x="786" y="0"/>
                </a:moveTo>
                <a:cubicBezTo>
                  <a:pt x="351" y="0"/>
                  <a:pt x="0" y="352"/>
                  <a:pt x="0" y="785"/>
                </a:cubicBezTo>
                <a:lnTo>
                  <a:pt x="0" y="12616"/>
                </a:lnTo>
                <a:cubicBezTo>
                  <a:pt x="0" y="13051"/>
                  <a:pt x="351" y="13401"/>
                  <a:pt x="786" y="13401"/>
                </a:cubicBezTo>
                <a:cubicBezTo>
                  <a:pt x="1219" y="13401"/>
                  <a:pt x="1571" y="13051"/>
                  <a:pt x="1571" y="12616"/>
                </a:cubicBezTo>
                <a:lnTo>
                  <a:pt x="1571" y="11805"/>
                </a:lnTo>
                <a:lnTo>
                  <a:pt x="7067" y="11805"/>
                </a:lnTo>
                <a:lnTo>
                  <a:pt x="7067" y="12616"/>
                </a:lnTo>
                <a:cubicBezTo>
                  <a:pt x="7067" y="13051"/>
                  <a:pt x="7419" y="13401"/>
                  <a:pt x="7853" y="13401"/>
                </a:cubicBezTo>
                <a:cubicBezTo>
                  <a:pt x="8286" y="13401"/>
                  <a:pt x="8638" y="13051"/>
                  <a:pt x="8638" y="12616"/>
                </a:cubicBezTo>
                <a:lnTo>
                  <a:pt x="8638" y="785"/>
                </a:lnTo>
                <a:cubicBezTo>
                  <a:pt x="8638" y="350"/>
                  <a:pt x="8286" y="0"/>
                  <a:pt x="7853" y="0"/>
                </a:cubicBezTo>
                <a:cubicBezTo>
                  <a:pt x="7419" y="0"/>
                  <a:pt x="7067" y="352"/>
                  <a:pt x="7067" y="785"/>
                </a:cubicBezTo>
                <a:lnTo>
                  <a:pt x="7067" y="1597"/>
                </a:lnTo>
                <a:lnTo>
                  <a:pt x="1571" y="1597"/>
                </a:lnTo>
                <a:lnTo>
                  <a:pt x="1571" y="785"/>
                </a:lnTo>
                <a:cubicBezTo>
                  <a:pt x="1571" y="350"/>
                  <a:pt x="1219" y="0"/>
                  <a:pt x="7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2" name="Google Shape;982;p73"/>
          <p:cNvGrpSpPr/>
          <p:nvPr/>
        </p:nvGrpSpPr>
        <p:grpSpPr>
          <a:xfrm>
            <a:off x="5608468" y="3255679"/>
            <a:ext cx="376753" cy="376528"/>
            <a:chOff x="5608468" y="3255679"/>
            <a:chExt cx="376753" cy="376528"/>
          </a:xfrm>
        </p:grpSpPr>
        <p:sp>
          <p:nvSpPr>
            <p:cNvPr id="983" name="Google Shape;983;p73"/>
            <p:cNvSpPr/>
            <p:nvPr/>
          </p:nvSpPr>
          <p:spPr>
            <a:xfrm>
              <a:off x="5608524" y="3343909"/>
              <a:ext cx="111109" cy="219407"/>
            </a:xfrm>
            <a:custGeom>
              <a:avLst/>
              <a:gdLst/>
              <a:ahLst/>
              <a:cxnLst/>
              <a:rect l="l" t="t" r="r" b="b"/>
              <a:pathLst>
                <a:path w="3953" h="7806" extrusionOk="0">
                  <a:moveTo>
                    <a:pt x="1986" y="1"/>
                  </a:moveTo>
                  <a:cubicBezTo>
                    <a:pt x="1920" y="1"/>
                    <a:pt x="1853" y="4"/>
                    <a:pt x="1785" y="11"/>
                  </a:cubicBezTo>
                  <a:cubicBezTo>
                    <a:pt x="763" y="120"/>
                    <a:pt x="0" y="1056"/>
                    <a:pt x="0" y="2085"/>
                  </a:cubicBezTo>
                  <a:lnTo>
                    <a:pt x="0" y="4375"/>
                  </a:lnTo>
                  <a:cubicBezTo>
                    <a:pt x="0" y="4595"/>
                    <a:pt x="199" y="4767"/>
                    <a:pt x="419" y="4767"/>
                  </a:cubicBezTo>
                  <a:lnTo>
                    <a:pt x="1204" y="4767"/>
                  </a:lnTo>
                  <a:lnTo>
                    <a:pt x="1204" y="7806"/>
                  </a:lnTo>
                  <a:cubicBezTo>
                    <a:pt x="1635" y="7657"/>
                    <a:pt x="2162" y="7532"/>
                    <a:pt x="2775" y="7429"/>
                  </a:cubicBezTo>
                  <a:lnTo>
                    <a:pt x="2775" y="4767"/>
                  </a:lnTo>
                  <a:lnTo>
                    <a:pt x="3560" y="4767"/>
                  </a:lnTo>
                  <a:cubicBezTo>
                    <a:pt x="3779" y="4767"/>
                    <a:pt x="3952" y="4594"/>
                    <a:pt x="3952" y="4375"/>
                  </a:cubicBezTo>
                  <a:lnTo>
                    <a:pt x="3952" y="1966"/>
                  </a:lnTo>
                  <a:cubicBezTo>
                    <a:pt x="3952" y="886"/>
                    <a:pt x="3066"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73"/>
            <p:cNvSpPr/>
            <p:nvPr/>
          </p:nvSpPr>
          <p:spPr>
            <a:xfrm>
              <a:off x="5631291" y="3255679"/>
              <a:ext cx="66277" cy="66277"/>
            </a:xfrm>
            <a:custGeom>
              <a:avLst/>
              <a:gdLst/>
              <a:ahLst/>
              <a:cxnLst/>
              <a:rect l="l" t="t" r="r" b="b"/>
              <a:pathLst>
                <a:path w="2358" h="2358" extrusionOk="0">
                  <a:moveTo>
                    <a:pt x="1178" y="0"/>
                  </a:moveTo>
                  <a:cubicBezTo>
                    <a:pt x="529" y="0"/>
                    <a:pt x="0" y="528"/>
                    <a:pt x="0" y="1178"/>
                  </a:cubicBezTo>
                  <a:cubicBezTo>
                    <a:pt x="0" y="1829"/>
                    <a:pt x="529" y="2357"/>
                    <a:pt x="1178" y="2357"/>
                  </a:cubicBezTo>
                  <a:cubicBezTo>
                    <a:pt x="1829" y="2357"/>
                    <a:pt x="2357" y="1829"/>
                    <a:pt x="2357" y="1178"/>
                  </a:cubicBezTo>
                  <a:cubicBezTo>
                    <a:pt x="2357" y="528"/>
                    <a:pt x="1829" y="0"/>
                    <a:pt x="1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73"/>
            <p:cNvSpPr/>
            <p:nvPr/>
          </p:nvSpPr>
          <p:spPr>
            <a:xfrm>
              <a:off x="5874112" y="3343909"/>
              <a:ext cx="111109" cy="219407"/>
            </a:xfrm>
            <a:custGeom>
              <a:avLst/>
              <a:gdLst/>
              <a:ahLst/>
              <a:cxnLst/>
              <a:rect l="l" t="t" r="r" b="b"/>
              <a:pathLst>
                <a:path w="3953" h="7806" extrusionOk="0">
                  <a:moveTo>
                    <a:pt x="1960" y="1"/>
                  </a:moveTo>
                  <a:cubicBezTo>
                    <a:pt x="1894" y="1"/>
                    <a:pt x="1827" y="4"/>
                    <a:pt x="1759" y="11"/>
                  </a:cubicBezTo>
                  <a:cubicBezTo>
                    <a:pt x="739" y="120"/>
                    <a:pt x="0" y="1056"/>
                    <a:pt x="0" y="2083"/>
                  </a:cubicBezTo>
                  <a:lnTo>
                    <a:pt x="0" y="4375"/>
                  </a:lnTo>
                  <a:cubicBezTo>
                    <a:pt x="0" y="4594"/>
                    <a:pt x="172" y="4767"/>
                    <a:pt x="393" y="4767"/>
                  </a:cubicBezTo>
                  <a:lnTo>
                    <a:pt x="1178" y="4767"/>
                  </a:lnTo>
                  <a:lnTo>
                    <a:pt x="1178" y="7429"/>
                  </a:lnTo>
                  <a:cubicBezTo>
                    <a:pt x="1791" y="7532"/>
                    <a:pt x="2316" y="7657"/>
                    <a:pt x="2748" y="7806"/>
                  </a:cubicBezTo>
                  <a:lnTo>
                    <a:pt x="2748" y="4767"/>
                  </a:lnTo>
                  <a:lnTo>
                    <a:pt x="3560" y="4767"/>
                  </a:lnTo>
                  <a:cubicBezTo>
                    <a:pt x="3780" y="4767"/>
                    <a:pt x="3952" y="4594"/>
                    <a:pt x="3952" y="4375"/>
                  </a:cubicBezTo>
                  <a:lnTo>
                    <a:pt x="3952" y="1966"/>
                  </a:lnTo>
                  <a:cubicBezTo>
                    <a:pt x="3952" y="886"/>
                    <a:pt x="3044" y="1"/>
                    <a:pt x="19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73"/>
            <p:cNvSpPr/>
            <p:nvPr/>
          </p:nvSpPr>
          <p:spPr>
            <a:xfrm>
              <a:off x="5896176" y="3255679"/>
              <a:ext cx="66221" cy="66277"/>
            </a:xfrm>
            <a:custGeom>
              <a:avLst/>
              <a:gdLst/>
              <a:ahLst/>
              <a:cxnLst/>
              <a:rect l="l" t="t" r="r" b="b"/>
              <a:pathLst>
                <a:path w="2356" h="2358" extrusionOk="0">
                  <a:moveTo>
                    <a:pt x="1178" y="0"/>
                  </a:moveTo>
                  <a:cubicBezTo>
                    <a:pt x="527" y="0"/>
                    <a:pt x="0" y="528"/>
                    <a:pt x="0" y="1178"/>
                  </a:cubicBezTo>
                  <a:cubicBezTo>
                    <a:pt x="0" y="1829"/>
                    <a:pt x="527" y="2357"/>
                    <a:pt x="1178" y="2357"/>
                  </a:cubicBezTo>
                  <a:cubicBezTo>
                    <a:pt x="1829" y="2357"/>
                    <a:pt x="2356" y="1829"/>
                    <a:pt x="2356" y="1178"/>
                  </a:cubicBezTo>
                  <a:cubicBezTo>
                    <a:pt x="2356" y="528"/>
                    <a:pt x="1829" y="0"/>
                    <a:pt x="1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73"/>
            <p:cNvSpPr/>
            <p:nvPr/>
          </p:nvSpPr>
          <p:spPr>
            <a:xfrm>
              <a:off x="5741670" y="3388066"/>
              <a:ext cx="110378" cy="156278"/>
            </a:xfrm>
            <a:custGeom>
              <a:avLst/>
              <a:gdLst/>
              <a:ahLst/>
              <a:cxnLst/>
              <a:rect l="l" t="t" r="r" b="b"/>
              <a:pathLst>
                <a:path w="3927" h="5560" extrusionOk="0">
                  <a:moveTo>
                    <a:pt x="1951" y="0"/>
                  </a:moveTo>
                  <a:cubicBezTo>
                    <a:pt x="1888" y="0"/>
                    <a:pt x="1824" y="4"/>
                    <a:pt x="1759" y="10"/>
                  </a:cubicBezTo>
                  <a:cubicBezTo>
                    <a:pt x="738" y="120"/>
                    <a:pt x="1" y="1106"/>
                    <a:pt x="1" y="2135"/>
                  </a:cubicBezTo>
                  <a:lnTo>
                    <a:pt x="1" y="4374"/>
                  </a:lnTo>
                  <a:cubicBezTo>
                    <a:pt x="1" y="4595"/>
                    <a:pt x="173" y="4767"/>
                    <a:pt x="393" y="4767"/>
                  </a:cubicBezTo>
                  <a:lnTo>
                    <a:pt x="1179" y="4767"/>
                  </a:lnTo>
                  <a:lnTo>
                    <a:pt x="1179" y="5559"/>
                  </a:lnTo>
                  <a:cubicBezTo>
                    <a:pt x="1437" y="5552"/>
                    <a:pt x="1697" y="5552"/>
                    <a:pt x="1964" y="5552"/>
                  </a:cubicBezTo>
                  <a:cubicBezTo>
                    <a:pt x="2231" y="5552"/>
                    <a:pt x="2489" y="5552"/>
                    <a:pt x="2749" y="5559"/>
                  </a:cubicBezTo>
                  <a:lnTo>
                    <a:pt x="2749" y="4767"/>
                  </a:lnTo>
                  <a:lnTo>
                    <a:pt x="3534" y="4767"/>
                  </a:lnTo>
                  <a:cubicBezTo>
                    <a:pt x="3755" y="4767"/>
                    <a:pt x="3927" y="4593"/>
                    <a:pt x="3927" y="4374"/>
                  </a:cubicBezTo>
                  <a:lnTo>
                    <a:pt x="3927" y="2018"/>
                  </a:lnTo>
                  <a:cubicBezTo>
                    <a:pt x="3927" y="935"/>
                    <a:pt x="3037" y="0"/>
                    <a:pt x="19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73"/>
            <p:cNvSpPr/>
            <p:nvPr/>
          </p:nvSpPr>
          <p:spPr>
            <a:xfrm>
              <a:off x="5763734" y="3299808"/>
              <a:ext cx="66249" cy="66277"/>
            </a:xfrm>
            <a:custGeom>
              <a:avLst/>
              <a:gdLst/>
              <a:ahLst/>
              <a:cxnLst/>
              <a:rect l="l" t="t" r="r" b="b"/>
              <a:pathLst>
                <a:path w="2357" h="2358" extrusionOk="0">
                  <a:moveTo>
                    <a:pt x="1179" y="1"/>
                  </a:moveTo>
                  <a:cubicBezTo>
                    <a:pt x="528" y="1"/>
                    <a:pt x="1" y="529"/>
                    <a:pt x="1" y="1180"/>
                  </a:cubicBezTo>
                  <a:cubicBezTo>
                    <a:pt x="1" y="1829"/>
                    <a:pt x="528" y="2358"/>
                    <a:pt x="1179" y="2358"/>
                  </a:cubicBezTo>
                  <a:cubicBezTo>
                    <a:pt x="1830" y="2358"/>
                    <a:pt x="2357" y="1829"/>
                    <a:pt x="2357" y="1180"/>
                  </a:cubicBezTo>
                  <a:cubicBezTo>
                    <a:pt x="2357" y="529"/>
                    <a:pt x="1830" y="1"/>
                    <a:pt x="11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73"/>
            <p:cNvSpPr/>
            <p:nvPr/>
          </p:nvSpPr>
          <p:spPr>
            <a:xfrm>
              <a:off x="5608468" y="3563316"/>
              <a:ext cx="33870" cy="49891"/>
            </a:xfrm>
            <a:custGeom>
              <a:avLst/>
              <a:gdLst/>
              <a:ahLst/>
              <a:cxnLst/>
              <a:rect l="l" t="t" r="r" b="b"/>
              <a:pathLst>
                <a:path w="1205" h="1775" extrusionOk="0">
                  <a:moveTo>
                    <a:pt x="1205" y="0"/>
                  </a:moveTo>
                  <a:cubicBezTo>
                    <a:pt x="459" y="251"/>
                    <a:pt x="1" y="558"/>
                    <a:pt x="1" y="887"/>
                  </a:cubicBezTo>
                  <a:cubicBezTo>
                    <a:pt x="1" y="1217"/>
                    <a:pt x="459" y="1524"/>
                    <a:pt x="1205" y="1775"/>
                  </a:cubicBezTo>
                  <a:lnTo>
                    <a:pt x="120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73"/>
            <p:cNvSpPr/>
            <p:nvPr/>
          </p:nvSpPr>
          <p:spPr>
            <a:xfrm>
              <a:off x="5686495" y="3544315"/>
              <a:ext cx="88314" cy="87892"/>
            </a:xfrm>
            <a:custGeom>
              <a:avLst/>
              <a:gdLst/>
              <a:ahLst/>
              <a:cxnLst/>
              <a:rect l="l" t="t" r="r" b="b"/>
              <a:pathLst>
                <a:path w="3142" h="3127" extrusionOk="0">
                  <a:moveTo>
                    <a:pt x="3142" y="0"/>
                  </a:moveTo>
                  <a:cubicBezTo>
                    <a:pt x="1980" y="32"/>
                    <a:pt x="903" y="135"/>
                    <a:pt x="1" y="299"/>
                  </a:cubicBezTo>
                  <a:lnTo>
                    <a:pt x="1" y="2827"/>
                  </a:lnTo>
                  <a:cubicBezTo>
                    <a:pt x="903" y="2992"/>
                    <a:pt x="1978" y="3094"/>
                    <a:pt x="3142" y="3127"/>
                  </a:cubicBezTo>
                  <a:lnTo>
                    <a:pt x="31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73"/>
            <p:cNvSpPr/>
            <p:nvPr/>
          </p:nvSpPr>
          <p:spPr>
            <a:xfrm>
              <a:off x="5818909" y="3544315"/>
              <a:ext cx="88314" cy="87892"/>
            </a:xfrm>
            <a:custGeom>
              <a:avLst/>
              <a:gdLst/>
              <a:ahLst/>
              <a:cxnLst/>
              <a:rect l="l" t="t" r="r" b="b"/>
              <a:pathLst>
                <a:path w="3142" h="3127" extrusionOk="0">
                  <a:moveTo>
                    <a:pt x="1" y="0"/>
                  </a:moveTo>
                  <a:lnTo>
                    <a:pt x="1" y="3127"/>
                  </a:lnTo>
                  <a:cubicBezTo>
                    <a:pt x="1163" y="3094"/>
                    <a:pt x="2238" y="2992"/>
                    <a:pt x="3142" y="2827"/>
                  </a:cubicBezTo>
                  <a:lnTo>
                    <a:pt x="3142" y="299"/>
                  </a:lnTo>
                  <a:cubicBezTo>
                    <a:pt x="2238" y="135"/>
                    <a:pt x="1163" y="3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73"/>
            <p:cNvSpPr/>
            <p:nvPr/>
          </p:nvSpPr>
          <p:spPr>
            <a:xfrm>
              <a:off x="5951352" y="3563316"/>
              <a:ext cx="33870" cy="49891"/>
            </a:xfrm>
            <a:custGeom>
              <a:avLst/>
              <a:gdLst/>
              <a:ahLst/>
              <a:cxnLst/>
              <a:rect l="l" t="t" r="r" b="b"/>
              <a:pathLst>
                <a:path w="1205" h="1775" extrusionOk="0">
                  <a:moveTo>
                    <a:pt x="0" y="0"/>
                  </a:moveTo>
                  <a:lnTo>
                    <a:pt x="0" y="1775"/>
                  </a:lnTo>
                  <a:cubicBezTo>
                    <a:pt x="746" y="1524"/>
                    <a:pt x="1204" y="1217"/>
                    <a:pt x="1204" y="887"/>
                  </a:cubicBezTo>
                  <a:cubicBezTo>
                    <a:pt x="1204" y="558"/>
                    <a:pt x="746" y="25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 name="Google Shape;993;p73"/>
          <p:cNvGrpSpPr/>
          <p:nvPr/>
        </p:nvGrpSpPr>
        <p:grpSpPr>
          <a:xfrm>
            <a:off x="5605264" y="3862689"/>
            <a:ext cx="393955" cy="376753"/>
            <a:chOff x="5605264" y="3862689"/>
            <a:chExt cx="393955" cy="376753"/>
          </a:xfrm>
        </p:grpSpPr>
        <p:sp>
          <p:nvSpPr>
            <p:cNvPr id="994" name="Google Shape;994;p73"/>
            <p:cNvSpPr/>
            <p:nvPr/>
          </p:nvSpPr>
          <p:spPr>
            <a:xfrm>
              <a:off x="5819696" y="3928854"/>
              <a:ext cx="44185" cy="44185"/>
            </a:xfrm>
            <a:custGeom>
              <a:avLst/>
              <a:gdLst/>
              <a:ahLst/>
              <a:cxnLst/>
              <a:rect l="l" t="t" r="r" b="b"/>
              <a:pathLst>
                <a:path w="1572" h="1572" extrusionOk="0">
                  <a:moveTo>
                    <a:pt x="786" y="1"/>
                  </a:moveTo>
                  <a:cubicBezTo>
                    <a:pt x="352" y="1"/>
                    <a:pt x="1" y="354"/>
                    <a:pt x="1" y="786"/>
                  </a:cubicBezTo>
                  <a:cubicBezTo>
                    <a:pt x="1" y="1219"/>
                    <a:pt x="352" y="1571"/>
                    <a:pt x="786" y="1571"/>
                  </a:cubicBezTo>
                  <a:cubicBezTo>
                    <a:pt x="1219" y="1571"/>
                    <a:pt x="1571" y="1219"/>
                    <a:pt x="1571" y="786"/>
                  </a:cubicBezTo>
                  <a:cubicBezTo>
                    <a:pt x="1571" y="354"/>
                    <a:pt x="1219" y="1"/>
                    <a:pt x="7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73"/>
            <p:cNvSpPr/>
            <p:nvPr/>
          </p:nvSpPr>
          <p:spPr>
            <a:xfrm>
              <a:off x="5797632" y="4017196"/>
              <a:ext cx="88314" cy="44185"/>
            </a:xfrm>
            <a:custGeom>
              <a:avLst/>
              <a:gdLst/>
              <a:ahLst/>
              <a:cxnLst/>
              <a:rect l="l" t="t" r="r" b="b"/>
              <a:pathLst>
                <a:path w="3142" h="1572" extrusionOk="0">
                  <a:moveTo>
                    <a:pt x="1571" y="0"/>
                  </a:moveTo>
                  <a:cubicBezTo>
                    <a:pt x="704" y="0"/>
                    <a:pt x="0" y="705"/>
                    <a:pt x="0" y="1572"/>
                  </a:cubicBezTo>
                  <a:lnTo>
                    <a:pt x="3141" y="1572"/>
                  </a:lnTo>
                  <a:cubicBezTo>
                    <a:pt x="3141" y="705"/>
                    <a:pt x="2438" y="0"/>
                    <a:pt x="15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73"/>
            <p:cNvSpPr/>
            <p:nvPr/>
          </p:nvSpPr>
          <p:spPr>
            <a:xfrm>
              <a:off x="5671598" y="3862689"/>
              <a:ext cx="327621" cy="313623"/>
            </a:xfrm>
            <a:custGeom>
              <a:avLst/>
              <a:gdLst/>
              <a:ahLst/>
              <a:cxnLst/>
              <a:rect l="l" t="t" r="r" b="b"/>
              <a:pathLst>
                <a:path w="11656" h="11158" extrusionOk="0">
                  <a:moveTo>
                    <a:pt x="6054" y="1571"/>
                  </a:moveTo>
                  <a:cubicBezTo>
                    <a:pt x="6919" y="1571"/>
                    <a:pt x="7624" y="2275"/>
                    <a:pt x="7624" y="3141"/>
                  </a:cubicBezTo>
                  <a:cubicBezTo>
                    <a:pt x="7624" y="4007"/>
                    <a:pt x="6919" y="4712"/>
                    <a:pt x="6053" y="4712"/>
                  </a:cubicBezTo>
                  <a:cubicBezTo>
                    <a:pt x="7352" y="4712"/>
                    <a:pt x="8409" y="5769"/>
                    <a:pt x="8409" y="7069"/>
                  </a:cubicBezTo>
                  <a:lnTo>
                    <a:pt x="8409" y="7462"/>
                  </a:lnTo>
                  <a:cubicBezTo>
                    <a:pt x="8409" y="7678"/>
                    <a:pt x="8234" y="7854"/>
                    <a:pt x="8017" y="7854"/>
                  </a:cubicBezTo>
                  <a:lnTo>
                    <a:pt x="4090" y="7854"/>
                  </a:lnTo>
                  <a:cubicBezTo>
                    <a:pt x="3873" y="7854"/>
                    <a:pt x="3698" y="7678"/>
                    <a:pt x="3698" y="7462"/>
                  </a:cubicBezTo>
                  <a:lnTo>
                    <a:pt x="3698" y="7069"/>
                  </a:lnTo>
                  <a:cubicBezTo>
                    <a:pt x="3698" y="5769"/>
                    <a:pt x="4755" y="4712"/>
                    <a:pt x="6053" y="4712"/>
                  </a:cubicBezTo>
                  <a:cubicBezTo>
                    <a:pt x="5162" y="4712"/>
                    <a:pt x="4442" y="3966"/>
                    <a:pt x="4484" y="3066"/>
                  </a:cubicBezTo>
                  <a:cubicBezTo>
                    <a:pt x="4522" y="2261"/>
                    <a:pt x="5175" y="1609"/>
                    <a:pt x="5979" y="1572"/>
                  </a:cubicBezTo>
                  <a:cubicBezTo>
                    <a:pt x="6004" y="1571"/>
                    <a:pt x="6029" y="1571"/>
                    <a:pt x="6054" y="1571"/>
                  </a:cubicBezTo>
                  <a:close/>
                  <a:moveTo>
                    <a:pt x="6055" y="1"/>
                  </a:moveTo>
                  <a:cubicBezTo>
                    <a:pt x="4747" y="1"/>
                    <a:pt x="3439" y="498"/>
                    <a:pt x="2444" y="1494"/>
                  </a:cubicBezTo>
                  <a:cubicBezTo>
                    <a:pt x="548" y="3391"/>
                    <a:pt x="464" y="6418"/>
                    <a:pt x="2181" y="8422"/>
                  </a:cubicBezTo>
                  <a:lnTo>
                    <a:pt x="1735" y="8869"/>
                  </a:lnTo>
                  <a:lnTo>
                    <a:pt x="1457" y="8591"/>
                  </a:lnTo>
                  <a:cubicBezTo>
                    <a:pt x="1381" y="8515"/>
                    <a:pt x="1280" y="8476"/>
                    <a:pt x="1180" y="8476"/>
                  </a:cubicBezTo>
                  <a:cubicBezTo>
                    <a:pt x="1079" y="8476"/>
                    <a:pt x="979" y="8515"/>
                    <a:pt x="901" y="8591"/>
                  </a:cubicBezTo>
                  <a:lnTo>
                    <a:pt x="1" y="9492"/>
                  </a:lnTo>
                  <a:lnTo>
                    <a:pt x="1668" y="11157"/>
                  </a:lnTo>
                  <a:lnTo>
                    <a:pt x="2568" y="10257"/>
                  </a:lnTo>
                  <a:cubicBezTo>
                    <a:pt x="2721" y="10103"/>
                    <a:pt x="2721" y="9855"/>
                    <a:pt x="2568" y="9702"/>
                  </a:cubicBezTo>
                  <a:lnTo>
                    <a:pt x="2291" y="9423"/>
                  </a:lnTo>
                  <a:lnTo>
                    <a:pt x="2736" y="8978"/>
                  </a:lnTo>
                  <a:cubicBezTo>
                    <a:pt x="3698" y="9803"/>
                    <a:pt x="4879" y="10207"/>
                    <a:pt x="6054" y="10207"/>
                  </a:cubicBezTo>
                  <a:cubicBezTo>
                    <a:pt x="7369" y="10207"/>
                    <a:pt x="8677" y="9702"/>
                    <a:pt x="9666" y="8714"/>
                  </a:cubicBezTo>
                  <a:cubicBezTo>
                    <a:pt x="11655" y="6723"/>
                    <a:pt x="11655" y="3484"/>
                    <a:pt x="9666" y="1494"/>
                  </a:cubicBezTo>
                  <a:cubicBezTo>
                    <a:pt x="8670" y="498"/>
                    <a:pt x="7363" y="1"/>
                    <a:pt x="60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73"/>
            <p:cNvSpPr/>
            <p:nvPr/>
          </p:nvSpPr>
          <p:spPr>
            <a:xfrm>
              <a:off x="5605264" y="4145057"/>
              <a:ext cx="97589" cy="94385"/>
            </a:xfrm>
            <a:custGeom>
              <a:avLst/>
              <a:gdLst/>
              <a:ahLst/>
              <a:cxnLst/>
              <a:rect l="l" t="t" r="r" b="b"/>
              <a:pathLst>
                <a:path w="3472" h="3358" extrusionOk="0">
                  <a:moveTo>
                    <a:pt x="1806" y="0"/>
                  </a:moveTo>
                  <a:lnTo>
                    <a:pt x="459" y="1348"/>
                  </a:lnTo>
                  <a:cubicBezTo>
                    <a:pt x="1" y="1806"/>
                    <a:pt x="1" y="2553"/>
                    <a:pt x="459" y="3013"/>
                  </a:cubicBezTo>
                  <a:cubicBezTo>
                    <a:pt x="689" y="3243"/>
                    <a:pt x="991" y="3358"/>
                    <a:pt x="1293" y="3358"/>
                  </a:cubicBezTo>
                  <a:cubicBezTo>
                    <a:pt x="1595" y="3358"/>
                    <a:pt x="1897" y="3243"/>
                    <a:pt x="2126" y="3013"/>
                  </a:cubicBezTo>
                  <a:lnTo>
                    <a:pt x="3472" y="1667"/>
                  </a:lnTo>
                  <a:lnTo>
                    <a:pt x="18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 name="Google Shape;998;p73"/>
          <p:cNvGrpSpPr/>
          <p:nvPr/>
        </p:nvGrpSpPr>
        <p:grpSpPr>
          <a:xfrm>
            <a:off x="4791973" y="3874466"/>
            <a:ext cx="378186" cy="353199"/>
            <a:chOff x="4791973" y="3874466"/>
            <a:chExt cx="378186" cy="353199"/>
          </a:xfrm>
        </p:grpSpPr>
        <p:sp>
          <p:nvSpPr>
            <p:cNvPr id="999" name="Google Shape;999;p73"/>
            <p:cNvSpPr/>
            <p:nvPr/>
          </p:nvSpPr>
          <p:spPr>
            <a:xfrm>
              <a:off x="4947998" y="3874466"/>
              <a:ext cx="198664" cy="198692"/>
            </a:xfrm>
            <a:custGeom>
              <a:avLst/>
              <a:gdLst/>
              <a:ahLst/>
              <a:cxnLst/>
              <a:rect l="l" t="t" r="r" b="b"/>
              <a:pathLst>
                <a:path w="7068" h="7069" extrusionOk="0">
                  <a:moveTo>
                    <a:pt x="3534" y="786"/>
                  </a:moveTo>
                  <a:cubicBezTo>
                    <a:pt x="3750" y="786"/>
                    <a:pt x="3927" y="962"/>
                    <a:pt x="3927" y="1178"/>
                  </a:cubicBezTo>
                  <a:lnTo>
                    <a:pt x="3927" y="1648"/>
                  </a:lnTo>
                  <a:cubicBezTo>
                    <a:pt x="4129" y="1717"/>
                    <a:pt x="4328" y="1826"/>
                    <a:pt x="4505" y="1999"/>
                  </a:cubicBezTo>
                  <a:cubicBezTo>
                    <a:pt x="4661" y="2149"/>
                    <a:pt x="4665" y="2397"/>
                    <a:pt x="4513" y="2553"/>
                  </a:cubicBezTo>
                  <a:cubicBezTo>
                    <a:pt x="4437" y="2633"/>
                    <a:pt x="4334" y="2672"/>
                    <a:pt x="4232" y="2672"/>
                  </a:cubicBezTo>
                  <a:cubicBezTo>
                    <a:pt x="4133" y="2672"/>
                    <a:pt x="4035" y="2636"/>
                    <a:pt x="3959" y="2562"/>
                  </a:cubicBezTo>
                  <a:cubicBezTo>
                    <a:pt x="3820" y="2428"/>
                    <a:pt x="3670" y="2358"/>
                    <a:pt x="3532" y="2358"/>
                  </a:cubicBezTo>
                  <a:cubicBezTo>
                    <a:pt x="3479" y="2358"/>
                    <a:pt x="3429" y="2368"/>
                    <a:pt x="3381" y="2388"/>
                  </a:cubicBezTo>
                  <a:cubicBezTo>
                    <a:pt x="3236" y="2449"/>
                    <a:pt x="3141" y="2591"/>
                    <a:pt x="3141" y="2750"/>
                  </a:cubicBezTo>
                  <a:cubicBezTo>
                    <a:pt x="3141" y="2966"/>
                    <a:pt x="3318" y="3143"/>
                    <a:pt x="3534" y="3143"/>
                  </a:cubicBezTo>
                  <a:cubicBezTo>
                    <a:pt x="4183" y="3143"/>
                    <a:pt x="4712" y="3671"/>
                    <a:pt x="4712" y="4321"/>
                  </a:cubicBezTo>
                  <a:cubicBezTo>
                    <a:pt x="4712" y="4814"/>
                    <a:pt x="4401" y="5259"/>
                    <a:pt x="3937" y="5427"/>
                  </a:cubicBezTo>
                  <a:cubicBezTo>
                    <a:pt x="3934" y="5428"/>
                    <a:pt x="3929" y="5428"/>
                    <a:pt x="3927" y="5430"/>
                  </a:cubicBezTo>
                  <a:lnTo>
                    <a:pt x="3927" y="5891"/>
                  </a:lnTo>
                  <a:cubicBezTo>
                    <a:pt x="3927" y="6109"/>
                    <a:pt x="3751" y="6284"/>
                    <a:pt x="3534" y="6284"/>
                  </a:cubicBezTo>
                  <a:cubicBezTo>
                    <a:pt x="3316" y="6284"/>
                    <a:pt x="3141" y="6109"/>
                    <a:pt x="3141" y="5891"/>
                  </a:cubicBezTo>
                  <a:lnTo>
                    <a:pt x="3141" y="5427"/>
                  </a:lnTo>
                  <a:cubicBezTo>
                    <a:pt x="2883" y="5339"/>
                    <a:pt x="2635" y="5173"/>
                    <a:pt x="2423" y="4920"/>
                  </a:cubicBezTo>
                  <a:cubicBezTo>
                    <a:pt x="2283" y="4754"/>
                    <a:pt x="2305" y="4507"/>
                    <a:pt x="2471" y="4367"/>
                  </a:cubicBezTo>
                  <a:cubicBezTo>
                    <a:pt x="2545" y="4306"/>
                    <a:pt x="2635" y="4276"/>
                    <a:pt x="2724" y="4276"/>
                  </a:cubicBezTo>
                  <a:cubicBezTo>
                    <a:pt x="2836" y="4276"/>
                    <a:pt x="2947" y="4324"/>
                    <a:pt x="3025" y="4415"/>
                  </a:cubicBezTo>
                  <a:cubicBezTo>
                    <a:pt x="3188" y="4610"/>
                    <a:pt x="3369" y="4713"/>
                    <a:pt x="3536" y="4713"/>
                  </a:cubicBezTo>
                  <a:cubicBezTo>
                    <a:pt x="3582" y="4713"/>
                    <a:pt x="3626" y="4705"/>
                    <a:pt x="3668" y="4690"/>
                  </a:cubicBezTo>
                  <a:cubicBezTo>
                    <a:pt x="3823" y="4633"/>
                    <a:pt x="3927" y="4484"/>
                    <a:pt x="3927" y="4321"/>
                  </a:cubicBezTo>
                  <a:cubicBezTo>
                    <a:pt x="3927" y="4103"/>
                    <a:pt x="3750" y="3928"/>
                    <a:pt x="3534" y="3928"/>
                  </a:cubicBezTo>
                  <a:cubicBezTo>
                    <a:pt x="2884" y="3928"/>
                    <a:pt x="2356" y="3398"/>
                    <a:pt x="2356" y="2749"/>
                  </a:cubicBezTo>
                  <a:cubicBezTo>
                    <a:pt x="2356" y="2274"/>
                    <a:pt x="2638" y="1850"/>
                    <a:pt x="3074" y="1664"/>
                  </a:cubicBezTo>
                  <a:cubicBezTo>
                    <a:pt x="3096" y="1656"/>
                    <a:pt x="3119" y="1656"/>
                    <a:pt x="3141" y="1648"/>
                  </a:cubicBezTo>
                  <a:lnTo>
                    <a:pt x="3141" y="1178"/>
                  </a:lnTo>
                  <a:cubicBezTo>
                    <a:pt x="3141" y="962"/>
                    <a:pt x="3316" y="786"/>
                    <a:pt x="3534" y="786"/>
                  </a:cubicBezTo>
                  <a:close/>
                  <a:moveTo>
                    <a:pt x="3534" y="0"/>
                  </a:moveTo>
                  <a:cubicBezTo>
                    <a:pt x="1585" y="0"/>
                    <a:pt x="0" y="1585"/>
                    <a:pt x="0" y="3535"/>
                  </a:cubicBezTo>
                  <a:cubicBezTo>
                    <a:pt x="0" y="5484"/>
                    <a:pt x="1585" y="7069"/>
                    <a:pt x="3534" y="7069"/>
                  </a:cubicBezTo>
                  <a:cubicBezTo>
                    <a:pt x="5482" y="7069"/>
                    <a:pt x="7067" y="5484"/>
                    <a:pt x="7067" y="3535"/>
                  </a:cubicBezTo>
                  <a:cubicBezTo>
                    <a:pt x="7067" y="1585"/>
                    <a:pt x="5482" y="0"/>
                    <a:pt x="3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73"/>
            <p:cNvSpPr/>
            <p:nvPr/>
          </p:nvSpPr>
          <p:spPr>
            <a:xfrm>
              <a:off x="4791973" y="4095222"/>
              <a:ext cx="44213" cy="132443"/>
            </a:xfrm>
            <a:custGeom>
              <a:avLst/>
              <a:gdLst/>
              <a:ahLst/>
              <a:cxnLst/>
              <a:rect l="l" t="t" r="r" b="b"/>
              <a:pathLst>
                <a:path w="1573" h="4712" extrusionOk="0">
                  <a:moveTo>
                    <a:pt x="394" y="0"/>
                  </a:moveTo>
                  <a:cubicBezTo>
                    <a:pt x="178" y="0"/>
                    <a:pt x="1" y="175"/>
                    <a:pt x="1" y="393"/>
                  </a:cubicBezTo>
                  <a:lnTo>
                    <a:pt x="1" y="4319"/>
                  </a:lnTo>
                  <a:cubicBezTo>
                    <a:pt x="1" y="4536"/>
                    <a:pt x="178" y="4711"/>
                    <a:pt x="394" y="4711"/>
                  </a:cubicBezTo>
                  <a:lnTo>
                    <a:pt x="1573" y="4711"/>
                  </a:lnTo>
                  <a:lnTo>
                    <a:pt x="15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73"/>
            <p:cNvSpPr/>
            <p:nvPr/>
          </p:nvSpPr>
          <p:spPr>
            <a:xfrm>
              <a:off x="4858195" y="4068492"/>
              <a:ext cx="311965" cy="159173"/>
            </a:xfrm>
            <a:custGeom>
              <a:avLst/>
              <a:gdLst/>
              <a:ahLst/>
              <a:cxnLst/>
              <a:rect l="l" t="t" r="r" b="b"/>
              <a:pathLst>
                <a:path w="11099" h="5663" extrusionOk="0">
                  <a:moveTo>
                    <a:pt x="1639" y="1"/>
                  </a:moveTo>
                  <a:cubicBezTo>
                    <a:pt x="1627" y="1"/>
                    <a:pt x="1615" y="1"/>
                    <a:pt x="1603" y="1"/>
                  </a:cubicBezTo>
                  <a:cubicBezTo>
                    <a:pt x="1027" y="10"/>
                    <a:pt x="450" y="205"/>
                    <a:pt x="1" y="522"/>
                  </a:cubicBezTo>
                  <a:lnTo>
                    <a:pt x="1" y="5662"/>
                  </a:lnTo>
                  <a:lnTo>
                    <a:pt x="6192" y="5662"/>
                  </a:lnTo>
                  <a:cubicBezTo>
                    <a:pt x="6514" y="5662"/>
                    <a:pt x="6821" y="5533"/>
                    <a:pt x="7041" y="5298"/>
                  </a:cubicBezTo>
                  <a:cubicBezTo>
                    <a:pt x="8067" y="4209"/>
                    <a:pt x="10969" y="1063"/>
                    <a:pt x="10969" y="998"/>
                  </a:cubicBezTo>
                  <a:cubicBezTo>
                    <a:pt x="11099" y="850"/>
                    <a:pt x="11061" y="636"/>
                    <a:pt x="10915" y="503"/>
                  </a:cubicBezTo>
                  <a:cubicBezTo>
                    <a:pt x="10690" y="294"/>
                    <a:pt x="10402" y="189"/>
                    <a:pt x="10114" y="189"/>
                  </a:cubicBezTo>
                  <a:cubicBezTo>
                    <a:pt x="9802" y="189"/>
                    <a:pt x="9488" y="311"/>
                    <a:pt x="9250" y="558"/>
                  </a:cubicBezTo>
                  <a:lnTo>
                    <a:pt x="7089" y="2937"/>
                  </a:lnTo>
                  <a:cubicBezTo>
                    <a:pt x="7009" y="2986"/>
                    <a:pt x="6795" y="3256"/>
                    <a:pt x="6336" y="3307"/>
                  </a:cubicBezTo>
                  <a:lnTo>
                    <a:pt x="3556" y="3307"/>
                  </a:lnTo>
                  <a:cubicBezTo>
                    <a:pt x="3336" y="3307"/>
                    <a:pt x="3163" y="3133"/>
                    <a:pt x="3163" y="2914"/>
                  </a:cubicBezTo>
                  <a:cubicBezTo>
                    <a:pt x="3163" y="2694"/>
                    <a:pt x="3336" y="2522"/>
                    <a:pt x="3556" y="2522"/>
                  </a:cubicBezTo>
                  <a:lnTo>
                    <a:pt x="5877" y="2522"/>
                  </a:lnTo>
                  <a:cubicBezTo>
                    <a:pt x="6132" y="2522"/>
                    <a:pt x="6338" y="2276"/>
                    <a:pt x="6259" y="2034"/>
                  </a:cubicBezTo>
                  <a:cubicBezTo>
                    <a:pt x="6055" y="1405"/>
                    <a:pt x="5464" y="951"/>
                    <a:pt x="4766" y="951"/>
                  </a:cubicBezTo>
                  <a:lnTo>
                    <a:pt x="3737" y="951"/>
                  </a:lnTo>
                  <a:lnTo>
                    <a:pt x="3492" y="738"/>
                  </a:lnTo>
                  <a:cubicBezTo>
                    <a:pt x="2975" y="290"/>
                    <a:pt x="2322" y="1"/>
                    <a:pt x="16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 name="Google Shape;1002;p73"/>
          <p:cNvGrpSpPr/>
          <p:nvPr/>
        </p:nvGrpSpPr>
        <p:grpSpPr>
          <a:xfrm>
            <a:off x="6480925" y="3255595"/>
            <a:ext cx="271771" cy="376697"/>
            <a:chOff x="6480925" y="3255595"/>
            <a:chExt cx="271771" cy="376697"/>
          </a:xfrm>
        </p:grpSpPr>
        <p:sp>
          <p:nvSpPr>
            <p:cNvPr id="1003" name="Google Shape;1003;p73"/>
            <p:cNvSpPr/>
            <p:nvPr/>
          </p:nvSpPr>
          <p:spPr>
            <a:xfrm>
              <a:off x="6625735" y="3257787"/>
              <a:ext cx="126962" cy="240600"/>
            </a:xfrm>
            <a:custGeom>
              <a:avLst/>
              <a:gdLst/>
              <a:ahLst/>
              <a:cxnLst/>
              <a:rect l="l" t="t" r="r" b="b"/>
              <a:pathLst>
                <a:path w="4517" h="8560" extrusionOk="0">
                  <a:moveTo>
                    <a:pt x="0" y="1"/>
                  </a:moveTo>
                  <a:lnTo>
                    <a:pt x="0" y="1"/>
                  </a:lnTo>
                  <a:cubicBezTo>
                    <a:pt x="175" y="259"/>
                    <a:pt x="298" y="559"/>
                    <a:pt x="333" y="884"/>
                  </a:cubicBezTo>
                  <a:cubicBezTo>
                    <a:pt x="1666" y="1297"/>
                    <a:pt x="2750" y="2380"/>
                    <a:pt x="3080" y="3696"/>
                  </a:cubicBezTo>
                  <a:cubicBezTo>
                    <a:pt x="3531" y="5496"/>
                    <a:pt x="3202" y="6559"/>
                    <a:pt x="2854" y="7684"/>
                  </a:cubicBezTo>
                  <a:cubicBezTo>
                    <a:pt x="2798" y="7865"/>
                    <a:pt x="2740" y="8050"/>
                    <a:pt x="2684" y="8247"/>
                  </a:cubicBezTo>
                  <a:cubicBezTo>
                    <a:pt x="2655" y="8344"/>
                    <a:pt x="2633" y="8449"/>
                    <a:pt x="2619" y="8560"/>
                  </a:cubicBezTo>
                  <a:lnTo>
                    <a:pt x="3455" y="8560"/>
                  </a:lnTo>
                  <a:cubicBezTo>
                    <a:pt x="3627" y="8560"/>
                    <a:pt x="3779" y="8449"/>
                    <a:pt x="3830" y="8284"/>
                  </a:cubicBezTo>
                  <a:cubicBezTo>
                    <a:pt x="4182" y="7154"/>
                    <a:pt x="4516" y="5784"/>
                    <a:pt x="4021" y="3803"/>
                  </a:cubicBezTo>
                  <a:cubicBezTo>
                    <a:pt x="3502" y="1723"/>
                    <a:pt x="1669" y="33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73"/>
            <p:cNvSpPr/>
            <p:nvPr/>
          </p:nvSpPr>
          <p:spPr>
            <a:xfrm>
              <a:off x="6480925" y="3542516"/>
              <a:ext cx="264857" cy="89775"/>
            </a:xfrm>
            <a:custGeom>
              <a:avLst/>
              <a:gdLst/>
              <a:ahLst/>
              <a:cxnLst/>
              <a:rect l="l" t="t" r="r" b="b"/>
              <a:pathLst>
                <a:path w="9423" h="3194" extrusionOk="0">
                  <a:moveTo>
                    <a:pt x="2356" y="0"/>
                  </a:moveTo>
                  <a:cubicBezTo>
                    <a:pt x="1487" y="0"/>
                    <a:pt x="785" y="756"/>
                    <a:pt x="785" y="1623"/>
                  </a:cubicBezTo>
                  <a:cubicBezTo>
                    <a:pt x="350" y="1623"/>
                    <a:pt x="0" y="1975"/>
                    <a:pt x="0" y="2408"/>
                  </a:cubicBezTo>
                  <a:lnTo>
                    <a:pt x="0" y="2801"/>
                  </a:lnTo>
                  <a:cubicBezTo>
                    <a:pt x="0" y="3018"/>
                    <a:pt x="175" y="3193"/>
                    <a:pt x="393" y="3193"/>
                  </a:cubicBezTo>
                  <a:lnTo>
                    <a:pt x="9030" y="3193"/>
                  </a:lnTo>
                  <a:cubicBezTo>
                    <a:pt x="9248" y="3193"/>
                    <a:pt x="9423" y="3018"/>
                    <a:pt x="9423" y="2801"/>
                  </a:cubicBezTo>
                  <a:lnTo>
                    <a:pt x="9423" y="2408"/>
                  </a:lnTo>
                  <a:cubicBezTo>
                    <a:pt x="9423" y="1975"/>
                    <a:pt x="9071" y="1623"/>
                    <a:pt x="8638" y="1623"/>
                  </a:cubicBezTo>
                  <a:cubicBezTo>
                    <a:pt x="8638" y="756"/>
                    <a:pt x="7934" y="0"/>
                    <a:pt x="70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73"/>
            <p:cNvSpPr/>
            <p:nvPr/>
          </p:nvSpPr>
          <p:spPr>
            <a:xfrm>
              <a:off x="6487924" y="3255595"/>
              <a:ext cx="216062" cy="268708"/>
            </a:xfrm>
            <a:custGeom>
              <a:avLst/>
              <a:gdLst/>
              <a:ahLst/>
              <a:cxnLst/>
              <a:rect l="l" t="t" r="r" b="b"/>
              <a:pathLst>
                <a:path w="7687" h="9560" extrusionOk="0">
                  <a:moveTo>
                    <a:pt x="3285" y="3141"/>
                  </a:moveTo>
                  <a:cubicBezTo>
                    <a:pt x="3501" y="3141"/>
                    <a:pt x="3677" y="3316"/>
                    <a:pt x="3677" y="3534"/>
                  </a:cubicBezTo>
                  <a:cubicBezTo>
                    <a:pt x="3677" y="3751"/>
                    <a:pt x="3501" y="3926"/>
                    <a:pt x="3285" y="3926"/>
                  </a:cubicBezTo>
                  <a:cubicBezTo>
                    <a:pt x="3067" y="3926"/>
                    <a:pt x="2892" y="3751"/>
                    <a:pt x="2892" y="3534"/>
                  </a:cubicBezTo>
                  <a:cubicBezTo>
                    <a:pt x="2892" y="3316"/>
                    <a:pt x="3067" y="3141"/>
                    <a:pt x="3285" y="3141"/>
                  </a:cubicBezTo>
                  <a:close/>
                  <a:moveTo>
                    <a:pt x="3285" y="0"/>
                  </a:moveTo>
                  <a:cubicBezTo>
                    <a:pt x="3067" y="0"/>
                    <a:pt x="2892" y="175"/>
                    <a:pt x="2892" y="393"/>
                  </a:cubicBezTo>
                  <a:lnTo>
                    <a:pt x="2892" y="1571"/>
                  </a:lnTo>
                  <a:cubicBezTo>
                    <a:pt x="2025" y="1571"/>
                    <a:pt x="1322" y="2274"/>
                    <a:pt x="1322" y="3141"/>
                  </a:cubicBezTo>
                  <a:lnTo>
                    <a:pt x="306" y="4157"/>
                  </a:lnTo>
                  <a:cubicBezTo>
                    <a:pt x="1" y="4462"/>
                    <a:pt x="1" y="4961"/>
                    <a:pt x="306" y="5266"/>
                  </a:cubicBezTo>
                  <a:lnTo>
                    <a:pt x="767" y="5727"/>
                  </a:lnTo>
                  <a:cubicBezTo>
                    <a:pt x="910" y="5870"/>
                    <a:pt x="1105" y="5956"/>
                    <a:pt x="1313" y="5956"/>
                  </a:cubicBezTo>
                  <a:cubicBezTo>
                    <a:pt x="1526" y="5956"/>
                    <a:pt x="1753" y="5866"/>
                    <a:pt x="1951" y="5654"/>
                  </a:cubicBezTo>
                  <a:cubicBezTo>
                    <a:pt x="2130" y="5462"/>
                    <a:pt x="2549" y="5011"/>
                    <a:pt x="3169" y="5011"/>
                  </a:cubicBezTo>
                  <a:cubicBezTo>
                    <a:pt x="3377" y="5011"/>
                    <a:pt x="3385" y="5011"/>
                    <a:pt x="4066" y="5253"/>
                  </a:cubicBezTo>
                  <a:cubicBezTo>
                    <a:pt x="4004" y="5345"/>
                    <a:pt x="3817" y="5981"/>
                    <a:pt x="2895" y="6673"/>
                  </a:cubicBezTo>
                  <a:cubicBezTo>
                    <a:pt x="2060" y="7298"/>
                    <a:pt x="1500" y="8248"/>
                    <a:pt x="1358" y="9281"/>
                  </a:cubicBezTo>
                  <a:cubicBezTo>
                    <a:pt x="1345" y="9373"/>
                    <a:pt x="1354" y="9467"/>
                    <a:pt x="1346" y="9560"/>
                  </a:cubicBezTo>
                  <a:cubicBezTo>
                    <a:pt x="1587" y="9478"/>
                    <a:pt x="1840" y="9423"/>
                    <a:pt x="2107" y="9423"/>
                  </a:cubicBezTo>
                  <a:lnTo>
                    <a:pt x="6801" y="9423"/>
                  </a:lnTo>
                  <a:cubicBezTo>
                    <a:pt x="6691" y="8978"/>
                    <a:pt x="6699" y="8544"/>
                    <a:pt x="6833" y="8108"/>
                  </a:cubicBezTo>
                  <a:cubicBezTo>
                    <a:pt x="7225" y="6739"/>
                    <a:pt x="7687" y="5825"/>
                    <a:pt x="7221" y="3964"/>
                  </a:cubicBezTo>
                  <a:cubicBezTo>
                    <a:pt x="6935" y="2824"/>
                    <a:pt x="5861" y="1773"/>
                    <a:pt x="4463" y="1595"/>
                  </a:cubicBezTo>
                  <a:lnTo>
                    <a:pt x="4463" y="1178"/>
                  </a:lnTo>
                  <a:cubicBezTo>
                    <a:pt x="4463" y="527"/>
                    <a:pt x="3936" y="0"/>
                    <a:pt x="3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 name="Google Shape;1006;p73"/>
          <p:cNvGrpSpPr/>
          <p:nvPr/>
        </p:nvGrpSpPr>
        <p:grpSpPr>
          <a:xfrm>
            <a:off x="3997655" y="3862689"/>
            <a:ext cx="332427" cy="376753"/>
            <a:chOff x="3997655" y="3862689"/>
            <a:chExt cx="332427" cy="376753"/>
          </a:xfrm>
        </p:grpSpPr>
        <p:sp>
          <p:nvSpPr>
            <p:cNvPr id="1007" name="Google Shape;1007;p73"/>
            <p:cNvSpPr/>
            <p:nvPr/>
          </p:nvSpPr>
          <p:spPr>
            <a:xfrm>
              <a:off x="4060532" y="3862689"/>
              <a:ext cx="202683" cy="199451"/>
            </a:xfrm>
            <a:custGeom>
              <a:avLst/>
              <a:gdLst/>
              <a:ahLst/>
              <a:cxnLst/>
              <a:rect l="l" t="t" r="r" b="b"/>
              <a:pathLst>
                <a:path w="7211" h="7096" extrusionOk="0">
                  <a:moveTo>
                    <a:pt x="3676" y="2357"/>
                  </a:moveTo>
                  <a:cubicBezTo>
                    <a:pt x="3691" y="2357"/>
                    <a:pt x="3706" y="2357"/>
                    <a:pt x="3721" y="2359"/>
                  </a:cubicBezTo>
                  <a:cubicBezTo>
                    <a:pt x="3921" y="2381"/>
                    <a:pt x="4070" y="2558"/>
                    <a:pt x="4070" y="2759"/>
                  </a:cubicBezTo>
                  <a:lnTo>
                    <a:pt x="4070" y="4311"/>
                  </a:lnTo>
                  <a:cubicBezTo>
                    <a:pt x="4070" y="4512"/>
                    <a:pt x="3921" y="4689"/>
                    <a:pt x="3721" y="4710"/>
                  </a:cubicBezTo>
                  <a:cubicBezTo>
                    <a:pt x="3706" y="4712"/>
                    <a:pt x="3691" y="4713"/>
                    <a:pt x="3676" y="4713"/>
                  </a:cubicBezTo>
                  <a:cubicBezTo>
                    <a:pt x="3460" y="4713"/>
                    <a:pt x="3285" y="4537"/>
                    <a:pt x="3285" y="4321"/>
                  </a:cubicBezTo>
                  <a:lnTo>
                    <a:pt x="3285" y="2749"/>
                  </a:lnTo>
                  <a:cubicBezTo>
                    <a:pt x="3285" y="2533"/>
                    <a:pt x="3460" y="2357"/>
                    <a:pt x="3676" y="2357"/>
                  </a:cubicBezTo>
                  <a:close/>
                  <a:moveTo>
                    <a:pt x="3673" y="1"/>
                  </a:moveTo>
                  <a:cubicBezTo>
                    <a:pt x="1899" y="1"/>
                    <a:pt x="437" y="1345"/>
                    <a:pt x="186" y="2977"/>
                  </a:cubicBezTo>
                  <a:cubicBezTo>
                    <a:pt x="1" y="4178"/>
                    <a:pt x="428" y="5373"/>
                    <a:pt x="1329" y="6173"/>
                  </a:cubicBezTo>
                  <a:cubicBezTo>
                    <a:pt x="1627" y="6436"/>
                    <a:pt x="1832" y="6770"/>
                    <a:pt x="1961" y="7095"/>
                  </a:cubicBezTo>
                  <a:lnTo>
                    <a:pt x="5404" y="7095"/>
                  </a:lnTo>
                  <a:cubicBezTo>
                    <a:pt x="5537" y="6762"/>
                    <a:pt x="5748" y="6421"/>
                    <a:pt x="6049" y="6149"/>
                  </a:cubicBezTo>
                  <a:cubicBezTo>
                    <a:pt x="6787" y="5481"/>
                    <a:pt x="7211" y="4529"/>
                    <a:pt x="7211" y="3535"/>
                  </a:cubicBezTo>
                  <a:cubicBezTo>
                    <a:pt x="7211" y="1640"/>
                    <a:pt x="5707" y="59"/>
                    <a:pt x="3775" y="2"/>
                  </a:cubicBezTo>
                  <a:cubicBezTo>
                    <a:pt x="3741" y="1"/>
                    <a:pt x="3707" y="1"/>
                    <a:pt x="36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73"/>
            <p:cNvSpPr/>
            <p:nvPr/>
          </p:nvSpPr>
          <p:spPr>
            <a:xfrm>
              <a:off x="4085941" y="4084176"/>
              <a:ext cx="155856" cy="44157"/>
            </a:xfrm>
            <a:custGeom>
              <a:avLst/>
              <a:gdLst/>
              <a:ahLst/>
              <a:cxnLst/>
              <a:rect l="l" t="t" r="r" b="b"/>
              <a:pathLst>
                <a:path w="5545" h="1571" extrusionOk="0">
                  <a:moveTo>
                    <a:pt x="418" y="0"/>
                  </a:moveTo>
                  <a:cubicBezTo>
                    <a:pt x="186" y="0"/>
                    <a:pt x="0" y="200"/>
                    <a:pt x="26" y="437"/>
                  </a:cubicBezTo>
                  <a:cubicBezTo>
                    <a:pt x="48" y="638"/>
                    <a:pt x="225" y="786"/>
                    <a:pt x="428" y="786"/>
                  </a:cubicBezTo>
                  <a:lnTo>
                    <a:pt x="1420" y="786"/>
                  </a:lnTo>
                  <a:cubicBezTo>
                    <a:pt x="1693" y="1253"/>
                    <a:pt x="2194" y="1571"/>
                    <a:pt x="2773" y="1571"/>
                  </a:cubicBezTo>
                  <a:cubicBezTo>
                    <a:pt x="3345" y="1571"/>
                    <a:pt x="3839" y="1259"/>
                    <a:pt x="4113" y="786"/>
                  </a:cubicBezTo>
                  <a:lnTo>
                    <a:pt x="5119" y="786"/>
                  </a:lnTo>
                  <a:cubicBezTo>
                    <a:pt x="5320" y="786"/>
                    <a:pt x="5497" y="637"/>
                    <a:pt x="5519" y="437"/>
                  </a:cubicBezTo>
                  <a:cubicBezTo>
                    <a:pt x="5545" y="200"/>
                    <a:pt x="5361" y="0"/>
                    <a:pt x="5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73"/>
            <p:cNvSpPr/>
            <p:nvPr/>
          </p:nvSpPr>
          <p:spPr>
            <a:xfrm>
              <a:off x="4141481" y="4146069"/>
              <a:ext cx="44747" cy="29738"/>
            </a:xfrm>
            <a:custGeom>
              <a:avLst/>
              <a:gdLst/>
              <a:ahLst/>
              <a:cxnLst/>
              <a:rect l="l" t="t" r="r" b="b"/>
              <a:pathLst>
                <a:path w="1592" h="1058" extrusionOk="0">
                  <a:moveTo>
                    <a:pt x="0" y="1"/>
                  </a:moveTo>
                  <a:lnTo>
                    <a:pt x="797" y="1058"/>
                  </a:lnTo>
                  <a:lnTo>
                    <a:pt x="1591" y="4"/>
                  </a:lnTo>
                  <a:lnTo>
                    <a:pt x="1591" y="4"/>
                  </a:lnTo>
                  <a:cubicBezTo>
                    <a:pt x="1343" y="94"/>
                    <a:pt x="1080" y="154"/>
                    <a:pt x="797" y="154"/>
                  </a:cubicBezTo>
                  <a:cubicBezTo>
                    <a:pt x="514" y="154"/>
                    <a:pt x="250" y="9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73"/>
            <p:cNvSpPr/>
            <p:nvPr/>
          </p:nvSpPr>
          <p:spPr>
            <a:xfrm>
              <a:off x="4174901" y="4130441"/>
              <a:ext cx="132499" cy="109001"/>
            </a:xfrm>
            <a:custGeom>
              <a:avLst/>
              <a:gdLst/>
              <a:ahLst/>
              <a:cxnLst/>
              <a:rect l="l" t="t" r="r" b="b"/>
              <a:pathLst>
                <a:path w="4714" h="3878" extrusionOk="0">
                  <a:moveTo>
                    <a:pt x="1754" y="1"/>
                  </a:moveTo>
                  <a:cubicBezTo>
                    <a:pt x="1744" y="56"/>
                    <a:pt x="1723" y="112"/>
                    <a:pt x="1685" y="161"/>
                  </a:cubicBezTo>
                  <a:lnTo>
                    <a:pt x="1" y="2399"/>
                  </a:lnTo>
                  <a:lnTo>
                    <a:pt x="1" y="3877"/>
                  </a:lnTo>
                  <a:lnTo>
                    <a:pt x="4320" y="3877"/>
                  </a:lnTo>
                  <a:cubicBezTo>
                    <a:pt x="4536" y="3877"/>
                    <a:pt x="4712" y="3704"/>
                    <a:pt x="4712" y="3489"/>
                  </a:cubicBezTo>
                  <a:cubicBezTo>
                    <a:pt x="4714" y="1738"/>
                    <a:pt x="3428" y="278"/>
                    <a:pt x="17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73"/>
            <p:cNvSpPr/>
            <p:nvPr/>
          </p:nvSpPr>
          <p:spPr>
            <a:xfrm>
              <a:off x="4020338" y="4130441"/>
              <a:ext cx="132527" cy="109001"/>
            </a:xfrm>
            <a:custGeom>
              <a:avLst/>
              <a:gdLst/>
              <a:ahLst/>
              <a:cxnLst/>
              <a:rect l="l" t="t" r="r" b="b"/>
              <a:pathLst>
                <a:path w="4715" h="3878" extrusionOk="0">
                  <a:moveTo>
                    <a:pt x="2960" y="1"/>
                  </a:moveTo>
                  <a:cubicBezTo>
                    <a:pt x="1288" y="278"/>
                    <a:pt x="0" y="1738"/>
                    <a:pt x="2" y="3489"/>
                  </a:cubicBezTo>
                  <a:cubicBezTo>
                    <a:pt x="2" y="3704"/>
                    <a:pt x="180" y="3877"/>
                    <a:pt x="394" y="3877"/>
                  </a:cubicBezTo>
                  <a:lnTo>
                    <a:pt x="4715" y="3877"/>
                  </a:lnTo>
                  <a:lnTo>
                    <a:pt x="4715" y="2399"/>
                  </a:lnTo>
                  <a:lnTo>
                    <a:pt x="3029" y="161"/>
                  </a:lnTo>
                  <a:cubicBezTo>
                    <a:pt x="2992" y="112"/>
                    <a:pt x="2972" y="56"/>
                    <a:pt x="29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73"/>
            <p:cNvSpPr/>
            <p:nvPr/>
          </p:nvSpPr>
          <p:spPr>
            <a:xfrm>
              <a:off x="3997655" y="3950975"/>
              <a:ext cx="45478" cy="22092"/>
            </a:xfrm>
            <a:custGeom>
              <a:avLst/>
              <a:gdLst/>
              <a:ahLst/>
              <a:cxnLst/>
              <a:rect l="l" t="t" r="r" b="b"/>
              <a:pathLst>
                <a:path w="1618" h="786" extrusionOk="0">
                  <a:moveTo>
                    <a:pt x="426" y="0"/>
                  </a:moveTo>
                  <a:cubicBezTo>
                    <a:pt x="225" y="0"/>
                    <a:pt x="48" y="149"/>
                    <a:pt x="27" y="349"/>
                  </a:cubicBezTo>
                  <a:cubicBezTo>
                    <a:pt x="0" y="586"/>
                    <a:pt x="186" y="786"/>
                    <a:pt x="416" y="786"/>
                  </a:cubicBezTo>
                  <a:lnTo>
                    <a:pt x="1201" y="786"/>
                  </a:lnTo>
                  <a:cubicBezTo>
                    <a:pt x="1434" y="786"/>
                    <a:pt x="1617" y="586"/>
                    <a:pt x="1593" y="349"/>
                  </a:cubicBezTo>
                  <a:cubicBezTo>
                    <a:pt x="1571" y="149"/>
                    <a:pt x="1394" y="0"/>
                    <a:pt x="1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73"/>
            <p:cNvSpPr/>
            <p:nvPr/>
          </p:nvSpPr>
          <p:spPr>
            <a:xfrm>
              <a:off x="4009376" y="4006178"/>
              <a:ext cx="44326" cy="33139"/>
            </a:xfrm>
            <a:custGeom>
              <a:avLst/>
              <a:gdLst/>
              <a:ahLst/>
              <a:cxnLst/>
              <a:rect l="l" t="t" r="r" b="b"/>
              <a:pathLst>
                <a:path w="1577" h="1179" extrusionOk="0">
                  <a:moveTo>
                    <a:pt x="1129" y="0"/>
                  </a:moveTo>
                  <a:cubicBezTo>
                    <a:pt x="1062" y="0"/>
                    <a:pt x="995" y="17"/>
                    <a:pt x="933" y="53"/>
                  </a:cubicBezTo>
                  <a:lnTo>
                    <a:pt x="252" y="446"/>
                  </a:lnTo>
                  <a:cubicBezTo>
                    <a:pt x="65" y="554"/>
                    <a:pt x="1" y="793"/>
                    <a:pt x="109" y="982"/>
                  </a:cubicBezTo>
                  <a:cubicBezTo>
                    <a:pt x="182" y="1109"/>
                    <a:pt x="314" y="1178"/>
                    <a:pt x="449" y="1178"/>
                  </a:cubicBezTo>
                  <a:cubicBezTo>
                    <a:pt x="516" y="1178"/>
                    <a:pt x="583" y="1161"/>
                    <a:pt x="644" y="1126"/>
                  </a:cubicBezTo>
                  <a:lnTo>
                    <a:pt x="1326" y="732"/>
                  </a:lnTo>
                  <a:cubicBezTo>
                    <a:pt x="1513" y="624"/>
                    <a:pt x="1577" y="385"/>
                    <a:pt x="1469" y="197"/>
                  </a:cubicBezTo>
                  <a:cubicBezTo>
                    <a:pt x="1396" y="71"/>
                    <a:pt x="1264" y="0"/>
                    <a:pt x="1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73"/>
            <p:cNvSpPr/>
            <p:nvPr/>
          </p:nvSpPr>
          <p:spPr>
            <a:xfrm>
              <a:off x="4009376" y="3884753"/>
              <a:ext cx="44326" cy="33167"/>
            </a:xfrm>
            <a:custGeom>
              <a:avLst/>
              <a:gdLst/>
              <a:ahLst/>
              <a:cxnLst/>
              <a:rect l="l" t="t" r="r" b="b"/>
              <a:pathLst>
                <a:path w="1577" h="1180" extrusionOk="0">
                  <a:moveTo>
                    <a:pt x="449" y="0"/>
                  </a:moveTo>
                  <a:cubicBezTo>
                    <a:pt x="314" y="0"/>
                    <a:pt x="181" y="71"/>
                    <a:pt x="109" y="198"/>
                  </a:cubicBezTo>
                  <a:cubicBezTo>
                    <a:pt x="1" y="385"/>
                    <a:pt x="65" y="625"/>
                    <a:pt x="252" y="733"/>
                  </a:cubicBezTo>
                  <a:lnTo>
                    <a:pt x="933" y="1126"/>
                  </a:lnTo>
                  <a:cubicBezTo>
                    <a:pt x="995" y="1162"/>
                    <a:pt x="1063" y="1179"/>
                    <a:pt x="1130" y="1179"/>
                  </a:cubicBezTo>
                  <a:cubicBezTo>
                    <a:pt x="1264" y="1179"/>
                    <a:pt x="1396" y="1110"/>
                    <a:pt x="1469" y="983"/>
                  </a:cubicBezTo>
                  <a:cubicBezTo>
                    <a:pt x="1577" y="795"/>
                    <a:pt x="1513" y="555"/>
                    <a:pt x="1326" y="446"/>
                  </a:cubicBezTo>
                  <a:lnTo>
                    <a:pt x="644" y="53"/>
                  </a:lnTo>
                  <a:cubicBezTo>
                    <a:pt x="583" y="17"/>
                    <a:pt x="516" y="0"/>
                    <a:pt x="4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73"/>
            <p:cNvSpPr/>
            <p:nvPr/>
          </p:nvSpPr>
          <p:spPr>
            <a:xfrm>
              <a:off x="4284605" y="3950975"/>
              <a:ext cx="45478" cy="22092"/>
            </a:xfrm>
            <a:custGeom>
              <a:avLst/>
              <a:gdLst/>
              <a:ahLst/>
              <a:cxnLst/>
              <a:rect l="l" t="t" r="r" b="b"/>
              <a:pathLst>
                <a:path w="1618" h="786" extrusionOk="0">
                  <a:moveTo>
                    <a:pt x="427" y="0"/>
                  </a:moveTo>
                  <a:cubicBezTo>
                    <a:pt x="225" y="0"/>
                    <a:pt x="49" y="149"/>
                    <a:pt x="27" y="349"/>
                  </a:cubicBezTo>
                  <a:cubicBezTo>
                    <a:pt x="1" y="586"/>
                    <a:pt x="186" y="786"/>
                    <a:pt x="417" y="786"/>
                  </a:cubicBezTo>
                  <a:lnTo>
                    <a:pt x="1192" y="786"/>
                  </a:lnTo>
                  <a:cubicBezTo>
                    <a:pt x="1394" y="786"/>
                    <a:pt x="1571" y="638"/>
                    <a:pt x="1593" y="438"/>
                  </a:cubicBezTo>
                  <a:cubicBezTo>
                    <a:pt x="1618" y="200"/>
                    <a:pt x="1434" y="0"/>
                    <a:pt x="1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73"/>
            <p:cNvSpPr/>
            <p:nvPr/>
          </p:nvSpPr>
          <p:spPr>
            <a:xfrm>
              <a:off x="4274036" y="3884753"/>
              <a:ext cx="44354" cy="33139"/>
            </a:xfrm>
            <a:custGeom>
              <a:avLst/>
              <a:gdLst/>
              <a:ahLst/>
              <a:cxnLst/>
              <a:rect l="l" t="t" r="r" b="b"/>
              <a:pathLst>
                <a:path w="1578" h="1179" extrusionOk="0">
                  <a:moveTo>
                    <a:pt x="1128" y="1"/>
                  </a:moveTo>
                  <a:cubicBezTo>
                    <a:pt x="1061" y="1"/>
                    <a:pt x="994" y="18"/>
                    <a:pt x="933" y="53"/>
                  </a:cubicBezTo>
                  <a:lnTo>
                    <a:pt x="253" y="446"/>
                  </a:lnTo>
                  <a:cubicBezTo>
                    <a:pt x="64" y="555"/>
                    <a:pt x="0" y="795"/>
                    <a:pt x="108" y="983"/>
                  </a:cubicBezTo>
                  <a:cubicBezTo>
                    <a:pt x="182" y="1109"/>
                    <a:pt x="315" y="1179"/>
                    <a:pt x="450" y="1179"/>
                  </a:cubicBezTo>
                  <a:cubicBezTo>
                    <a:pt x="516" y="1179"/>
                    <a:pt x="584" y="1162"/>
                    <a:pt x="645" y="1126"/>
                  </a:cubicBezTo>
                  <a:lnTo>
                    <a:pt x="1325" y="733"/>
                  </a:lnTo>
                  <a:cubicBezTo>
                    <a:pt x="1514" y="625"/>
                    <a:pt x="1578" y="385"/>
                    <a:pt x="1468" y="198"/>
                  </a:cubicBezTo>
                  <a:cubicBezTo>
                    <a:pt x="1396" y="71"/>
                    <a:pt x="1263" y="1"/>
                    <a:pt x="1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73"/>
            <p:cNvSpPr/>
            <p:nvPr/>
          </p:nvSpPr>
          <p:spPr>
            <a:xfrm>
              <a:off x="4274036" y="4006178"/>
              <a:ext cx="44354" cy="33139"/>
            </a:xfrm>
            <a:custGeom>
              <a:avLst/>
              <a:gdLst/>
              <a:ahLst/>
              <a:cxnLst/>
              <a:rect l="l" t="t" r="r" b="b"/>
              <a:pathLst>
                <a:path w="1578" h="1179" extrusionOk="0">
                  <a:moveTo>
                    <a:pt x="448" y="0"/>
                  </a:moveTo>
                  <a:cubicBezTo>
                    <a:pt x="313" y="0"/>
                    <a:pt x="181" y="71"/>
                    <a:pt x="108" y="197"/>
                  </a:cubicBezTo>
                  <a:cubicBezTo>
                    <a:pt x="0" y="385"/>
                    <a:pt x="64" y="624"/>
                    <a:pt x="253" y="732"/>
                  </a:cubicBezTo>
                  <a:lnTo>
                    <a:pt x="933" y="1126"/>
                  </a:lnTo>
                  <a:cubicBezTo>
                    <a:pt x="994" y="1161"/>
                    <a:pt x="1061" y="1178"/>
                    <a:pt x="1128" y="1178"/>
                  </a:cubicBezTo>
                  <a:cubicBezTo>
                    <a:pt x="1263" y="1178"/>
                    <a:pt x="1395" y="1109"/>
                    <a:pt x="1470" y="982"/>
                  </a:cubicBezTo>
                  <a:cubicBezTo>
                    <a:pt x="1578" y="793"/>
                    <a:pt x="1514" y="554"/>
                    <a:pt x="1325" y="446"/>
                  </a:cubicBezTo>
                  <a:lnTo>
                    <a:pt x="645" y="53"/>
                  </a:lnTo>
                  <a:cubicBezTo>
                    <a:pt x="583" y="17"/>
                    <a:pt x="515" y="0"/>
                    <a:pt x="4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 name="Google Shape;1018;p73"/>
          <p:cNvGrpSpPr/>
          <p:nvPr/>
        </p:nvGrpSpPr>
        <p:grpSpPr>
          <a:xfrm>
            <a:off x="4791973" y="3255595"/>
            <a:ext cx="378186" cy="376725"/>
            <a:chOff x="4791973" y="3255595"/>
            <a:chExt cx="378186" cy="376725"/>
          </a:xfrm>
        </p:grpSpPr>
        <p:sp>
          <p:nvSpPr>
            <p:cNvPr id="1019" name="Google Shape;1019;p73"/>
            <p:cNvSpPr/>
            <p:nvPr/>
          </p:nvSpPr>
          <p:spPr>
            <a:xfrm>
              <a:off x="5017255" y="3255595"/>
              <a:ext cx="38086" cy="66980"/>
            </a:xfrm>
            <a:custGeom>
              <a:avLst/>
              <a:gdLst/>
              <a:ahLst/>
              <a:cxnLst/>
              <a:rect l="l" t="t" r="r" b="b"/>
              <a:pathLst>
                <a:path w="1355" h="2383" extrusionOk="0">
                  <a:moveTo>
                    <a:pt x="677" y="0"/>
                  </a:moveTo>
                  <a:cubicBezTo>
                    <a:pt x="530" y="0"/>
                    <a:pt x="177" y="1034"/>
                    <a:pt x="0" y="2382"/>
                  </a:cubicBezTo>
                  <a:lnTo>
                    <a:pt x="1355" y="2382"/>
                  </a:lnTo>
                  <a:cubicBezTo>
                    <a:pt x="1176" y="1034"/>
                    <a:pt x="825" y="0"/>
                    <a:pt x="6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73"/>
            <p:cNvSpPr/>
            <p:nvPr/>
          </p:nvSpPr>
          <p:spPr>
            <a:xfrm>
              <a:off x="4925934" y="3344611"/>
              <a:ext cx="66980" cy="44157"/>
            </a:xfrm>
            <a:custGeom>
              <a:avLst/>
              <a:gdLst/>
              <a:ahLst/>
              <a:cxnLst/>
              <a:rect l="l" t="t" r="r" b="b"/>
              <a:pathLst>
                <a:path w="2383" h="1571" extrusionOk="0">
                  <a:moveTo>
                    <a:pt x="79" y="0"/>
                  </a:moveTo>
                  <a:cubicBezTo>
                    <a:pt x="27" y="254"/>
                    <a:pt x="0" y="517"/>
                    <a:pt x="0" y="786"/>
                  </a:cubicBezTo>
                  <a:cubicBezTo>
                    <a:pt x="0" y="1054"/>
                    <a:pt x="27" y="1317"/>
                    <a:pt x="79" y="1571"/>
                  </a:cubicBezTo>
                  <a:lnTo>
                    <a:pt x="2382" y="1571"/>
                  </a:lnTo>
                  <a:cubicBezTo>
                    <a:pt x="2365" y="1298"/>
                    <a:pt x="2356" y="1034"/>
                    <a:pt x="2356" y="786"/>
                  </a:cubicBezTo>
                  <a:cubicBezTo>
                    <a:pt x="2356" y="537"/>
                    <a:pt x="2365" y="272"/>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73"/>
            <p:cNvSpPr/>
            <p:nvPr/>
          </p:nvSpPr>
          <p:spPr>
            <a:xfrm>
              <a:off x="5014219" y="3344611"/>
              <a:ext cx="44157" cy="44157"/>
            </a:xfrm>
            <a:custGeom>
              <a:avLst/>
              <a:gdLst/>
              <a:ahLst/>
              <a:cxnLst/>
              <a:rect l="l" t="t" r="r" b="b"/>
              <a:pathLst>
                <a:path w="1571" h="1571" extrusionOk="0">
                  <a:moveTo>
                    <a:pt x="28" y="0"/>
                  </a:moveTo>
                  <a:cubicBezTo>
                    <a:pt x="10" y="256"/>
                    <a:pt x="0" y="518"/>
                    <a:pt x="0" y="786"/>
                  </a:cubicBezTo>
                  <a:cubicBezTo>
                    <a:pt x="0" y="1051"/>
                    <a:pt x="10" y="1314"/>
                    <a:pt x="28" y="1571"/>
                  </a:cubicBezTo>
                  <a:lnTo>
                    <a:pt x="1543" y="1571"/>
                  </a:lnTo>
                  <a:cubicBezTo>
                    <a:pt x="1560" y="1314"/>
                    <a:pt x="1571" y="1051"/>
                    <a:pt x="1571" y="786"/>
                  </a:cubicBezTo>
                  <a:cubicBezTo>
                    <a:pt x="1571" y="518"/>
                    <a:pt x="1560" y="256"/>
                    <a:pt x="1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73"/>
            <p:cNvSpPr/>
            <p:nvPr/>
          </p:nvSpPr>
          <p:spPr>
            <a:xfrm>
              <a:off x="5017255" y="3410805"/>
              <a:ext cx="38086" cy="66249"/>
            </a:xfrm>
            <a:custGeom>
              <a:avLst/>
              <a:gdLst/>
              <a:ahLst/>
              <a:cxnLst/>
              <a:rect l="l" t="t" r="r" b="b"/>
              <a:pathLst>
                <a:path w="1355" h="2357" extrusionOk="0">
                  <a:moveTo>
                    <a:pt x="0" y="1"/>
                  </a:moveTo>
                  <a:cubicBezTo>
                    <a:pt x="177" y="1350"/>
                    <a:pt x="530" y="2357"/>
                    <a:pt x="677" y="2357"/>
                  </a:cubicBezTo>
                  <a:cubicBezTo>
                    <a:pt x="825" y="2357"/>
                    <a:pt x="1176" y="1350"/>
                    <a:pt x="13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73"/>
            <p:cNvSpPr/>
            <p:nvPr/>
          </p:nvSpPr>
          <p:spPr>
            <a:xfrm>
              <a:off x="5062480" y="3259080"/>
              <a:ext cx="74822" cy="63495"/>
            </a:xfrm>
            <a:custGeom>
              <a:avLst/>
              <a:gdLst/>
              <a:ahLst/>
              <a:cxnLst/>
              <a:rect l="l" t="t" r="r" b="b"/>
              <a:pathLst>
                <a:path w="2662" h="2259" extrusionOk="0">
                  <a:moveTo>
                    <a:pt x="1" y="0"/>
                  </a:moveTo>
                  <a:lnTo>
                    <a:pt x="1" y="0"/>
                  </a:lnTo>
                  <a:cubicBezTo>
                    <a:pt x="262" y="594"/>
                    <a:pt x="440" y="1435"/>
                    <a:pt x="540" y="2258"/>
                  </a:cubicBezTo>
                  <a:lnTo>
                    <a:pt x="2662" y="2258"/>
                  </a:lnTo>
                  <a:cubicBezTo>
                    <a:pt x="2177" y="1152"/>
                    <a:pt x="1195" y="29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73"/>
            <p:cNvSpPr/>
            <p:nvPr/>
          </p:nvSpPr>
          <p:spPr>
            <a:xfrm>
              <a:off x="4935265" y="3410805"/>
              <a:ext cx="74794" cy="62764"/>
            </a:xfrm>
            <a:custGeom>
              <a:avLst/>
              <a:gdLst/>
              <a:ahLst/>
              <a:cxnLst/>
              <a:rect l="l" t="t" r="r" b="b"/>
              <a:pathLst>
                <a:path w="2661" h="2233" extrusionOk="0">
                  <a:moveTo>
                    <a:pt x="1" y="1"/>
                  </a:moveTo>
                  <a:cubicBezTo>
                    <a:pt x="486" y="1107"/>
                    <a:pt x="1468" y="1939"/>
                    <a:pt x="2660" y="2233"/>
                  </a:cubicBezTo>
                  <a:cubicBezTo>
                    <a:pt x="2400" y="1637"/>
                    <a:pt x="2222" y="823"/>
                    <a:pt x="2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73"/>
            <p:cNvSpPr/>
            <p:nvPr/>
          </p:nvSpPr>
          <p:spPr>
            <a:xfrm>
              <a:off x="5079682" y="3344611"/>
              <a:ext cx="66980" cy="44157"/>
            </a:xfrm>
            <a:custGeom>
              <a:avLst/>
              <a:gdLst/>
              <a:ahLst/>
              <a:cxnLst/>
              <a:rect l="l" t="t" r="r" b="b"/>
              <a:pathLst>
                <a:path w="2383" h="1571" extrusionOk="0">
                  <a:moveTo>
                    <a:pt x="0" y="0"/>
                  </a:moveTo>
                  <a:cubicBezTo>
                    <a:pt x="18" y="272"/>
                    <a:pt x="27" y="537"/>
                    <a:pt x="27" y="786"/>
                  </a:cubicBezTo>
                  <a:cubicBezTo>
                    <a:pt x="27" y="1034"/>
                    <a:pt x="18" y="1299"/>
                    <a:pt x="0" y="1571"/>
                  </a:cubicBezTo>
                  <a:lnTo>
                    <a:pt x="2304" y="1571"/>
                  </a:lnTo>
                  <a:cubicBezTo>
                    <a:pt x="2355" y="1317"/>
                    <a:pt x="2382" y="1054"/>
                    <a:pt x="2382" y="786"/>
                  </a:cubicBezTo>
                  <a:cubicBezTo>
                    <a:pt x="2382" y="517"/>
                    <a:pt x="2355" y="254"/>
                    <a:pt x="23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73"/>
            <p:cNvSpPr/>
            <p:nvPr/>
          </p:nvSpPr>
          <p:spPr>
            <a:xfrm>
              <a:off x="5062480" y="3410805"/>
              <a:ext cx="74822" cy="62764"/>
            </a:xfrm>
            <a:custGeom>
              <a:avLst/>
              <a:gdLst/>
              <a:ahLst/>
              <a:cxnLst/>
              <a:rect l="l" t="t" r="r" b="b"/>
              <a:pathLst>
                <a:path w="2662" h="2233" extrusionOk="0">
                  <a:moveTo>
                    <a:pt x="541" y="1"/>
                  </a:moveTo>
                  <a:cubicBezTo>
                    <a:pt x="440" y="823"/>
                    <a:pt x="262" y="1637"/>
                    <a:pt x="1" y="2233"/>
                  </a:cubicBezTo>
                  <a:cubicBezTo>
                    <a:pt x="1195" y="1939"/>
                    <a:pt x="2177" y="1107"/>
                    <a:pt x="26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73"/>
            <p:cNvSpPr/>
            <p:nvPr/>
          </p:nvSpPr>
          <p:spPr>
            <a:xfrm>
              <a:off x="4935265" y="3259080"/>
              <a:ext cx="74822" cy="63495"/>
            </a:xfrm>
            <a:custGeom>
              <a:avLst/>
              <a:gdLst/>
              <a:ahLst/>
              <a:cxnLst/>
              <a:rect l="l" t="t" r="r" b="b"/>
              <a:pathLst>
                <a:path w="2662" h="2259" extrusionOk="0">
                  <a:moveTo>
                    <a:pt x="2662" y="0"/>
                  </a:moveTo>
                  <a:cubicBezTo>
                    <a:pt x="1468" y="294"/>
                    <a:pt x="486" y="1152"/>
                    <a:pt x="1" y="2258"/>
                  </a:cubicBezTo>
                  <a:lnTo>
                    <a:pt x="2122" y="2258"/>
                  </a:lnTo>
                  <a:cubicBezTo>
                    <a:pt x="2222" y="1435"/>
                    <a:pt x="2400" y="594"/>
                    <a:pt x="26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73"/>
            <p:cNvSpPr/>
            <p:nvPr/>
          </p:nvSpPr>
          <p:spPr>
            <a:xfrm>
              <a:off x="4791973" y="3499090"/>
              <a:ext cx="44213" cy="133201"/>
            </a:xfrm>
            <a:custGeom>
              <a:avLst/>
              <a:gdLst/>
              <a:ahLst/>
              <a:cxnLst/>
              <a:rect l="l" t="t" r="r" b="b"/>
              <a:pathLst>
                <a:path w="1573" h="4739" extrusionOk="0">
                  <a:moveTo>
                    <a:pt x="394" y="1"/>
                  </a:moveTo>
                  <a:cubicBezTo>
                    <a:pt x="178" y="1"/>
                    <a:pt x="1" y="177"/>
                    <a:pt x="1" y="393"/>
                  </a:cubicBezTo>
                  <a:lnTo>
                    <a:pt x="1" y="4346"/>
                  </a:lnTo>
                  <a:cubicBezTo>
                    <a:pt x="1" y="4563"/>
                    <a:pt x="178" y="4738"/>
                    <a:pt x="394" y="4738"/>
                  </a:cubicBezTo>
                  <a:lnTo>
                    <a:pt x="1573" y="4738"/>
                  </a:lnTo>
                  <a:lnTo>
                    <a:pt x="15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73"/>
            <p:cNvSpPr/>
            <p:nvPr/>
          </p:nvSpPr>
          <p:spPr>
            <a:xfrm>
              <a:off x="4858195" y="3472416"/>
              <a:ext cx="311965" cy="159904"/>
            </a:xfrm>
            <a:custGeom>
              <a:avLst/>
              <a:gdLst/>
              <a:ahLst/>
              <a:cxnLst/>
              <a:rect l="l" t="t" r="r" b="b"/>
              <a:pathLst>
                <a:path w="11099" h="5689" extrusionOk="0">
                  <a:moveTo>
                    <a:pt x="1643" y="1"/>
                  </a:moveTo>
                  <a:cubicBezTo>
                    <a:pt x="1630" y="1"/>
                    <a:pt x="1617" y="1"/>
                    <a:pt x="1603" y="1"/>
                  </a:cubicBezTo>
                  <a:cubicBezTo>
                    <a:pt x="1027" y="8"/>
                    <a:pt x="450" y="204"/>
                    <a:pt x="1" y="522"/>
                  </a:cubicBezTo>
                  <a:lnTo>
                    <a:pt x="1" y="5689"/>
                  </a:lnTo>
                  <a:lnTo>
                    <a:pt x="6192" y="5689"/>
                  </a:lnTo>
                  <a:cubicBezTo>
                    <a:pt x="6514" y="5689"/>
                    <a:pt x="6821" y="5558"/>
                    <a:pt x="7041" y="5324"/>
                  </a:cubicBezTo>
                  <a:cubicBezTo>
                    <a:pt x="8067" y="4235"/>
                    <a:pt x="10969" y="1064"/>
                    <a:pt x="10969" y="998"/>
                  </a:cubicBezTo>
                  <a:cubicBezTo>
                    <a:pt x="11099" y="849"/>
                    <a:pt x="11061" y="636"/>
                    <a:pt x="10915" y="503"/>
                  </a:cubicBezTo>
                  <a:cubicBezTo>
                    <a:pt x="10689" y="294"/>
                    <a:pt x="10402" y="189"/>
                    <a:pt x="10113" y="189"/>
                  </a:cubicBezTo>
                  <a:cubicBezTo>
                    <a:pt x="9801" y="189"/>
                    <a:pt x="9488" y="311"/>
                    <a:pt x="9250" y="557"/>
                  </a:cubicBezTo>
                  <a:lnTo>
                    <a:pt x="7089" y="2936"/>
                  </a:lnTo>
                  <a:cubicBezTo>
                    <a:pt x="7009" y="2984"/>
                    <a:pt x="6795" y="3254"/>
                    <a:pt x="6336" y="3306"/>
                  </a:cubicBezTo>
                  <a:lnTo>
                    <a:pt x="3556" y="3306"/>
                  </a:lnTo>
                  <a:cubicBezTo>
                    <a:pt x="3336" y="3306"/>
                    <a:pt x="3163" y="3133"/>
                    <a:pt x="3163" y="2913"/>
                  </a:cubicBezTo>
                  <a:cubicBezTo>
                    <a:pt x="3163" y="2693"/>
                    <a:pt x="3336" y="2520"/>
                    <a:pt x="3556" y="2520"/>
                  </a:cubicBezTo>
                  <a:lnTo>
                    <a:pt x="5877" y="2520"/>
                  </a:lnTo>
                  <a:cubicBezTo>
                    <a:pt x="6132" y="2520"/>
                    <a:pt x="6338" y="2277"/>
                    <a:pt x="6259" y="2034"/>
                  </a:cubicBezTo>
                  <a:cubicBezTo>
                    <a:pt x="6055" y="1405"/>
                    <a:pt x="5464" y="950"/>
                    <a:pt x="4766" y="950"/>
                  </a:cubicBezTo>
                  <a:lnTo>
                    <a:pt x="3737" y="950"/>
                  </a:lnTo>
                  <a:lnTo>
                    <a:pt x="3492" y="738"/>
                  </a:lnTo>
                  <a:cubicBezTo>
                    <a:pt x="2976" y="290"/>
                    <a:pt x="2325" y="1"/>
                    <a:pt x="16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 name="Google Shape;1030;p73"/>
          <p:cNvGrpSpPr/>
          <p:nvPr/>
        </p:nvGrpSpPr>
        <p:grpSpPr>
          <a:xfrm>
            <a:off x="3159012" y="3862689"/>
            <a:ext cx="376753" cy="376753"/>
            <a:chOff x="3159012" y="3862689"/>
            <a:chExt cx="376753" cy="376753"/>
          </a:xfrm>
        </p:grpSpPr>
        <p:sp>
          <p:nvSpPr>
            <p:cNvPr id="1031" name="Google Shape;1031;p73"/>
            <p:cNvSpPr/>
            <p:nvPr/>
          </p:nvSpPr>
          <p:spPr>
            <a:xfrm>
              <a:off x="3358435" y="3862689"/>
              <a:ext cx="177330" cy="177386"/>
            </a:xfrm>
            <a:custGeom>
              <a:avLst/>
              <a:gdLst/>
              <a:ahLst/>
              <a:cxnLst/>
              <a:rect l="l" t="t" r="r" b="b"/>
              <a:pathLst>
                <a:path w="6309" h="6311" extrusionOk="0">
                  <a:moveTo>
                    <a:pt x="0" y="1"/>
                  </a:moveTo>
                  <a:lnTo>
                    <a:pt x="0" y="6310"/>
                  </a:lnTo>
                  <a:lnTo>
                    <a:pt x="6308" y="6310"/>
                  </a:lnTo>
                  <a:cubicBezTo>
                    <a:pt x="6111" y="2943"/>
                    <a:pt x="3367" y="1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73"/>
            <p:cNvSpPr/>
            <p:nvPr/>
          </p:nvSpPr>
          <p:spPr>
            <a:xfrm>
              <a:off x="3374006" y="4062112"/>
              <a:ext cx="161759" cy="113414"/>
            </a:xfrm>
            <a:custGeom>
              <a:avLst/>
              <a:gdLst/>
              <a:ahLst/>
              <a:cxnLst/>
              <a:rect l="l" t="t" r="r" b="b"/>
              <a:pathLst>
                <a:path w="5755" h="4035" extrusionOk="0">
                  <a:moveTo>
                    <a:pt x="1" y="0"/>
                  </a:moveTo>
                  <a:lnTo>
                    <a:pt x="4035" y="4034"/>
                  </a:lnTo>
                  <a:cubicBezTo>
                    <a:pt x="5002" y="2947"/>
                    <a:pt x="5664" y="1544"/>
                    <a:pt x="57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73"/>
            <p:cNvSpPr/>
            <p:nvPr/>
          </p:nvSpPr>
          <p:spPr>
            <a:xfrm>
              <a:off x="3159012" y="3862689"/>
              <a:ext cx="312836" cy="376753"/>
            </a:xfrm>
            <a:custGeom>
              <a:avLst/>
              <a:gdLst/>
              <a:ahLst/>
              <a:cxnLst/>
              <a:rect l="l" t="t" r="r" b="b"/>
              <a:pathLst>
                <a:path w="11130" h="13404" extrusionOk="0">
                  <a:moveTo>
                    <a:pt x="6310" y="1"/>
                  </a:moveTo>
                  <a:cubicBezTo>
                    <a:pt x="2811" y="206"/>
                    <a:pt x="0" y="3155"/>
                    <a:pt x="0" y="6703"/>
                  </a:cubicBezTo>
                  <a:cubicBezTo>
                    <a:pt x="0" y="10384"/>
                    <a:pt x="3022" y="13403"/>
                    <a:pt x="6702" y="13403"/>
                  </a:cubicBezTo>
                  <a:cubicBezTo>
                    <a:pt x="8401" y="13403"/>
                    <a:pt x="9950" y="12733"/>
                    <a:pt x="11129" y="11684"/>
                  </a:cubicBezTo>
                  <a:lnTo>
                    <a:pt x="6425" y="6980"/>
                  </a:lnTo>
                  <a:cubicBezTo>
                    <a:pt x="6355" y="6911"/>
                    <a:pt x="6310" y="6768"/>
                    <a:pt x="6310" y="6703"/>
                  </a:cubicBezTo>
                  <a:lnTo>
                    <a:pt x="631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 name="Google Shape;1034;p73"/>
          <p:cNvGrpSpPr/>
          <p:nvPr/>
        </p:nvGrpSpPr>
        <p:grpSpPr>
          <a:xfrm>
            <a:off x="2381334" y="3862689"/>
            <a:ext cx="320735" cy="376753"/>
            <a:chOff x="2381334" y="3862689"/>
            <a:chExt cx="320735" cy="376753"/>
          </a:xfrm>
        </p:grpSpPr>
        <p:sp>
          <p:nvSpPr>
            <p:cNvPr id="1035" name="Google Shape;1035;p73"/>
            <p:cNvSpPr/>
            <p:nvPr/>
          </p:nvSpPr>
          <p:spPr>
            <a:xfrm>
              <a:off x="2480441" y="3862689"/>
              <a:ext cx="45731" cy="111896"/>
            </a:xfrm>
            <a:custGeom>
              <a:avLst/>
              <a:gdLst/>
              <a:ahLst/>
              <a:cxnLst/>
              <a:rect l="l" t="t" r="r" b="b"/>
              <a:pathLst>
                <a:path w="1627" h="3981" extrusionOk="0">
                  <a:moveTo>
                    <a:pt x="812" y="1"/>
                  </a:moveTo>
                  <a:cubicBezTo>
                    <a:pt x="685" y="1"/>
                    <a:pt x="562" y="62"/>
                    <a:pt x="487" y="176"/>
                  </a:cubicBezTo>
                  <a:cubicBezTo>
                    <a:pt x="365" y="357"/>
                    <a:pt x="415" y="600"/>
                    <a:pt x="596" y="720"/>
                  </a:cubicBezTo>
                  <a:cubicBezTo>
                    <a:pt x="751" y="824"/>
                    <a:pt x="841" y="1018"/>
                    <a:pt x="841" y="1205"/>
                  </a:cubicBezTo>
                  <a:cubicBezTo>
                    <a:pt x="841" y="1393"/>
                    <a:pt x="751" y="1561"/>
                    <a:pt x="596" y="1664"/>
                  </a:cubicBezTo>
                  <a:cubicBezTo>
                    <a:pt x="222" y="1913"/>
                    <a:pt x="1" y="2328"/>
                    <a:pt x="1" y="2777"/>
                  </a:cubicBezTo>
                  <a:cubicBezTo>
                    <a:pt x="1" y="3225"/>
                    <a:pt x="222" y="3665"/>
                    <a:pt x="596" y="3915"/>
                  </a:cubicBezTo>
                  <a:cubicBezTo>
                    <a:pt x="663" y="3959"/>
                    <a:pt x="738" y="3981"/>
                    <a:pt x="813" y="3981"/>
                  </a:cubicBezTo>
                  <a:cubicBezTo>
                    <a:pt x="941" y="3981"/>
                    <a:pt x="1066" y="3918"/>
                    <a:pt x="1140" y="3806"/>
                  </a:cubicBezTo>
                  <a:cubicBezTo>
                    <a:pt x="1260" y="3625"/>
                    <a:pt x="1212" y="3381"/>
                    <a:pt x="1031" y="3261"/>
                  </a:cubicBezTo>
                  <a:cubicBezTo>
                    <a:pt x="875" y="3157"/>
                    <a:pt x="786" y="2963"/>
                    <a:pt x="786" y="2777"/>
                  </a:cubicBezTo>
                  <a:cubicBezTo>
                    <a:pt x="786" y="2588"/>
                    <a:pt x="875" y="2422"/>
                    <a:pt x="1031" y="2317"/>
                  </a:cubicBezTo>
                  <a:cubicBezTo>
                    <a:pt x="1403" y="2069"/>
                    <a:pt x="1626" y="1653"/>
                    <a:pt x="1626" y="1205"/>
                  </a:cubicBezTo>
                  <a:cubicBezTo>
                    <a:pt x="1626" y="758"/>
                    <a:pt x="1405" y="316"/>
                    <a:pt x="1031" y="68"/>
                  </a:cubicBezTo>
                  <a:cubicBezTo>
                    <a:pt x="963" y="23"/>
                    <a:pt x="887"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73"/>
            <p:cNvSpPr/>
            <p:nvPr/>
          </p:nvSpPr>
          <p:spPr>
            <a:xfrm>
              <a:off x="2535616" y="3862689"/>
              <a:ext cx="45731" cy="111896"/>
            </a:xfrm>
            <a:custGeom>
              <a:avLst/>
              <a:gdLst/>
              <a:ahLst/>
              <a:cxnLst/>
              <a:rect l="l" t="t" r="r" b="b"/>
              <a:pathLst>
                <a:path w="1627" h="3981" extrusionOk="0">
                  <a:moveTo>
                    <a:pt x="812" y="1"/>
                  </a:moveTo>
                  <a:cubicBezTo>
                    <a:pt x="686" y="1"/>
                    <a:pt x="562" y="62"/>
                    <a:pt x="487" y="176"/>
                  </a:cubicBezTo>
                  <a:cubicBezTo>
                    <a:pt x="367" y="357"/>
                    <a:pt x="415" y="600"/>
                    <a:pt x="596" y="720"/>
                  </a:cubicBezTo>
                  <a:cubicBezTo>
                    <a:pt x="752" y="824"/>
                    <a:pt x="841" y="1018"/>
                    <a:pt x="841" y="1205"/>
                  </a:cubicBezTo>
                  <a:cubicBezTo>
                    <a:pt x="841" y="1393"/>
                    <a:pt x="752" y="1561"/>
                    <a:pt x="596" y="1664"/>
                  </a:cubicBezTo>
                  <a:cubicBezTo>
                    <a:pt x="222" y="1913"/>
                    <a:pt x="1" y="2328"/>
                    <a:pt x="1" y="2777"/>
                  </a:cubicBezTo>
                  <a:cubicBezTo>
                    <a:pt x="1" y="3225"/>
                    <a:pt x="222" y="3665"/>
                    <a:pt x="596" y="3915"/>
                  </a:cubicBezTo>
                  <a:cubicBezTo>
                    <a:pt x="664" y="3959"/>
                    <a:pt x="739" y="3981"/>
                    <a:pt x="813" y="3981"/>
                  </a:cubicBezTo>
                  <a:cubicBezTo>
                    <a:pt x="941" y="3981"/>
                    <a:pt x="1066" y="3918"/>
                    <a:pt x="1140" y="3806"/>
                  </a:cubicBezTo>
                  <a:cubicBezTo>
                    <a:pt x="1260" y="3625"/>
                    <a:pt x="1212" y="3381"/>
                    <a:pt x="1031" y="3261"/>
                  </a:cubicBezTo>
                  <a:cubicBezTo>
                    <a:pt x="875" y="3157"/>
                    <a:pt x="786" y="2963"/>
                    <a:pt x="786" y="2777"/>
                  </a:cubicBezTo>
                  <a:cubicBezTo>
                    <a:pt x="786" y="2588"/>
                    <a:pt x="875" y="2422"/>
                    <a:pt x="1031" y="2317"/>
                  </a:cubicBezTo>
                  <a:cubicBezTo>
                    <a:pt x="1405" y="2069"/>
                    <a:pt x="1626" y="1653"/>
                    <a:pt x="1626" y="1205"/>
                  </a:cubicBezTo>
                  <a:cubicBezTo>
                    <a:pt x="1626" y="758"/>
                    <a:pt x="1405" y="316"/>
                    <a:pt x="1031" y="68"/>
                  </a:cubicBezTo>
                  <a:cubicBezTo>
                    <a:pt x="964" y="23"/>
                    <a:pt x="887"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73"/>
            <p:cNvSpPr/>
            <p:nvPr/>
          </p:nvSpPr>
          <p:spPr>
            <a:xfrm>
              <a:off x="2590791" y="3862689"/>
              <a:ext cx="45731" cy="111896"/>
            </a:xfrm>
            <a:custGeom>
              <a:avLst/>
              <a:gdLst/>
              <a:ahLst/>
              <a:cxnLst/>
              <a:rect l="l" t="t" r="r" b="b"/>
              <a:pathLst>
                <a:path w="1627" h="3981" extrusionOk="0">
                  <a:moveTo>
                    <a:pt x="813" y="1"/>
                  </a:moveTo>
                  <a:cubicBezTo>
                    <a:pt x="686" y="1"/>
                    <a:pt x="562" y="62"/>
                    <a:pt x="487" y="176"/>
                  </a:cubicBezTo>
                  <a:cubicBezTo>
                    <a:pt x="367" y="357"/>
                    <a:pt x="417" y="600"/>
                    <a:pt x="596" y="720"/>
                  </a:cubicBezTo>
                  <a:cubicBezTo>
                    <a:pt x="752" y="824"/>
                    <a:pt x="841" y="1018"/>
                    <a:pt x="841" y="1205"/>
                  </a:cubicBezTo>
                  <a:cubicBezTo>
                    <a:pt x="841" y="1393"/>
                    <a:pt x="752" y="1561"/>
                    <a:pt x="596" y="1664"/>
                  </a:cubicBezTo>
                  <a:cubicBezTo>
                    <a:pt x="224" y="1913"/>
                    <a:pt x="1" y="2328"/>
                    <a:pt x="1" y="2777"/>
                  </a:cubicBezTo>
                  <a:cubicBezTo>
                    <a:pt x="1" y="3225"/>
                    <a:pt x="224" y="3665"/>
                    <a:pt x="596" y="3915"/>
                  </a:cubicBezTo>
                  <a:cubicBezTo>
                    <a:pt x="664" y="3959"/>
                    <a:pt x="739" y="3981"/>
                    <a:pt x="813" y="3981"/>
                  </a:cubicBezTo>
                  <a:cubicBezTo>
                    <a:pt x="941" y="3981"/>
                    <a:pt x="1066" y="3918"/>
                    <a:pt x="1141" y="3806"/>
                  </a:cubicBezTo>
                  <a:cubicBezTo>
                    <a:pt x="1262" y="3625"/>
                    <a:pt x="1212" y="3381"/>
                    <a:pt x="1032" y="3261"/>
                  </a:cubicBezTo>
                  <a:cubicBezTo>
                    <a:pt x="876" y="3157"/>
                    <a:pt x="786" y="2963"/>
                    <a:pt x="786" y="2777"/>
                  </a:cubicBezTo>
                  <a:cubicBezTo>
                    <a:pt x="786" y="2588"/>
                    <a:pt x="876" y="2422"/>
                    <a:pt x="1032" y="2317"/>
                  </a:cubicBezTo>
                  <a:cubicBezTo>
                    <a:pt x="1405" y="2069"/>
                    <a:pt x="1627" y="1653"/>
                    <a:pt x="1627" y="1205"/>
                  </a:cubicBezTo>
                  <a:cubicBezTo>
                    <a:pt x="1627" y="758"/>
                    <a:pt x="1405" y="316"/>
                    <a:pt x="1032" y="68"/>
                  </a:cubicBezTo>
                  <a:cubicBezTo>
                    <a:pt x="964" y="23"/>
                    <a:pt x="888" y="1"/>
                    <a:pt x="8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73"/>
            <p:cNvSpPr/>
            <p:nvPr/>
          </p:nvSpPr>
          <p:spPr>
            <a:xfrm>
              <a:off x="2381334" y="3995890"/>
              <a:ext cx="298305" cy="176599"/>
            </a:xfrm>
            <a:custGeom>
              <a:avLst/>
              <a:gdLst/>
              <a:ahLst/>
              <a:cxnLst/>
              <a:rect l="l" t="t" r="r" b="b"/>
              <a:pathLst>
                <a:path w="10613" h="6283" extrusionOk="0">
                  <a:moveTo>
                    <a:pt x="2079" y="1571"/>
                  </a:moveTo>
                  <a:lnTo>
                    <a:pt x="2362" y="4392"/>
                  </a:lnTo>
                  <a:cubicBezTo>
                    <a:pt x="2365" y="4410"/>
                    <a:pt x="2371" y="4427"/>
                    <a:pt x="2372" y="4445"/>
                  </a:cubicBezTo>
                  <a:cubicBezTo>
                    <a:pt x="1426" y="4000"/>
                    <a:pt x="783" y="3042"/>
                    <a:pt x="786" y="1959"/>
                  </a:cubicBezTo>
                  <a:cubicBezTo>
                    <a:pt x="786" y="1743"/>
                    <a:pt x="962" y="1571"/>
                    <a:pt x="1178" y="1571"/>
                  </a:cubicBezTo>
                  <a:close/>
                  <a:moveTo>
                    <a:pt x="2356" y="1"/>
                  </a:moveTo>
                  <a:cubicBezTo>
                    <a:pt x="2245" y="1"/>
                    <a:pt x="2140" y="47"/>
                    <a:pt x="2066" y="129"/>
                  </a:cubicBezTo>
                  <a:cubicBezTo>
                    <a:pt x="1991" y="212"/>
                    <a:pt x="1955" y="322"/>
                    <a:pt x="1966" y="431"/>
                  </a:cubicBezTo>
                  <a:lnTo>
                    <a:pt x="2001" y="786"/>
                  </a:lnTo>
                  <a:lnTo>
                    <a:pt x="1178" y="786"/>
                  </a:lnTo>
                  <a:cubicBezTo>
                    <a:pt x="527" y="786"/>
                    <a:pt x="0" y="1313"/>
                    <a:pt x="0" y="1964"/>
                  </a:cubicBezTo>
                  <a:cubicBezTo>
                    <a:pt x="0" y="3566"/>
                    <a:pt x="1092" y="4954"/>
                    <a:pt x="2620" y="5364"/>
                  </a:cubicBezTo>
                  <a:cubicBezTo>
                    <a:pt x="2754" y="5691"/>
                    <a:pt x="2931" y="6001"/>
                    <a:pt x="3146" y="6282"/>
                  </a:cubicBezTo>
                  <a:lnTo>
                    <a:pt x="9420" y="6282"/>
                  </a:lnTo>
                  <a:cubicBezTo>
                    <a:pt x="9837" y="5734"/>
                    <a:pt x="10116" y="5088"/>
                    <a:pt x="10205" y="4382"/>
                  </a:cubicBezTo>
                  <a:lnTo>
                    <a:pt x="10601" y="431"/>
                  </a:lnTo>
                  <a:cubicBezTo>
                    <a:pt x="10612" y="322"/>
                    <a:pt x="10576" y="212"/>
                    <a:pt x="10502" y="129"/>
                  </a:cubicBezTo>
                  <a:cubicBezTo>
                    <a:pt x="10427" y="47"/>
                    <a:pt x="10321" y="1"/>
                    <a:pt x="102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73"/>
            <p:cNvSpPr/>
            <p:nvPr/>
          </p:nvSpPr>
          <p:spPr>
            <a:xfrm>
              <a:off x="2413770" y="4194526"/>
              <a:ext cx="288299" cy="44916"/>
            </a:xfrm>
            <a:custGeom>
              <a:avLst/>
              <a:gdLst/>
              <a:ahLst/>
              <a:cxnLst/>
              <a:rect l="l" t="t" r="r" b="b"/>
              <a:pathLst>
                <a:path w="10257" h="1598" extrusionOk="0">
                  <a:moveTo>
                    <a:pt x="427" y="1"/>
                  </a:moveTo>
                  <a:cubicBezTo>
                    <a:pt x="226" y="1"/>
                    <a:pt x="49" y="148"/>
                    <a:pt x="27" y="349"/>
                  </a:cubicBezTo>
                  <a:cubicBezTo>
                    <a:pt x="1" y="586"/>
                    <a:pt x="186" y="786"/>
                    <a:pt x="417" y="786"/>
                  </a:cubicBezTo>
                  <a:lnTo>
                    <a:pt x="809" y="786"/>
                  </a:lnTo>
                  <a:cubicBezTo>
                    <a:pt x="809" y="1219"/>
                    <a:pt x="1161" y="1597"/>
                    <a:pt x="1595" y="1597"/>
                  </a:cubicBezTo>
                  <a:lnTo>
                    <a:pt x="8663" y="1597"/>
                  </a:lnTo>
                  <a:cubicBezTo>
                    <a:pt x="9097" y="1597"/>
                    <a:pt x="9448" y="1219"/>
                    <a:pt x="9448" y="786"/>
                  </a:cubicBezTo>
                  <a:lnTo>
                    <a:pt x="9831" y="786"/>
                  </a:lnTo>
                  <a:cubicBezTo>
                    <a:pt x="10032" y="786"/>
                    <a:pt x="10209" y="638"/>
                    <a:pt x="10231" y="437"/>
                  </a:cubicBezTo>
                  <a:cubicBezTo>
                    <a:pt x="10257" y="201"/>
                    <a:pt x="10073" y="1"/>
                    <a:pt x="9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 name="Google Shape;1040;p73"/>
          <p:cNvGrpSpPr/>
          <p:nvPr/>
        </p:nvGrpSpPr>
        <p:grpSpPr>
          <a:xfrm>
            <a:off x="3995547" y="3255595"/>
            <a:ext cx="336025" cy="376697"/>
            <a:chOff x="3995547" y="3255595"/>
            <a:chExt cx="336025" cy="376697"/>
          </a:xfrm>
        </p:grpSpPr>
        <p:sp>
          <p:nvSpPr>
            <p:cNvPr id="1041" name="Google Shape;1041;p73"/>
            <p:cNvSpPr/>
            <p:nvPr/>
          </p:nvSpPr>
          <p:spPr>
            <a:xfrm>
              <a:off x="4064523" y="3321760"/>
              <a:ext cx="154507" cy="154563"/>
            </a:xfrm>
            <a:custGeom>
              <a:avLst/>
              <a:gdLst/>
              <a:ahLst/>
              <a:cxnLst/>
              <a:rect l="l" t="t" r="r" b="b"/>
              <a:pathLst>
                <a:path w="5497" h="5499" extrusionOk="0">
                  <a:moveTo>
                    <a:pt x="4319" y="1571"/>
                  </a:moveTo>
                  <a:cubicBezTo>
                    <a:pt x="4419" y="1571"/>
                    <a:pt x="4520" y="1609"/>
                    <a:pt x="4596" y="1686"/>
                  </a:cubicBezTo>
                  <a:cubicBezTo>
                    <a:pt x="4750" y="1839"/>
                    <a:pt x="4751" y="2087"/>
                    <a:pt x="4596" y="2241"/>
                  </a:cubicBezTo>
                  <a:lnTo>
                    <a:pt x="2633" y="4205"/>
                  </a:lnTo>
                  <a:cubicBezTo>
                    <a:pt x="2557" y="4281"/>
                    <a:pt x="2457" y="4321"/>
                    <a:pt x="2356" y="4321"/>
                  </a:cubicBezTo>
                  <a:cubicBezTo>
                    <a:pt x="2255" y="4321"/>
                    <a:pt x="2155" y="4281"/>
                    <a:pt x="2079" y="4205"/>
                  </a:cubicBezTo>
                  <a:lnTo>
                    <a:pt x="901" y="3027"/>
                  </a:lnTo>
                  <a:cubicBezTo>
                    <a:pt x="746" y="2873"/>
                    <a:pt x="746" y="2625"/>
                    <a:pt x="901" y="2471"/>
                  </a:cubicBezTo>
                  <a:cubicBezTo>
                    <a:pt x="977" y="2395"/>
                    <a:pt x="1078" y="2356"/>
                    <a:pt x="1178" y="2356"/>
                  </a:cubicBezTo>
                  <a:cubicBezTo>
                    <a:pt x="1278" y="2356"/>
                    <a:pt x="1379" y="2395"/>
                    <a:pt x="1455" y="2471"/>
                  </a:cubicBezTo>
                  <a:lnTo>
                    <a:pt x="2356" y="3372"/>
                  </a:lnTo>
                  <a:lnTo>
                    <a:pt x="4042" y="1686"/>
                  </a:lnTo>
                  <a:cubicBezTo>
                    <a:pt x="4118" y="1609"/>
                    <a:pt x="4219" y="1571"/>
                    <a:pt x="4319" y="1571"/>
                  </a:cubicBezTo>
                  <a:close/>
                  <a:moveTo>
                    <a:pt x="2749" y="0"/>
                  </a:moveTo>
                  <a:cubicBezTo>
                    <a:pt x="1234" y="0"/>
                    <a:pt x="0" y="1234"/>
                    <a:pt x="0" y="2749"/>
                  </a:cubicBezTo>
                  <a:cubicBezTo>
                    <a:pt x="0" y="4265"/>
                    <a:pt x="1234" y="5498"/>
                    <a:pt x="2749" y="5498"/>
                  </a:cubicBezTo>
                  <a:cubicBezTo>
                    <a:pt x="4264" y="5498"/>
                    <a:pt x="5497" y="4265"/>
                    <a:pt x="5497" y="2749"/>
                  </a:cubicBezTo>
                  <a:cubicBezTo>
                    <a:pt x="5497" y="1234"/>
                    <a:pt x="4264" y="0"/>
                    <a:pt x="27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73"/>
            <p:cNvSpPr/>
            <p:nvPr/>
          </p:nvSpPr>
          <p:spPr>
            <a:xfrm>
              <a:off x="3995547" y="3255595"/>
              <a:ext cx="336025" cy="376697"/>
            </a:xfrm>
            <a:custGeom>
              <a:avLst/>
              <a:gdLst/>
              <a:ahLst/>
              <a:cxnLst/>
              <a:rect l="l" t="t" r="r" b="b"/>
              <a:pathLst>
                <a:path w="11955" h="13402" extrusionOk="0">
                  <a:moveTo>
                    <a:pt x="5203" y="1569"/>
                  </a:moveTo>
                  <a:cubicBezTo>
                    <a:pt x="7151" y="1569"/>
                    <a:pt x="8736" y="3154"/>
                    <a:pt x="8736" y="5103"/>
                  </a:cubicBezTo>
                  <a:cubicBezTo>
                    <a:pt x="8736" y="7053"/>
                    <a:pt x="7151" y="8638"/>
                    <a:pt x="5203" y="8638"/>
                  </a:cubicBezTo>
                  <a:cubicBezTo>
                    <a:pt x="3254" y="8638"/>
                    <a:pt x="1668" y="7051"/>
                    <a:pt x="1668" y="5103"/>
                  </a:cubicBezTo>
                  <a:cubicBezTo>
                    <a:pt x="1668" y="3154"/>
                    <a:pt x="3254" y="1569"/>
                    <a:pt x="5203" y="1569"/>
                  </a:cubicBezTo>
                  <a:close/>
                  <a:moveTo>
                    <a:pt x="5198" y="0"/>
                  </a:moveTo>
                  <a:cubicBezTo>
                    <a:pt x="4841" y="0"/>
                    <a:pt x="4477" y="37"/>
                    <a:pt x="4109" y="114"/>
                  </a:cubicBezTo>
                  <a:cubicBezTo>
                    <a:pt x="2171" y="517"/>
                    <a:pt x="604" y="2093"/>
                    <a:pt x="208" y="4033"/>
                  </a:cubicBezTo>
                  <a:cubicBezTo>
                    <a:pt x="1" y="5044"/>
                    <a:pt x="90" y="6072"/>
                    <a:pt x="464" y="7001"/>
                  </a:cubicBezTo>
                  <a:cubicBezTo>
                    <a:pt x="1275" y="9026"/>
                    <a:pt x="1669" y="10898"/>
                    <a:pt x="1669" y="12618"/>
                  </a:cubicBezTo>
                  <a:lnTo>
                    <a:pt x="1669" y="13009"/>
                  </a:lnTo>
                  <a:cubicBezTo>
                    <a:pt x="1669" y="13226"/>
                    <a:pt x="1844" y="13401"/>
                    <a:pt x="2062" y="13401"/>
                  </a:cubicBezTo>
                  <a:lnTo>
                    <a:pt x="6773" y="13401"/>
                  </a:lnTo>
                  <a:cubicBezTo>
                    <a:pt x="6990" y="13401"/>
                    <a:pt x="7166" y="13226"/>
                    <a:pt x="7166" y="13009"/>
                  </a:cubicBezTo>
                  <a:lnTo>
                    <a:pt x="7166" y="11778"/>
                  </a:lnTo>
                  <a:lnTo>
                    <a:pt x="9129" y="11778"/>
                  </a:lnTo>
                  <a:cubicBezTo>
                    <a:pt x="9780" y="11778"/>
                    <a:pt x="10308" y="11252"/>
                    <a:pt x="10308" y="10601"/>
                  </a:cubicBezTo>
                  <a:lnTo>
                    <a:pt x="10308" y="8638"/>
                  </a:lnTo>
                  <a:lnTo>
                    <a:pt x="10701" y="8638"/>
                  </a:lnTo>
                  <a:cubicBezTo>
                    <a:pt x="11149" y="8638"/>
                    <a:pt x="11553" y="8388"/>
                    <a:pt x="11754" y="7987"/>
                  </a:cubicBezTo>
                  <a:cubicBezTo>
                    <a:pt x="11954" y="7584"/>
                    <a:pt x="11912" y="7112"/>
                    <a:pt x="11642" y="6753"/>
                  </a:cubicBezTo>
                  <a:lnTo>
                    <a:pt x="10306" y="4970"/>
                  </a:lnTo>
                  <a:cubicBezTo>
                    <a:pt x="10234" y="2167"/>
                    <a:pt x="7937" y="0"/>
                    <a:pt x="51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 name="Google Shape;1043;p73"/>
          <p:cNvGrpSpPr/>
          <p:nvPr/>
        </p:nvGrpSpPr>
        <p:grpSpPr>
          <a:xfrm>
            <a:off x="3159012" y="3255595"/>
            <a:ext cx="376753" cy="376697"/>
            <a:chOff x="3159012" y="3255595"/>
            <a:chExt cx="376753" cy="376697"/>
          </a:xfrm>
        </p:grpSpPr>
        <p:sp>
          <p:nvSpPr>
            <p:cNvPr id="1044" name="Google Shape;1044;p73"/>
            <p:cNvSpPr/>
            <p:nvPr/>
          </p:nvSpPr>
          <p:spPr>
            <a:xfrm>
              <a:off x="3225964" y="3322547"/>
              <a:ext cx="242849" cy="242821"/>
            </a:xfrm>
            <a:custGeom>
              <a:avLst/>
              <a:gdLst/>
              <a:ahLst/>
              <a:cxnLst/>
              <a:rect l="l" t="t" r="r" b="b"/>
              <a:pathLst>
                <a:path w="8640" h="8639" extrusionOk="0">
                  <a:moveTo>
                    <a:pt x="3928" y="1610"/>
                  </a:moveTo>
                  <a:lnTo>
                    <a:pt x="3928" y="3212"/>
                  </a:lnTo>
                  <a:cubicBezTo>
                    <a:pt x="3595" y="3332"/>
                    <a:pt x="3332" y="3593"/>
                    <a:pt x="3214" y="3926"/>
                  </a:cubicBezTo>
                  <a:lnTo>
                    <a:pt x="1612" y="3926"/>
                  </a:lnTo>
                  <a:cubicBezTo>
                    <a:pt x="1785" y="2726"/>
                    <a:pt x="2728" y="1784"/>
                    <a:pt x="3928" y="1610"/>
                  </a:cubicBezTo>
                  <a:close/>
                  <a:moveTo>
                    <a:pt x="4713" y="1610"/>
                  </a:moveTo>
                  <a:cubicBezTo>
                    <a:pt x="5911" y="1784"/>
                    <a:pt x="6856" y="2726"/>
                    <a:pt x="7029" y="3926"/>
                  </a:cubicBezTo>
                  <a:lnTo>
                    <a:pt x="5425" y="3926"/>
                  </a:lnTo>
                  <a:cubicBezTo>
                    <a:pt x="5307" y="3593"/>
                    <a:pt x="5046" y="3332"/>
                    <a:pt x="4713" y="3214"/>
                  </a:cubicBezTo>
                  <a:lnTo>
                    <a:pt x="4713" y="1610"/>
                  </a:lnTo>
                  <a:close/>
                  <a:moveTo>
                    <a:pt x="3214" y="4711"/>
                  </a:moveTo>
                  <a:cubicBezTo>
                    <a:pt x="3334" y="5044"/>
                    <a:pt x="3595" y="5305"/>
                    <a:pt x="3928" y="5425"/>
                  </a:cubicBezTo>
                  <a:lnTo>
                    <a:pt x="3928" y="7028"/>
                  </a:lnTo>
                  <a:cubicBezTo>
                    <a:pt x="2728" y="6854"/>
                    <a:pt x="1785" y="5911"/>
                    <a:pt x="1612" y="4711"/>
                  </a:cubicBezTo>
                  <a:close/>
                  <a:moveTo>
                    <a:pt x="7029" y="4711"/>
                  </a:moveTo>
                  <a:cubicBezTo>
                    <a:pt x="6856" y="5911"/>
                    <a:pt x="5911" y="6854"/>
                    <a:pt x="4713" y="7028"/>
                  </a:cubicBezTo>
                  <a:lnTo>
                    <a:pt x="4713" y="5425"/>
                  </a:lnTo>
                  <a:cubicBezTo>
                    <a:pt x="5046" y="5305"/>
                    <a:pt x="5307" y="5044"/>
                    <a:pt x="5425" y="4711"/>
                  </a:cubicBezTo>
                  <a:close/>
                  <a:moveTo>
                    <a:pt x="4320" y="0"/>
                  </a:moveTo>
                  <a:cubicBezTo>
                    <a:pt x="1939" y="0"/>
                    <a:pt x="0" y="1937"/>
                    <a:pt x="0" y="4319"/>
                  </a:cubicBezTo>
                  <a:cubicBezTo>
                    <a:pt x="0" y="6701"/>
                    <a:pt x="1939" y="8639"/>
                    <a:pt x="4320" y="8639"/>
                  </a:cubicBezTo>
                  <a:cubicBezTo>
                    <a:pt x="6570" y="8638"/>
                    <a:pt x="8420" y="6909"/>
                    <a:pt x="8619" y="4711"/>
                  </a:cubicBezTo>
                  <a:lnTo>
                    <a:pt x="8639" y="4711"/>
                  </a:lnTo>
                  <a:lnTo>
                    <a:pt x="8639" y="3926"/>
                  </a:lnTo>
                  <a:lnTo>
                    <a:pt x="8619" y="3926"/>
                  </a:lnTo>
                  <a:cubicBezTo>
                    <a:pt x="8420" y="1728"/>
                    <a:pt x="6570" y="0"/>
                    <a:pt x="43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73"/>
            <p:cNvSpPr/>
            <p:nvPr/>
          </p:nvSpPr>
          <p:spPr>
            <a:xfrm>
              <a:off x="3206092" y="3304783"/>
              <a:ext cx="56777" cy="54613"/>
            </a:xfrm>
            <a:custGeom>
              <a:avLst/>
              <a:gdLst/>
              <a:ahLst/>
              <a:cxnLst/>
              <a:rect l="l" t="t" r="r" b="b"/>
              <a:pathLst>
                <a:path w="2020" h="1943" extrusionOk="0">
                  <a:moveTo>
                    <a:pt x="861" y="1"/>
                  </a:moveTo>
                  <a:cubicBezTo>
                    <a:pt x="661" y="1"/>
                    <a:pt x="461" y="77"/>
                    <a:pt x="307" y="231"/>
                  </a:cubicBezTo>
                  <a:cubicBezTo>
                    <a:pt x="1" y="537"/>
                    <a:pt x="1" y="1032"/>
                    <a:pt x="307" y="1339"/>
                  </a:cubicBezTo>
                  <a:lnTo>
                    <a:pt x="912" y="1943"/>
                  </a:lnTo>
                  <a:cubicBezTo>
                    <a:pt x="1218" y="1519"/>
                    <a:pt x="1595" y="1141"/>
                    <a:pt x="2019" y="836"/>
                  </a:cubicBezTo>
                  <a:lnTo>
                    <a:pt x="1415" y="231"/>
                  </a:lnTo>
                  <a:cubicBezTo>
                    <a:pt x="1262" y="77"/>
                    <a:pt x="1062" y="1"/>
                    <a:pt x="8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73"/>
            <p:cNvSpPr/>
            <p:nvPr/>
          </p:nvSpPr>
          <p:spPr>
            <a:xfrm>
              <a:off x="3325324" y="3255595"/>
              <a:ext cx="44157" cy="46658"/>
            </a:xfrm>
            <a:custGeom>
              <a:avLst/>
              <a:gdLst/>
              <a:ahLst/>
              <a:cxnLst/>
              <a:rect l="l" t="t" r="r" b="b"/>
              <a:pathLst>
                <a:path w="1571" h="1660" extrusionOk="0">
                  <a:moveTo>
                    <a:pt x="785" y="0"/>
                  </a:moveTo>
                  <a:cubicBezTo>
                    <a:pt x="353" y="0"/>
                    <a:pt x="0" y="353"/>
                    <a:pt x="0" y="785"/>
                  </a:cubicBezTo>
                  <a:lnTo>
                    <a:pt x="0" y="1660"/>
                  </a:lnTo>
                  <a:cubicBezTo>
                    <a:pt x="251" y="1620"/>
                    <a:pt x="518" y="1597"/>
                    <a:pt x="785" y="1597"/>
                  </a:cubicBezTo>
                  <a:cubicBezTo>
                    <a:pt x="1053" y="1597"/>
                    <a:pt x="1320" y="1620"/>
                    <a:pt x="1571" y="1660"/>
                  </a:cubicBezTo>
                  <a:lnTo>
                    <a:pt x="1571" y="785"/>
                  </a:lnTo>
                  <a:cubicBezTo>
                    <a:pt x="1571" y="353"/>
                    <a:pt x="1218" y="0"/>
                    <a:pt x="7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73"/>
            <p:cNvSpPr/>
            <p:nvPr/>
          </p:nvSpPr>
          <p:spPr>
            <a:xfrm>
              <a:off x="3431936" y="3304783"/>
              <a:ext cx="56721" cy="54613"/>
            </a:xfrm>
            <a:custGeom>
              <a:avLst/>
              <a:gdLst/>
              <a:ahLst/>
              <a:cxnLst/>
              <a:rect l="l" t="t" r="r" b="b"/>
              <a:pathLst>
                <a:path w="2018" h="1943" extrusionOk="0">
                  <a:moveTo>
                    <a:pt x="1159" y="1"/>
                  </a:moveTo>
                  <a:cubicBezTo>
                    <a:pt x="958" y="1"/>
                    <a:pt x="758" y="77"/>
                    <a:pt x="605" y="231"/>
                  </a:cubicBezTo>
                  <a:lnTo>
                    <a:pt x="1" y="836"/>
                  </a:lnTo>
                  <a:cubicBezTo>
                    <a:pt x="424" y="1143"/>
                    <a:pt x="800" y="1519"/>
                    <a:pt x="1107" y="1943"/>
                  </a:cubicBezTo>
                  <a:lnTo>
                    <a:pt x="1713" y="1339"/>
                  </a:lnTo>
                  <a:cubicBezTo>
                    <a:pt x="2018" y="1032"/>
                    <a:pt x="2018" y="537"/>
                    <a:pt x="1713" y="231"/>
                  </a:cubicBezTo>
                  <a:cubicBezTo>
                    <a:pt x="1559" y="77"/>
                    <a:pt x="1359" y="1"/>
                    <a:pt x="11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73"/>
            <p:cNvSpPr/>
            <p:nvPr/>
          </p:nvSpPr>
          <p:spPr>
            <a:xfrm>
              <a:off x="3159012" y="3421851"/>
              <a:ext cx="46715" cy="44185"/>
            </a:xfrm>
            <a:custGeom>
              <a:avLst/>
              <a:gdLst/>
              <a:ahLst/>
              <a:cxnLst/>
              <a:rect l="l" t="t" r="r" b="b"/>
              <a:pathLst>
                <a:path w="1662" h="1572" extrusionOk="0">
                  <a:moveTo>
                    <a:pt x="786" y="1"/>
                  </a:moveTo>
                  <a:cubicBezTo>
                    <a:pt x="355" y="1"/>
                    <a:pt x="0" y="354"/>
                    <a:pt x="0" y="786"/>
                  </a:cubicBezTo>
                  <a:cubicBezTo>
                    <a:pt x="0" y="1218"/>
                    <a:pt x="354" y="1571"/>
                    <a:pt x="786" y="1571"/>
                  </a:cubicBezTo>
                  <a:lnTo>
                    <a:pt x="1661" y="1571"/>
                  </a:lnTo>
                  <a:cubicBezTo>
                    <a:pt x="1622" y="1320"/>
                    <a:pt x="1597" y="1053"/>
                    <a:pt x="1597" y="786"/>
                  </a:cubicBezTo>
                  <a:cubicBezTo>
                    <a:pt x="1597" y="519"/>
                    <a:pt x="1622" y="252"/>
                    <a:pt x="1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73"/>
            <p:cNvSpPr/>
            <p:nvPr/>
          </p:nvSpPr>
          <p:spPr>
            <a:xfrm>
              <a:off x="3431936" y="3528463"/>
              <a:ext cx="56721" cy="54613"/>
            </a:xfrm>
            <a:custGeom>
              <a:avLst/>
              <a:gdLst/>
              <a:ahLst/>
              <a:cxnLst/>
              <a:rect l="l" t="t" r="r" b="b"/>
              <a:pathLst>
                <a:path w="2018" h="1943" extrusionOk="0">
                  <a:moveTo>
                    <a:pt x="1107" y="1"/>
                  </a:moveTo>
                  <a:cubicBezTo>
                    <a:pt x="800" y="424"/>
                    <a:pt x="424" y="802"/>
                    <a:pt x="1" y="1107"/>
                  </a:cubicBezTo>
                  <a:lnTo>
                    <a:pt x="605" y="1713"/>
                  </a:lnTo>
                  <a:cubicBezTo>
                    <a:pt x="758" y="1866"/>
                    <a:pt x="958" y="1943"/>
                    <a:pt x="1159" y="1943"/>
                  </a:cubicBezTo>
                  <a:cubicBezTo>
                    <a:pt x="1359" y="1943"/>
                    <a:pt x="1559" y="1866"/>
                    <a:pt x="1713" y="1713"/>
                  </a:cubicBezTo>
                  <a:cubicBezTo>
                    <a:pt x="2018" y="1406"/>
                    <a:pt x="2018" y="912"/>
                    <a:pt x="1713" y="605"/>
                  </a:cubicBezTo>
                  <a:lnTo>
                    <a:pt x="11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73"/>
            <p:cNvSpPr/>
            <p:nvPr/>
          </p:nvSpPr>
          <p:spPr>
            <a:xfrm>
              <a:off x="3489078" y="3421851"/>
              <a:ext cx="46687" cy="44185"/>
            </a:xfrm>
            <a:custGeom>
              <a:avLst/>
              <a:gdLst/>
              <a:ahLst/>
              <a:cxnLst/>
              <a:rect l="l" t="t" r="r" b="b"/>
              <a:pathLst>
                <a:path w="1661" h="1572" extrusionOk="0">
                  <a:moveTo>
                    <a:pt x="1" y="1"/>
                  </a:moveTo>
                  <a:cubicBezTo>
                    <a:pt x="40" y="252"/>
                    <a:pt x="63" y="519"/>
                    <a:pt x="63" y="786"/>
                  </a:cubicBezTo>
                  <a:cubicBezTo>
                    <a:pt x="63" y="1053"/>
                    <a:pt x="40" y="1320"/>
                    <a:pt x="1" y="1571"/>
                  </a:cubicBezTo>
                  <a:lnTo>
                    <a:pt x="875" y="1571"/>
                  </a:lnTo>
                  <a:cubicBezTo>
                    <a:pt x="1307" y="1571"/>
                    <a:pt x="1660" y="1218"/>
                    <a:pt x="1660" y="786"/>
                  </a:cubicBezTo>
                  <a:cubicBezTo>
                    <a:pt x="1660" y="354"/>
                    <a:pt x="1307" y="1"/>
                    <a:pt x="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73"/>
            <p:cNvSpPr/>
            <p:nvPr/>
          </p:nvSpPr>
          <p:spPr>
            <a:xfrm>
              <a:off x="3325324" y="3585605"/>
              <a:ext cx="44157" cy="46687"/>
            </a:xfrm>
            <a:custGeom>
              <a:avLst/>
              <a:gdLst/>
              <a:ahLst/>
              <a:cxnLst/>
              <a:rect l="l" t="t" r="r" b="b"/>
              <a:pathLst>
                <a:path w="1571" h="1661" extrusionOk="0">
                  <a:moveTo>
                    <a:pt x="0" y="1"/>
                  </a:moveTo>
                  <a:lnTo>
                    <a:pt x="0" y="875"/>
                  </a:lnTo>
                  <a:cubicBezTo>
                    <a:pt x="0" y="1307"/>
                    <a:pt x="353" y="1660"/>
                    <a:pt x="785" y="1660"/>
                  </a:cubicBezTo>
                  <a:cubicBezTo>
                    <a:pt x="1218" y="1660"/>
                    <a:pt x="1571" y="1307"/>
                    <a:pt x="1571" y="875"/>
                  </a:cubicBezTo>
                  <a:lnTo>
                    <a:pt x="1571" y="1"/>
                  </a:lnTo>
                  <a:cubicBezTo>
                    <a:pt x="1318" y="40"/>
                    <a:pt x="1053" y="64"/>
                    <a:pt x="785" y="64"/>
                  </a:cubicBezTo>
                  <a:cubicBezTo>
                    <a:pt x="518" y="64"/>
                    <a:pt x="251" y="4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73"/>
            <p:cNvSpPr/>
            <p:nvPr/>
          </p:nvSpPr>
          <p:spPr>
            <a:xfrm>
              <a:off x="3206092" y="3528463"/>
              <a:ext cx="56777" cy="54613"/>
            </a:xfrm>
            <a:custGeom>
              <a:avLst/>
              <a:gdLst/>
              <a:ahLst/>
              <a:cxnLst/>
              <a:rect l="l" t="t" r="r" b="b"/>
              <a:pathLst>
                <a:path w="2020" h="1943" extrusionOk="0">
                  <a:moveTo>
                    <a:pt x="912" y="1"/>
                  </a:moveTo>
                  <a:lnTo>
                    <a:pt x="307" y="605"/>
                  </a:lnTo>
                  <a:cubicBezTo>
                    <a:pt x="1" y="912"/>
                    <a:pt x="1" y="1406"/>
                    <a:pt x="307" y="1713"/>
                  </a:cubicBezTo>
                  <a:cubicBezTo>
                    <a:pt x="461" y="1866"/>
                    <a:pt x="661" y="1943"/>
                    <a:pt x="861" y="1943"/>
                  </a:cubicBezTo>
                  <a:cubicBezTo>
                    <a:pt x="1062" y="1943"/>
                    <a:pt x="1262" y="1866"/>
                    <a:pt x="1415" y="1713"/>
                  </a:cubicBezTo>
                  <a:lnTo>
                    <a:pt x="2019" y="1107"/>
                  </a:lnTo>
                  <a:cubicBezTo>
                    <a:pt x="1596" y="802"/>
                    <a:pt x="1218" y="424"/>
                    <a:pt x="9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 name="Google Shape;1053;p73"/>
          <p:cNvGrpSpPr/>
          <p:nvPr/>
        </p:nvGrpSpPr>
        <p:grpSpPr>
          <a:xfrm>
            <a:off x="2352973" y="3289408"/>
            <a:ext cx="376753" cy="309042"/>
            <a:chOff x="2352973" y="3289408"/>
            <a:chExt cx="376753" cy="309042"/>
          </a:xfrm>
        </p:grpSpPr>
        <p:sp>
          <p:nvSpPr>
            <p:cNvPr id="1054" name="Google Shape;1054;p73"/>
            <p:cNvSpPr/>
            <p:nvPr/>
          </p:nvSpPr>
          <p:spPr>
            <a:xfrm>
              <a:off x="2352973" y="3421851"/>
              <a:ext cx="89101" cy="154535"/>
            </a:xfrm>
            <a:custGeom>
              <a:avLst/>
              <a:gdLst/>
              <a:ahLst/>
              <a:cxnLst/>
              <a:rect l="l" t="t" r="r" b="b"/>
              <a:pathLst>
                <a:path w="3170" h="5498" extrusionOk="0">
                  <a:moveTo>
                    <a:pt x="1992" y="3141"/>
                  </a:moveTo>
                  <a:cubicBezTo>
                    <a:pt x="2208" y="3141"/>
                    <a:pt x="2384" y="3318"/>
                    <a:pt x="2384" y="3534"/>
                  </a:cubicBezTo>
                  <a:cubicBezTo>
                    <a:pt x="2384" y="3752"/>
                    <a:pt x="2208" y="3927"/>
                    <a:pt x="1992" y="3927"/>
                  </a:cubicBezTo>
                  <a:cubicBezTo>
                    <a:pt x="1774" y="3927"/>
                    <a:pt x="1599" y="3752"/>
                    <a:pt x="1599" y="3534"/>
                  </a:cubicBezTo>
                  <a:cubicBezTo>
                    <a:pt x="1599" y="3318"/>
                    <a:pt x="1774" y="3141"/>
                    <a:pt x="1992" y="3141"/>
                  </a:cubicBezTo>
                  <a:close/>
                  <a:moveTo>
                    <a:pt x="393" y="1"/>
                  </a:moveTo>
                  <a:cubicBezTo>
                    <a:pt x="177" y="1"/>
                    <a:pt x="1" y="176"/>
                    <a:pt x="1" y="393"/>
                  </a:cubicBezTo>
                  <a:lnTo>
                    <a:pt x="1" y="5105"/>
                  </a:lnTo>
                  <a:cubicBezTo>
                    <a:pt x="1" y="5322"/>
                    <a:pt x="177" y="5497"/>
                    <a:pt x="393" y="5497"/>
                  </a:cubicBezTo>
                  <a:lnTo>
                    <a:pt x="3169" y="5497"/>
                  </a:lnTo>
                  <a:lnTo>
                    <a:pt x="31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73"/>
            <p:cNvSpPr/>
            <p:nvPr/>
          </p:nvSpPr>
          <p:spPr>
            <a:xfrm>
              <a:off x="2464110" y="3289408"/>
              <a:ext cx="265616" cy="309042"/>
            </a:xfrm>
            <a:custGeom>
              <a:avLst/>
              <a:gdLst/>
              <a:ahLst/>
              <a:cxnLst/>
              <a:rect l="l" t="t" r="r" b="b"/>
              <a:pathLst>
                <a:path w="9450" h="10995" extrusionOk="0">
                  <a:moveTo>
                    <a:pt x="5113" y="1"/>
                  </a:moveTo>
                  <a:cubicBezTo>
                    <a:pt x="4914" y="1"/>
                    <a:pt x="4738" y="151"/>
                    <a:pt x="4721" y="362"/>
                  </a:cubicBezTo>
                  <a:cubicBezTo>
                    <a:pt x="4608" y="1747"/>
                    <a:pt x="3962" y="3065"/>
                    <a:pt x="2899" y="3962"/>
                  </a:cubicBezTo>
                  <a:cubicBezTo>
                    <a:pt x="2437" y="4298"/>
                    <a:pt x="2205" y="4713"/>
                    <a:pt x="1597" y="4713"/>
                  </a:cubicBezTo>
                  <a:lnTo>
                    <a:pt x="1" y="4713"/>
                  </a:lnTo>
                  <a:lnTo>
                    <a:pt x="1" y="10209"/>
                  </a:lnTo>
                  <a:lnTo>
                    <a:pt x="812" y="10209"/>
                  </a:lnTo>
                  <a:cubicBezTo>
                    <a:pt x="1575" y="10209"/>
                    <a:pt x="2352" y="10348"/>
                    <a:pt x="3066" y="10622"/>
                  </a:cubicBezTo>
                  <a:cubicBezTo>
                    <a:pt x="3712" y="10870"/>
                    <a:pt x="4389" y="10994"/>
                    <a:pt x="5080" y="10994"/>
                  </a:cubicBezTo>
                  <a:lnTo>
                    <a:pt x="7291" y="10994"/>
                  </a:lnTo>
                  <a:cubicBezTo>
                    <a:pt x="7634" y="10994"/>
                    <a:pt x="7908" y="10702"/>
                    <a:pt x="7878" y="10352"/>
                  </a:cubicBezTo>
                  <a:cubicBezTo>
                    <a:pt x="7850" y="10047"/>
                    <a:pt x="7584" y="9817"/>
                    <a:pt x="7278" y="9817"/>
                  </a:cubicBezTo>
                  <a:lnTo>
                    <a:pt x="6711" y="9817"/>
                  </a:lnTo>
                  <a:cubicBezTo>
                    <a:pt x="6510" y="9817"/>
                    <a:pt x="6333" y="9669"/>
                    <a:pt x="6312" y="9469"/>
                  </a:cubicBezTo>
                  <a:cubicBezTo>
                    <a:pt x="6285" y="9233"/>
                    <a:pt x="6471" y="9031"/>
                    <a:pt x="6701" y="9031"/>
                  </a:cubicBezTo>
                  <a:lnTo>
                    <a:pt x="8076" y="9031"/>
                  </a:lnTo>
                  <a:cubicBezTo>
                    <a:pt x="8402" y="9031"/>
                    <a:pt x="8664" y="8767"/>
                    <a:pt x="8664" y="8443"/>
                  </a:cubicBezTo>
                  <a:cubicBezTo>
                    <a:pt x="8664" y="8118"/>
                    <a:pt x="8402" y="7853"/>
                    <a:pt x="8076" y="7853"/>
                  </a:cubicBezTo>
                  <a:lnTo>
                    <a:pt x="6701" y="7853"/>
                  </a:lnTo>
                  <a:cubicBezTo>
                    <a:pt x="6485" y="7853"/>
                    <a:pt x="6309" y="7678"/>
                    <a:pt x="6309" y="7461"/>
                  </a:cubicBezTo>
                  <a:cubicBezTo>
                    <a:pt x="6309" y="7243"/>
                    <a:pt x="6485" y="7068"/>
                    <a:pt x="6701" y="7068"/>
                  </a:cubicBezTo>
                  <a:lnTo>
                    <a:pt x="8861" y="7068"/>
                  </a:lnTo>
                  <a:cubicBezTo>
                    <a:pt x="9187" y="7068"/>
                    <a:pt x="9450" y="6804"/>
                    <a:pt x="9450" y="6479"/>
                  </a:cubicBezTo>
                  <a:cubicBezTo>
                    <a:pt x="9450" y="6153"/>
                    <a:pt x="9187" y="5890"/>
                    <a:pt x="8861" y="5890"/>
                  </a:cubicBezTo>
                  <a:lnTo>
                    <a:pt x="6701" y="5890"/>
                  </a:lnTo>
                  <a:cubicBezTo>
                    <a:pt x="6485" y="5890"/>
                    <a:pt x="6309" y="5714"/>
                    <a:pt x="6309" y="5498"/>
                  </a:cubicBezTo>
                  <a:cubicBezTo>
                    <a:pt x="6309" y="5282"/>
                    <a:pt x="6485" y="5105"/>
                    <a:pt x="6701" y="5105"/>
                  </a:cubicBezTo>
                  <a:lnTo>
                    <a:pt x="8861" y="5105"/>
                  </a:lnTo>
                  <a:cubicBezTo>
                    <a:pt x="9187" y="5105"/>
                    <a:pt x="9450" y="4841"/>
                    <a:pt x="9450" y="4517"/>
                  </a:cubicBezTo>
                  <a:cubicBezTo>
                    <a:pt x="9450" y="4192"/>
                    <a:pt x="9187" y="3927"/>
                    <a:pt x="8861" y="3927"/>
                  </a:cubicBezTo>
                  <a:lnTo>
                    <a:pt x="6309" y="3927"/>
                  </a:lnTo>
                  <a:lnTo>
                    <a:pt x="6309" y="1510"/>
                  </a:lnTo>
                  <a:cubicBezTo>
                    <a:pt x="6309" y="835"/>
                    <a:pt x="5878" y="236"/>
                    <a:pt x="5237" y="20"/>
                  </a:cubicBezTo>
                  <a:cubicBezTo>
                    <a:pt x="5196" y="7"/>
                    <a:pt x="5154"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6" name="Google Shape;1056;p73"/>
          <p:cNvSpPr/>
          <p:nvPr/>
        </p:nvSpPr>
        <p:spPr>
          <a:xfrm>
            <a:off x="6425525" y="3863279"/>
            <a:ext cx="377287" cy="375572"/>
          </a:xfrm>
          <a:custGeom>
            <a:avLst/>
            <a:gdLst/>
            <a:ahLst/>
            <a:cxnLst/>
            <a:rect l="l" t="t" r="r" b="b"/>
            <a:pathLst>
              <a:path w="13423" h="13362" extrusionOk="0">
                <a:moveTo>
                  <a:pt x="6686" y="1"/>
                </a:moveTo>
                <a:cubicBezTo>
                  <a:pt x="6649" y="1"/>
                  <a:pt x="6612" y="2"/>
                  <a:pt x="6575" y="4"/>
                </a:cubicBezTo>
                <a:cubicBezTo>
                  <a:pt x="6097" y="35"/>
                  <a:pt x="5680" y="263"/>
                  <a:pt x="5401" y="645"/>
                </a:cubicBezTo>
                <a:cubicBezTo>
                  <a:pt x="5105" y="1049"/>
                  <a:pt x="5008" y="1572"/>
                  <a:pt x="5135" y="2078"/>
                </a:cubicBezTo>
                <a:lnTo>
                  <a:pt x="5203" y="2350"/>
                </a:lnTo>
                <a:lnTo>
                  <a:pt x="2742" y="2350"/>
                </a:lnTo>
                <a:cubicBezTo>
                  <a:pt x="2526" y="2350"/>
                  <a:pt x="2351" y="2525"/>
                  <a:pt x="2351" y="2741"/>
                </a:cubicBezTo>
                <a:lnTo>
                  <a:pt x="2351" y="5202"/>
                </a:lnTo>
                <a:lnTo>
                  <a:pt x="2006" y="5116"/>
                </a:lnTo>
                <a:cubicBezTo>
                  <a:pt x="1873" y="5082"/>
                  <a:pt x="1741" y="5066"/>
                  <a:pt x="1611" y="5066"/>
                </a:cubicBezTo>
                <a:cubicBezTo>
                  <a:pt x="746" y="5066"/>
                  <a:pt x="1" y="5769"/>
                  <a:pt x="1" y="6682"/>
                </a:cubicBezTo>
                <a:cubicBezTo>
                  <a:pt x="1" y="7593"/>
                  <a:pt x="747" y="8296"/>
                  <a:pt x="1613" y="8296"/>
                </a:cubicBezTo>
                <a:cubicBezTo>
                  <a:pt x="1743" y="8296"/>
                  <a:pt x="1875" y="8281"/>
                  <a:pt x="2008" y="8248"/>
                </a:cubicBezTo>
                <a:lnTo>
                  <a:pt x="2351" y="8162"/>
                </a:lnTo>
                <a:lnTo>
                  <a:pt x="2351" y="10622"/>
                </a:lnTo>
                <a:cubicBezTo>
                  <a:pt x="2351" y="10838"/>
                  <a:pt x="2526" y="11013"/>
                  <a:pt x="2742" y="11013"/>
                </a:cubicBezTo>
                <a:lnTo>
                  <a:pt x="5203" y="11013"/>
                </a:lnTo>
                <a:lnTo>
                  <a:pt x="5135" y="11285"/>
                </a:lnTo>
                <a:cubicBezTo>
                  <a:pt x="4873" y="12330"/>
                  <a:pt x="5584" y="13362"/>
                  <a:pt x="6684" y="13362"/>
                </a:cubicBezTo>
                <a:cubicBezTo>
                  <a:pt x="7726" y="13362"/>
                  <a:pt x="8505" y="12384"/>
                  <a:pt x="8249" y="11356"/>
                </a:cubicBezTo>
                <a:lnTo>
                  <a:pt x="8162" y="11013"/>
                </a:lnTo>
                <a:lnTo>
                  <a:pt x="10623" y="11013"/>
                </a:lnTo>
                <a:cubicBezTo>
                  <a:pt x="10839" y="11013"/>
                  <a:pt x="11014" y="10838"/>
                  <a:pt x="11014" y="10622"/>
                </a:cubicBezTo>
                <a:lnTo>
                  <a:pt x="11014" y="8162"/>
                </a:lnTo>
                <a:lnTo>
                  <a:pt x="11357" y="8248"/>
                </a:lnTo>
                <a:cubicBezTo>
                  <a:pt x="11491" y="8281"/>
                  <a:pt x="11623" y="8296"/>
                  <a:pt x="11753" y="8296"/>
                </a:cubicBezTo>
                <a:cubicBezTo>
                  <a:pt x="12656" y="8296"/>
                  <a:pt x="13422" y="7536"/>
                  <a:pt x="13360" y="6574"/>
                </a:cubicBezTo>
                <a:cubicBezTo>
                  <a:pt x="13303" y="5680"/>
                  <a:pt x="12561" y="5079"/>
                  <a:pt x="11724" y="5079"/>
                </a:cubicBezTo>
                <a:cubicBezTo>
                  <a:pt x="11580" y="5079"/>
                  <a:pt x="11433" y="5097"/>
                  <a:pt x="11286" y="5135"/>
                </a:cubicBezTo>
                <a:lnTo>
                  <a:pt x="11014" y="5202"/>
                </a:lnTo>
                <a:lnTo>
                  <a:pt x="11014" y="2741"/>
                </a:lnTo>
                <a:cubicBezTo>
                  <a:pt x="11014" y="2525"/>
                  <a:pt x="10839" y="2350"/>
                  <a:pt x="10623" y="2350"/>
                </a:cubicBezTo>
                <a:lnTo>
                  <a:pt x="8162" y="2350"/>
                </a:lnTo>
                <a:lnTo>
                  <a:pt x="8249" y="2005"/>
                </a:lnTo>
                <a:cubicBezTo>
                  <a:pt x="8505" y="978"/>
                  <a:pt x="7724" y="1"/>
                  <a:pt x="6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7" name="Google Shape;1057;p73"/>
          <p:cNvGrpSpPr/>
          <p:nvPr/>
        </p:nvGrpSpPr>
        <p:grpSpPr>
          <a:xfrm>
            <a:off x="1536506" y="3885512"/>
            <a:ext cx="376725" cy="331106"/>
            <a:chOff x="1536506" y="3885512"/>
            <a:chExt cx="376725" cy="331106"/>
          </a:xfrm>
        </p:grpSpPr>
        <p:sp>
          <p:nvSpPr>
            <p:cNvPr id="1058" name="Google Shape;1058;p73"/>
            <p:cNvSpPr/>
            <p:nvPr/>
          </p:nvSpPr>
          <p:spPr>
            <a:xfrm>
              <a:off x="1646885" y="3995890"/>
              <a:ext cx="155997" cy="44185"/>
            </a:xfrm>
            <a:custGeom>
              <a:avLst/>
              <a:gdLst/>
              <a:ahLst/>
              <a:cxnLst/>
              <a:rect l="l" t="t" r="r" b="b"/>
              <a:pathLst>
                <a:path w="5550" h="1572" extrusionOk="0">
                  <a:moveTo>
                    <a:pt x="393" y="1"/>
                  </a:moveTo>
                  <a:cubicBezTo>
                    <a:pt x="176" y="1"/>
                    <a:pt x="1" y="176"/>
                    <a:pt x="1" y="393"/>
                  </a:cubicBezTo>
                  <a:lnTo>
                    <a:pt x="1" y="1178"/>
                  </a:lnTo>
                  <a:cubicBezTo>
                    <a:pt x="1" y="1394"/>
                    <a:pt x="176" y="1571"/>
                    <a:pt x="393" y="1571"/>
                  </a:cubicBezTo>
                  <a:lnTo>
                    <a:pt x="5157" y="1571"/>
                  </a:lnTo>
                  <a:cubicBezTo>
                    <a:pt x="5375" y="1571"/>
                    <a:pt x="5550" y="1394"/>
                    <a:pt x="5550" y="1178"/>
                  </a:cubicBezTo>
                  <a:lnTo>
                    <a:pt x="5550" y="393"/>
                  </a:lnTo>
                  <a:cubicBezTo>
                    <a:pt x="5550" y="176"/>
                    <a:pt x="5375" y="1"/>
                    <a:pt x="5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73"/>
            <p:cNvSpPr/>
            <p:nvPr/>
          </p:nvSpPr>
          <p:spPr>
            <a:xfrm>
              <a:off x="1536506" y="3973770"/>
              <a:ext cx="132471" cy="242849"/>
            </a:xfrm>
            <a:custGeom>
              <a:avLst/>
              <a:gdLst/>
              <a:ahLst/>
              <a:cxnLst/>
              <a:rect l="l" t="t" r="r" b="b"/>
              <a:pathLst>
                <a:path w="4713" h="8640" extrusionOk="0">
                  <a:moveTo>
                    <a:pt x="1178" y="1"/>
                  </a:moveTo>
                  <a:cubicBezTo>
                    <a:pt x="528" y="1"/>
                    <a:pt x="0" y="531"/>
                    <a:pt x="0" y="1180"/>
                  </a:cubicBezTo>
                  <a:lnTo>
                    <a:pt x="0" y="5499"/>
                  </a:lnTo>
                  <a:cubicBezTo>
                    <a:pt x="0" y="5932"/>
                    <a:pt x="352" y="6284"/>
                    <a:pt x="785" y="6284"/>
                  </a:cubicBezTo>
                  <a:lnTo>
                    <a:pt x="3142" y="6284"/>
                  </a:lnTo>
                  <a:lnTo>
                    <a:pt x="3142" y="8247"/>
                  </a:lnTo>
                  <a:cubicBezTo>
                    <a:pt x="3142" y="8465"/>
                    <a:pt x="3318" y="8640"/>
                    <a:pt x="3535" y="8640"/>
                  </a:cubicBezTo>
                  <a:lnTo>
                    <a:pt x="4713" y="8640"/>
                  </a:lnTo>
                  <a:lnTo>
                    <a:pt x="4713" y="5499"/>
                  </a:lnTo>
                  <a:cubicBezTo>
                    <a:pt x="4713" y="5065"/>
                    <a:pt x="4361" y="4714"/>
                    <a:pt x="3928" y="4714"/>
                  </a:cubicBezTo>
                  <a:lnTo>
                    <a:pt x="2357" y="4714"/>
                  </a:lnTo>
                  <a:lnTo>
                    <a:pt x="2357" y="1180"/>
                  </a:lnTo>
                  <a:cubicBezTo>
                    <a:pt x="2357" y="531"/>
                    <a:pt x="1827" y="1"/>
                    <a:pt x="11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73"/>
            <p:cNvSpPr/>
            <p:nvPr/>
          </p:nvSpPr>
          <p:spPr>
            <a:xfrm>
              <a:off x="1536506" y="3885512"/>
              <a:ext cx="66277" cy="66277"/>
            </a:xfrm>
            <a:custGeom>
              <a:avLst/>
              <a:gdLst/>
              <a:ahLst/>
              <a:cxnLst/>
              <a:rect l="l" t="t" r="r" b="b"/>
              <a:pathLst>
                <a:path w="2358" h="2358" extrusionOk="0">
                  <a:moveTo>
                    <a:pt x="1178" y="0"/>
                  </a:moveTo>
                  <a:cubicBezTo>
                    <a:pt x="528" y="0"/>
                    <a:pt x="0" y="528"/>
                    <a:pt x="0" y="1178"/>
                  </a:cubicBezTo>
                  <a:cubicBezTo>
                    <a:pt x="0" y="1829"/>
                    <a:pt x="528" y="2357"/>
                    <a:pt x="1178" y="2357"/>
                  </a:cubicBezTo>
                  <a:cubicBezTo>
                    <a:pt x="1829" y="2357"/>
                    <a:pt x="2357" y="1829"/>
                    <a:pt x="2357" y="1178"/>
                  </a:cubicBezTo>
                  <a:cubicBezTo>
                    <a:pt x="2357" y="528"/>
                    <a:pt x="1829" y="0"/>
                    <a:pt x="1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73"/>
            <p:cNvSpPr/>
            <p:nvPr/>
          </p:nvSpPr>
          <p:spPr>
            <a:xfrm>
              <a:off x="1780789" y="3973826"/>
              <a:ext cx="132443" cy="242793"/>
            </a:xfrm>
            <a:custGeom>
              <a:avLst/>
              <a:gdLst/>
              <a:ahLst/>
              <a:cxnLst/>
              <a:rect l="l" t="t" r="r" b="b"/>
              <a:pathLst>
                <a:path w="4712" h="8638" extrusionOk="0">
                  <a:moveTo>
                    <a:pt x="3534" y="0"/>
                  </a:moveTo>
                  <a:cubicBezTo>
                    <a:pt x="2884" y="0"/>
                    <a:pt x="2356" y="529"/>
                    <a:pt x="2356" y="1178"/>
                  </a:cubicBezTo>
                  <a:lnTo>
                    <a:pt x="2356" y="4712"/>
                  </a:lnTo>
                  <a:lnTo>
                    <a:pt x="786" y="4712"/>
                  </a:lnTo>
                  <a:cubicBezTo>
                    <a:pt x="352" y="4712"/>
                    <a:pt x="0" y="5063"/>
                    <a:pt x="0" y="5497"/>
                  </a:cubicBezTo>
                  <a:lnTo>
                    <a:pt x="0" y="8638"/>
                  </a:lnTo>
                  <a:lnTo>
                    <a:pt x="1178" y="8638"/>
                  </a:lnTo>
                  <a:cubicBezTo>
                    <a:pt x="1396" y="8638"/>
                    <a:pt x="1571" y="8463"/>
                    <a:pt x="1571" y="8245"/>
                  </a:cubicBezTo>
                  <a:lnTo>
                    <a:pt x="1571" y="6282"/>
                  </a:lnTo>
                  <a:lnTo>
                    <a:pt x="3927" y="6282"/>
                  </a:lnTo>
                  <a:cubicBezTo>
                    <a:pt x="4360" y="6282"/>
                    <a:pt x="4712" y="5930"/>
                    <a:pt x="4712" y="5497"/>
                  </a:cubicBezTo>
                  <a:lnTo>
                    <a:pt x="4712" y="1178"/>
                  </a:lnTo>
                  <a:cubicBezTo>
                    <a:pt x="4712" y="529"/>
                    <a:pt x="4183" y="0"/>
                    <a:pt x="3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73"/>
            <p:cNvSpPr/>
            <p:nvPr/>
          </p:nvSpPr>
          <p:spPr>
            <a:xfrm>
              <a:off x="1847010" y="3885512"/>
              <a:ext cx="66221" cy="66277"/>
            </a:xfrm>
            <a:custGeom>
              <a:avLst/>
              <a:gdLst/>
              <a:ahLst/>
              <a:cxnLst/>
              <a:rect l="l" t="t" r="r" b="b"/>
              <a:pathLst>
                <a:path w="2356" h="2358" extrusionOk="0">
                  <a:moveTo>
                    <a:pt x="1178" y="0"/>
                  </a:moveTo>
                  <a:cubicBezTo>
                    <a:pt x="527" y="0"/>
                    <a:pt x="0" y="528"/>
                    <a:pt x="0" y="1178"/>
                  </a:cubicBezTo>
                  <a:cubicBezTo>
                    <a:pt x="0" y="1829"/>
                    <a:pt x="527" y="2357"/>
                    <a:pt x="1178" y="2357"/>
                  </a:cubicBezTo>
                  <a:cubicBezTo>
                    <a:pt x="1829" y="2357"/>
                    <a:pt x="2356" y="1829"/>
                    <a:pt x="2356" y="1178"/>
                  </a:cubicBezTo>
                  <a:cubicBezTo>
                    <a:pt x="2356" y="528"/>
                    <a:pt x="1829" y="0"/>
                    <a:pt x="1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73"/>
            <p:cNvSpPr/>
            <p:nvPr/>
          </p:nvSpPr>
          <p:spPr>
            <a:xfrm>
              <a:off x="1691042" y="4062112"/>
              <a:ext cx="67711" cy="154507"/>
            </a:xfrm>
            <a:custGeom>
              <a:avLst/>
              <a:gdLst/>
              <a:ahLst/>
              <a:cxnLst/>
              <a:rect l="l" t="t" r="r" b="b"/>
              <a:pathLst>
                <a:path w="2409" h="5497" extrusionOk="0">
                  <a:moveTo>
                    <a:pt x="0" y="0"/>
                  </a:moveTo>
                  <a:lnTo>
                    <a:pt x="0" y="5497"/>
                  </a:lnTo>
                  <a:lnTo>
                    <a:pt x="2408" y="5497"/>
                  </a:lnTo>
                  <a:lnTo>
                    <a:pt x="24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 name="Google Shape;1064;p73"/>
          <p:cNvGrpSpPr/>
          <p:nvPr/>
        </p:nvGrpSpPr>
        <p:grpSpPr>
          <a:xfrm>
            <a:off x="1559302" y="3255595"/>
            <a:ext cx="331753" cy="376725"/>
            <a:chOff x="1559302" y="3255595"/>
            <a:chExt cx="331753" cy="376725"/>
          </a:xfrm>
        </p:grpSpPr>
        <p:sp>
          <p:nvSpPr>
            <p:cNvPr id="1065" name="Google Shape;1065;p73"/>
            <p:cNvSpPr/>
            <p:nvPr/>
          </p:nvSpPr>
          <p:spPr>
            <a:xfrm>
              <a:off x="1802122" y="3365945"/>
              <a:ext cx="88932" cy="88314"/>
            </a:xfrm>
            <a:custGeom>
              <a:avLst/>
              <a:gdLst/>
              <a:ahLst/>
              <a:cxnLst/>
              <a:rect l="l" t="t" r="r" b="b"/>
              <a:pathLst>
                <a:path w="3164" h="3142" extrusionOk="0">
                  <a:moveTo>
                    <a:pt x="1571" y="0"/>
                  </a:moveTo>
                  <a:lnTo>
                    <a:pt x="1571" y="1178"/>
                  </a:lnTo>
                  <a:cubicBezTo>
                    <a:pt x="1571" y="1828"/>
                    <a:pt x="1043" y="2356"/>
                    <a:pt x="393" y="2356"/>
                  </a:cubicBezTo>
                  <a:lnTo>
                    <a:pt x="0" y="2356"/>
                  </a:lnTo>
                  <a:lnTo>
                    <a:pt x="0" y="2749"/>
                  </a:lnTo>
                  <a:cubicBezTo>
                    <a:pt x="0" y="2966"/>
                    <a:pt x="176" y="3141"/>
                    <a:pt x="393" y="3141"/>
                  </a:cubicBezTo>
                  <a:lnTo>
                    <a:pt x="2749" y="3141"/>
                  </a:lnTo>
                  <a:cubicBezTo>
                    <a:pt x="2893" y="3141"/>
                    <a:pt x="3026" y="3062"/>
                    <a:pt x="3095" y="2934"/>
                  </a:cubicBezTo>
                  <a:cubicBezTo>
                    <a:pt x="3163" y="2807"/>
                    <a:pt x="3156" y="2651"/>
                    <a:pt x="3076" y="2531"/>
                  </a:cubicBezTo>
                  <a:lnTo>
                    <a:pt x="2435" y="1571"/>
                  </a:lnTo>
                  <a:lnTo>
                    <a:pt x="3076" y="610"/>
                  </a:lnTo>
                  <a:cubicBezTo>
                    <a:pt x="3156" y="491"/>
                    <a:pt x="3163" y="336"/>
                    <a:pt x="3095" y="208"/>
                  </a:cubicBezTo>
                  <a:cubicBezTo>
                    <a:pt x="3027" y="81"/>
                    <a:pt x="2893" y="0"/>
                    <a:pt x="27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73"/>
            <p:cNvSpPr/>
            <p:nvPr/>
          </p:nvSpPr>
          <p:spPr>
            <a:xfrm>
              <a:off x="1559302" y="3321788"/>
              <a:ext cx="286978" cy="310532"/>
            </a:xfrm>
            <a:custGeom>
              <a:avLst/>
              <a:gdLst/>
              <a:ahLst/>
              <a:cxnLst/>
              <a:rect l="l" t="t" r="r" b="b"/>
              <a:pathLst>
                <a:path w="10210" h="11048" extrusionOk="0">
                  <a:moveTo>
                    <a:pt x="6676" y="1"/>
                  </a:moveTo>
                  <a:cubicBezTo>
                    <a:pt x="6459" y="1"/>
                    <a:pt x="6284" y="176"/>
                    <a:pt x="6284" y="393"/>
                  </a:cubicBezTo>
                  <a:lnTo>
                    <a:pt x="6284" y="8691"/>
                  </a:lnTo>
                  <a:lnTo>
                    <a:pt x="5106" y="8691"/>
                  </a:lnTo>
                  <a:cubicBezTo>
                    <a:pt x="4888" y="8691"/>
                    <a:pt x="4713" y="8867"/>
                    <a:pt x="4713" y="9083"/>
                  </a:cubicBezTo>
                  <a:lnTo>
                    <a:pt x="4713" y="10261"/>
                  </a:lnTo>
                  <a:lnTo>
                    <a:pt x="2750" y="10261"/>
                  </a:lnTo>
                  <a:lnTo>
                    <a:pt x="2750" y="6283"/>
                  </a:lnTo>
                  <a:lnTo>
                    <a:pt x="3535" y="6283"/>
                  </a:lnTo>
                  <a:cubicBezTo>
                    <a:pt x="3751" y="6283"/>
                    <a:pt x="3928" y="6107"/>
                    <a:pt x="3928" y="5890"/>
                  </a:cubicBezTo>
                  <a:lnTo>
                    <a:pt x="3928" y="2749"/>
                  </a:lnTo>
                  <a:cubicBezTo>
                    <a:pt x="3928" y="1667"/>
                    <a:pt x="3046" y="786"/>
                    <a:pt x="1964" y="786"/>
                  </a:cubicBezTo>
                  <a:cubicBezTo>
                    <a:pt x="1897" y="786"/>
                    <a:pt x="1828" y="789"/>
                    <a:pt x="1759" y="796"/>
                  </a:cubicBezTo>
                  <a:cubicBezTo>
                    <a:pt x="738" y="901"/>
                    <a:pt x="1" y="1838"/>
                    <a:pt x="1" y="2866"/>
                  </a:cubicBezTo>
                  <a:lnTo>
                    <a:pt x="1" y="5890"/>
                  </a:lnTo>
                  <a:cubicBezTo>
                    <a:pt x="1" y="6107"/>
                    <a:pt x="177" y="6283"/>
                    <a:pt x="393" y="6283"/>
                  </a:cubicBezTo>
                  <a:lnTo>
                    <a:pt x="1178" y="6283"/>
                  </a:lnTo>
                  <a:lnTo>
                    <a:pt x="1178" y="10263"/>
                  </a:lnTo>
                  <a:lnTo>
                    <a:pt x="393" y="10263"/>
                  </a:lnTo>
                  <a:cubicBezTo>
                    <a:pt x="177" y="10263"/>
                    <a:pt x="1" y="10438"/>
                    <a:pt x="1" y="10655"/>
                  </a:cubicBezTo>
                  <a:cubicBezTo>
                    <a:pt x="1" y="10871"/>
                    <a:pt x="177" y="11048"/>
                    <a:pt x="393" y="11048"/>
                  </a:cubicBezTo>
                  <a:lnTo>
                    <a:pt x="9817" y="11048"/>
                  </a:lnTo>
                  <a:cubicBezTo>
                    <a:pt x="10035" y="11048"/>
                    <a:pt x="10210" y="10871"/>
                    <a:pt x="10210" y="10655"/>
                  </a:cubicBezTo>
                  <a:cubicBezTo>
                    <a:pt x="10210" y="10438"/>
                    <a:pt x="10035" y="10263"/>
                    <a:pt x="9817" y="10263"/>
                  </a:cubicBezTo>
                  <a:lnTo>
                    <a:pt x="8639" y="10263"/>
                  </a:lnTo>
                  <a:lnTo>
                    <a:pt x="8639" y="9083"/>
                  </a:lnTo>
                  <a:cubicBezTo>
                    <a:pt x="8639" y="8867"/>
                    <a:pt x="8464" y="8691"/>
                    <a:pt x="8247" y="8691"/>
                  </a:cubicBezTo>
                  <a:lnTo>
                    <a:pt x="7069" y="8691"/>
                  </a:lnTo>
                  <a:lnTo>
                    <a:pt x="7069" y="3142"/>
                  </a:lnTo>
                  <a:lnTo>
                    <a:pt x="9032" y="3142"/>
                  </a:lnTo>
                  <a:cubicBezTo>
                    <a:pt x="9249" y="3142"/>
                    <a:pt x="9425" y="2967"/>
                    <a:pt x="9425" y="2749"/>
                  </a:cubicBezTo>
                  <a:lnTo>
                    <a:pt x="9425" y="393"/>
                  </a:lnTo>
                  <a:cubicBezTo>
                    <a:pt x="9425" y="176"/>
                    <a:pt x="9249" y="1"/>
                    <a:pt x="90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73"/>
            <p:cNvSpPr/>
            <p:nvPr/>
          </p:nvSpPr>
          <p:spPr>
            <a:xfrm>
              <a:off x="1581366" y="3255595"/>
              <a:ext cx="66277" cy="66221"/>
            </a:xfrm>
            <a:custGeom>
              <a:avLst/>
              <a:gdLst/>
              <a:ahLst/>
              <a:cxnLst/>
              <a:rect l="l" t="t" r="r" b="b"/>
              <a:pathLst>
                <a:path w="2358" h="2356" extrusionOk="0">
                  <a:moveTo>
                    <a:pt x="1180" y="0"/>
                  </a:moveTo>
                  <a:cubicBezTo>
                    <a:pt x="529" y="0"/>
                    <a:pt x="1" y="527"/>
                    <a:pt x="1" y="1178"/>
                  </a:cubicBezTo>
                  <a:cubicBezTo>
                    <a:pt x="1" y="1827"/>
                    <a:pt x="529" y="2356"/>
                    <a:pt x="1180" y="2356"/>
                  </a:cubicBezTo>
                  <a:cubicBezTo>
                    <a:pt x="1830" y="2356"/>
                    <a:pt x="2358" y="1827"/>
                    <a:pt x="2358" y="1178"/>
                  </a:cubicBezTo>
                  <a:cubicBezTo>
                    <a:pt x="2358" y="527"/>
                    <a:pt x="1830" y="0"/>
                    <a:pt x="1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 name="Google Shape;1068;p73"/>
          <p:cNvGrpSpPr/>
          <p:nvPr/>
        </p:nvGrpSpPr>
        <p:grpSpPr>
          <a:xfrm>
            <a:off x="764871" y="3255595"/>
            <a:ext cx="287006" cy="376725"/>
            <a:chOff x="764871" y="3255595"/>
            <a:chExt cx="287006" cy="376725"/>
          </a:xfrm>
        </p:grpSpPr>
        <p:sp>
          <p:nvSpPr>
            <p:cNvPr id="1069" name="Google Shape;1069;p73"/>
            <p:cNvSpPr/>
            <p:nvPr/>
          </p:nvSpPr>
          <p:spPr>
            <a:xfrm>
              <a:off x="820103" y="3352116"/>
              <a:ext cx="176599" cy="147002"/>
            </a:xfrm>
            <a:custGeom>
              <a:avLst/>
              <a:gdLst/>
              <a:ahLst/>
              <a:cxnLst/>
              <a:rect l="l" t="t" r="r" b="b"/>
              <a:pathLst>
                <a:path w="6283" h="5230" extrusionOk="0">
                  <a:moveTo>
                    <a:pt x="3927" y="2089"/>
                  </a:moveTo>
                  <a:cubicBezTo>
                    <a:pt x="4146" y="2089"/>
                    <a:pt x="4319" y="2261"/>
                    <a:pt x="4319" y="2482"/>
                  </a:cubicBezTo>
                  <a:cubicBezTo>
                    <a:pt x="4319" y="3133"/>
                    <a:pt x="3792" y="3659"/>
                    <a:pt x="3141" y="3659"/>
                  </a:cubicBezTo>
                  <a:cubicBezTo>
                    <a:pt x="2489" y="3659"/>
                    <a:pt x="1962" y="3134"/>
                    <a:pt x="1962" y="2482"/>
                  </a:cubicBezTo>
                  <a:cubicBezTo>
                    <a:pt x="1964" y="2261"/>
                    <a:pt x="2136" y="2089"/>
                    <a:pt x="2356" y="2089"/>
                  </a:cubicBezTo>
                  <a:cubicBezTo>
                    <a:pt x="2575" y="2089"/>
                    <a:pt x="2749" y="2261"/>
                    <a:pt x="2749" y="2482"/>
                  </a:cubicBezTo>
                  <a:cubicBezTo>
                    <a:pt x="2749" y="2702"/>
                    <a:pt x="2921" y="2874"/>
                    <a:pt x="3141" y="2874"/>
                  </a:cubicBezTo>
                  <a:cubicBezTo>
                    <a:pt x="3360" y="2874"/>
                    <a:pt x="3534" y="2702"/>
                    <a:pt x="3534" y="2482"/>
                  </a:cubicBezTo>
                  <a:cubicBezTo>
                    <a:pt x="3534" y="2261"/>
                    <a:pt x="3706" y="2089"/>
                    <a:pt x="3927" y="2089"/>
                  </a:cubicBezTo>
                  <a:close/>
                  <a:moveTo>
                    <a:pt x="3141" y="0"/>
                  </a:moveTo>
                  <a:cubicBezTo>
                    <a:pt x="2803" y="330"/>
                    <a:pt x="2356" y="519"/>
                    <a:pt x="1885" y="519"/>
                  </a:cubicBezTo>
                  <a:lnTo>
                    <a:pt x="1" y="519"/>
                  </a:lnTo>
                  <a:lnTo>
                    <a:pt x="1" y="2089"/>
                  </a:lnTo>
                  <a:cubicBezTo>
                    <a:pt x="1" y="3824"/>
                    <a:pt x="1407" y="5230"/>
                    <a:pt x="3141" y="5230"/>
                  </a:cubicBezTo>
                  <a:cubicBezTo>
                    <a:pt x="4874" y="5230"/>
                    <a:pt x="6282" y="3826"/>
                    <a:pt x="6282" y="2089"/>
                  </a:cubicBezTo>
                  <a:lnTo>
                    <a:pt x="6282" y="519"/>
                  </a:lnTo>
                  <a:lnTo>
                    <a:pt x="4398" y="519"/>
                  </a:lnTo>
                  <a:cubicBezTo>
                    <a:pt x="3918" y="519"/>
                    <a:pt x="3471" y="330"/>
                    <a:pt x="3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73"/>
            <p:cNvSpPr/>
            <p:nvPr/>
          </p:nvSpPr>
          <p:spPr>
            <a:xfrm>
              <a:off x="883232" y="3565312"/>
              <a:ext cx="50341" cy="66980"/>
            </a:xfrm>
            <a:custGeom>
              <a:avLst/>
              <a:gdLst/>
              <a:ahLst/>
              <a:cxnLst/>
              <a:rect l="l" t="t" r="r" b="b"/>
              <a:pathLst>
                <a:path w="1791" h="2383" extrusionOk="0">
                  <a:moveTo>
                    <a:pt x="786" y="1"/>
                  </a:moveTo>
                  <a:lnTo>
                    <a:pt x="1" y="2382"/>
                  </a:lnTo>
                  <a:lnTo>
                    <a:pt x="1790" y="2382"/>
                  </a:lnTo>
                  <a:lnTo>
                    <a:pt x="10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73"/>
            <p:cNvSpPr/>
            <p:nvPr/>
          </p:nvSpPr>
          <p:spPr>
            <a:xfrm>
              <a:off x="893126" y="3521183"/>
              <a:ext cx="30497" cy="22092"/>
            </a:xfrm>
            <a:custGeom>
              <a:avLst/>
              <a:gdLst/>
              <a:ahLst/>
              <a:cxnLst/>
              <a:rect l="l" t="t" r="r" b="b"/>
              <a:pathLst>
                <a:path w="1085" h="786" extrusionOk="0">
                  <a:moveTo>
                    <a:pt x="0" y="0"/>
                  </a:moveTo>
                  <a:lnTo>
                    <a:pt x="393" y="785"/>
                  </a:lnTo>
                  <a:lnTo>
                    <a:pt x="692" y="785"/>
                  </a:lnTo>
                  <a:lnTo>
                    <a:pt x="10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73"/>
            <p:cNvSpPr/>
            <p:nvPr/>
          </p:nvSpPr>
          <p:spPr>
            <a:xfrm>
              <a:off x="931324" y="3521183"/>
              <a:ext cx="120553" cy="111137"/>
            </a:xfrm>
            <a:custGeom>
              <a:avLst/>
              <a:gdLst/>
              <a:ahLst/>
              <a:cxnLst/>
              <a:rect l="l" t="t" r="r" b="b"/>
              <a:pathLst>
                <a:path w="4289" h="3954" extrusionOk="0">
                  <a:moveTo>
                    <a:pt x="604" y="0"/>
                  </a:moveTo>
                  <a:lnTo>
                    <a:pt x="0" y="1209"/>
                  </a:lnTo>
                  <a:lnTo>
                    <a:pt x="907" y="3954"/>
                  </a:lnTo>
                  <a:lnTo>
                    <a:pt x="3896" y="3954"/>
                  </a:lnTo>
                  <a:cubicBezTo>
                    <a:pt x="4113" y="3952"/>
                    <a:pt x="4288" y="3777"/>
                    <a:pt x="4288" y="3560"/>
                  </a:cubicBezTo>
                  <a:lnTo>
                    <a:pt x="4288" y="2356"/>
                  </a:lnTo>
                  <a:cubicBezTo>
                    <a:pt x="4288" y="1055"/>
                    <a:pt x="3235" y="0"/>
                    <a:pt x="19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73"/>
            <p:cNvSpPr/>
            <p:nvPr/>
          </p:nvSpPr>
          <p:spPr>
            <a:xfrm>
              <a:off x="764871" y="3521183"/>
              <a:ext cx="120581" cy="111109"/>
            </a:xfrm>
            <a:custGeom>
              <a:avLst/>
              <a:gdLst/>
              <a:ahLst/>
              <a:cxnLst/>
              <a:rect l="l" t="t" r="r" b="b"/>
              <a:pathLst>
                <a:path w="4290" h="3953" extrusionOk="0">
                  <a:moveTo>
                    <a:pt x="2358" y="0"/>
                  </a:moveTo>
                  <a:cubicBezTo>
                    <a:pt x="1056" y="0"/>
                    <a:pt x="1" y="1055"/>
                    <a:pt x="1" y="2356"/>
                  </a:cubicBezTo>
                  <a:lnTo>
                    <a:pt x="1" y="3560"/>
                  </a:lnTo>
                  <a:cubicBezTo>
                    <a:pt x="1" y="3777"/>
                    <a:pt x="178" y="3952"/>
                    <a:pt x="394" y="3952"/>
                  </a:cubicBezTo>
                  <a:lnTo>
                    <a:pt x="3384" y="3952"/>
                  </a:lnTo>
                  <a:lnTo>
                    <a:pt x="4289" y="1209"/>
                  </a:lnTo>
                  <a:lnTo>
                    <a:pt x="36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73"/>
            <p:cNvSpPr/>
            <p:nvPr/>
          </p:nvSpPr>
          <p:spPr>
            <a:xfrm>
              <a:off x="820074" y="3255595"/>
              <a:ext cx="176628" cy="89045"/>
            </a:xfrm>
            <a:custGeom>
              <a:avLst/>
              <a:gdLst/>
              <a:ahLst/>
              <a:cxnLst/>
              <a:rect l="l" t="t" r="r" b="b"/>
              <a:pathLst>
                <a:path w="6284" h="3168" extrusionOk="0">
                  <a:moveTo>
                    <a:pt x="3142" y="0"/>
                  </a:moveTo>
                  <a:cubicBezTo>
                    <a:pt x="1404" y="0"/>
                    <a:pt x="0" y="1436"/>
                    <a:pt x="0" y="3167"/>
                  </a:cubicBezTo>
                  <a:lnTo>
                    <a:pt x="1886" y="3167"/>
                  </a:lnTo>
                  <a:cubicBezTo>
                    <a:pt x="2262" y="3167"/>
                    <a:pt x="2615" y="2947"/>
                    <a:pt x="2780" y="2610"/>
                  </a:cubicBezTo>
                  <a:cubicBezTo>
                    <a:pt x="2852" y="2476"/>
                    <a:pt x="2994" y="2389"/>
                    <a:pt x="3142" y="2389"/>
                  </a:cubicBezTo>
                  <a:cubicBezTo>
                    <a:pt x="3291" y="2389"/>
                    <a:pt x="3426" y="2468"/>
                    <a:pt x="3496" y="2601"/>
                  </a:cubicBezTo>
                  <a:cubicBezTo>
                    <a:pt x="3668" y="2954"/>
                    <a:pt x="4014" y="3167"/>
                    <a:pt x="4399" y="3167"/>
                  </a:cubicBezTo>
                  <a:lnTo>
                    <a:pt x="6283" y="3167"/>
                  </a:lnTo>
                  <a:cubicBezTo>
                    <a:pt x="6283" y="1655"/>
                    <a:pt x="5193" y="110"/>
                    <a:pt x="3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73"/>
            <p:cNvSpPr/>
            <p:nvPr/>
          </p:nvSpPr>
          <p:spPr>
            <a:xfrm>
              <a:off x="764871" y="3366676"/>
              <a:ext cx="35415" cy="66249"/>
            </a:xfrm>
            <a:custGeom>
              <a:avLst/>
              <a:gdLst/>
              <a:ahLst/>
              <a:cxnLst/>
              <a:rect l="l" t="t" r="r" b="b"/>
              <a:pathLst>
                <a:path w="1260" h="2357" extrusionOk="0">
                  <a:moveTo>
                    <a:pt x="1180" y="1"/>
                  </a:moveTo>
                  <a:cubicBezTo>
                    <a:pt x="529" y="1"/>
                    <a:pt x="1" y="527"/>
                    <a:pt x="1" y="1178"/>
                  </a:cubicBezTo>
                  <a:cubicBezTo>
                    <a:pt x="1" y="1829"/>
                    <a:pt x="529" y="2356"/>
                    <a:pt x="1180" y="2356"/>
                  </a:cubicBezTo>
                  <a:lnTo>
                    <a:pt x="1259" y="2356"/>
                  </a:lnTo>
                  <a:cubicBezTo>
                    <a:pt x="1207" y="2102"/>
                    <a:pt x="1180" y="1840"/>
                    <a:pt x="1180" y="1571"/>
                  </a:cubicBezTo>
                  <a:lnTo>
                    <a:pt x="118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73"/>
            <p:cNvSpPr/>
            <p:nvPr/>
          </p:nvSpPr>
          <p:spPr>
            <a:xfrm>
              <a:off x="1016518" y="3366676"/>
              <a:ext cx="35359" cy="66249"/>
            </a:xfrm>
            <a:custGeom>
              <a:avLst/>
              <a:gdLst/>
              <a:ahLst/>
              <a:cxnLst/>
              <a:rect l="l" t="t" r="r" b="b"/>
              <a:pathLst>
                <a:path w="1258" h="2357" extrusionOk="0">
                  <a:moveTo>
                    <a:pt x="79" y="1"/>
                  </a:moveTo>
                  <a:lnTo>
                    <a:pt x="79" y="1571"/>
                  </a:lnTo>
                  <a:cubicBezTo>
                    <a:pt x="79" y="1840"/>
                    <a:pt x="52" y="2102"/>
                    <a:pt x="1" y="2356"/>
                  </a:cubicBezTo>
                  <a:lnTo>
                    <a:pt x="79" y="2356"/>
                  </a:lnTo>
                  <a:cubicBezTo>
                    <a:pt x="730" y="2356"/>
                    <a:pt x="1257" y="1829"/>
                    <a:pt x="1257" y="1178"/>
                  </a:cubicBezTo>
                  <a:cubicBezTo>
                    <a:pt x="1257" y="527"/>
                    <a:pt x="730" y="1"/>
                    <a:pt x="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 name="Google Shape;1077;p73"/>
          <p:cNvGrpSpPr/>
          <p:nvPr/>
        </p:nvGrpSpPr>
        <p:grpSpPr>
          <a:xfrm>
            <a:off x="8047468" y="2658901"/>
            <a:ext cx="376753" cy="376753"/>
            <a:chOff x="8047468" y="2658901"/>
            <a:chExt cx="376753" cy="376753"/>
          </a:xfrm>
        </p:grpSpPr>
        <p:sp>
          <p:nvSpPr>
            <p:cNvPr id="1078" name="Google Shape;1078;p73"/>
            <p:cNvSpPr/>
            <p:nvPr/>
          </p:nvSpPr>
          <p:spPr>
            <a:xfrm>
              <a:off x="8213780" y="2814139"/>
              <a:ext cx="44185" cy="44157"/>
            </a:xfrm>
            <a:custGeom>
              <a:avLst/>
              <a:gdLst/>
              <a:ahLst/>
              <a:cxnLst/>
              <a:rect l="l" t="t" r="r" b="b"/>
              <a:pathLst>
                <a:path w="1572" h="1571" extrusionOk="0">
                  <a:moveTo>
                    <a:pt x="786" y="0"/>
                  </a:moveTo>
                  <a:cubicBezTo>
                    <a:pt x="352" y="0"/>
                    <a:pt x="1" y="354"/>
                    <a:pt x="1" y="786"/>
                  </a:cubicBezTo>
                  <a:cubicBezTo>
                    <a:pt x="1" y="1219"/>
                    <a:pt x="352" y="1571"/>
                    <a:pt x="786" y="1571"/>
                  </a:cubicBezTo>
                  <a:cubicBezTo>
                    <a:pt x="1218" y="1571"/>
                    <a:pt x="1571" y="1219"/>
                    <a:pt x="1571" y="786"/>
                  </a:cubicBezTo>
                  <a:cubicBezTo>
                    <a:pt x="1571" y="354"/>
                    <a:pt x="1218" y="0"/>
                    <a:pt x="7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73"/>
            <p:cNvSpPr/>
            <p:nvPr/>
          </p:nvSpPr>
          <p:spPr>
            <a:xfrm>
              <a:off x="8136541" y="2747917"/>
              <a:ext cx="198664" cy="176318"/>
            </a:xfrm>
            <a:custGeom>
              <a:avLst/>
              <a:gdLst/>
              <a:ahLst/>
              <a:cxnLst/>
              <a:rect l="l" t="t" r="r" b="b"/>
              <a:pathLst>
                <a:path w="7068" h="6273" extrusionOk="0">
                  <a:moveTo>
                    <a:pt x="3534" y="1"/>
                  </a:moveTo>
                  <a:cubicBezTo>
                    <a:pt x="1584" y="1"/>
                    <a:pt x="0" y="1587"/>
                    <a:pt x="0" y="3534"/>
                  </a:cubicBezTo>
                  <a:cubicBezTo>
                    <a:pt x="0" y="4509"/>
                    <a:pt x="396" y="5392"/>
                    <a:pt x="1035" y="6031"/>
                  </a:cubicBezTo>
                  <a:cubicBezTo>
                    <a:pt x="1035" y="6031"/>
                    <a:pt x="1035" y="6031"/>
                    <a:pt x="1037" y="6033"/>
                  </a:cubicBezTo>
                  <a:cubicBezTo>
                    <a:pt x="1126" y="6122"/>
                    <a:pt x="1229" y="6193"/>
                    <a:pt x="1327" y="6272"/>
                  </a:cubicBezTo>
                  <a:cubicBezTo>
                    <a:pt x="1657" y="5363"/>
                    <a:pt x="2522" y="4713"/>
                    <a:pt x="3534" y="4713"/>
                  </a:cubicBezTo>
                  <a:cubicBezTo>
                    <a:pt x="2667" y="4713"/>
                    <a:pt x="1963" y="4008"/>
                    <a:pt x="1963" y="3142"/>
                  </a:cubicBezTo>
                  <a:cubicBezTo>
                    <a:pt x="1963" y="2276"/>
                    <a:pt x="2667" y="1571"/>
                    <a:pt x="3534" y="1571"/>
                  </a:cubicBezTo>
                  <a:cubicBezTo>
                    <a:pt x="4399" y="1571"/>
                    <a:pt x="5104" y="2276"/>
                    <a:pt x="5104" y="3142"/>
                  </a:cubicBezTo>
                  <a:cubicBezTo>
                    <a:pt x="5104" y="4008"/>
                    <a:pt x="4399" y="4713"/>
                    <a:pt x="3534" y="4713"/>
                  </a:cubicBezTo>
                  <a:cubicBezTo>
                    <a:pt x="4545" y="4713"/>
                    <a:pt x="5411" y="5363"/>
                    <a:pt x="5741" y="6272"/>
                  </a:cubicBezTo>
                  <a:cubicBezTo>
                    <a:pt x="5838" y="6193"/>
                    <a:pt x="5942" y="6122"/>
                    <a:pt x="6030" y="6033"/>
                  </a:cubicBezTo>
                  <a:lnTo>
                    <a:pt x="6031" y="6033"/>
                  </a:lnTo>
                  <a:cubicBezTo>
                    <a:pt x="6031" y="6031"/>
                    <a:pt x="6031" y="6031"/>
                    <a:pt x="6033" y="6031"/>
                  </a:cubicBezTo>
                  <a:cubicBezTo>
                    <a:pt x="6672" y="5392"/>
                    <a:pt x="7067" y="4509"/>
                    <a:pt x="7067" y="3534"/>
                  </a:cubicBezTo>
                  <a:cubicBezTo>
                    <a:pt x="7067" y="1586"/>
                    <a:pt x="5481" y="1"/>
                    <a:pt x="35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73"/>
            <p:cNvSpPr/>
            <p:nvPr/>
          </p:nvSpPr>
          <p:spPr>
            <a:xfrm>
              <a:off x="8047468" y="2858324"/>
              <a:ext cx="95172" cy="113414"/>
            </a:xfrm>
            <a:custGeom>
              <a:avLst/>
              <a:gdLst/>
              <a:ahLst/>
              <a:cxnLst/>
              <a:rect l="l" t="t" r="r" b="b"/>
              <a:pathLst>
                <a:path w="3386" h="4035" extrusionOk="0">
                  <a:moveTo>
                    <a:pt x="1" y="0"/>
                  </a:moveTo>
                  <a:cubicBezTo>
                    <a:pt x="91" y="1544"/>
                    <a:pt x="752" y="2947"/>
                    <a:pt x="1720" y="4034"/>
                  </a:cubicBezTo>
                  <a:lnTo>
                    <a:pt x="3385" y="2369"/>
                  </a:lnTo>
                  <a:cubicBezTo>
                    <a:pt x="2840" y="1714"/>
                    <a:pt x="2485" y="896"/>
                    <a:pt x="24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73"/>
            <p:cNvSpPr/>
            <p:nvPr/>
          </p:nvSpPr>
          <p:spPr>
            <a:xfrm>
              <a:off x="8329105" y="2858324"/>
              <a:ext cx="95116" cy="113414"/>
            </a:xfrm>
            <a:custGeom>
              <a:avLst/>
              <a:gdLst/>
              <a:ahLst/>
              <a:cxnLst/>
              <a:rect l="l" t="t" r="r" b="b"/>
              <a:pathLst>
                <a:path w="3384" h="4035" extrusionOk="0">
                  <a:moveTo>
                    <a:pt x="983" y="0"/>
                  </a:moveTo>
                  <a:cubicBezTo>
                    <a:pt x="901" y="896"/>
                    <a:pt x="546" y="1714"/>
                    <a:pt x="0" y="2369"/>
                  </a:cubicBezTo>
                  <a:lnTo>
                    <a:pt x="1664" y="4034"/>
                  </a:lnTo>
                  <a:cubicBezTo>
                    <a:pt x="2632" y="2947"/>
                    <a:pt x="3293" y="1544"/>
                    <a:pt x="33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73"/>
            <p:cNvSpPr/>
            <p:nvPr/>
          </p:nvSpPr>
          <p:spPr>
            <a:xfrm>
              <a:off x="8192981" y="2902452"/>
              <a:ext cx="85784" cy="44185"/>
            </a:xfrm>
            <a:custGeom>
              <a:avLst/>
              <a:gdLst/>
              <a:ahLst/>
              <a:cxnLst/>
              <a:rect l="l" t="t" r="r" b="b"/>
              <a:pathLst>
                <a:path w="3052" h="1572" extrusionOk="0">
                  <a:moveTo>
                    <a:pt x="1526" y="1"/>
                  </a:moveTo>
                  <a:cubicBezTo>
                    <a:pt x="789" y="1"/>
                    <a:pt x="164" y="514"/>
                    <a:pt x="1" y="1211"/>
                  </a:cubicBezTo>
                  <a:cubicBezTo>
                    <a:pt x="463" y="1434"/>
                    <a:pt x="977" y="1571"/>
                    <a:pt x="1526" y="1571"/>
                  </a:cubicBezTo>
                  <a:cubicBezTo>
                    <a:pt x="2073" y="1571"/>
                    <a:pt x="2587" y="1434"/>
                    <a:pt x="3051" y="1211"/>
                  </a:cubicBezTo>
                  <a:cubicBezTo>
                    <a:pt x="2886" y="514"/>
                    <a:pt x="2263" y="1"/>
                    <a:pt x="15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73"/>
            <p:cNvSpPr/>
            <p:nvPr/>
          </p:nvSpPr>
          <p:spPr>
            <a:xfrm>
              <a:off x="8047468" y="2722817"/>
              <a:ext cx="95172" cy="113414"/>
            </a:xfrm>
            <a:custGeom>
              <a:avLst/>
              <a:gdLst/>
              <a:ahLst/>
              <a:cxnLst/>
              <a:rect l="l" t="t" r="r" b="b"/>
              <a:pathLst>
                <a:path w="3386" h="4035" extrusionOk="0">
                  <a:moveTo>
                    <a:pt x="1720" y="0"/>
                  </a:moveTo>
                  <a:cubicBezTo>
                    <a:pt x="752" y="1088"/>
                    <a:pt x="91" y="2490"/>
                    <a:pt x="1" y="4035"/>
                  </a:cubicBezTo>
                  <a:lnTo>
                    <a:pt x="2403" y="4035"/>
                  </a:lnTo>
                  <a:cubicBezTo>
                    <a:pt x="2485" y="3138"/>
                    <a:pt x="2840" y="2321"/>
                    <a:pt x="3385" y="1666"/>
                  </a:cubicBezTo>
                  <a:lnTo>
                    <a:pt x="17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73"/>
            <p:cNvSpPr/>
            <p:nvPr/>
          </p:nvSpPr>
          <p:spPr>
            <a:xfrm>
              <a:off x="8246891" y="2940482"/>
              <a:ext cx="113414" cy="95172"/>
            </a:xfrm>
            <a:custGeom>
              <a:avLst/>
              <a:gdLst/>
              <a:ahLst/>
              <a:cxnLst/>
              <a:rect l="l" t="t" r="r" b="b"/>
              <a:pathLst>
                <a:path w="4035" h="3386" extrusionOk="0">
                  <a:moveTo>
                    <a:pt x="2369" y="1"/>
                  </a:moveTo>
                  <a:cubicBezTo>
                    <a:pt x="1745" y="522"/>
                    <a:pt x="917" y="900"/>
                    <a:pt x="0" y="983"/>
                  </a:cubicBezTo>
                  <a:lnTo>
                    <a:pt x="0" y="3385"/>
                  </a:lnTo>
                  <a:cubicBezTo>
                    <a:pt x="1545" y="3295"/>
                    <a:pt x="2947" y="2634"/>
                    <a:pt x="4035" y="1666"/>
                  </a:cubicBezTo>
                  <a:lnTo>
                    <a:pt x="23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73"/>
            <p:cNvSpPr/>
            <p:nvPr/>
          </p:nvSpPr>
          <p:spPr>
            <a:xfrm>
              <a:off x="8329105" y="2722817"/>
              <a:ext cx="95116" cy="113414"/>
            </a:xfrm>
            <a:custGeom>
              <a:avLst/>
              <a:gdLst/>
              <a:ahLst/>
              <a:cxnLst/>
              <a:rect l="l" t="t" r="r" b="b"/>
              <a:pathLst>
                <a:path w="3384" h="4035" extrusionOk="0">
                  <a:moveTo>
                    <a:pt x="1664" y="0"/>
                  </a:moveTo>
                  <a:lnTo>
                    <a:pt x="0" y="1666"/>
                  </a:lnTo>
                  <a:cubicBezTo>
                    <a:pt x="546" y="2321"/>
                    <a:pt x="901" y="3138"/>
                    <a:pt x="981" y="4035"/>
                  </a:cubicBezTo>
                  <a:lnTo>
                    <a:pt x="3384" y="4035"/>
                  </a:lnTo>
                  <a:cubicBezTo>
                    <a:pt x="3293" y="2490"/>
                    <a:pt x="2632" y="1088"/>
                    <a:pt x="16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73"/>
            <p:cNvSpPr/>
            <p:nvPr/>
          </p:nvSpPr>
          <p:spPr>
            <a:xfrm>
              <a:off x="8111441" y="2940482"/>
              <a:ext cx="113414" cy="95172"/>
            </a:xfrm>
            <a:custGeom>
              <a:avLst/>
              <a:gdLst/>
              <a:ahLst/>
              <a:cxnLst/>
              <a:rect l="l" t="t" r="r" b="b"/>
              <a:pathLst>
                <a:path w="4035" h="3386" extrusionOk="0">
                  <a:moveTo>
                    <a:pt x="1664" y="1"/>
                  </a:moveTo>
                  <a:lnTo>
                    <a:pt x="0" y="1666"/>
                  </a:lnTo>
                  <a:cubicBezTo>
                    <a:pt x="1088" y="2634"/>
                    <a:pt x="2490" y="3295"/>
                    <a:pt x="4034" y="3385"/>
                  </a:cubicBezTo>
                  <a:lnTo>
                    <a:pt x="4034" y="983"/>
                  </a:lnTo>
                  <a:cubicBezTo>
                    <a:pt x="3121" y="901"/>
                    <a:pt x="2293" y="525"/>
                    <a:pt x="16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73"/>
            <p:cNvSpPr/>
            <p:nvPr/>
          </p:nvSpPr>
          <p:spPr>
            <a:xfrm>
              <a:off x="8246891" y="2658901"/>
              <a:ext cx="113414" cy="95172"/>
            </a:xfrm>
            <a:custGeom>
              <a:avLst/>
              <a:gdLst/>
              <a:ahLst/>
              <a:cxnLst/>
              <a:rect l="l" t="t" r="r" b="b"/>
              <a:pathLst>
                <a:path w="4035" h="3386" extrusionOk="0">
                  <a:moveTo>
                    <a:pt x="0" y="1"/>
                  </a:moveTo>
                  <a:lnTo>
                    <a:pt x="0" y="2403"/>
                  </a:lnTo>
                  <a:cubicBezTo>
                    <a:pt x="897" y="2483"/>
                    <a:pt x="1715" y="2838"/>
                    <a:pt x="2369" y="3385"/>
                  </a:cubicBezTo>
                  <a:lnTo>
                    <a:pt x="4035" y="1720"/>
                  </a:lnTo>
                  <a:cubicBezTo>
                    <a:pt x="2947" y="752"/>
                    <a:pt x="1545" y="9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73"/>
            <p:cNvSpPr/>
            <p:nvPr/>
          </p:nvSpPr>
          <p:spPr>
            <a:xfrm>
              <a:off x="8111441" y="2658901"/>
              <a:ext cx="113414" cy="95172"/>
            </a:xfrm>
            <a:custGeom>
              <a:avLst/>
              <a:gdLst/>
              <a:ahLst/>
              <a:cxnLst/>
              <a:rect l="l" t="t" r="r" b="b"/>
              <a:pathLst>
                <a:path w="4035" h="3386" extrusionOk="0">
                  <a:moveTo>
                    <a:pt x="4034" y="1"/>
                  </a:moveTo>
                  <a:cubicBezTo>
                    <a:pt x="2490" y="91"/>
                    <a:pt x="1088" y="752"/>
                    <a:pt x="0" y="1720"/>
                  </a:cubicBezTo>
                  <a:lnTo>
                    <a:pt x="1665" y="3385"/>
                  </a:lnTo>
                  <a:cubicBezTo>
                    <a:pt x="2319" y="2839"/>
                    <a:pt x="3138" y="2483"/>
                    <a:pt x="4034" y="2403"/>
                  </a:cubicBezTo>
                  <a:lnTo>
                    <a:pt x="40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 name="Google Shape;1089;p73"/>
          <p:cNvGrpSpPr/>
          <p:nvPr/>
        </p:nvGrpSpPr>
        <p:grpSpPr>
          <a:xfrm>
            <a:off x="7231002" y="2658901"/>
            <a:ext cx="376725" cy="376753"/>
            <a:chOff x="7231002" y="2658901"/>
            <a:chExt cx="376725" cy="376753"/>
          </a:xfrm>
        </p:grpSpPr>
        <p:sp>
          <p:nvSpPr>
            <p:cNvPr id="1090" name="Google Shape;1090;p73"/>
            <p:cNvSpPr/>
            <p:nvPr/>
          </p:nvSpPr>
          <p:spPr>
            <a:xfrm>
              <a:off x="7331092" y="2836203"/>
              <a:ext cx="44157" cy="44157"/>
            </a:xfrm>
            <a:custGeom>
              <a:avLst/>
              <a:gdLst/>
              <a:ahLst/>
              <a:cxnLst/>
              <a:rect l="l" t="t" r="r" b="b"/>
              <a:pathLst>
                <a:path w="1571" h="1571" extrusionOk="0">
                  <a:moveTo>
                    <a:pt x="785" y="1"/>
                  </a:moveTo>
                  <a:cubicBezTo>
                    <a:pt x="352" y="1"/>
                    <a:pt x="0" y="354"/>
                    <a:pt x="0" y="786"/>
                  </a:cubicBezTo>
                  <a:cubicBezTo>
                    <a:pt x="0" y="1219"/>
                    <a:pt x="352" y="1571"/>
                    <a:pt x="785" y="1571"/>
                  </a:cubicBezTo>
                  <a:cubicBezTo>
                    <a:pt x="1217" y="1571"/>
                    <a:pt x="1571" y="1219"/>
                    <a:pt x="1571" y="786"/>
                  </a:cubicBezTo>
                  <a:cubicBezTo>
                    <a:pt x="1571" y="354"/>
                    <a:pt x="1217" y="1"/>
                    <a:pt x="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73"/>
            <p:cNvSpPr/>
            <p:nvPr/>
          </p:nvSpPr>
          <p:spPr>
            <a:xfrm>
              <a:off x="7308972" y="2924517"/>
              <a:ext cx="88342" cy="44185"/>
            </a:xfrm>
            <a:custGeom>
              <a:avLst/>
              <a:gdLst/>
              <a:ahLst/>
              <a:cxnLst/>
              <a:rect l="l" t="t" r="r" b="b"/>
              <a:pathLst>
                <a:path w="3143" h="1572" extrusionOk="0">
                  <a:moveTo>
                    <a:pt x="1572" y="1"/>
                  </a:moveTo>
                  <a:cubicBezTo>
                    <a:pt x="705" y="1"/>
                    <a:pt x="1" y="704"/>
                    <a:pt x="1" y="1571"/>
                  </a:cubicBezTo>
                  <a:lnTo>
                    <a:pt x="3143" y="1571"/>
                  </a:lnTo>
                  <a:cubicBezTo>
                    <a:pt x="3143" y="704"/>
                    <a:pt x="2438" y="1"/>
                    <a:pt x="15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73"/>
            <p:cNvSpPr/>
            <p:nvPr/>
          </p:nvSpPr>
          <p:spPr>
            <a:xfrm>
              <a:off x="7231002" y="2747917"/>
              <a:ext cx="376725" cy="287736"/>
            </a:xfrm>
            <a:custGeom>
              <a:avLst/>
              <a:gdLst/>
              <a:ahLst/>
              <a:cxnLst/>
              <a:rect l="l" t="t" r="r" b="b"/>
              <a:pathLst>
                <a:path w="13403" h="10237" extrusionOk="0">
                  <a:moveTo>
                    <a:pt x="11440" y="3927"/>
                  </a:moveTo>
                  <a:cubicBezTo>
                    <a:pt x="11657" y="3927"/>
                    <a:pt x="11832" y="4103"/>
                    <a:pt x="11832" y="4319"/>
                  </a:cubicBezTo>
                  <a:cubicBezTo>
                    <a:pt x="11832" y="4537"/>
                    <a:pt x="11657" y="4713"/>
                    <a:pt x="11440" y="4713"/>
                  </a:cubicBezTo>
                  <a:lnTo>
                    <a:pt x="8273" y="4713"/>
                  </a:lnTo>
                  <a:cubicBezTo>
                    <a:pt x="8055" y="4713"/>
                    <a:pt x="7880" y="4537"/>
                    <a:pt x="7880" y="4319"/>
                  </a:cubicBezTo>
                  <a:cubicBezTo>
                    <a:pt x="7880" y="4103"/>
                    <a:pt x="8055" y="3927"/>
                    <a:pt x="8273" y="3927"/>
                  </a:cubicBezTo>
                  <a:close/>
                  <a:moveTo>
                    <a:pt x="11440" y="5499"/>
                  </a:moveTo>
                  <a:cubicBezTo>
                    <a:pt x="11657" y="5499"/>
                    <a:pt x="11832" y="5674"/>
                    <a:pt x="11832" y="5891"/>
                  </a:cubicBezTo>
                  <a:cubicBezTo>
                    <a:pt x="11832" y="6107"/>
                    <a:pt x="11657" y="6284"/>
                    <a:pt x="11440" y="6284"/>
                  </a:cubicBezTo>
                  <a:lnTo>
                    <a:pt x="8273" y="6284"/>
                  </a:lnTo>
                  <a:cubicBezTo>
                    <a:pt x="8055" y="6284"/>
                    <a:pt x="7880" y="6107"/>
                    <a:pt x="7880" y="5891"/>
                  </a:cubicBezTo>
                  <a:cubicBezTo>
                    <a:pt x="7880" y="5674"/>
                    <a:pt x="8055" y="5499"/>
                    <a:pt x="8273" y="5499"/>
                  </a:cubicBezTo>
                  <a:close/>
                  <a:moveTo>
                    <a:pt x="11440" y="7069"/>
                  </a:moveTo>
                  <a:cubicBezTo>
                    <a:pt x="11657" y="7069"/>
                    <a:pt x="11832" y="7244"/>
                    <a:pt x="11832" y="7462"/>
                  </a:cubicBezTo>
                  <a:cubicBezTo>
                    <a:pt x="11832" y="7678"/>
                    <a:pt x="11657" y="7854"/>
                    <a:pt x="11440" y="7854"/>
                  </a:cubicBezTo>
                  <a:lnTo>
                    <a:pt x="8273" y="7854"/>
                  </a:lnTo>
                  <a:cubicBezTo>
                    <a:pt x="8055" y="7854"/>
                    <a:pt x="7880" y="7678"/>
                    <a:pt x="7880" y="7462"/>
                  </a:cubicBezTo>
                  <a:cubicBezTo>
                    <a:pt x="7880" y="7244"/>
                    <a:pt x="8055" y="7069"/>
                    <a:pt x="8273" y="7069"/>
                  </a:cubicBezTo>
                  <a:close/>
                  <a:moveTo>
                    <a:pt x="4346" y="2356"/>
                  </a:moveTo>
                  <a:cubicBezTo>
                    <a:pt x="5212" y="2356"/>
                    <a:pt x="5917" y="3061"/>
                    <a:pt x="5917" y="3927"/>
                  </a:cubicBezTo>
                  <a:cubicBezTo>
                    <a:pt x="5917" y="4794"/>
                    <a:pt x="5212" y="5499"/>
                    <a:pt x="4346" y="5499"/>
                  </a:cubicBezTo>
                  <a:cubicBezTo>
                    <a:pt x="5645" y="5499"/>
                    <a:pt x="6702" y="6555"/>
                    <a:pt x="6702" y="7854"/>
                  </a:cubicBezTo>
                  <a:lnTo>
                    <a:pt x="6702" y="8247"/>
                  </a:lnTo>
                  <a:cubicBezTo>
                    <a:pt x="6702" y="8463"/>
                    <a:pt x="6526" y="8640"/>
                    <a:pt x="6309" y="8640"/>
                  </a:cubicBezTo>
                  <a:lnTo>
                    <a:pt x="2383" y="8640"/>
                  </a:lnTo>
                  <a:cubicBezTo>
                    <a:pt x="2166" y="8640"/>
                    <a:pt x="1991" y="8463"/>
                    <a:pt x="1991" y="8247"/>
                  </a:cubicBezTo>
                  <a:lnTo>
                    <a:pt x="1991" y="7854"/>
                  </a:lnTo>
                  <a:cubicBezTo>
                    <a:pt x="1991" y="6555"/>
                    <a:pt x="3047" y="5499"/>
                    <a:pt x="4346" y="5499"/>
                  </a:cubicBezTo>
                  <a:cubicBezTo>
                    <a:pt x="3479" y="5499"/>
                    <a:pt x="2775" y="4794"/>
                    <a:pt x="2775" y="3927"/>
                  </a:cubicBezTo>
                  <a:cubicBezTo>
                    <a:pt x="2775" y="3061"/>
                    <a:pt x="3479" y="2356"/>
                    <a:pt x="4346" y="2356"/>
                  </a:cubicBezTo>
                  <a:close/>
                  <a:moveTo>
                    <a:pt x="1178" y="1"/>
                  </a:moveTo>
                  <a:cubicBezTo>
                    <a:pt x="528" y="1"/>
                    <a:pt x="0" y="529"/>
                    <a:pt x="0" y="1178"/>
                  </a:cubicBezTo>
                  <a:lnTo>
                    <a:pt x="0" y="9032"/>
                  </a:lnTo>
                  <a:cubicBezTo>
                    <a:pt x="0" y="9682"/>
                    <a:pt x="528" y="10236"/>
                    <a:pt x="1178" y="10236"/>
                  </a:cubicBezTo>
                  <a:lnTo>
                    <a:pt x="12225" y="10236"/>
                  </a:lnTo>
                  <a:cubicBezTo>
                    <a:pt x="12874" y="10236"/>
                    <a:pt x="13403" y="9682"/>
                    <a:pt x="13403" y="9032"/>
                  </a:cubicBezTo>
                  <a:lnTo>
                    <a:pt x="13403" y="1178"/>
                  </a:lnTo>
                  <a:cubicBezTo>
                    <a:pt x="13403" y="529"/>
                    <a:pt x="12874" y="1"/>
                    <a:pt x="12225" y="1"/>
                  </a:cubicBezTo>
                  <a:lnTo>
                    <a:pt x="8913" y="1"/>
                  </a:lnTo>
                  <a:lnTo>
                    <a:pt x="8709" y="707"/>
                  </a:lnTo>
                  <a:cubicBezTo>
                    <a:pt x="8585" y="1205"/>
                    <a:pt x="8115" y="1571"/>
                    <a:pt x="7573" y="1571"/>
                  </a:cubicBezTo>
                  <a:lnTo>
                    <a:pt x="5831" y="1571"/>
                  </a:lnTo>
                  <a:cubicBezTo>
                    <a:pt x="5289" y="1571"/>
                    <a:pt x="4819" y="1205"/>
                    <a:pt x="4688" y="679"/>
                  </a:cubicBezTo>
                  <a:lnTo>
                    <a:pt x="44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73"/>
            <p:cNvSpPr/>
            <p:nvPr/>
          </p:nvSpPr>
          <p:spPr>
            <a:xfrm>
              <a:off x="7297926" y="2658901"/>
              <a:ext cx="242849" cy="111109"/>
            </a:xfrm>
            <a:custGeom>
              <a:avLst/>
              <a:gdLst/>
              <a:ahLst/>
              <a:cxnLst/>
              <a:rect l="l" t="t" r="r" b="b"/>
              <a:pathLst>
                <a:path w="8640" h="3953" extrusionOk="0">
                  <a:moveTo>
                    <a:pt x="4321" y="1990"/>
                  </a:moveTo>
                  <a:cubicBezTo>
                    <a:pt x="4537" y="1990"/>
                    <a:pt x="4714" y="2166"/>
                    <a:pt x="4714" y="2382"/>
                  </a:cubicBezTo>
                  <a:cubicBezTo>
                    <a:pt x="4714" y="2600"/>
                    <a:pt x="4537" y="2775"/>
                    <a:pt x="4321" y="2775"/>
                  </a:cubicBezTo>
                  <a:cubicBezTo>
                    <a:pt x="4104" y="2775"/>
                    <a:pt x="3928" y="2600"/>
                    <a:pt x="3928" y="2382"/>
                  </a:cubicBezTo>
                  <a:cubicBezTo>
                    <a:pt x="3928" y="2166"/>
                    <a:pt x="4104" y="1990"/>
                    <a:pt x="4321" y="1990"/>
                  </a:cubicBezTo>
                  <a:close/>
                  <a:moveTo>
                    <a:pt x="395" y="1"/>
                  </a:moveTo>
                  <a:cubicBezTo>
                    <a:pt x="178" y="1"/>
                    <a:pt x="2" y="176"/>
                    <a:pt x="2" y="393"/>
                  </a:cubicBezTo>
                  <a:cubicBezTo>
                    <a:pt x="1" y="1043"/>
                    <a:pt x="531" y="1597"/>
                    <a:pt x="1180" y="1597"/>
                  </a:cubicBezTo>
                  <a:lnTo>
                    <a:pt x="2472" y="1597"/>
                  </a:lnTo>
                  <a:lnTo>
                    <a:pt x="3069" y="3657"/>
                  </a:lnTo>
                  <a:cubicBezTo>
                    <a:pt x="3113" y="3830"/>
                    <a:pt x="3269" y="3953"/>
                    <a:pt x="3450" y="3953"/>
                  </a:cubicBezTo>
                  <a:lnTo>
                    <a:pt x="5192" y="3953"/>
                  </a:lnTo>
                  <a:cubicBezTo>
                    <a:pt x="5372" y="3953"/>
                    <a:pt x="5530" y="3830"/>
                    <a:pt x="5573" y="3657"/>
                  </a:cubicBezTo>
                  <a:lnTo>
                    <a:pt x="6170" y="1597"/>
                  </a:lnTo>
                  <a:lnTo>
                    <a:pt x="7468" y="1597"/>
                  </a:lnTo>
                  <a:cubicBezTo>
                    <a:pt x="8114" y="1597"/>
                    <a:pt x="8640" y="1046"/>
                    <a:pt x="8640" y="393"/>
                  </a:cubicBezTo>
                  <a:cubicBezTo>
                    <a:pt x="8640" y="177"/>
                    <a:pt x="8465" y="3"/>
                    <a:pt x="8247" y="3"/>
                  </a:cubicBezTo>
                  <a:cubicBezTo>
                    <a:pt x="8030" y="3"/>
                    <a:pt x="7855" y="181"/>
                    <a:pt x="7855" y="399"/>
                  </a:cubicBezTo>
                  <a:cubicBezTo>
                    <a:pt x="7855" y="612"/>
                    <a:pt x="7681" y="786"/>
                    <a:pt x="7468" y="786"/>
                  </a:cubicBezTo>
                  <a:lnTo>
                    <a:pt x="1180" y="786"/>
                  </a:lnTo>
                  <a:cubicBezTo>
                    <a:pt x="963" y="786"/>
                    <a:pt x="788" y="611"/>
                    <a:pt x="788" y="393"/>
                  </a:cubicBezTo>
                  <a:cubicBezTo>
                    <a:pt x="788" y="176"/>
                    <a:pt x="611" y="1"/>
                    <a:pt x="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 name="Google Shape;1094;p73"/>
          <p:cNvGrpSpPr/>
          <p:nvPr/>
        </p:nvGrpSpPr>
        <p:grpSpPr>
          <a:xfrm>
            <a:off x="6424232" y="2658901"/>
            <a:ext cx="378243" cy="376753"/>
            <a:chOff x="6424232" y="2658901"/>
            <a:chExt cx="378243" cy="376753"/>
          </a:xfrm>
        </p:grpSpPr>
        <p:sp>
          <p:nvSpPr>
            <p:cNvPr id="1095" name="Google Shape;1095;p73"/>
            <p:cNvSpPr/>
            <p:nvPr/>
          </p:nvSpPr>
          <p:spPr>
            <a:xfrm>
              <a:off x="6557377" y="2658901"/>
              <a:ext cx="111952" cy="104841"/>
            </a:xfrm>
            <a:custGeom>
              <a:avLst/>
              <a:gdLst/>
              <a:ahLst/>
              <a:cxnLst/>
              <a:rect l="l" t="t" r="r" b="b"/>
              <a:pathLst>
                <a:path w="3983" h="3730" extrusionOk="0">
                  <a:moveTo>
                    <a:pt x="1992" y="1"/>
                  </a:moveTo>
                  <a:cubicBezTo>
                    <a:pt x="1850" y="1"/>
                    <a:pt x="1708" y="67"/>
                    <a:pt x="1641" y="199"/>
                  </a:cubicBezTo>
                  <a:lnTo>
                    <a:pt x="1249" y="1019"/>
                  </a:lnTo>
                  <a:lnTo>
                    <a:pt x="366" y="1145"/>
                  </a:lnTo>
                  <a:cubicBezTo>
                    <a:pt x="217" y="1167"/>
                    <a:pt x="93" y="1270"/>
                    <a:pt x="47" y="1415"/>
                  </a:cubicBezTo>
                  <a:cubicBezTo>
                    <a:pt x="1" y="1558"/>
                    <a:pt x="42" y="1714"/>
                    <a:pt x="150" y="1819"/>
                  </a:cubicBezTo>
                  <a:lnTo>
                    <a:pt x="783" y="2420"/>
                  </a:lnTo>
                  <a:lnTo>
                    <a:pt x="634" y="3268"/>
                  </a:lnTo>
                  <a:cubicBezTo>
                    <a:pt x="608" y="3416"/>
                    <a:pt x="668" y="3565"/>
                    <a:pt x="787" y="3652"/>
                  </a:cubicBezTo>
                  <a:cubicBezTo>
                    <a:pt x="856" y="3704"/>
                    <a:pt x="938" y="3729"/>
                    <a:pt x="1020" y="3729"/>
                  </a:cubicBezTo>
                  <a:cubicBezTo>
                    <a:pt x="1082" y="3729"/>
                    <a:pt x="1144" y="3715"/>
                    <a:pt x="1200" y="3686"/>
                  </a:cubicBezTo>
                  <a:lnTo>
                    <a:pt x="1992" y="3280"/>
                  </a:lnTo>
                  <a:lnTo>
                    <a:pt x="2784" y="3686"/>
                  </a:lnTo>
                  <a:cubicBezTo>
                    <a:pt x="2840" y="3715"/>
                    <a:pt x="2901" y="3729"/>
                    <a:pt x="2962" y="3729"/>
                  </a:cubicBezTo>
                  <a:cubicBezTo>
                    <a:pt x="3045" y="3729"/>
                    <a:pt x="3127" y="3703"/>
                    <a:pt x="3196" y="3652"/>
                  </a:cubicBezTo>
                  <a:cubicBezTo>
                    <a:pt x="3315" y="3563"/>
                    <a:pt x="3375" y="3414"/>
                    <a:pt x="3349" y="3268"/>
                  </a:cubicBezTo>
                  <a:lnTo>
                    <a:pt x="3200" y="2420"/>
                  </a:lnTo>
                  <a:lnTo>
                    <a:pt x="3833" y="1819"/>
                  </a:lnTo>
                  <a:cubicBezTo>
                    <a:pt x="3941" y="1714"/>
                    <a:pt x="3982" y="1558"/>
                    <a:pt x="3936" y="1415"/>
                  </a:cubicBezTo>
                  <a:cubicBezTo>
                    <a:pt x="3890" y="1270"/>
                    <a:pt x="3766" y="1167"/>
                    <a:pt x="3617" y="1145"/>
                  </a:cubicBezTo>
                  <a:lnTo>
                    <a:pt x="2734" y="1019"/>
                  </a:lnTo>
                  <a:lnTo>
                    <a:pt x="2342" y="199"/>
                  </a:lnTo>
                  <a:cubicBezTo>
                    <a:pt x="2275" y="67"/>
                    <a:pt x="2133" y="1"/>
                    <a:pt x="19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73"/>
            <p:cNvSpPr/>
            <p:nvPr/>
          </p:nvSpPr>
          <p:spPr>
            <a:xfrm>
              <a:off x="6689848" y="2704295"/>
              <a:ext cx="112627" cy="103576"/>
            </a:xfrm>
            <a:custGeom>
              <a:avLst/>
              <a:gdLst/>
              <a:ahLst/>
              <a:cxnLst/>
              <a:rect l="l" t="t" r="r" b="b"/>
              <a:pathLst>
                <a:path w="4007" h="3685" extrusionOk="0">
                  <a:moveTo>
                    <a:pt x="1990" y="0"/>
                  </a:moveTo>
                  <a:cubicBezTo>
                    <a:pt x="1849" y="0"/>
                    <a:pt x="1707" y="66"/>
                    <a:pt x="1640" y="198"/>
                  </a:cubicBezTo>
                  <a:lnTo>
                    <a:pt x="1247" y="975"/>
                  </a:lnTo>
                  <a:lnTo>
                    <a:pt x="364" y="1100"/>
                  </a:lnTo>
                  <a:cubicBezTo>
                    <a:pt x="215" y="1122"/>
                    <a:pt x="91" y="1226"/>
                    <a:pt x="46" y="1370"/>
                  </a:cubicBezTo>
                  <a:cubicBezTo>
                    <a:pt x="1" y="1513"/>
                    <a:pt x="40" y="1669"/>
                    <a:pt x="149" y="1775"/>
                  </a:cubicBezTo>
                  <a:lnTo>
                    <a:pt x="781" y="2376"/>
                  </a:lnTo>
                  <a:lnTo>
                    <a:pt x="632" y="3224"/>
                  </a:lnTo>
                  <a:cubicBezTo>
                    <a:pt x="606" y="3371"/>
                    <a:pt x="666" y="3520"/>
                    <a:pt x="786" y="3608"/>
                  </a:cubicBezTo>
                  <a:cubicBezTo>
                    <a:pt x="856" y="3659"/>
                    <a:pt x="938" y="3685"/>
                    <a:pt x="1019" y="3685"/>
                  </a:cubicBezTo>
                  <a:cubicBezTo>
                    <a:pt x="1081" y="3685"/>
                    <a:pt x="1143" y="3670"/>
                    <a:pt x="1199" y="3641"/>
                  </a:cubicBezTo>
                  <a:lnTo>
                    <a:pt x="1990" y="3235"/>
                  </a:lnTo>
                  <a:lnTo>
                    <a:pt x="2782" y="3641"/>
                  </a:lnTo>
                  <a:cubicBezTo>
                    <a:pt x="2839" y="3670"/>
                    <a:pt x="2900" y="3685"/>
                    <a:pt x="2961" y="3685"/>
                  </a:cubicBezTo>
                  <a:cubicBezTo>
                    <a:pt x="3044" y="3685"/>
                    <a:pt x="3125" y="3659"/>
                    <a:pt x="3194" y="3608"/>
                  </a:cubicBezTo>
                  <a:cubicBezTo>
                    <a:pt x="3315" y="3520"/>
                    <a:pt x="3373" y="3371"/>
                    <a:pt x="3349" y="3224"/>
                  </a:cubicBezTo>
                  <a:lnTo>
                    <a:pt x="3198" y="2376"/>
                  </a:lnTo>
                  <a:lnTo>
                    <a:pt x="3858" y="1775"/>
                  </a:lnTo>
                  <a:cubicBezTo>
                    <a:pt x="3966" y="1669"/>
                    <a:pt x="4007" y="1513"/>
                    <a:pt x="3960" y="1370"/>
                  </a:cubicBezTo>
                  <a:cubicBezTo>
                    <a:pt x="3915" y="1226"/>
                    <a:pt x="3791" y="1122"/>
                    <a:pt x="3642" y="1100"/>
                  </a:cubicBezTo>
                  <a:lnTo>
                    <a:pt x="2734" y="975"/>
                  </a:lnTo>
                  <a:lnTo>
                    <a:pt x="2340" y="198"/>
                  </a:lnTo>
                  <a:cubicBezTo>
                    <a:pt x="2274" y="66"/>
                    <a:pt x="2132" y="0"/>
                    <a:pt x="19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73"/>
            <p:cNvSpPr/>
            <p:nvPr/>
          </p:nvSpPr>
          <p:spPr>
            <a:xfrm>
              <a:off x="6424232" y="2704295"/>
              <a:ext cx="112627" cy="103576"/>
            </a:xfrm>
            <a:custGeom>
              <a:avLst/>
              <a:gdLst/>
              <a:ahLst/>
              <a:cxnLst/>
              <a:rect l="l" t="t" r="r" b="b"/>
              <a:pathLst>
                <a:path w="4007" h="3685" extrusionOk="0">
                  <a:moveTo>
                    <a:pt x="2017" y="0"/>
                  </a:moveTo>
                  <a:cubicBezTo>
                    <a:pt x="1875" y="0"/>
                    <a:pt x="1733" y="66"/>
                    <a:pt x="1667" y="198"/>
                  </a:cubicBezTo>
                  <a:lnTo>
                    <a:pt x="1273" y="975"/>
                  </a:lnTo>
                  <a:lnTo>
                    <a:pt x="365" y="1100"/>
                  </a:lnTo>
                  <a:cubicBezTo>
                    <a:pt x="216" y="1122"/>
                    <a:pt x="92" y="1226"/>
                    <a:pt x="47" y="1370"/>
                  </a:cubicBezTo>
                  <a:cubicBezTo>
                    <a:pt x="0" y="1513"/>
                    <a:pt x="41" y="1669"/>
                    <a:pt x="149" y="1775"/>
                  </a:cubicBezTo>
                  <a:lnTo>
                    <a:pt x="809" y="2376"/>
                  </a:lnTo>
                  <a:lnTo>
                    <a:pt x="658" y="3224"/>
                  </a:lnTo>
                  <a:cubicBezTo>
                    <a:pt x="634" y="3371"/>
                    <a:pt x="693" y="3520"/>
                    <a:pt x="813" y="3608"/>
                  </a:cubicBezTo>
                  <a:cubicBezTo>
                    <a:pt x="882" y="3659"/>
                    <a:pt x="964" y="3685"/>
                    <a:pt x="1046" y="3685"/>
                  </a:cubicBezTo>
                  <a:cubicBezTo>
                    <a:pt x="1108" y="3685"/>
                    <a:pt x="1170" y="3670"/>
                    <a:pt x="1226" y="3641"/>
                  </a:cubicBezTo>
                  <a:lnTo>
                    <a:pt x="2017" y="3235"/>
                  </a:lnTo>
                  <a:lnTo>
                    <a:pt x="2808" y="3641"/>
                  </a:lnTo>
                  <a:cubicBezTo>
                    <a:pt x="2865" y="3670"/>
                    <a:pt x="2926" y="3685"/>
                    <a:pt x="2987" y="3685"/>
                  </a:cubicBezTo>
                  <a:cubicBezTo>
                    <a:pt x="3070" y="3685"/>
                    <a:pt x="3152" y="3659"/>
                    <a:pt x="3221" y="3608"/>
                  </a:cubicBezTo>
                  <a:cubicBezTo>
                    <a:pt x="3341" y="3520"/>
                    <a:pt x="3401" y="3371"/>
                    <a:pt x="3375" y="3224"/>
                  </a:cubicBezTo>
                  <a:lnTo>
                    <a:pt x="3226" y="2376"/>
                  </a:lnTo>
                  <a:lnTo>
                    <a:pt x="3858" y="1775"/>
                  </a:lnTo>
                  <a:cubicBezTo>
                    <a:pt x="3967" y="1669"/>
                    <a:pt x="4007" y="1513"/>
                    <a:pt x="3961" y="1370"/>
                  </a:cubicBezTo>
                  <a:cubicBezTo>
                    <a:pt x="3916" y="1226"/>
                    <a:pt x="3792" y="1122"/>
                    <a:pt x="3643" y="1100"/>
                  </a:cubicBezTo>
                  <a:lnTo>
                    <a:pt x="2760" y="975"/>
                  </a:lnTo>
                  <a:lnTo>
                    <a:pt x="2367" y="198"/>
                  </a:lnTo>
                  <a:cubicBezTo>
                    <a:pt x="2300" y="66"/>
                    <a:pt x="2158" y="0"/>
                    <a:pt x="20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73"/>
            <p:cNvSpPr/>
            <p:nvPr/>
          </p:nvSpPr>
          <p:spPr>
            <a:xfrm>
              <a:off x="6558164" y="2792074"/>
              <a:ext cx="110378" cy="110406"/>
            </a:xfrm>
            <a:custGeom>
              <a:avLst/>
              <a:gdLst/>
              <a:ahLst/>
              <a:cxnLst/>
              <a:rect l="l" t="t" r="r" b="b"/>
              <a:pathLst>
                <a:path w="3927" h="3928" extrusionOk="0">
                  <a:moveTo>
                    <a:pt x="1964" y="0"/>
                  </a:moveTo>
                  <a:cubicBezTo>
                    <a:pt x="879" y="0"/>
                    <a:pt x="0" y="880"/>
                    <a:pt x="0" y="1965"/>
                  </a:cubicBezTo>
                  <a:cubicBezTo>
                    <a:pt x="0" y="3048"/>
                    <a:pt x="879" y="3928"/>
                    <a:pt x="1964" y="3928"/>
                  </a:cubicBezTo>
                  <a:cubicBezTo>
                    <a:pt x="3048" y="3928"/>
                    <a:pt x="3927" y="3048"/>
                    <a:pt x="3927" y="1965"/>
                  </a:cubicBezTo>
                  <a:cubicBezTo>
                    <a:pt x="3927" y="880"/>
                    <a:pt x="3048" y="0"/>
                    <a:pt x="19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73"/>
            <p:cNvSpPr/>
            <p:nvPr/>
          </p:nvSpPr>
          <p:spPr>
            <a:xfrm>
              <a:off x="6447758" y="2858267"/>
              <a:ext cx="66306" cy="66277"/>
            </a:xfrm>
            <a:custGeom>
              <a:avLst/>
              <a:gdLst/>
              <a:ahLst/>
              <a:cxnLst/>
              <a:rect l="l" t="t" r="r" b="b"/>
              <a:pathLst>
                <a:path w="2359" h="2358" extrusionOk="0">
                  <a:moveTo>
                    <a:pt x="1180" y="1"/>
                  </a:moveTo>
                  <a:cubicBezTo>
                    <a:pt x="529" y="1"/>
                    <a:pt x="1" y="529"/>
                    <a:pt x="1" y="1180"/>
                  </a:cubicBezTo>
                  <a:cubicBezTo>
                    <a:pt x="1" y="1830"/>
                    <a:pt x="529" y="2358"/>
                    <a:pt x="1180" y="2358"/>
                  </a:cubicBezTo>
                  <a:cubicBezTo>
                    <a:pt x="1830" y="2358"/>
                    <a:pt x="2358" y="1830"/>
                    <a:pt x="2358" y="1180"/>
                  </a:cubicBezTo>
                  <a:cubicBezTo>
                    <a:pt x="2358" y="529"/>
                    <a:pt x="1830" y="2"/>
                    <a:pt x="1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73"/>
            <p:cNvSpPr/>
            <p:nvPr/>
          </p:nvSpPr>
          <p:spPr>
            <a:xfrm>
              <a:off x="6712671" y="2858267"/>
              <a:ext cx="66221" cy="66277"/>
            </a:xfrm>
            <a:custGeom>
              <a:avLst/>
              <a:gdLst/>
              <a:ahLst/>
              <a:cxnLst/>
              <a:rect l="l" t="t" r="r" b="b"/>
              <a:pathLst>
                <a:path w="2356" h="2358" extrusionOk="0">
                  <a:moveTo>
                    <a:pt x="1178" y="1"/>
                  </a:moveTo>
                  <a:cubicBezTo>
                    <a:pt x="527" y="1"/>
                    <a:pt x="0" y="529"/>
                    <a:pt x="0" y="1180"/>
                  </a:cubicBezTo>
                  <a:cubicBezTo>
                    <a:pt x="0" y="1830"/>
                    <a:pt x="527" y="2358"/>
                    <a:pt x="1178" y="2358"/>
                  </a:cubicBezTo>
                  <a:cubicBezTo>
                    <a:pt x="1829" y="2358"/>
                    <a:pt x="2356" y="1830"/>
                    <a:pt x="2356" y="1180"/>
                  </a:cubicBezTo>
                  <a:cubicBezTo>
                    <a:pt x="2356" y="529"/>
                    <a:pt x="1829" y="1"/>
                    <a:pt x="11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73"/>
            <p:cNvSpPr/>
            <p:nvPr/>
          </p:nvSpPr>
          <p:spPr>
            <a:xfrm>
              <a:off x="6536100" y="2924517"/>
              <a:ext cx="154507" cy="111137"/>
            </a:xfrm>
            <a:custGeom>
              <a:avLst/>
              <a:gdLst/>
              <a:ahLst/>
              <a:cxnLst/>
              <a:rect l="l" t="t" r="r" b="b"/>
              <a:pathLst>
                <a:path w="5497" h="3954" extrusionOk="0">
                  <a:moveTo>
                    <a:pt x="2749" y="1"/>
                  </a:moveTo>
                  <a:cubicBezTo>
                    <a:pt x="1231" y="1"/>
                    <a:pt x="0" y="1231"/>
                    <a:pt x="0" y="2749"/>
                  </a:cubicBezTo>
                  <a:lnTo>
                    <a:pt x="0" y="3953"/>
                  </a:lnTo>
                  <a:lnTo>
                    <a:pt x="5497" y="3953"/>
                  </a:lnTo>
                  <a:lnTo>
                    <a:pt x="5497" y="2749"/>
                  </a:lnTo>
                  <a:cubicBezTo>
                    <a:pt x="5497" y="1231"/>
                    <a:pt x="4266" y="1"/>
                    <a:pt x="27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73"/>
            <p:cNvSpPr/>
            <p:nvPr/>
          </p:nvSpPr>
          <p:spPr>
            <a:xfrm>
              <a:off x="6705279" y="2946581"/>
              <a:ext cx="96437" cy="89073"/>
            </a:xfrm>
            <a:custGeom>
              <a:avLst/>
              <a:gdLst/>
              <a:ahLst/>
              <a:cxnLst/>
              <a:rect l="l" t="t" r="r" b="b"/>
              <a:pathLst>
                <a:path w="3431" h="3169" extrusionOk="0">
                  <a:moveTo>
                    <a:pt x="1440" y="1"/>
                  </a:moveTo>
                  <a:cubicBezTo>
                    <a:pt x="869" y="1"/>
                    <a:pt x="360" y="249"/>
                    <a:pt x="0" y="639"/>
                  </a:cubicBezTo>
                  <a:cubicBezTo>
                    <a:pt x="167" y="1049"/>
                    <a:pt x="263" y="1496"/>
                    <a:pt x="263" y="1964"/>
                  </a:cubicBezTo>
                  <a:lnTo>
                    <a:pt x="263" y="3168"/>
                  </a:lnTo>
                  <a:lnTo>
                    <a:pt x="3038" y="3168"/>
                  </a:lnTo>
                  <a:cubicBezTo>
                    <a:pt x="3255" y="3168"/>
                    <a:pt x="3430" y="2993"/>
                    <a:pt x="3430" y="2776"/>
                  </a:cubicBezTo>
                  <a:lnTo>
                    <a:pt x="3430" y="2047"/>
                  </a:lnTo>
                  <a:cubicBezTo>
                    <a:pt x="3430" y="1088"/>
                    <a:pt x="2753" y="208"/>
                    <a:pt x="1809" y="35"/>
                  </a:cubicBezTo>
                  <a:cubicBezTo>
                    <a:pt x="1684" y="12"/>
                    <a:pt x="1561" y="1"/>
                    <a:pt x="14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73"/>
            <p:cNvSpPr/>
            <p:nvPr/>
          </p:nvSpPr>
          <p:spPr>
            <a:xfrm>
              <a:off x="6424963" y="2946581"/>
              <a:ext cx="96465" cy="89073"/>
            </a:xfrm>
            <a:custGeom>
              <a:avLst/>
              <a:gdLst/>
              <a:ahLst/>
              <a:cxnLst/>
              <a:rect l="l" t="t" r="r" b="b"/>
              <a:pathLst>
                <a:path w="3432" h="3169" extrusionOk="0">
                  <a:moveTo>
                    <a:pt x="1991" y="1"/>
                  </a:moveTo>
                  <a:cubicBezTo>
                    <a:pt x="1870" y="1"/>
                    <a:pt x="1747" y="12"/>
                    <a:pt x="1622" y="35"/>
                  </a:cubicBezTo>
                  <a:cubicBezTo>
                    <a:pt x="679" y="208"/>
                    <a:pt x="0" y="1088"/>
                    <a:pt x="0" y="2047"/>
                  </a:cubicBezTo>
                  <a:lnTo>
                    <a:pt x="0" y="2776"/>
                  </a:lnTo>
                  <a:cubicBezTo>
                    <a:pt x="0" y="2992"/>
                    <a:pt x="177" y="3168"/>
                    <a:pt x="394" y="3168"/>
                  </a:cubicBezTo>
                  <a:lnTo>
                    <a:pt x="3169" y="3168"/>
                  </a:lnTo>
                  <a:lnTo>
                    <a:pt x="3169" y="1964"/>
                  </a:lnTo>
                  <a:cubicBezTo>
                    <a:pt x="3169" y="1496"/>
                    <a:pt x="3265" y="1049"/>
                    <a:pt x="3432" y="639"/>
                  </a:cubicBezTo>
                  <a:cubicBezTo>
                    <a:pt x="3072" y="249"/>
                    <a:pt x="2563" y="1"/>
                    <a:pt x="19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 name="Google Shape;1104;p73"/>
          <p:cNvGrpSpPr/>
          <p:nvPr/>
        </p:nvGrpSpPr>
        <p:grpSpPr>
          <a:xfrm>
            <a:off x="4792030" y="2658901"/>
            <a:ext cx="376697" cy="376753"/>
            <a:chOff x="4792030" y="2658901"/>
            <a:chExt cx="376697" cy="376753"/>
          </a:xfrm>
        </p:grpSpPr>
        <p:sp>
          <p:nvSpPr>
            <p:cNvPr id="1105" name="Google Shape;1105;p73"/>
            <p:cNvSpPr/>
            <p:nvPr/>
          </p:nvSpPr>
          <p:spPr>
            <a:xfrm>
              <a:off x="4903110" y="2769982"/>
              <a:ext cx="154535" cy="134747"/>
            </a:xfrm>
            <a:custGeom>
              <a:avLst/>
              <a:gdLst/>
              <a:ahLst/>
              <a:cxnLst/>
              <a:rect l="l" t="t" r="r" b="b"/>
              <a:pathLst>
                <a:path w="5498" h="4794" extrusionOk="0">
                  <a:moveTo>
                    <a:pt x="2749" y="1"/>
                  </a:moveTo>
                  <a:cubicBezTo>
                    <a:pt x="1234" y="1"/>
                    <a:pt x="1" y="1234"/>
                    <a:pt x="1" y="2749"/>
                  </a:cubicBezTo>
                  <a:cubicBezTo>
                    <a:pt x="1" y="3565"/>
                    <a:pt x="364" y="4290"/>
                    <a:pt x="929" y="4794"/>
                  </a:cubicBezTo>
                  <a:cubicBezTo>
                    <a:pt x="1371" y="4254"/>
                    <a:pt x="2032" y="3928"/>
                    <a:pt x="2749" y="3928"/>
                  </a:cubicBezTo>
                  <a:cubicBezTo>
                    <a:pt x="1882" y="3928"/>
                    <a:pt x="1179" y="3223"/>
                    <a:pt x="1179" y="2358"/>
                  </a:cubicBezTo>
                  <a:cubicBezTo>
                    <a:pt x="1179" y="1491"/>
                    <a:pt x="1882" y="786"/>
                    <a:pt x="2749" y="786"/>
                  </a:cubicBezTo>
                  <a:cubicBezTo>
                    <a:pt x="3615" y="786"/>
                    <a:pt x="4319" y="1491"/>
                    <a:pt x="4319" y="2358"/>
                  </a:cubicBezTo>
                  <a:cubicBezTo>
                    <a:pt x="4319" y="3223"/>
                    <a:pt x="3615" y="3928"/>
                    <a:pt x="2749" y="3928"/>
                  </a:cubicBezTo>
                  <a:cubicBezTo>
                    <a:pt x="3464" y="3928"/>
                    <a:pt x="4125" y="4254"/>
                    <a:pt x="4568" y="4794"/>
                  </a:cubicBezTo>
                  <a:cubicBezTo>
                    <a:pt x="5134" y="4290"/>
                    <a:pt x="5497" y="3565"/>
                    <a:pt x="5497" y="2749"/>
                  </a:cubicBezTo>
                  <a:cubicBezTo>
                    <a:pt x="5497" y="1234"/>
                    <a:pt x="4264" y="1"/>
                    <a:pt x="27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73"/>
            <p:cNvSpPr/>
            <p:nvPr/>
          </p:nvSpPr>
          <p:spPr>
            <a:xfrm>
              <a:off x="4947745" y="2902452"/>
              <a:ext cx="65266" cy="22092"/>
            </a:xfrm>
            <a:custGeom>
              <a:avLst/>
              <a:gdLst/>
              <a:ahLst/>
              <a:cxnLst/>
              <a:rect l="l" t="t" r="r" b="b"/>
              <a:pathLst>
                <a:path w="2322" h="786" extrusionOk="0">
                  <a:moveTo>
                    <a:pt x="1161" y="1"/>
                  </a:moveTo>
                  <a:cubicBezTo>
                    <a:pt x="710" y="1"/>
                    <a:pt x="294" y="195"/>
                    <a:pt x="1" y="519"/>
                  </a:cubicBezTo>
                  <a:cubicBezTo>
                    <a:pt x="354" y="685"/>
                    <a:pt x="745" y="786"/>
                    <a:pt x="1161" y="786"/>
                  </a:cubicBezTo>
                  <a:cubicBezTo>
                    <a:pt x="1577" y="786"/>
                    <a:pt x="1968" y="685"/>
                    <a:pt x="2321" y="519"/>
                  </a:cubicBezTo>
                  <a:cubicBezTo>
                    <a:pt x="2028" y="195"/>
                    <a:pt x="1611" y="1"/>
                    <a:pt x="11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73"/>
            <p:cNvSpPr/>
            <p:nvPr/>
          </p:nvSpPr>
          <p:spPr>
            <a:xfrm>
              <a:off x="4792030" y="2658901"/>
              <a:ext cx="376697" cy="376753"/>
            </a:xfrm>
            <a:custGeom>
              <a:avLst/>
              <a:gdLst/>
              <a:ahLst/>
              <a:cxnLst/>
              <a:rect l="l" t="t" r="r" b="b"/>
              <a:pathLst>
                <a:path w="13402" h="13404" extrusionOk="0">
                  <a:moveTo>
                    <a:pt x="6701" y="3168"/>
                  </a:moveTo>
                  <a:cubicBezTo>
                    <a:pt x="8649" y="3168"/>
                    <a:pt x="10234" y="4753"/>
                    <a:pt x="10234" y="6703"/>
                  </a:cubicBezTo>
                  <a:cubicBezTo>
                    <a:pt x="10234" y="8683"/>
                    <a:pt x="8603" y="10236"/>
                    <a:pt x="6701" y="10236"/>
                  </a:cubicBezTo>
                  <a:cubicBezTo>
                    <a:pt x="4798" y="10236"/>
                    <a:pt x="3166" y="8683"/>
                    <a:pt x="3166" y="6703"/>
                  </a:cubicBezTo>
                  <a:cubicBezTo>
                    <a:pt x="3166" y="4753"/>
                    <a:pt x="4753" y="3168"/>
                    <a:pt x="6701" y="3168"/>
                  </a:cubicBezTo>
                  <a:close/>
                  <a:moveTo>
                    <a:pt x="5916" y="1"/>
                  </a:moveTo>
                  <a:cubicBezTo>
                    <a:pt x="5735" y="1"/>
                    <a:pt x="5579" y="123"/>
                    <a:pt x="5535" y="298"/>
                  </a:cubicBezTo>
                  <a:lnTo>
                    <a:pt x="5155" y="1841"/>
                  </a:lnTo>
                  <a:cubicBezTo>
                    <a:pt x="4880" y="1930"/>
                    <a:pt x="4611" y="2039"/>
                    <a:pt x="4357" y="2172"/>
                  </a:cubicBezTo>
                  <a:lnTo>
                    <a:pt x="3016" y="1368"/>
                  </a:lnTo>
                  <a:cubicBezTo>
                    <a:pt x="2953" y="1331"/>
                    <a:pt x="2882" y="1312"/>
                    <a:pt x="2813" y="1312"/>
                  </a:cubicBezTo>
                  <a:cubicBezTo>
                    <a:pt x="2711" y="1312"/>
                    <a:pt x="2611" y="1351"/>
                    <a:pt x="2537" y="1426"/>
                  </a:cubicBezTo>
                  <a:lnTo>
                    <a:pt x="1426" y="2537"/>
                  </a:lnTo>
                  <a:cubicBezTo>
                    <a:pt x="1298" y="2664"/>
                    <a:pt x="1275" y="2863"/>
                    <a:pt x="1366" y="3017"/>
                  </a:cubicBezTo>
                  <a:lnTo>
                    <a:pt x="2171" y="4357"/>
                  </a:lnTo>
                  <a:cubicBezTo>
                    <a:pt x="2039" y="4613"/>
                    <a:pt x="1928" y="4880"/>
                    <a:pt x="1841" y="5157"/>
                  </a:cubicBezTo>
                  <a:lnTo>
                    <a:pt x="297" y="5536"/>
                  </a:lnTo>
                  <a:cubicBezTo>
                    <a:pt x="123" y="5580"/>
                    <a:pt x="0" y="5736"/>
                    <a:pt x="0" y="5916"/>
                  </a:cubicBezTo>
                  <a:lnTo>
                    <a:pt x="0" y="7488"/>
                  </a:lnTo>
                  <a:cubicBezTo>
                    <a:pt x="0" y="7667"/>
                    <a:pt x="123" y="7824"/>
                    <a:pt x="297" y="7867"/>
                  </a:cubicBezTo>
                  <a:lnTo>
                    <a:pt x="1841" y="8248"/>
                  </a:lnTo>
                  <a:cubicBezTo>
                    <a:pt x="1928" y="8524"/>
                    <a:pt x="2039" y="8791"/>
                    <a:pt x="2171" y="9047"/>
                  </a:cubicBezTo>
                  <a:lnTo>
                    <a:pt x="1366" y="10386"/>
                  </a:lnTo>
                  <a:cubicBezTo>
                    <a:pt x="1275" y="10541"/>
                    <a:pt x="1299" y="10740"/>
                    <a:pt x="1426" y="10867"/>
                  </a:cubicBezTo>
                  <a:lnTo>
                    <a:pt x="2537" y="11977"/>
                  </a:lnTo>
                  <a:cubicBezTo>
                    <a:pt x="2619" y="12059"/>
                    <a:pt x="2731" y="12109"/>
                    <a:pt x="2841" y="12109"/>
                  </a:cubicBezTo>
                  <a:cubicBezTo>
                    <a:pt x="2901" y="12109"/>
                    <a:pt x="2961" y="12094"/>
                    <a:pt x="3016" y="12062"/>
                  </a:cubicBezTo>
                  <a:lnTo>
                    <a:pt x="4357" y="11231"/>
                  </a:lnTo>
                  <a:cubicBezTo>
                    <a:pt x="4611" y="11364"/>
                    <a:pt x="4880" y="11475"/>
                    <a:pt x="5155" y="11563"/>
                  </a:cubicBezTo>
                  <a:lnTo>
                    <a:pt x="5535" y="13106"/>
                  </a:lnTo>
                  <a:cubicBezTo>
                    <a:pt x="5579" y="13281"/>
                    <a:pt x="5735" y="13403"/>
                    <a:pt x="5916" y="13403"/>
                  </a:cubicBezTo>
                  <a:lnTo>
                    <a:pt x="7486" y="13403"/>
                  </a:lnTo>
                  <a:cubicBezTo>
                    <a:pt x="7666" y="13403"/>
                    <a:pt x="7823" y="13281"/>
                    <a:pt x="7867" y="13106"/>
                  </a:cubicBezTo>
                  <a:lnTo>
                    <a:pt x="8247" y="11563"/>
                  </a:lnTo>
                  <a:cubicBezTo>
                    <a:pt x="8522" y="11474"/>
                    <a:pt x="8790" y="11364"/>
                    <a:pt x="9045" y="11231"/>
                  </a:cubicBezTo>
                  <a:lnTo>
                    <a:pt x="10386" y="12036"/>
                  </a:lnTo>
                  <a:cubicBezTo>
                    <a:pt x="10449" y="12073"/>
                    <a:pt x="10519" y="12091"/>
                    <a:pt x="10589" y="12091"/>
                  </a:cubicBezTo>
                  <a:cubicBezTo>
                    <a:pt x="10690" y="12091"/>
                    <a:pt x="10790" y="12053"/>
                    <a:pt x="10865" y="11977"/>
                  </a:cubicBezTo>
                  <a:lnTo>
                    <a:pt x="11976" y="10867"/>
                  </a:lnTo>
                  <a:cubicBezTo>
                    <a:pt x="12103" y="10740"/>
                    <a:pt x="12127" y="10541"/>
                    <a:pt x="12034" y="10386"/>
                  </a:cubicBezTo>
                  <a:lnTo>
                    <a:pt x="11231" y="9047"/>
                  </a:lnTo>
                  <a:cubicBezTo>
                    <a:pt x="11363" y="8791"/>
                    <a:pt x="11474" y="8524"/>
                    <a:pt x="11561" y="8248"/>
                  </a:cubicBezTo>
                  <a:lnTo>
                    <a:pt x="13104" y="7867"/>
                  </a:lnTo>
                  <a:cubicBezTo>
                    <a:pt x="13279" y="7824"/>
                    <a:pt x="13402" y="7667"/>
                    <a:pt x="13402" y="7488"/>
                  </a:cubicBezTo>
                  <a:lnTo>
                    <a:pt x="13402" y="5916"/>
                  </a:lnTo>
                  <a:cubicBezTo>
                    <a:pt x="13402" y="5736"/>
                    <a:pt x="13279" y="5580"/>
                    <a:pt x="13104" y="5536"/>
                  </a:cubicBezTo>
                  <a:lnTo>
                    <a:pt x="11561" y="5157"/>
                  </a:lnTo>
                  <a:cubicBezTo>
                    <a:pt x="11474" y="4880"/>
                    <a:pt x="11363" y="4613"/>
                    <a:pt x="11231" y="4357"/>
                  </a:cubicBezTo>
                  <a:lnTo>
                    <a:pt x="12034" y="3017"/>
                  </a:lnTo>
                  <a:cubicBezTo>
                    <a:pt x="12127" y="2863"/>
                    <a:pt x="12103" y="2664"/>
                    <a:pt x="11976" y="2537"/>
                  </a:cubicBezTo>
                  <a:lnTo>
                    <a:pt x="10865" y="1426"/>
                  </a:lnTo>
                  <a:cubicBezTo>
                    <a:pt x="10790" y="1351"/>
                    <a:pt x="10690" y="1312"/>
                    <a:pt x="10588" y="1312"/>
                  </a:cubicBezTo>
                  <a:cubicBezTo>
                    <a:pt x="10519" y="1312"/>
                    <a:pt x="10449" y="1330"/>
                    <a:pt x="10386" y="1368"/>
                  </a:cubicBezTo>
                  <a:lnTo>
                    <a:pt x="9045" y="2172"/>
                  </a:lnTo>
                  <a:cubicBezTo>
                    <a:pt x="8790" y="2039"/>
                    <a:pt x="8522" y="1930"/>
                    <a:pt x="8247" y="1841"/>
                  </a:cubicBezTo>
                  <a:lnTo>
                    <a:pt x="7867" y="298"/>
                  </a:lnTo>
                  <a:cubicBezTo>
                    <a:pt x="7823" y="123"/>
                    <a:pt x="7666" y="1"/>
                    <a:pt x="74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73"/>
            <p:cNvSpPr/>
            <p:nvPr/>
          </p:nvSpPr>
          <p:spPr>
            <a:xfrm>
              <a:off x="4958285" y="2814139"/>
              <a:ext cx="44185" cy="44157"/>
            </a:xfrm>
            <a:custGeom>
              <a:avLst/>
              <a:gdLst/>
              <a:ahLst/>
              <a:cxnLst/>
              <a:rect l="l" t="t" r="r" b="b"/>
              <a:pathLst>
                <a:path w="1572" h="1571" extrusionOk="0">
                  <a:moveTo>
                    <a:pt x="786" y="0"/>
                  </a:moveTo>
                  <a:cubicBezTo>
                    <a:pt x="353" y="0"/>
                    <a:pt x="1" y="354"/>
                    <a:pt x="1" y="786"/>
                  </a:cubicBezTo>
                  <a:cubicBezTo>
                    <a:pt x="1" y="1219"/>
                    <a:pt x="353" y="1571"/>
                    <a:pt x="786" y="1571"/>
                  </a:cubicBezTo>
                  <a:cubicBezTo>
                    <a:pt x="1218" y="1571"/>
                    <a:pt x="1571" y="1219"/>
                    <a:pt x="1571" y="786"/>
                  </a:cubicBezTo>
                  <a:cubicBezTo>
                    <a:pt x="1571" y="354"/>
                    <a:pt x="1218" y="0"/>
                    <a:pt x="7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 name="Google Shape;1109;p73"/>
          <p:cNvGrpSpPr/>
          <p:nvPr/>
        </p:nvGrpSpPr>
        <p:grpSpPr>
          <a:xfrm>
            <a:off x="5607400" y="2682090"/>
            <a:ext cx="378917" cy="330376"/>
            <a:chOff x="5607400" y="2682090"/>
            <a:chExt cx="378917" cy="330376"/>
          </a:xfrm>
        </p:grpSpPr>
        <p:sp>
          <p:nvSpPr>
            <p:cNvPr id="1110" name="Google Shape;1110;p73"/>
            <p:cNvSpPr/>
            <p:nvPr/>
          </p:nvSpPr>
          <p:spPr>
            <a:xfrm>
              <a:off x="5637531" y="2854445"/>
              <a:ext cx="59757" cy="56552"/>
            </a:xfrm>
            <a:custGeom>
              <a:avLst/>
              <a:gdLst/>
              <a:ahLst/>
              <a:cxnLst/>
              <a:rect l="l" t="t" r="r" b="b"/>
              <a:pathLst>
                <a:path w="2126" h="2012" extrusionOk="0">
                  <a:moveTo>
                    <a:pt x="1479" y="0"/>
                  </a:moveTo>
                  <a:cubicBezTo>
                    <a:pt x="1329" y="0"/>
                    <a:pt x="1178" y="58"/>
                    <a:pt x="1063" y="173"/>
                  </a:cubicBezTo>
                  <a:lnTo>
                    <a:pt x="229" y="1007"/>
                  </a:lnTo>
                  <a:cubicBezTo>
                    <a:pt x="0" y="1236"/>
                    <a:pt x="0" y="1609"/>
                    <a:pt x="229" y="1840"/>
                  </a:cubicBezTo>
                  <a:cubicBezTo>
                    <a:pt x="344" y="1955"/>
                    <a:pt x="495" y="2012"/>
                    <a:pt x="646" y="2012"/>
                  </a:cubicBezTo>
                  <a:cubicBezTo>
                    <a:pt x="797" y="2012"/>
                    <a:pt x="947" y="1955"/>
                    <a:pt x="1063" y="1840"/>
                  </a:cubicBezTo>
                  <a:lnTo>
                    <a:pt x="1896" y="1007"/>
                  </a:lnTo>
                  <a:cubicBezTo>
                    <a:pt x="2125" y="776"/>
                    <a:pt x="2125" y="404"/>
                    <a:pt x="1896" y="173"/>
                  </a:cubicBezTo>
                  <a:cubicBezTo>
                    <a:pt x="1781" y="58"/>
                    <a:pt x="1630" y="0"/>
                    <a:pt x="14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73"/>
            <p:cNvSpPr/>
            <p:nvPr/>
          </p:nvSpPr>
          <p:spPr>
            <a:xfrm>
              <a:off x="5715558" y="2932499"/>
              <a:ext cx="59785" cy="56524"/>
            </a:xfrm>
            <a:custGeom>
              <a:avLst/>
              <a:gdLst/>
              <a:ahLst/>
              <a:cxnLst/>
              <a:rect l="l" t="t" r="r" b="b"/>
              <a:pathLst>
                <a:path w="2127" h="2011" extrusionOk="0">
                  <a:moveTo>
                    <a:pt x="1479" y="0"/>
                  </a:moveTo>
                  <a:cubicBezTo>
                    <a:pt x="1329" y="0"/>
                    <a:pt x="1178" y="58"/>
                    <a:pt x="1063" y="172"/>
                  </a:cubicBezTo>
                  <a:lnTo>
                    <a:pt x="231" y="1006"/>
                  </a:lnTo>
                  <a:cubicBezTo>
                    <a:pt x="0" y="1236"/>
                    <a:pt x="0" y="1608"/>
                    <a:pt x="231" y="1839"/>
                  </a:cubicBezTo>
                  <a:cubicBezTo>
                    <a:pt x="345" y="1954"/>
                    <a:pt x="496" y="2011"/>
                    <a:pt x="647" y="2011"/>
                  </a:cubicBezTo>
                  <a:cubicBezTo>
                    <a:pt x="797" y="2011"/>
                    <a:pt x="948" y="1954"/>
                    <a:pt x="1063" y="1839"/>
                  </a:cubicBezTo>
                  <a:lnTo>
                    <a:pt x="1896" y="1006"/>
                  </a:lnTo>
                  <a:cubicBezTo>
                    <a:pt x="2127" y="776"/>
                    <a:pt x="2127" y="403"/>
                    <a:pt x="1896" y="172"/>
                  </a:cubicBezTo>
                  <a:cubicBezTo>
                    <a:pt x="1781" y="58"/>
                    <a:pt x="1630" y="0"/>
                    <a:pt x="14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73"/>
            <p:cNvSpPr/>
            <p:nvPr/>
          </p:nvSpPr>
          <p:spPr>
            <a:xfrm>
              <a:off x="5770199" y="2971513"/>
              <a:ext cx="44157" cy="40953"/>
            </a:xfrm>
            <a:custGeom>
              <a:avLst/>
              <a:gdLst/>
              <a:ahLst/>
              <a:cxnLst/>
              <a:rect l="l" t="t" r="r" b="b"/>
              <a:pathLst>
                <a:path w="1571" h="1457" extrusionOk="0">
                  <a:moveTo>
                    <a:pt x="923" y="0"/>
                  </a:moveTo>
                  <a:cubicBezTo>
                    <a:pt x="773" y="0"/>
                    <a:pt x="622" y="58"/>
                    <a:pt x="507" y="172"/>
                  </a:cubicBezTo>
                  <a:lnTo>
                    <a:pt x="229" y="451"/>
                  </a:lnTo>
                  <a:cubicBezTo>
                    <a:pt x="0" y="680"/>
                    <a:pt x="0" y="1054"/>
                    <a:pt x="229" y="1284"/>
                  </a:cubicBezTo>
                  <a:cubicBezTo>
                    <a:pt x="345" y="1399"/>
                    <a:pt x="495" y="1456"/>
                    <a:pt x="646" y="1456"/>
                  </a:cubicBezTo>
                  <a:cubicBezTo>
                    <a:pt x="797" y="1456"/>
                    <a:pt x="947" y="1399"/>
                    <a:pt x="1063" y="1284"/>
                  </a:cubicBezTo>
                  <a:lnTo>
                    <a:pt x="1340" y="1006"/>
                  </a:lnTo>
                  <a:cubicBezTo>
                    <a:pt x="1571" y="776"/>
                    <a:pt x="1571" y="403"/>
                    <a:pt x="1340" y="172"/>
                  </a:cubicBezTo>
                  <a:cubicBezTo>
                    <a:pt x="1225" y="58"/>
                    <a:pt x="1074" y="0"/>
                    <a:pt x="9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73"/>
            <p:cNvSpPr/>
            <p:nvPr/>
          </p:nvSpPr>
          <p:spPr>
            <a:xfrm>
              <a:off x="5676544" y="2877858"/>
              <a:ext cx="75384" cy="72152"/>
            </a:xfrm>
            <a:custGeom>
              <a:avLst/>
              <a:gdLst/>
              <a:ahLst/>
              <a:cxnLst/>
              <a:rect l="l" t="t" r="r" b="b"/>
              <a:pathLst>
                <a:path w="2682" h="2567" extrusionOk="0">
                  <a:moveTo>
                    <a:pt x="2035" y="1"/>
                  </a:moveTo>
                  <a:cubicBezTo>
                    <a:pt x="1884" y="1"/>
                    <a:pt x="1733" y="58"/>
                    <a:pt x="1619" y="174"/>
                  </a:cubicBezTo>
                  <a:lnTo>
                    <a:pt x="229" y="1562"/>
                  </a:lnTo>
                  <a:cubicBezTo>
                    <a:pt x="0" y="1792"/>
                    <a:pt x="0" y="2164"/>
                    <a:pt x="229" y="2395"/>
                  </a:cubicBezTo>
                  <a:cubicBezTo>
                    <a:pt x="344" y="2510"/>
                    <a:pt x="496" y="2567"/>
                    <a:pt x="646" y="2567"/>
                  </a:cubicBezTo>
                  <a:cubicBezTo>
                    <a:pt x="797" y="2567"/>
                    <a:pt x="948" y="2510"/>
                    <a:pt x="1063" y="2395"/>
                  </a:cubicBezTo>
                  <a:lnTo>
                    <a:pt x="2451" y="1007"/>
                  </a:lnTo>
                  <a:cubicBezTo>
                    <a:pt x="2681" y="776"/>
                    <a:pt x="2681" y="403"/>
                    <a:pt x="2451" y="174"/>
                  </a:cubicBezTo>
                  <a:cubicBezTo>
                    <a:pt x="2336" y="58"/>
                    <a:pt x="2185" y="1"/>
                    <a:pt x="2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73"/>
            <p:cNvSpPr/>
            <p:nvPr/>
          </p:nvSpPr>
          <p:spPr>
            <a:xfrm>
              <a:off x="5607400" y="2683073"/>
              <a:ext cx="339623" cy="298164"/>
            </a:xfrm>
            <a:custGeom>
              <a:avLst/>
              <a:gdLst/>
              <a:ahLst/>
              <a:cxnLst/>
              <a:rect l="l" t="t" r="r" b="b"/>
              <a:pathLst>
                <a:path w="12083" h="10608" extrusionOk="0">
                  <a:moveTo>
                    <a:pt x="3763" y="1"/>
                  </a:moveTo>
                  <a:cubicBezTo>
                    <a:pt x="3663" y="1"/>
                    <a:pt x="3563" y="39"/>
                    <a:pt x="3486" y="115"/>
                  </a:cubicBezTo>
                  <a:lnTo>
                    <a:pt x="154" y="3446"/>
                  </a:lnTo>
                  <a:cubicBezTo>
                    <a:pt x="1" y="3599"/>
                    <a:pt x="1" y="3849"/>
                    <a:pt x="154" y="4002"/>
                  </a:cubicBezTo>
                  <a:lnTo>
                    <a:pt x="834" y="4693"/>
                  </a:lnTo>
                  <a:cubicBezTo>
                    <a:pt x="1050" y="4909"/>
                    <a:pt x="1212" y="5171"/>
                    <a:pt x="1308" y="5460"/>
                  </a:cubicBezTo>
                  <a:lnTo>
                    <a:pt x="1440" y="5854"/>
                  </a:lnTo>
                  <a:lnTo>
                    <a:pt x="1578" y="5716"/>
                  </a:lnTo>
                  <a:cubicBezTo>
                    <a:pt x="1847" y="5448"/>
                    <a:pt x="2199" y="5314"/>
                    <a:pt x="2551" y="5314"/>
                  </a:cubicBezTo>
                  <a:cubicBezTo>
                    <a:pt x="2903" y="5314"/>
                    <a:pt x="3255" y="5448"/>
                    <a:pt x="3523" y="5716"/>
                  </a:cubicBezTo>
                  <a:cubicBezTo>
                    <a:pt x="3692" y="5885"/>
                    <a:pt x="3803" y="6091"/>
                    <a:pt x="3864" y="6305"/>
                  </a:cubicBezTo>
                  <a:cubicBezTo>
                    <a:pt x="4064" y="6202"/>
                    <a:pt x="4284" y="6150"/>
                    <a:pt x="4504" y="6150"/>
                  </a:cubicBezTo>
                  <a:cubicBezTo>
                    <a:pt x="4853" y="6150"/>
                    <a:pt x="5201" y="6281"/>
                    <a:pt x="5467" y="6548"/>
                  </a:cubicBezTo>
                  <a:cubicBezTo>
                    <a:pt x="5900" y="6981"/>
                    <a:pt x="5976" y="7632"/>
                    <a:pt x="5709" y="8150"/>
                  </a:cubicBezTo>
                  <a:cubicBezTo>
                    <a:pt x="5925" y="8211"/>
                    <a:pt x="6129" y="8322"/>
                    <a:pt x="6299" y="8492"/>
                  </a:cubicBezTo>
                  <a:cubicBezTo>
                    <a:pt x="6571" y="8763"/>
                    <a:pt x="6703" y="9122"/>
                    <a:pt x="6700" y="9480"/>
                  </a:cubicBezTo>
                  <a:cubicBezTo>
                    <a:pt x="6706" y="9480"/>
                    <a:pt x="6711" y="9480"/>
                    <a:pt x="6717" y="9480"/>
                  </a:cubicBezTo>
                  <a:cubicBezTo>
                    <a:pt x="7067" y="9480"/>
                    <a:pt x="7419" y="9612"/>
                    <a:pt x="7687" y="9880"/>
                  </a:cubicBezTo>
                  <a:cubicBezTo>
                    <a:pt x="7824" y="10017"/>
                    <a:pt x="8243" y="10434"/>
                    <a:pt x="8243" y="10434"/>
                  </a:cubicBezTo>
                  <a:cubicBezTo>
                    <a:pt x="8357" y="10550"/>
                    <a:pt x="8508" y="10607"/>
                    <a:pt x="8659" y="10607"/>
                  </a:cubicBezTo>
                  <a:cubicBezTo>
                    <a:pt x="8810" y="10607"/>
                    <a:pt x="8961" y="10550"/>
                    <a:pt x="9076" y="10434"/>
                  </a:cubicBezTo>
                  <a:cubicBezTo>
                    <a:pt x="9305" y="10205"/>
                    <a:pt x="9305" y="9831"/>
                    <a:pt x="9076" y="9602"/>
                  </a:cubicBezTo>
                  <a:lnTo>
                    <a:pt x="8104" y="8630"/>
                  </a:lnTo>
                  <a:cubicBezTo>
                    <a:pt x="7951" y="8477"/>
                    <a:pt x="7951" y="8229"/>
                    <a:pt x="8104" y="8074"/>
                  </a:cubicBezTo>
                  <a:cubicBezTo>
                    <a:pt x="8181" y="7998"/>
                    <a:pt x="8281" y="7959"/>
                    <a:pt x="8381" y="7959"/>
                  </a:cubicBezTo>
                  <a:cubicBezTo>
                    <a:pt x="8482" y="7959"/>
                    <a:pt x="8582" y="7998"/>
                    <a:pt x="8659" y="8074"/>
                  </a:cubicBezTo>
                  <a:lnTo>
                    <a:pt x="9631" y="9046"/>
                  </a:lnTo>
                  <a:cubicBezTo>
                    <a:pt x="9746" y="9162"/>
                    <a:pt x="9897" y="9219"/>
                    <a:pt x="10047" y="9219"/>
                  </a:cubicBezTo>
                  <a:cubicBezTo>
                    <a:pt x="10198" y="9219"/>
                    <a:pt x="10349" y="9162"/>
                    <a:pt x="10464" y="9046"/>
                  </a:cubicBezTo>
                  <a:cubicBezTo>
                    <a:pt x="10693" y="8817"/>
                    <a:pt x="10693" y="8443"/>
                    <a:pt x="10464" y="8214"/>
                  </a:cubicBezTo>
                  <a:lnTo>
                    <a:pt x="9492" y="7242"/>
                  </a:lnTo>
                  <a:cubicBezTo>
                    <a:pt x="9339" y="7089"/>
                    <a:pt x="9339" y="6839"/>
                    <a:pt x="9492" y="6686"/>
                  </a:cubicBezTo>
                  <a:cubicBezTo>
                    <a:pt x="9569" y="6610"/>
                    <a:pt x="9669" y="6571"/>
                    <a:pt x="9769" y="6571"/>
                  </a:cubicBezTo>
                  <a:cubicBezTo>
                    <a:pt x="9870" y="6571"/>
                    <a:pt x="9970" y="6610"/>
                    <a:pt x="10047" y="6686"/>
                  </a:cubicBezTo>
                  <a:lnTo>
                    <a:pt x="11019" y="7658"/>
                  </a:lnTo>
                  <a:cubicBezTo>
                    <a:pt x="11134" y="7774"/>
                    <a:pt x="11285" y="7831"/>
                    <a:pt x="11435" y="7831"/>
                  </a:cubicBezTo>
                  <a:cubicBezTo>
                    <a:pt x="11586" y="7831"/>
                    <a:pt x="11737" y="7774"/>
                    <a:pt x="11852" y="7658"/>
                  </a:cubicBezTo>
                  <a:cubicBezTo>
                    <a:pt x="12083" y="7429"/>
                    <a:pt x="12083" y="7055"/>
                    <a:pt x="11852" y="6825"/>
                  </a:cubicBezTo>
                  <a:lnTo>
                    <a:pt x="9464" y="4437"/>
                  </a:lnTo>
                  <a:cubicBezTo>
                    <a:pt x="9137" y="4653"/>
                    <a:pt x="8759" y="4761"/>
                    <a:pt x="8381" y="4761"/>
                  </a:cubicBezTo>
                  <a:cubicBezTo>
                    <a:pt x="7879" y="4761"/>
                    <a:pt x="7376" y="4570"/>
                    <a:pt x="6993" y="4188"/>
                  </a:cubicBezTo>
                  <a:cubicBezTo>
                    <a:pt x="6917" y="4111"/>
                    <a:pt x="6816" y="4073"/>
                    <a:pt x="6715" y="4073"/>
                  </a:cubicBezTo>
                  <a:cubicBezTo>
                    <a:pt x="6615" y="4073"/>
                    <a:pt x="6515" y="4111"/>
                    <a:pt x="6439" y="4188"/>
                  </a:cubicBezTo>
                  <a:cubicBezTo>
                    <a:pt x="6056" y="4571"/>
                    <a:pt x="5553" y="4762"/>
                    <a:pt x="5050" y="4762"/>
                  </a:cubicBezTo>
                  <a:cubicBezTo>
                    <a:pt x="4547" y="4762"/>
                    <a:pt x="4044" y="4571"/>
                    <a:pt x="3661" y="4188"/>
                  </a:cubicBezTo>
                  <a:cubicBezTo>
                    <a:pt x="3201" y="3729"/>
                    <a:pt x="3201" y="2980"/>
                    <a:pt x="3661" y="2522"/>
                  </a:cubicBezTo>
                  <a:lnTo>
                    <a:pt x="5049" y="1134"/>
                  </a:lnTo>
                  <a:lnTo>
                    <a:pt x="4041" y="115"/>
                  </a:lnTo>
                  <a:cubicBezTo>
                    <a:pt x="3964" y="39"/>
                    <a:pt x="3864" y="1"/>
                    <a:pt x="3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73"/>
            <p:cNvSpPr/>
            <p:nvPr/>
          </p:nvSpPr>
          <p:spPr>
            <a:xfrm>
              <a:off x="5720617" y="2682090"/>
              <a:ext cx="265700" cy="171371"/>
            </a:xfrm>
            <a:custGeom>
              <a:avLst/>
              <a:gdLst/>
              <a:ahLst/>
              <a:cxnLst/>
              <a:rect l="l" t="t" r="r" b="b"/>
              <a:pathLst>
                <a:path w="9453" h="6097" extrusionOk="0">
                  <a:moveTo>
                    <a:pt x="5689" y="0"/>
                  </a:moveTo>
                  <a:cubicBezTo>
                    <a:pt x="5589" y="0"/>
                    <a:pt x="5488" y="39"/>
                    <a:pt x="5411" y="115"/>
                  </a:cubicBezTo>
                  <a:lnTo>
                    <a:pt x="4505" y="1022"/>
                  </a:lnTo>
                  <a:cubicBezTo>
                    <a:pt x="4409" y="1120"/>
                    <a:pt x="4276" y="1174"/>
                    <a:pt x="4139" y="1174"/>
                  </a:cubicBezTo>
                  <a:lnTo>
                    <a:pt x="2457" y="1174"/>
                  </a:lnTo>
                  <a:cubicBezTo>
                    <a:pt x="2250" y="1174"/>
                    <a:pt x="2050" y="1257"/>
                    <a:pt x="1903" y="1404"/>
                  </a:cubicBezTo>
                  <a:lnTo>
                    <a:pt x="103" y="3204"/>
                  </a:lnTo>
                  <a:cubicBezTo>
                    <a:pt x="10" y="3297"/>
                    <a:pt x="1" y="3445"/>
                    <a:pt x="81" y="3550"/>
                  </a:cubicBezTo>
                  <a:cubicBezTo>
                    <a:pt x="320" y="3862"/>
                    <a:pt x="670" y="4018"/>
                    <a:pt x="1021" y="4018"/>
                  </a:cubicBezTo>
                  <a:cubicBezTo>
                    <a:pt x="1322" y="4018"/>
                    <a:pt x="1624" y="3903"/>
                    <a:pt x="1855" y="3672"/>
                  </a:cubicBezTo>
                  <a:cubicBezTo>
                    <a:pt x="2085" y="3442"/>
                    <a:pt x="2386" y="3327"/>
                    <a:pt x="2688" y="3327"/>
                  </a:cubicBezTo>
                  <a:cubicBezTo>
                    <a:pt x="2932" y="3327"/>
                    <a:pt x="3176" y="3403"/>
                    <a:pt x="3381" y="3553"/>
                  </a:cubicBezTo>
                  <a:cubicBezTo>
                    <a:pt x="3685" y="3775"/>
                    <a:pt x="4039" y="3895"/>
                    <a:pt x="4385" y="3895"/>
                  </a:cubicBezTo>
                  <a:cubicBezTo>
                    <a:pt x="4743" y="3895"/>
                    <a:pt x="5093" y="3766"/>
                    <a:pt x="5369" y="3490"/>
                  </a:cubicBezTo>
                  <a:lnTo>
                    <a:pt x="5464" y="3395"/>
                  </a:lnTo>
                  <a:lnTo>
                    <a:pt x="8166" y="6097"/>
                  </a:lnTo>
                  <a:cubicBezTo>
                    <a:pt x="8203" y="5958"/>
                    <a:pt x="8203" y="5812"/>
                    <a:pt x="8167" y="5675"/>
                  </a:cubicBezTo>
                  <a:cubicBezTo>
                    <a:pt x="8104" y="5440"/>
                    <a:pt x="8196" y="5106"/>
                    <a:pt x="8368" y="4933"/>
                  </a:cubicBezTo>
                  <a:lnTo>
                    <a:pt x="9298" y="4002"/>
                  </a:lnTo>
                  <a:cubicBezTo>
                    <a:pt x="9453" y="3849"/>
                    <a:pt x="9453" y="3601"/>
                    <a:pt x="9298" y="3448"/>
                  </a:cubicBezTo>
                  <a:lnTo>
                    <a:pt x="5967" y="115"/>
                  </a:lnTo>
                  <a:cubicBezTo>
                    <a:pt x="5891" y="39"/>
                    <a:pt x="5790" y="0"/>
                    <a:pt x="56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 name="Google Shape;1116;p73"/>
          <p:cNvGrpSpPr/>
          <p:nvPr/>
        </p:nvGrpSpPr>
        <p:grpSpPr>
          <a:xfrm>
            <a:off x="3973567" y="2659266"/>
            <a:ext cx="379817" cy="375994"/>
            <a:chOff x="3973567" y="2659266"/>
            <a:chExt cx="379817" cy="375994"/>
          </a:xfrm>
        </p:grpSpPr>
        <p:sp>
          <p:nvSpPr>
            <p:cNvPr id="1117" name="Google Shape;1117;p73"/>
            <p:cNvSpPr/>
            <p:nvPr/>
          </p:nvSpPr>
          <p:spPr>
            <a:xfrm>
              <a:off x="3973567" y="2902087"/>
              <a:ext cx="135450" cy="133173"/>
            </a:xfrm>
            <a:custGeom>
              <a:avLst/>
              <a:gdLst/>
              <a:ahLst/>
              <a:cxnLst/>
              <a:rect l="l" t="t" r="r" b="b"/>
              <a:pathLst>
                <a:path w="4819" h="4738" extrusionOk="0">
                  <a:moveTo>
                    <a:pt x="1999" y="1"/>
                  </a:moveTo>
                  <a:cubicBezTo>
                    <a:pt x="1028" y="1035"/>
                    <a:pt x="294" y="3220"/>
                    <a:pt x="120" y="4116"/>
                  </a:cubicBezTo>
                  <a:cubicBezTo>
                    <a:pt x="117" y="4194"/>
                    <a:pt x="1" y="4429"/>
                    <a:pt x="196" y="4624"/>
                  </a:cubicBezTo>
                  <a:cubicBezTo>
                    <a:pt x="285" y="4713"/>
                    <a:pt x="382" y="4738"/>
                    <a:pt x="471" y="4738"/>
                  </a:cubicBezTo>
                  <a:cubicBezTo>
                    <a:pt x="582" y="4738"/>
                    <a:pt x="679" y="4699"/>
                    <a:pt x="729" y="4697"/>
                  </a:cubicBezTo>
                  <a:cubicBezTo>
                    <a:pt x="1618" y="4525"/>
                    <a:pt x="3789" y="3797"/>
                    <a:pt x="4818" y="2828"/>
                  </a:cubicBezTo>
                  <a:cubicBezTo>
                    <a:pt x="4684" y="2769"/>
                    <a:pt x="4562" y="2687"/>
                    <a:pt x="4455" y="2582"/>
                  </a:cubicBezTo>
                  <a:lnTo>
                    <a:pt x="3625" y="1750"/>
                  </a:lnTo>
                  <a:lnTo>
                    <a:pt x="3347" y="2028"/>
                  </a:lnTo>
                  <a:cubicBezTo>
                    <a:pt x="3271" y="2104"/>
                    <a:pt x="3170" y="2143"/>
                    <a:pt x="3070" y="2143"/>
                  </a:cubicBezTo>
                  <a:cubicBezTo>
                    <a:pt x="2970" y="2143"/>
                    <a:pt x="2869" y="2104"/>
                    <a:pt x="2793" y="2028"/>
                  </a:cubicBezTo>
                  <a:cubicBezTo>
                    <a:pt x="2639" y="1875"/>
                    <a:pt x="2639" y="1626"/>
                    <a:pt x="2793" y="1473"/>
                  </a:cubicBezTo>
                  <a:lnTo>
                    <a:pt x="3070" y="1196"/>
                  </a:lnTo>
                  <a:lnTo>
                    <a:pt x="2238" y="365"/>
                  </a:lnTo>
                  <a:cubicBezTo>
                    <a:pt x="2133" y="259"/>
                    <a:pt x="2056" y="133"/>
                    <a:pt x="19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73"/>
            <p:cNvSpPr/>
            <p:nvPr/>
          </p:nvSpPr>
          <p:spPr>
            <a:xfrm>
              <a:off x="4047743" y="2676018"/>
              <a:ext cx="287512" cy="286303"/>
            </a:xfrm>
            <a:custGeom>
              <a:avLst/>
              <a:gdLst/>
              <a:ahLst/>
              <a:cxnLst/>
              <a:rect l="l" t="t" r="r" b="b"/>
              <a:pathLst>
                <a:path w="10229" h="10186" extrusionOk="0">
                  <a:moveTo>
                    <a:pt x="5696" y="2962"/>
                  </a:moveTo>
                  <a:cubicBezTo>
                    <a:pt x="6097" y="2962"/>
                    <a:pt x="6499" y="3115"/>
                    <a:pt x="6805" y="3420"/>
                  </a:cubicBezTo>
                  <a:cubicBezTo>
                    <a:pt x="7415" y="4031"/>
                    <a:pt x="7415" y="5025"/>
                    <a:pt x="6805" y="5637"/>
                  </a:cubicBezTo>
                  <a:cubicBezTo>
                    <a:pt x="6500" y="5943"/>
                    <a:pt x="6098" y="6095"/>
                    <a:pt x="5697" y="6095"/>
                  </a:cubicBezTo>
                  <a:cubicBezTo>
                    <a:pt x="5295" y="6095"/>
                    <a:pt x="4893" y="5943"/>
                    <a:pt x="4588" y="5637"/>
                  </a:cubicBezTo>
                  <a:cubicBezTo>
                    <a:pt x="3976" y="5025"/>
                    <a:pt x="3976" y="4031"/>
                    <a:pt x="4588" y="3420"/>
                  </a:cubicBezTo>
                  <a:cubicBezTo>
                    <a:pt x="4893" y="3115"/>
                    <a:pt x="5295" y="2962"/>
                    <a:pt x="5696" y="2962"/>
                  </a:cubicBezTo>
                  <a:close/>
                  <a:moveTo>
                    <a:pt x="6358" y="0"/>
                  </a:moveTo>
                  <a:cubicBezTo>
                    <a:pt x="2725" y="1390"/>
                    <a:pt x="1200" y="4881"/>
                    <a:pt x="453" y="6612"/>
                  </a:cubicBezTo>
                  <a:cubicBezTo>
                    <a:pt x="307" y="6947"/>
                    <a:pt x="183" y="7236"/>
                    <a:pt x="100" y="7365"/>
                  </a:cubicBezTo>
                  <a:cubicBezTo>
                    <a:pt x="0" y="7521"/>
                    <a:pt x="24" y="7724"/>
                    <a:pt x="154" y="7854"/>
                  </a:cubicBezTo>
                  <a:lnTo>
                    <a:pt x="984" y="8684"/>
                  </a:lnTo>
                  <a:lnTo>
                    <a:pt x="3478" y="6191"/>
                  </a:lnTo>
                  <a:cubicBezTo>
                    <a:pt x="3555" y="6115"/>
                    <a:pt x="3655" y="6076"/>
                    <a:pt x="3756" y="6076"/>
                  </a:cubicBezTo>
                  <a:cubicBezTo>
                    <a:pt x="3856" y="6076"/>
                    <a:pt x="3956" y="6115"/>
                    <a:pt x="4033" y="6191"/>
                  </a:cubicBezTo>
                  <a:cubicBezTo>
                    <a:pt x="4186" y="6345"/>
                    <a:pt x="4186" y="6591"/>
                    <a:pt x="4033" y="6745"/>
                  </a:cubicBezTo>
                  <a:lnTo>
                    <a:pt x="1539" y="9239"/>
                  </a:lnTo>
                  <a:lnTo>
                    <a:pt x="2371" y="10071"/>
                  </a:lnTo>
                  <a:cubicBezTo>
                    <a:pt x="2445" y="10146"/>
                    <a:pt x="2545" y="10185"/>
                    <a:pt x="2646" y="10185"/>
                  </a:cubicBezTo>
                  <a:cubicBezTo>
                    <a:pt x="2719" y="10185"/>
                    <a:pt x="2792" y="10165"/>
                    <a:pt x="2858" y="10123"/>
                  </a:cubicBezTo>
                  <a:cubicBezTo>
                    <a:pt x="2987" y="10042"/>
                    <a:pt x="3277" y="9916"/>
                    <a:pt x="3611" y="9772"/>
                  </a:cubicBezTo>
                  <a:cubicBezTo>
                    <a:pt x="5345" y="9024"/>
                    <a:pt x="8842" y="7505"/>
                    <a:pt x="10229" y="3863"/>
                  </a:cubicBezTo>
                  <a:lnTo>
                    <a:pt x="10229" y="3863"/>
                  </a:lnTo>
                  <a:cubicBezTo>
                    <a:pt x="10103" y="3878"/>
                    <a:pt x="9978" y="3900"/>
                    <a:pt x="9852" y="3900"/>
                  </a:cubicBezTo>
                  <a:cubicBezTo>
                    <a:pt x="8934" y="3900"/>
                    <a:pt x="8034" y="3541"/>
                    <a:pt x="7358" y="2865"/>
                  </a:cubicBezTo>
                  <a:cubicBezTo>
                    <a:pt x="6592" y="2099"/>
                    <a:pt x="6250" y="1036"/>
                    <a:pt x="6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73"/>
            <p:cNvSpPr/>
            <p:nvPr/>
          </p:nvSpPr>
          <p:spPr>
            <a:xfrm>
              <a:off x="4183643" y="2781281"/>
              <a:ext cx="48373" cy="44073"/>
            </a:xfrm>
            <a:custGeom>
              <a:avLst/>
              <a:gdLst/>
              <a:ahLst/>
              <a:cxnLst/>
              <a:rect l="l" t="t" r="r" b="b"/>
              <a:pathLst>
                <a:path w="1721" h="1568" extrusionOk="0">
                  <a:moveTo>
                    <a:pt x="861" y="1"/>
                  </a:moveTo>
                  <a:cubicBezTo>
                    <a:pt x="660" y="1"/>
                    <a:pt x="459" y="77"/>
                    <a:pt x="306" y="229"/>
                  </a:cubicBezTo>
                  <a:cubicBezTo>
                    <a:pt x="1" y="534"/>
                    <a:pt x="1" y="1032"/>
                    <a:pt x="306" y="1339"/>
                  </a:cubicBezTo>
                  <a:cubicBezTo>
                    <a:pt x="458" y="1491"/>
                    <a:pt x="659" y="1567"/>
                    <a:pt x="860" y="1567"/>
                  </a:cubicBezTo>
                  <a:cubicBezTo>
                    <a:pt x="1061" y="1567"/>
                    <a:pt x="1262" y="1491"/>
                    <a:pt x="1415" y="1339"/>
                  </a:cubicBezTo>
                  <a:cubicBezTo>
                    <a:pt x="1720" y="1032"/>
                    <a:pt x="1720" y="534"/>
                    <a:pt x="1415" y="229"/>
                  </a:cubicBezTo>
                  <a:cubicBezTo>
                    <a:pt x="1262" y="77"/>
                    <a:pt x="1062" y="1"/>
                    <a:pt x="8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73"/>
            <p:cNvSpPr/>
            <p:nvPr/>
          </p:nvSpPr>
          <p:spPr>
            <a:xfrm>
              <a:off x="4243793" y="2659266"/>
              <a:ext cx="109591" cy="104335"/>
            </a:xfrm>
            <a:custGeom>
              <a:avLst/>
              <a:gdLst/>
              <a:ahLst/>
              <a:cxnLst/>
              <a:rect l="l" t="t" r="r" b="b"/>
              <a:pathLst>
                <a:path w="3899" h="3712" extrusionOk="0">
                  <a:moveTo>
                    <a:pt x="2749" y="1"/>
                  </a:moveTo>
                  <a:cubicBezTo>
                    <a:pt x="1818" y="1"/>
                    <a:pt x="979" y="118"/>
                    <a:pt x="219" y="320"/>
                  </a:cubicBezTo>
                  <a:cubicBezTo>
                    <a:pt x="0" y="1232"/>
                    <a:pt x="251" y="2222"/>
                    <a:pt x="937" y="2908"/>
                  </a:cubicBezTo>
                  <a:cubicBezTo>
                    <a:pt x="1462" y="3433"/>
                    <a:pt x="2162" y="3712"/>
                    <a:pt x="2876" y="3712"/>
                  </a:cubicBezTo>
                  <a:cubicBezTo>
                    <a:pt x="3092" y="3712"/>
                    <a:pt x="3310" y="3686"/>
                    <a:pt x="3525" y="3633"/>
                  </a:cubicBezTo>
                  <a:cubicBezTo>
                    <a:pt x="3779" y="2685"/>
                    <a:pt x="3899" y="1612"/>
                    <a:pt x="3823" y="390"/>
                  </a:cubicBezTo>
                  <a:cubicBezTo>
                    <a:pt x="3810" y="192"/>
                    <a:pt x="3654" y="36"/>
                    <a:pt x="3455" y="23"/>
                  </a:cubicBezTo>
                  <a:cubicBezTo>
                    <a:pt x="3214" y="8"/>
                    <a:pt x="2978" y="1"/>
                    <a:pt x="27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73"/>
            <p:cNvSpPr/>
            <p:nvPr/>
          </p:nvSpPr>
          <p:spPr>
            <a:xfrm>
              <a:off x="4152668" y="2924826"/>
              <a:ext cx="92952" cy="84238"/>
            </a:xfrm>
            <a:custGeom>
              <a:avLst/>
              <a:gdLst/>
              <a:ahLst/>
              <a:cxnLst/>
              <a:rect l="l" t="t" r="r" b="b"/>
              <a:pathLst>
                <a:path w="3307" h="2997" extrusionOk="0">
                  <a:moveTo>
                    <a:pt x="3307" y="0"/>
                  </a:moveTo>
                  <a:cubicBezTo>
                    <a:pt x="2107" y="806"/>
                    <a:pt x="938" y="1317"/>
                    <a:pt x="191" y="1639"/>
                  </a:cubicBezTo>
                  <a:cubicBezTo>
                    <a:pt x="132" y="1664"/>
                    <a:pt x="68" y="1692"/>
                    <a:pt x="1" y="1721"/>
                  </a:cubicBezTo>
                  <a:lnTo>
                    <a:pt x="193" y="2681"/>
                  </a:lnTo>
                  <a:cubicBezTo>
                    <a:pt x="233" y="2879"/>
                    <a:pt x="404" y="2996"/>
                    <a:pt x="579" y="2996"/>
                  </a:cubicBezTo>
                  <a:cubicBezTo>
                    <a:pt x="677" y="2996"/>
                    <a:pt x="776" y="2960"/>
                    <a:pt x="855" y="2881"/>
                  </a:cubicBezTo>
                  <a:lnTo>
                    <a:pt x="2568" y="1168"/>
                  </a:lnTo>
                  <a:cubicBezTo>
                    <a:pt x="2901" y="833"/>
                    <a:pt x="3150" y="434"/>
                    <a:pt x="3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73"/>
            <p:cNvSpPr/>
            <p:nvPr/>
          </p:nvSpPr>
          <p:spPr>
            <a:xfrm>
              <a:off x="4001394" y="2765485"/>
              <a:ext cx="85025" cy="92980"/>
            </a:xfrm>
            <a:custGeom>
              <a:avLst/>
              <a:gdLst/>
              <a:ahLst/>
              <a:cxnLst/>
              <a:rect l="l" t="t" r="r" b="b"/>
              <a:pathLst>
                <a:path w="3025" h="3308" extrusionOk="0">
                  <a:moveTo>
                    <a:pt x="3024" y="0"/>
                  </a:moveTo>
                  <a:lnTo>
                    <a:pt x="3024" y="0"/>
                  </a:lnTo>
                  <a:cubicBezTo>
                    <a:pt x="2589" y="158"/>
                    <a:pt x="2188" y="406"/>
                    <a:pt x="1854" y="740"/>
                  </a:cubicBezTo>
                  <a:lnTo>
                    <a:pt x="140" y="2454"/>
                  </a:lnTo>
                  <a:cubicBezTo>
                    <a:pt x="38" y="2556"/>
                    <a:pt x="0" y="2706"/>
                    <a:pt x="42" y="2845"/>
                  </a:cubicBezTo>
                  <a:cubicBezTo>
                    <a:pt x="83" y="2982"/>
                    <a:pt x="199" y="3087"/>
                    <a:pt x="340" y="3115"/>
                  </a:cubicBezTo>
                  <a:lnTo>
                    <a:pt x="1301" y="3308"/>
                  </a:lnTo>
                  <a:cubicBezTo>
                    <a:pt x="1328" y="3240"/>
                    <a:pt x="1357" y="3176"/>
                    <a:pt x="1382" y="3118"/>
                  </a:cubicBezTo>
                  <a:cubicBezTo>
                    <a:pt x="1700" y="2379"/>
                    <a:pt x="2213" y="1207"/>
                    <a:pt x="30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 name="Google Shape;1123;p73"/>
          <p:cNvGrpSpPr/>
          <p:nvPr/>
        </p:nvGrpSpPr>
        <p:grpSpPr>
          <a:xfrm>
            <a:off x="8059245" y="2062263"/>
            <a:ext cx="353199" cy="376697"/>
            <a:chOff x="8059245" y="2062263"/>
            <a:chExt cx="353199" cy="376697"/>
          </a:xfrm>
        </p:grpSpPr>
        <p:sp>
          <p:nvSpPr>
            <p:cNvPr id="1124" name="Google Shape;1124;p73"/>
            <p:cNvSpPr/>
            <p:nvPr/>
          </p:nvSpPr>
          <p:spPr>
            <a:xfrm>
              <a:off x="8059245" y="2106392"/>
              <a:ext cx="298558" cy="310504"/>
            </a:xfrm>
            <a:custGeom>
              <a:avLst/>
              <a:gdLst/>
              <a:ahLst/>
              <a:cxnLst/>
              <a:rect l="l" t="t" r="r" b="b"/>
              <a:pathLst>
                <a:path w="10622" h="11047" extrusionOk="0">
                  <a:moveTo>
                    <a:pt x="5499" y="1"/>
                  </a:moveTo>
                  <a:cubicBezTo>
                    <a:pt x="2467" y="1"/>
                    <a:pt x="1" y="2492"/>
                    <a:pt x="1" y="5524"/>
                  </a:cubicBezTo>
                  <a:cubicBezTo>
                    <a:pt x="1" y="8555"/>
                    <a:pt x="2467" y="11046"/>
                    <a:pt x="5499" y="11046"/>
                  </a:cubicBezTo>
                  <a:cubicBezTo>
                    <a:pt x="7812" y="11046"/>
                    <a:pt x="9817" y="9596"/>
                    <a:pt x="10622" y="7487"/>
                  </a:cubicBezTo>
                  <a:lnTo>
                    <a:pt x="10341" y="7487"/>
                  </a:lnTo>
                  <a:cubicBezTo>
                    <a:pt x="9946" y="7487"/>
                    <a:pt x="9579" y="7291"/>
                    <a:pt x="9361" y="6963"/>
                  </a:cubicBezTo>
                  <a:lnTo>
                    <a:pt x="9213" y="6739"/>
                  </a:lnTo>
                  <a:cubicBezTo>
                    <a:pt x="8696" y="8307"/>
                    <a:pt x="7237" y="9450"/>
                    <a:pt x="5499" y="9450"/>
                  </a:cubicBezTo>
                  <a:cubicBezTo>
                    <a:pt x="3334" y="9450"/>
                    <a:pt x="1573" y="7688"/>
                    <a:pt x="1573" y="5524"/>
                  </a:cubicBezTo>
                  <a:cubicBezTo>
                    <a:pt x="1573" y="3359"/>
                    <a:pt x="3334" y="1597"/>
                    <a:pt x="5499" y="1597"/>
                  </a:cubicBezTo>
                  <a:cubicBezTo>
                    <a:pt x="7237" y="1597"/>
                    <a:pt x="8696" y="2740"/>
                    <a:pt x="9213" y="4308"/>
                  </a:cubicBezTo>
                  <a:lnTo>
                    <a:pt x="9361" y="4084"/>
                  </a:lnTo>
                  <a:cubicBezTo>
                    <a:pt x="9579" y="3756"/>
                    <a:pt x="9946" y="3561"/>
                    <a:pt x="10341" y="3561"/>
                  </a:cubicBezTo>
                  <a:lnTo>
                    <a:pt x="10622" y="3561"/>
                  </a:lnTo>
                  <a:cubicBezTo>
                    <a:pt x="9817" y="1452"/>
                    <a:pt x="7812" y="1"/>
                    <a:pt x="54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73"/>
            <p:cNvSpPr/>
            <p:nvPr/>
          </p:nvSpPr>
          <p:spPr>
            <a:xfrm>
              <a:off x="8125495" y="2173344"/>
              <a:ext cx="175503" cy="176599"/>
            </a:xfrm>
            <a:custGeom>
              <a:avLst/>
              <a:gdLst/>
              <a:ahLst/>
              <a:cxnLst/>
              <a:rect l="l" t="t" r="r" b="b"/>
              <a:pathLst>
                <a:path w="6244" h="6283" extrusionOk="0">
                  <a:moveTo>
                    <a:pt x="3142" y="1"/>
                  </a:moveTo>
                  <a:cubicBezTo>
                    <a:pt x="1409" y="1"/>
                    <a:pt x="1" y="1409"/>
                    <a:pt x="1" y="3142"/>
                  </a:cubicBezTo>
                  <a:cubicBezTo>
                    <a:pt x="1" y="4874"/>
                    <a:pt x="1409" y="6282"/>
                    <a:pt x="3142" y="6282"/>
                  </a:cubicBezTo>
                  <a:cubicBezTo>
                    <a:pt x="4738" y="6282"/>
                    <a:pt x="6048" y="5080"/>
                    <a:pt x="6243" y="3534"/>
                  </a:cubicBezTo>
                  <a:lnTo>
                    <a:pt x="5458" y="3534"/>
                  </a:lnTo>
                  <a:cubicBezTo>
                    <a:pt x="5270" y="4646"/>
                    <a:pt x="4306" y="5497"/>
                    <a:pt x="3142" y="5497"/>
                  </a:cubicBezTo>
                  <a:cubicBezTo>
                    <a:pt x="1843" y="5497"/>
                    <a:pt x="786" y="4441"/>
                    <a:pt x="786" y="3142"/>
                  </a:cubicBezTo>
                  <a:cubicBezTo>
                    <a:pt x="786" y="1843"/>
                    <a:pt x="1843" y="786"/>
                    <a:pt x="3142" y="786"/>
                  </a:cubicBezTo>
                  <a:cubicBezTo>
                    <a:pt x="4306" y="786"/>
                    <a:pt x="5270" y="1637"/>
                    <a:pt x="5458" y="2749"/>
                  </a:cubicBezTo>
                  <a:lnTo>
                    <a:pt x="6243" y="2749"/>
                  </a:lnTo>
                  <a:cubicBezTo>
                    <a:pt x="6048" y="1203"/>
                    <a:pt x="4738" y="1"/>
                    <a:pt x="31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73"/>
            <p:cNvSpPr/>
            <p:nvPr/>
          </p:nvSpPr>
          <p:spPr>
            <a:xfrm>
              <a:off x="8169652" y="2217501"/>
              <a:ext cx="86740" cy="88286"/>
            </a:xfrm>
            <a:custGeom>
              <a:avLst/>
              <a:gdLst/>
              <a:ahLst/>
              <a:cxnLst/>
              <a:rect l="l" t="t" r="r" b="b"/>
              <a:pathLst>
                <a:path w="3086" h="3141" extrusionOk="0">
                  <a:moveTo>
                    <a:pt x="1571" y="0"/>
                  </a:moveTo>
                  <a:cubicBezTo>
                    <a:pt x="704" y="0"/>
                    <a:pt x="0" y="704"/>
                    <a:pt x="0" y="1571"/>
                  </a:cubicBezTo>
                  <a:cubicBezTo>
                    <a:pt x="0" y="2436"/>
                    <a:pt x="704" y="3141"/>
                    <a:pt x="1571" y="3141"/>
                  </a:cubicBezTo>
                  <a:cubicBezTo>
                    <a:pt x="2300" y="3141"/>
                    <a:pt x="2909" y="2639"/>
                    <a:pt x="3086" y="1963"/>
                  </a:cubicBezTo>
                  <a:lnTo>
                    <a:pt x="2235" y="1963"/>
                  </a:lnTo>
                  <a:cubicBezTo>
                    <a:pt x="2098" y="2194"/>
                    <a:pt x="1857" y="2356"/>
                    <a:pt x="1571" y="2356"/>
                  </a:cubicBezTo>
                  <a:cubicBezTo>
                    <a:pt x="1137" y="2356"/>
                    <a:pt x="785" y="2004"/>
                    <a:pt x="785" y="1571"/>
                  </a:cubicBezTo>
                  <a:cubicBezTo>
                    <a:pt x="785" y="1137"/>
                    <a:pt x="1137" y="785"/>
                    <a:pt x="1571" y="785"/>
                  </a:cubicBezTo>
                  <a:cubicBezTo>
                    <a:pt x="1857" y="785"/>
                    <a:pt x="2098" y="947"/>
                    <a:pt x="2235" y="1178"/>
                  </a:cubicBezTo>
                  <a:lnTo>
                    <a:pt x="3086" y="1178"/>
                  </a:lnTo>
                  <a:cubicBezTo>
                    <a:pt x="2909" y="502"/>
                    <a:pt x="2300" y="0"/>
                    <a:pt x="15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73"/>
            <p:cNvSpPr/>
            <p:nvPr/>
          </p:nvSpPr>
          <p:spPr>
            <a:xfrm>
              <a:off x="8323512" y="2228519"/>
              <a:ext cx="88932" cy="66249"/>
            </a:xfrm>
            <a:custGeom>
              <a:avLst/>
              <a:gdLst/>
              <a:ahLst/>
              <a:cxnLst/>
              <a:rect l="l" t="t" r="r" b="b"/>
              <a:pathLst>
                <a:path w="3164" h="2357" extrusionOk="0">
                  <a:moveTo>
                    <a:pt x="939" y="1"/>
                  </a:moveTo>
                  <a:cubicBezTo>
                    <a:pt x="808" y="1"/>
                    <a:pt x="685" y="66"/>
                    <a:pt x="612" y="176"/>
                  </a:cubicBezTo>
                  <a:lnTo>
                    <a:pt x="88" y="961"/>
                  </a:lnTo>
                  <a:cubicBezTo>
                    <a:pt x="1" y="1092"/>
                    <a:pt x="1" y="1265"/>
                    <a:pt x="88" y="1396"/>
                  </a:cubicBezTo>
                  <a:lnTo>
                    <a:pt x="612" y="2181"/>
                  </a:lnTo>
                  <a:cubicBezTo>
                    <a:pt x="685" y="2291"/>
                    <a:pt x="808" y="2356"/>
                    <a:pt x="939" y="2356"/>
                  </a:cubicBezTo>
                  <a:lnTo>
                    <a:pt x="2378" y="2356"/>
                  </a:lnTo>
                  <a:cubicBezTo>
                    <a:pt x="2524" y="2356"/>
                    <a:pt x="2657" y="2276"/>
                    <a:pt x="2726" y="2149"/>
                  </a:cubicBezTo>
                  <a:cubicBezTo>
                    <a:pt x="2793" y="2022"/>
                    <a:pt x="2786" y="1866"/>
                    <a:pt x="2705" y="1746"/>
                  </a:cubicBezTo>
                  <a:lnTo>
                    <a:pt x="2589" y="1571"/>
                  </a:lnTo>
                  <a:lnTo>
                    <a:pt x="2771" y="1571"/>
                  </a:lnTo>
                  <a:cubicBezTo>
                    <a:pt x="2988" y="1571"/>
                    <a:pt x="3164" y="1396"/>
                    <a:pt x="3164" y="1179"/>
                  </a:cubicBezTo>
                  <a:cubicBezTo>
                    <a:pt x="3164" y="961"/>
                    <a:pt x="2988" y="786"/>
                    <a:pt x="2771" y="786"/>
                  </a:cubicBezTo>
                  <a:lnTo>
                    <a:pt x="2589" y="786"/>
                  </a:lnTo>
                  <a:lnTo>
                    <a:pt x="2705" y="611"/>
                  </a:lnTo>
                  <a:cubicBezTo>
                    <a:pt x="2786" y="491"/>
                    <a:pt x="2793" y="336"/>
                    <a:pt x="2726" y="208"/>
                  </a:cubicBezTo>
                  <a:cubicBezTo>
                    <a:pt x="2657" y="81"/>
                    <a:pt x="2524" y="1"/>
                    <a:pt x="2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73"/>
            <p:cNvSpPr/>
            <p:nvPr/>
          </p:nvSpPr>
          <p:spPr>
            <a:xfrm>
              <a:off x="8277078" y="2399750"/>
              <a:ext cx="47080" cy="39210"/>
            </a:xfrm>
            <a:custGeom>
              <a:avLst/>
              <a:gdLst/>
              <a:ahLst/>
              <a:cxnLst/>
              <a:rect l="l" t="t" r="r" b="b"/>
              <a:pathLst>
                <a:path w="1675" h="1395" extrusionOk="0">
                  <a:moveTo>
                    <a:pt x="1675" y="1"/>
                  </a:moveTo>
                  <a:cubicBezTo>
                    <a:pt x="1171" y="408"/>
                    <a:pt x="609" y="732"/>
                    <a:pt x="1" y="965"/>
                  </a:cubicBezTo>
                  <a:lnTo>
                    <a:pt x="170" y="1221"/>
                  </a:lnTo>
                  <a:cubicBezTo>
                    <a:pt x="243" y="1329"/>
                    <a:pt x="366" y="1395"/>
                    <a:pt x="497" y="1395"/>
                  </a:cubicBezTo>
                  <a:lnTo>
                    <a:pt x="1282" y="1395"/>
                  </a:lnTo>
                  <a:cubicBezTo>
                    <a:pt x="1500" y="1395"/>
                    <a:pt x="1675" y="1219"/>
                    <a:pt x="1675" y="1002"/>
                  </a:cubicBezTo>
                  <a:lnTo>
                    <a:pt x="16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73"/>
            <p:cNvSpPr/>
            <p:nvPr/>
          </p:nvSpPr>
          <p:spPr>
            <a:xfrm>
              <a:off x="8180670" y="2062263"/>
              <a:ext cx="66249" cy="25494"/>
            </a:xfrm>
            <a:custGeom>
              <a:avLst/>
              <a:gdLst/>
              <a:ahLst/>
              <a:cxnLst/>
              <a:rect l="l" t="t" r="r" b="b"/>
              <a:pathLst>
                <a:path w="2357" h="907" extrusionOk="0">
                  <a:moveTo>
                    <a:pt x="393" y="0"/>
                  </a:moveTo>
                  <a:cubicBezTo>
                    <a:pt x="176" y="0"/>
                    <a:pt x="1" y="175"/>
                    <a:pt x="1" y="393"/>
                  </a:cubicBezTo>
                  <a:lnTo>
                    <a:pt x="1" y="899"/>
                  </a:lnTo>
                  <a:cubicBezTo>
                    <a:pt x="382" y="826"/>
                    <a:pt x="776" y="786"/>
                    <a:pt x="1179" y="786"/>
                  </a:cubicBezTo>
                  <a:cubicBezTo>
                    <a:pt x="1581" y="786"/>
                    <a:pt x="1973" y="835"/>
                    <a:pt x="2356" y="907"/>
                  </a:cubicBezTo>
                  <a:lnTo>
                    <a:pt x="2356" y="393"/>
                  </a:lnTo>
                  <a:cubicBezTo>
                    <a:pt x="2356" y="175"/>
                    <a:pt x="2180" y="0"/>
                    <a:pt x="19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73"/>
            <p:cNvSpPr/>
            <p:nvPr/>
          </p:nvSpPr>
          <p:spPr>
            <a:xfrm>
              <a:off x="8103402" y="2400003"/>
              <a:ext cx="47024" cy="38957"/>
            </a:xfrm>
            <a:custGeom>
              <a:avLst/>
              <a:gdLst/>
              <a:ahLst/>
              <a:cxnLst/>
              <a:rect l="l" t="t" r="r" b="b"/>
              <a:pathLst>
                <a:path w="1673" h="1386" extrusionOk="0">
                  <a:moveTo>
                    <a:pt x="0" y="1"/>
                  </a:moveTo>
                  <a:lnTo>
                    <a:pt x="0" y="993"/>
                  </a:lnTo>
                  <a:cubicBezTo>
                    <a:pt x="0" y="1210"/>
                    <a:pt x="177" y="1386"/>
                    <a:pt x="393" y="1386"/>
                  </a:cubicBezTo>
                  <a:lnTo>
                    <a:pt x="1178" y="1386"/>
                  </a:lnTo>
                  <a:cubicBezTo>
                    <a:pt x="1309" y="1386"/>
                    <a:pt x="1432" y="1320"/>
                    <a:pt x="1505" y="1212"/>
                  </a:cubicBezTo>
                  <a:lnTo>
                    <a:pt x="1673" y="961"/>
                  </a:lnTo>
                  <a:cubicBezTo>
                    <a:pt x="1064" y="726"/>
                    <a:pt x="501" y="40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 name="Google Shape;1131;p73"/>
          <p:cNvGrpSpPr/>
          <p:nvPr/>
        </p:nvGrpSpPr>
        <p:grpSpPr>
          <a:xfrm>
            <a:off x="7230327" y="2062263"/>
            <a:ext cx="378102" cy="376697"/>
            <a:chOff x="7230327" y="2062263"/>
            <a:chExt cx="378102" cy="376697"/>
          </a:xfrm>
        </p:grpSpPr>
        <p:sp>
          <p:nvSpPr>
            <p:cNvPr id="1132" name="Google Shape;1132;p73"/>
            <p:cNvSpPr/>
            <p:nvPr/>
          </p:nvSpPr>
          <p:spPr>
            <a:xfrm>
              <a:off x="7230327" y="2129215"/>
              <a:ext cx="378102" cy="242793"/>
            </a:xfrm>
            <a:custGeom>
              <a:avLst/>
              <a:gdLst/>
              <a:ahLst/>
              <a:cxnLst/>
              <a:rect l="l" t="t" r="r" b="b"/>
              <a:pathLst>
                <a:path w="13452" h="8638" extrusionOk="0">
                  <a:moveTo>
                    <a:pt x="6726" y="1571"/>
                  </a:moveTo>
                  <a:cubicBezTo>
                    <a:pt x="8241" y="1571"/>
                    <a:pt x="9474" y="2804"/>
                    <a:pt x="9474" y="4319"/>
                  </a:cubicBezTo>
                  <a:cubicBezTo>
                    <a:pt x="9474" y="5834"/>
                    <a:pt x="8241" y="7067"/>
                    <a:pt x="6726" y="7067"/>
                  </a:cubicBezTo>
                  <a:cubicBezTo>
                    <a:pt x="5211" y="7067"/>
                    <a:pt x="3978" y="5834"/>
                    <a:pt x="3978" y="4319"/>
                  </a:cubicBezTo>
                  <a:cubicBezTo>
                    <a:pt x="3978" y="2804"/>
                    <a:pt x="5210" y="1571"/>
                    <a:pt x="6726" y="1571"/>
                  </a:cubicBezTo>
                  <a:close/>
                  <a:moveTo>
                    <a:pt x="6726" y="0"/>
                  </a:moveTo>
                  <a:cubicBezTo>
                    <a:pt x="3096" y="0"/>
                    <a:pt x="218" y="3923"/>
                    <a:pt x="98" y="4090"/>
                  </a:cubicBezTo>
                  <a:cubicBezTo>
                    <a:pt x="1" y="4227"/>
                    <a:pt x="1" y="4411"/>
                    <a:pt x="98" y="4548"/>
                  </a:cubicBezTo>
                  <a:cubicBezTo>
                    <a:pt x="218" y="4714"/>
                    <a:pt x="3096" y="8638"/>
                    <a:pt x="6726" y="8638"/>
                  </a:cubicBezTo>
                  <a:cubicBezTo>
                    <a:pt x="10356" y="8638"/>
                    <a:pt x="13234" y="4714"/>
                    <a:pt x="13354" y="4548"/>
                  </a:cubicBezTo>
                  <a:cubicBezTo>
                    <a:pt x="13452" y="4411"/>
                    <a:pt x="13452" y="4227"/>
                    <a:pt x="13354" y="4090"/>
                  </a:cubicBezTo>
                  <a:cubicBezTo>
                    <a:pt x="13234" y="3923"/>
                    <a:pt x="10356" y="0"/>
                    <a:pt x="67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73"/>
            <p:cNvSpPr/>
            <p:nvPr/>
          </p:nvSpPr>
          <p:spPr>
            <a:xfrm>
              <a:off x="7408332" y="2239565"/>
              <a:ext cx="22092" cy="22092"/>
            </a:xfrm>
            <a:custGeom>
              <a:avLst/>
              <a:gdLst/>
              <a:ahLst/>
              <a:cxnLst/>
              <a:rect l="l" t="t" r="r" b="b"/>
              <a:pathLst>
                <a:path w="786" h="786" extrusionOk="0">
                  <a:moveTo>
                    <a:pt x="393" y="0"/>
                  </a:moveTo>
                  <a:cubicBezTo>
                    <a:pt x="176" y="0"/>
                    <a:pt x="0" y="177"/>
                    <a:pt x="0" y="393"/>
                  </a:cubicBezTo>
                  <a:cubicBezTo>
                    <a:pt x="0" y="609"/>
                    <a:pt x="176" y="786"/>
                    <a:pt x="393" y="786"/>
                  </a:cubicBezTo>
                  <a:cubicBezTo>
                    <a:pt x="609" y="786"/>
                    <a:pt x="786" y="609"/>
                    <a:pt x="786" y="393"/>
                  </a:cubicBezTo>
                  <a:cubicBezTo>
                    <a:pt x="786" y="177"/>
                    <a:pt x="609" y="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73"/>
            <p:cNvSpPr/>
            <p:nvPr/>
          </p:nvSpPr>
          <p:spPr>
            <a:xfrm>
              <a:off x="7364203" y="2195408"/>
              <a:ext cx="110378" cy="110378"/>
            </a:xfrm>
            <a:custGeom>
              <a:avLst/>
              <a:gdLst/>
              <a:ahLst/>
              <a:cxnLst/>
              <a:rect l="l" t="t" r="r" b="b"/>
              <a:pathLst>
                <a:path w="3927" h="3927" extrusionOk="0">
                  <a:moveTo>
                    <a:pt x="1963" y="786"/>
                  </a:moveTo>
                  <a:cubicBezTo>
                    <a:pt x="2613" y="786"/>
                    <a:pt x="3141" y="1314"/>
                    <a:pt x="3141" y="1964"/>
                  </a:cubicBezTo>
                  <a:cubicBezTo>
                    <a:pt x="3141" y="2613"/>
                    <a:pt x="2613" y="3142"/>
                    <a:pt x="1963" y="3142"/>
                  </a:cubicBezTo>
                  <a:cubicBezTo>
                    <a:pt x="1314" y="3142"/>
                    <a:pt x="785" y="2613"/>
                    <a:pt x="785" y="1964"/>
                  </a:cubicBezTo>
                  <a:cubicBezTo>
                    <a:pt x="785" y="1314"/>
                    <a:pt x="1314" y="786"/>
                    <a:pt x="1963" y="786"/>
                  </a:cubicBezTo>
                  <a:close/>
                  <a:moveTo>
                    <a:pt x="1963" y="1"/>
                  </a:moveTo>
                  <a:cubicBezTo>
                    <a:pt x="880" y="1"/>
                    <a:pt x="0" y="881"/>
                    <a:pt x="0" y="1964"/>
                  </a:cubicBezTo>
                  <a:cubicBezTo>
                    <a:pt x="0" y="3047"/>
                    <a:pt x="880" y="3927"/>
                    <a:pt x="1963" y="3927"/>
                  </a:cubicBezTo>
                  <a:cubicBezTo>
                    <a:pt x="3045" y="3927"/>
                    <a:pt x="3926" y="3047"/>
                    <a:pt x="3926" y="1964"/>
                  </a:cubicBezTo>
                  <a:cubicBezTo>
                    <a:pt x="3926" y="881"/>
                    <a:pt x="3045" y="1"/>
                    <a:pt x="19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73"/>
            <p:cNvSpPr/>
            <p:nvPr/>
          </p:nvSpPr>
          <p:spPr>
            <a:xfrm>
              <a:off x="7231002" y="2062263"/>
              <a:ext cx="89073" cy="89045"/>
            </a:xfrm>
            <a:custGeom>
              <a:avLst/>
              <a:gdLst/>
              <a:ahLst/>
              <a:cxnLst/>
              <a:rect l="l" t="t" r="r" b="b"/>
              <a:pathLst>
                <a:path w="3169" h="3168" extrusionOk="0">
                  <a:moveTo>
                    <a:pt x="393" y="0"/>
                  </a:moveTo>
                  <a:cubicBezTo>
                    <a:pt x="177" y="0"/>
                    <a:pt x="0" y="175"/>
                    <a:pt x="0" y="393"/>
                  </a:cubicBezTo>
                  <a:lnTo>
                    <a:pt x="0" y="2775"/>
                  </a:lnTo>
                  <a:cubicBezTo>
                    <a:pt x="0" y="2991"/>
                    <a:pt x="177" y="3167"/>
                    <a:pt x="393" y="3167"/>
                  </a:cubicBezTo>
                  <a:cubicBezTo>
                    <a:pt x="610" y="3167"/>
                    <a:pt x="785" y="2991"/>
                    <a:pt x="785" y="2775"/>
                  </a:cubicBezTo>
                  <a:lnTo>
                    <a:pt x="785" y="786"/>
                  </a:lnTo>
                  <a:lnTo>
                    <a:pt x="2776" y="786"/>
                  </a:lnTo>
                  <a:cubicBezTo>
                    <a:pt x="2992" y="786"/>
                    <a:pt x="3169" y="609"/>
                    <a:pt x="3169" y="393"/>
                  </a:cubicBezTo>
                  <a:cubicBezTo>
                    <a:pt x="3169" y="175"/>
                    <a:pt x="2992" y="0"/>
                    <a:pt x="2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73"/>
            <p:cNvSpPr/>
            <p:nvPr/>
          </p:nvSpPr>
          <p:spPr>
            <a:xfrm>
              <a:off x="7518682" y="2062263"/>
              <a:ext cx="89045" cy="89045"/>
            </a:xfrm>
            <a:custGeom>
              <a:avLst/>
              <a:gdLst/>
              <a:ahLst/>
              <a:cxnLst/>
              <a:rect l="l" t="t" r="r" b="b"/>
              <a:pathLst>
                <a:path w="3168" h="3168" extrusionOk="0">
                  <a:moveTo>
                    <a:pt x="393" y="0"/>
                  </a:moveTo>
                  <a:cubicBezTo>
                    <a:pt x="176" y="0"/>
                    <a:pt x="1" y="175"/>
                    <a:pt x="1" y="393"/>
                  </a:cubicBezTo>
                  <a:cubicBezTo>
                    <a:pt x="1" y="609"/>
                    <a:pt x="176" y="786"/>
                    <a:pt x="393" y="786"/>
                  </a:cubicBezTo>
                  <a:lnTo>
                    <a:pt x="2383" y="786"/>
                  </a:lnTo>
                  <a:lnTo>
                    <a:pt x="2383" y="2775"/>
                  </a:lnTo>
                  <a:cubicBezTo>
                    <a:pt x="2383" y="2991"/>
                    <a:pt x="2559" y="3167"/>
                    <a:pt x="2775" y="3167"/>
                  </a:cubicBezTo>
                  <a:cubicBezTo>
                    <a:pt x="2993" y="3167"/>
                    <a:pt x="3168" y="2991"/>
                    <a:pt x="3168" y="2775"/>
                  </a:cubicBezTo>
                  <a:lnTo>
                    <a:pt x="3168" y="393"/>
                  </a:lnTo>
                  <a:cubicBezTo>
                    <a:pt x="3168" y="175"/>
                    <a:pt x="2993" y="0"/>
                    <a:pt x="27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73"/>
            <p:cNvSpPr/>
            <p:nvPr/>
          </p:nvSpPr>
          <p:spPr>
            <a:xfrm>
              <a:off x="7518682" y="2349915"/>
              <a:ext cx="89045" cy="89045"/>
            </a:xfrm>
            <a:custGeom>
              <a:avLst/>
              <a:gdLst/>
              <a:ahLst/>
              <a:cxnLst/>
              <a:rect l="l" t="t" r="r" b="b"/>
              <a:pathLst>
                <a:path w="3168" h="3168" extrusionOk="0">
                  <a:moveTo>
                    <a:pt x="2775" y="0"/>
                  </a:moveTo>
                  <a:cubicBezTo>
                    <a:pt x="2559" y="0"/>
                    <a:pt x="2383" y="177"/>
                    <a:pt x="2383" y="393"/>
                  </a:cubicBezTo>
                  <a:lnTo>
                    <a:pt x="2383" y="2382"/>
                  </a:lnTo>
                  <a:lnTo>
                    <a:pt x="393" y="2382"/>
                  </a:lnTo>
                  <a:cubicBezTo>
                    <a:pt x="176" y="2382"/>
                    <a:pt x="1" y="2559"/>
                    <a:pt x="1" y="2775"/>
                  </a:cubicBezTo>
                  <a:cubicBezTo>
                    <a:pt x="1" y="2992"/>
                    <a:pt x="176" y="3168"/>
                    <a:pt x="393" y="3168"/>
                  </a:cubicBezTo>
                  <a:lnTo>
                    <a:pt x="2775" y="3168"/>
                  </a:lnTo>
                  <a:cubicBezTo>
                    <a:pt x="2993" y="3168"/>
                    <a:pt x="3168" y="2992"/>
                    <a:pt x="3168" y="2775"/>
                  </a:cubicBezTo>
                  <a:lnTo>
                    <a:pt x="3168" y="393"/>
                  </a:lnTo>
                  <a:cubicBezTo>
                    <a:pt x="3168" y="177"/>
                    <a:pt x="2993" y="0"/>
                    <a:pt x="27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73"/>
            <p:cNvSpPr/>
            <p:nvPr/>
          </p:nvSpPr>
          <p:spPr>
            <a:xfrm>
              <a:off x="7231002" y="2349915"/>
              <a:ext cx="89073" cy="89045"/>
            </a:xfrm>
            <a:custGeom>
              <a:avLst/>
              <a:gdLst/>
              <a:ahLst/>
              <a:cxnLst/>
              <a:rect l="l" t="t" r="r" b="b"/>
              <a:pathLst>
                <a:path w="3169" h="3168" extrusionOk="0">
                  <a:moveTo>
                    <a:pt x="393" y="0"/>
                  </a:moveTo>
                  <a:cubicBezTo>
                    <a:pt x="177" y="0"/>
                    <a:pt x="0" y="177"/>
                    <a:pt x="0" y="393"/>
                  </a:cubicBezTo>
                  <a:lnTo>
                    <a:pt x="0" y="2775"/>
                  </a:lnTo>
                  <a:cubicBezTo>
                    <a:pt x="0" y="2992"/>
                    <a:pt x="177" y="3168"/>
                    <a:pt x="393" y="3168"/>
                  </a:cubicBezTo>
                  <a:lnTo>
                    <a:pt x="2776" y="3168"/>
                  </a:lnTo>
                  <a:cubicBezTo>
                    <a:pt x="2992" y="3168"/>
                    <a:pt x="3169" y="2992"/>
                    <a:pt x="3169" y="2775"/>
                  </a:cubicBezTo>
                  <a:cubicBezTo>
                    <a:pt x="3169" y="2559"/>
                    <a:pt x="2992" y="2382"/>
                    <a:pt x="2776" y="2382"/>
                  </a:cubicBezTo>
                  <a:lnTo>
                    <a:pt x="785" y="2382"/>
                  </a:lnTo>
                  <a:lnTo>
                    <a:pt x="785" y="393"/>
                  </a:lnTo>
                  <a:cubicBezTo>
                    <a:pt x="785" y="177"/>
                    <a:pt x="610" y="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 name="Google Shape;1139;p73"/>
          <p:cNvGrpSpPr/>
          <p:nvPr/>
        </p:nvGrpSpPr>
        <p:grpSpPr>
          <a:xfrm>
            <a:off x="6458636" y="2062235"/>
            <a:ext cx="309435" cy="376725"/>
            <a:chOff x="6458636" y="2062235"/>
            <a:chExt cx="309435" cy="376725"/>
          </a:xfrm>
        </p:grpSpPr>
        <p:sp>
          <p:nvSpPr>
            <p:cNvPr id="1140" name="Google Shape;1140;p73"/>
            <p:cNvSpPr/>
            <p:nvPr/>
          </p:nvSpPr>
          <p:spPr>
            <a:xfrm>
              <a:off x="6593327" y="2197067"/>
              <a:ext cx="40053" cy="37608"/>
            </a:xfrm>
            <a:custGeom>
              <a:avLst/>
              <a:gdLst/>
              <a:ahLst/>
              <a:cxnLst/>
              <a:rect l="l" t="t" r="r" b="b"/>
              <a:pathLst>
                <a:path w="1425" h="1338" extrusionOk="0">
                  <a:moveTo>
                    <a:pt x="713" y="0"/>
                  </a:moveTo>
                  <a:lnTo>
                    <a:pt x="577" y="267"/>
                  </a:lnTo>
                  <a:cubicBezTo>
                    <a:pt x="520" y="383"/>
                    <a:pt x="409" y="461"/>
                    <a:pt x="282" y="479"/>
                  </a:cubicBezTo>
                  <a:lnTo>
                    <a:pt x="0" y="518"/>
                  </a:lnTo>
                  <a:lnTo>
                    <a:pt x="197" y="707"/>
                  </a:lnTo>
                  <a:cubicBezTo>
                    <a:pt x="294" y="799"/>
                    <a:pt x="337" y="930"/>
                    <a:pt x="314" y="1060"/>
                  </a:cubicBezTo>
                  <a:lnTo>
                    <a:pt x="264" y="1337"/>
                  </a:lnTo>
                  <a:lnTo>
                    <a:pt x="533" y="1200"/>
                  </a:lnTo>
                  <a:cubicBezTo>
                    <a:pt x="590" y="1171"/>
                    <a:pt x="651" y="1156"/>
                    <a:pt x="713" y="1156"/>
                  </a:cubicBezTo>
                  <a:cubicBezTo>
                    <a:pt x="774" y="1156"/>
                    <a:pt x="835" y="1171"/>
                    <a:pt x="892" y="1200"/>
                  </a:cubicBezTo>
                  <a:lnTo>
                    <a:pt x="1161" y="1337"/>
                  </a:lnTo>
                  <a:lnTo>
                    <a:pt x="1111" y="1060"/>
                  </a:lnTo>
                  <a:cubicBezTo>
                    <a:pt x="1089" y="930"/>
                    <a:pt x="1131" y="799"/>
                    <a:pt x="1228" y="707"/>
                  </a:cubicBezTo>
                  <a:lnTo>
                    <a:pt x="1425" y="518"/>
                  </a:lnTo>
                  <a:lnTo>
                    <a:pt x="1143" y="479"/>
                  </a:lnTo>
                  <a:cubicBezTo>
                    <a:pt x="1016" y="461"/>
                    <a:pt x="905" y="383"/>
                    <a:pt x="847" y="267"/>
                  </a:cubicBezTo>
                  <a:lnTo>
                    <a:pt x="7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73"/>
            <p:cNvSpPr/>
            <p:nvPr/>
          </p:nvSpPr>
          <p:spPr>
            <a:xfrm>
              <a:off x="6536100" y="2139502"/>
              <a:ext cx="154507" cy="154535"/>
            </a:xfrm>
            <a:custGeom>
              <a:avLst/>
              <a:gdLst/>
              <a:ahLst/>
              <a:cxnLst/>
              <a:rect l="l" t="t" r="r" b="b"/>
              <a:pathLst>
                <a:path w="5497" h="5498" extrusionOk="0">
                  <a:moveTo>
                    <a:pt x="2749" y="802"/>
                  </a:moveTo>
                  <a:cubicBezTo>
                    <a:pt x="2890" y="802"/>
                    <a:pt x="3032" y="868"/>
                    <a:pt x="3099" y="1000"/>
                  </a:cubicBezTo>
                  <a:lnTo>
                    <a:pt x="3491" y="1778"/>
                  </a:lnTo>
                  <a:lnTo>
                    <a:pt x="4374" y="1904"/>
                  </a:lnTo>
                  <a:cubicBezTo>
                    <a:pt x="4523" y="1924"/>
                    <a:pt x="4647" y="2029"/>
                    <a:pt x="4693" y="2172"/>
                  </a:cubicBezTo>
                  <a:cubicBezTo>
                    <a:pt x="4739" y="2317"/>
                    <a:pt x="4698" y="2473"/>
                    <a:pt x="4590" y="2577"/>
                  </a:cubicBezTo>
                  <a:lnTo>
                    <a:pt x="3957" y="3179"/>
                  </a:lnTo>
                  <a:lnTo>
                    <a:pt x="4106" y="4027"/>
                  </a:lnTo>
                  <a:cubicBezTo>
                    <a:pt x="4132" y="4173"/>
                    <a:pt x="4072" y="4322"/>
                    <a:pt x="3953" y="4411"/>
                  </a:cubicBezTo>
                  <a:cubicBezTo>
                    <a:pt x="3884" y="4462"/>
                    <a:pt x="3801" y="4488"/>
                    <a:pt x="3718" y="4488"/>
                  </a:cubicBezTo>
                  <a:cubicBezTo>
                    <a:pt x="3657" y="4488"/>
                    <a:pt x="3596" y="4474"/>
                    <a:pt x="3540" y="4445"/>
                  </a:cubicBezTo>
                  <a:lnTo>
                    <a:pt x="2749" y="4038"/>
                  </a:lnTo>
                  <a:lnTo>
                    <a:pt x="1957" y="4445"/>
                  </a:lnTo>
                  <a:cubicBezTo>
                    <a:pt x="1901" y="4474"/>
                    <a:pt x="1840" y="4488"/>
                    <a:pt x="1778" y="4488"/>
                  </a:cubicBezTo>
                  <a:cubicBezTo>
                    <a:pt x="1696" y="4488"/>
                    <a:pt x="1614" y="4462"/>
                    <a:pt x="1544" y="4411"/>
                  </a:cubicBezTo>
                  <a:cubicBezTo>
                    <a:pt x="1425" y="4322"/>
                    <a:pt x="1365" y="4173"/>
                    <a:pt x="1391" y="4027"/>
                  </a:cubicBezTo>
                  <a:lnTo>
                    <a:pt x="1540" y="3179"/>
                  </a:lnTo>
                  <a:lnTo>
                    <a:pt x="907" y="2577"/>
                  </a:lnTo>
                  <a:cubicBezTo>
                    <a:pt x="799" y="2473"/>
                    <a:pt x="758" y="2317"/>
                    <a:pt x="804" y="2172"/>
                  </a:cubicBezTo>
                  <a:cubicBezTo>
                    <a:pt x="850" y="2029"/>
                    <a:pt x="974" y="1924"/>
                    <a:pt x="1123" y="1904"/>
                  </a:cubicBezTo>
                  <a:lnTo>
                    <a:pt x="2004" y="1778"/>
                  </a:lnTo>
                  <a:lnTo>
                    <a:pt x="2398" y="1000"/>
                  </a:lnTo>
                  <a:cubicBezTo>
                    <a:pt x="2465" y="868"/>
                    <a:pt x="2607" y="802"/>
                    <a:pt x="2749" y="802"/>
                  </a:cubicBezTo>
                  <a:close/>
                  <a:moveTo>
                    <a:pt x="2749" y="1"/>
                  </a:moveTo>
                  <a:cubicBezTo>
                    <a:pt x="1234" y="1"/>
                    <a:pt x="0" y="1234"/>
                    <a:pt x="0" y="2749"/>
                  </a:cubicBezTo>
                  <a:cubicBezTo>
                    <a:pt x="0" y="4264"/>
                    <a:pt x="1234" y="5497"/>
                    <a:pt x="2749" y="5497"/>
                  </a:cubicBezTo>
                  <a:cubicBezTo>
                    <a:pt x="4264" y="5497"/>
                    <a:pt x="5497" y="4264"/>
                    <a:pt x="5497" y="2749"/>
                  </a:cubicBezTo>
                  <a:cubicBezTo>
                    <a:pt x="5497" y="1234"/>
                    <a:pt x="4264" y="1"/>
                    <a:pt x="27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73"/>
            <p:cNvSpPr/>
            <p:nvPr/>
          </p:nvSpPr>
          <p:spPr>
            <a:xfrm>
              <a:off x="6459451" y="2062235"/>
              <a:ext cx="307805" cy="303364"/>
            </a:xfrm>
            <a:custGeom>
              <a:avLst/>
              <a:gdLst/>
              <a:ahLst/>
              <a:cxnLst/>
              <a:rect l="l" t="t" r="r" b="b"/>
              <a:pathLst>
                <a:path w="10951" h="10793" extrusionOk="0">
                  <a:moveTo>
                    <a:pt x="5476" y="1964"/>
                  </a:moveTo>
                  <a:cubicBezTo>
                    <a:pt x="7424" y="1964"/>
                    <a:pt x="9009" y="3549"/>
                    <a:pt x="9009" y="5498"/>
                  </a:cubicBezTo>
                  <a:cubicBezTo>
                    <a:pt x="9009" y="7446"/>
                    <a:pt x="7424" y="9031"/>
                    <a:pt x="5476" y="9031"/>
                  </a:cubicBezTo>
                  <a:cubicBezTo>
                    <a:pt x="3527" y="9031"/>
                    <a:pt x="1942" y="7446"/>
                    <a:pt x="1942" y="5498"/>
                  </a:cubicBezTo>
                  <a:cubicBezTo>
                    <a:pt x="1942" y="3549"/>
                    <a:pt x="3527" y="1964"/>
                    <a:pt x="5476" y="1964"/>
                  </a:cubicBezTo>
                  <a:close/>
                  <a:moveTo>
                    <a:pt x="5476" y="1"/>
                  </a:moveTo>
                  <a:cubicBezTo>
                    <a:pt x="5269" y="1"/>
                    <a:pt x="5063" y="76"/>
                    <a:pt x="4912" y="226"/>
                  </a:cubicBezTo>
                  <a:lnTo>
                    <a:pt x="4266" y="880"/>
                  </a:lnTo>
                  <a:lnTo>
                    <a:pt x="3381" y="643"/>
                  </a:lnTo>
                  <a:cubicBezTo>
                    <a:pt x="3314" y="626"/>
                    <a:pt x="3246" y="617"/>
                    <a:pt x="3180" y="617"/>
                  </a:cubicBezTo>
                  <a:cubicBezTo>
                    <a:pt x="2824" y="617"/>
                    <a:pt x="2500" y="859"/>
                    <a:pt x="2406" y="1207"/>
                  </a:cubicBezTo>
                  <a:lnTo>
                    <a:pt x="2168" y="2091"/>
                  </a:lnTo>
                  <a:lnTo>
                    <a:pt x="1285" y="2326"/>
                  </a:lnTo>
                  <a:cubicBezTo>
                    <a:pt x="862" y="2440"/>
                    <a:pt x="609" y="2878"/>
                    <a:pt x="722" y="3304"/>
                  </a:cubicBezTo>
                  <a:lnTo>
                    <a:pt x="958" y="4186"/>
                  </a:lnTo>
                  <a:lnTo>
                    <a:pt x="312" y="4832"/>
                  </a:lnTo>
                  <a:cubicBezTo>
                    <a:pt x="1" y="5143"/>
                    <a:pt x="1" y="5650"/>
                    <a:pt x="312" y="5961"/>
                  </a:cubicBezTo>
                  <a:lnTo>
                    <a:pt x="960" y="6607"/>
                  </a:lnTo>
                  <a:lnTo>
                    <a:pt x="722" y="7490"/>
                  </a:lnTo>
                  <a:cubicBezTo>
                    <a:pt x="608" y="7915"/>
                    <a:pt x="862" y="8353"/>
                    <a:pt x="1285" y="8466"/>
                  </a:cubicBezTo>
                  <a:lnTo>
                    <a:pt x="2168" y="8703"/>
                  </a:lnTo>
                  <a:lnTo>
                    <a:pt x="2406" y="9586"/>
                  </a:lnTo>
                  <a:cubicBezTo>
                    <a:pt x="2501" y="9941"/>
                    <a:pt x="2825" y="10178"/>
                    <a:pt x="3174" y="10178"/>
                  </a:cubicBezTo>
                  <a:cubicBezTo>
                    <a:pt x="3227" y="10178"/>
                    <a:pt x="3281" y="10172"/>
                    <a:pt x="3334" y="10161"/>
                  </a:cubicBezTo>
                  <a:lnTo>
                    <a:pt x="4457" y="10104"/>
                  </a:lnTo>
                  <a:lnTo>
                    <a:pt x="4912" y="10561"/>
                  </a:lnTo>
                  <a:cubicBezTo>
                    <a:pt x="5062" y="10711"/>
                    <a:pt x="5262" y="10793"/>
                    <a:pt x="5476" y="10793"/>
                  </a:cubicBezTo>
                  <a:cubicBezTo>
                    <a:pt x="5689" y="10793"/>
                    <a:pt x="5889" y="10711"/>
                    <a:pt x="6039" y="10559"/>
                  </a:cubicBezTo>
                  <a:lnTo>
                    <a:pt x="6494" y="10104"/>
                  </a:lnTo>
                  <a:lnTo>
                    <a:pt x="7617" y="10161"/>
                  </a:lnTo>
                  <a:cubicBezTo>
                    <a:pt x="7669" y="10172"/>
                    <a:pt x="7722" y="10177"/>
                    <a:pt x="7775" y="10177"/>
                  </a:cubicBezTo>
                  <a:cubicBezTo>
                    <a:pt x="8125" y="10177"/>
                    <a:pt x="8450" y="9940"/>
                    <a:pt x="8545" y="9586"/>
                  </a:cubicBezTo>
                  <a:lnTo>
                    <a:pt x="8783" y="8703"/>
                  </a:lnTo>
                  <a:lnTo>
                    <a:pt x="9666" y="8466"/>
                  </a:lnTo>
                  <a:cubicBezTo>
                    <a:pt x="10089" y="8353"/>
                    <a:pt x="10343" y="7915"/>
                    <a:pt x="10229" y="7490"/>
                  </a:cubicBezTo>
                  <a:lnTo>
                    <a:pt x="9991" y="6607"/>
                  </a:lnTo>
                  <a:lnTo>
                    <a:pt x="10639" y="5961"/>
                  </a:lnTo>
                  <a:cubicBezTo>
                    <a:pt x="10950" y="5650"/>
                    <a:pt x="10950" y="5143"/>
                    <a:pt x="10639" y="4832"/>
                  </a:cubicBezTo>
                  <a:lnTo>
                    <a:pt x="9993" y="4186"/>
                  </a:lnTo>
                  <a:lnTo>
                    <a:pt x="10229" y="3303"/>
                  </a:lnTo>
                  <a:cubicBezTo>
                    <a:pt x="10342" y="2879"/>
                    <a:pt x="10089" y="2442"/>
                    <a:pt x="9664" y="2328"/>
                  </a:cubicBezTo>
                  <a:lnTo>
                    <a:pt x="8783" y="2091"/>
                  </a:lnTo>
                  <a:lnTo>
                    <a:pt x="8545" y="1207"/>
                  </a:lnTo>
                  <a:cubicBezTo>
                    <a:pt x="8452" y="859"/>
                    <a:pt x="8135" y="617"/>
                    <a:pt x="7775" y="617"/>
                  </a:cubicBezTo>
                  <a:cubicBezTo>
                    <a:pt x="7707" y="617"/>
                    <a:pt x="7638" y="625"/>
                    <a:pt x="7568" y="643"/>
                  </a:cubicBezTo>
                  <a:lnTo>
                    <a:pt x="6685" y="880"/>
                  </a:lnTo>
                  <a:lnTo>
                    <a:pt x="6039" y="226"/>
                  </a:lnTo>
                  <a:cubicBezTo>
                    <a:pt x="5888" y="76"/>
                    <a:pt x="5682" y="1"/>
                    <a:pt x="54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73"/>
            <p:cNvSpPr/>
            <p:nvPr/>
          </p:nvSpPr>
          <p:spPr>
            <a:xfrm>
              <a:off x="6639789" y="2322145"/>
              <a:ext cx="128283" cy="116815"/>
            </a:xfrm>
            <a:custGeom>
              <a:avLst/>
              <a:gdLst/>
              <a:ahLst/>
              <a:cxnLst/>
              <a:rect l="l" t="t" r="r" b="b"/>
              <a:pathLst>
                <a:path w="4564" h="4156" extrusionOk="0">
                  <a:moveTo>
                    <a:pt x="3372" y="0"/>
                  </a:moveTo>
                  <a:lnTo>
                    <a:pt x="3008" y="98"/>
                  </a:lnTo>
                  <a:lnTo>
                    <a:pt x="2888" y="543"/>
                  </a:lnTo>
                  <a:cubicBezTo>
                    <a:pt x="2702" y="1234"/>
                    <a:pt x="2073" y="1717"/>
                    <a:pt x="1358" y="1717"/>
                  </a:cubicBezTo>
                  <a:cubicBezTo>
                    <a:pt x="1340" y="1717"/>
                    <a:pt x="1334" y="1717"/>
                    <a:pt x="1322" y="1717"/>
                  </a:cubicBezTo>
                  <a:cubicBezTo>
                    <a:pt x="1285" y="1717"/>
                    <a:pt x="1187" y="1711"/>
                    <a:pt x="388" y="1660"/>
                  </a:cubicBezTo>
                  <a:cubicBezTo>
                    <a:pt x="163" y="1873"/>
                    <a:pt x="218" y="1851"/>
                    <a:pt x="1" y="2014"/>
                  </a:cubicBezTo>
                  <a:lnTo>
                    <a:pt x="1090" y="3951"/>
                  </a:lnTo>
                  <a:cubicBezTo>
                    <a:pt x="1185" y="4117"/>
                    <a:pt x="1388" y="4155"/>
                    <a:pt x="1445" y="4155"/>
                  </a:cubicBezTo>
                  <a:cubicBezTo>
                    <a:pt x="1463" y="4155"/>
                    <a:pt x="1466" y="4152"/>
                    <a:pt x="1447" y="4147"/>
                  </a:cubicBezTo>
                  <a:cubicBezTo>
                    <a:pt x="1593" y="4141"/>
                    <a:pt x="1725" y="4053"/>
                    <a:pt x="1786" y="3921"/>
                  </a:cubicBezTo>
                  <a:lnTo>
                    <a:pt x="2479" y="2368"/>
                  </a:lnTo>
                  <a:lnTo>
                    <a:pt x="4112" y="2522"/>
                  </a:lnTo>
                  <a:cubicBezTo>
                    <a:pt x="4123" y="2523"/>
                    <a:pt x="4135" y="2524"/>
                    <a:pt x="4146" y="2524"/>
                  </a:cubicBezTo>
                  <a:cubicBezTo>
                    <a:pt x="4280" y="2524"/>
                    <a:pt x="4407" y="2459"/>
                    <a:pt x="4480" y="2344"/>
                  </a:cubicBezTo>
                  <a:cubicBezTo>
                    <a:pt x="4560" y="2222"/>
                    <a:pt x="4563" y="2064"/>
                    <a:pt x="4490" y="1936"/>
                  </a:cubicBezTo>
                  <a:lnTo>
                    <a:pt x="33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73"/>
            <p:cNvSpPr/>
            <p:nvPr/>
          </p:nvSpPr>
          <p:spPr>
            <a:xfrm>
              <a:off x="6458636" y="2322145"/>
              <a:ext cx="128283" cy="116618"/>
            </a:xfrm>
            <a:custGeom>
              <a:avLst/>
              <a:gdLst/>
              <a:ahLst/>
              <a:cxnLst/>
              <a:rect l="l" t="t" r="r" b="b"/>
              <a:pathLst>
                <a:path w="4564" h="4149" extrusionOk="0">
                  <a:moveTo>
                    <a:pt x="1192" y="0"/>
                  </a:moveTo>
                  <a:lnTo>
                    <a:pt x="74" y="1936"/>
                  </a:lnTo>
                  <a:cubicBezTo>
                    <a:pt x="1" y="2063"/>
                    <a:pt x="5" y="2220"/>
                    <a:pt x="84" y="2344"/>
                  </a:cubicBezTo>
                  <a:cubicBezTo>
                    <a:pt x="156" y="2458"/>
                    <a:pt x="282" y="2525"/>
                    <a:pt x="417" y="2525"/>
                  </a:cubicBezTo>
                  <a:cubicBezTo>
                    <a:pt x="427" y="2525"/>
                    <a:pt x="438" y="2525"/>
                    <a:pt x="449" y="2524"/>
                  </a:cubicBezTo>
                  <a:lnTo>
                    <a:pt x="2218" y="2368"/>
                  </a:lnTo>
                  <a:lnTo>
                    <a:pt x="2766" y="3893"/>
                  </a:lnTo>
                  <a:cubicBezTo>
                    <a:pt x="2819" y="4034"/>
                    <a:pt x="2950" y="4134"/>
                    <a:pt x="3102" y="4147"/>
                  </a:cubicBezTo>
                  <a:cubicBezTo>
                    <a:pt x="3114" y="4148"/>
                    <a:pt x="3126" y="4149"/>
                    <a:pt x="3138" y="4149"/>
                  </a:cubicBezTo>
                  <a:cubicBezTo>
                    <a:pt x="3265" y="4149"/>
                    <a:pt x="3401" y="4080"/>
                    <a:pt x="3474" y="3951"/>
                  </a:cubicBezTo>
                  <a:lnTo>
                    <a:pt x="4563" y="2014"/>
                  </a:lnTo>
                  <a:cubicBezTo>
                    <a:pt x="4346" y="1852"/>
                    <a:pt x="4406" y="1877"/>
                    <a:pt x="4176" y="1660"/>
                  </a:cubicBezTo>
                  <a:cubicBezTo>
                    <a:pt x="3383" y="1711"/>
                    <a:pt x="3281" y="1717"/>
                    <a:pt x="3241" y="1717"/>
                  </a:cubicBezTo>
                  <a:cubicBezTo>
                    <a:pt x="3229" y="1717"/>
                    <a:pt x="3223" y="1717"/>
                    <a:pt x="3204" y="1717"/>
                  </a:cubicBezTo>
                  <a:cubicBezTo>
                    <a:pt x="2491" y="1717"/>
                    <a:pt x="1862" y="1235"/>
                    <a:pt x="1676" y="543"/>
                  </a:cubicBezTo>
                  <a:lnTo>
                    <a:pt x="1557" y="98"/>
                  </a:lnTo>
                  <a:lnTo>
                    <a:pt x="11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 name="Google Shape;1145;p73"/>
          <p:cNvGrpSpPr/>
          <p:nvPr/>
        </p:nvGrpSpPr>
        <p:grpSpPr>
          <a:xfrm>
            <a:off x="5653356" y="2062263"/>
            <a:ext cx="286978" cy="376697"/>
            <a:chOff x="5653356" y="2062263"/>
            <a:chExt cx="286978" cy="376697"/>
          </a:xfrm>
        </p:grpSpPr>
        <p:sp>
          <p:nvSpPr>
            <p:cNvPr id="1146" name="Google Shape;1146;p73"/>
            <p:cNvSpPr/>
            <p:nvPr/>
          </p:nvSpPr>
          <p:spPr>
            <a:xfrm>
              <a:off x="5653384" y="2349409"/>
              <a:ext cx="124825" cy="89550"/>
            </a:xfrm>
            <a:custGeom>
              <a:avLst/>
              <a:gdLst/>
              <a:ahLst/>
              <a:cxnLst/>
              <a:rect l="l" t="t" r="r" b="b"/>
              <a:pathLst>
                <a:path w="4441" h="3186" extrusionOk="0">
                  <a:moveTo>
                    <a:pt x="2672" y="1"/>
                  </a:moveTo>
                  <a:cubicBezTo>
                    <a:pt x="1193" y="42"/>
                    <a:pt x="1" y="1304"/>
                    <a:pt x="1" y="2793"/>
                  </a:cubicBezTo>
                  <a:cubicBezTo>
                    <a:pt x="1" y="3010"/>
                    <a:pt x="176" y="3186"/>
                    <a:pt x="393" y="3186"/>
                  </a:cubicBezTo>
                  <a:lnTo>
                    <a:pt x="4441" y="3186"/>
                  </a:lnTo>
                  <a:lnTo>
                    <a:pt x="26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73"/>
            <p:cNvSpPr/>
            <p:nvPr/>
          </p:nvSpPr>
          <p:spPr>
            <a:xfrm>
              <a:off x="5763003" y="2365627"/>
              <a:ext cx="67767" cy="61527"/>
            </a:xfrm>
            <a:custGeom>
              <a:avLst/>
              <a:gdLst/>
              <a:ahLst/>
              <a:cxnLst/>
              <a:rect l="l" t="t" r="r" b="b"/>
              <a:pathLst>
                <a:path w="2411" h="2189" extrusionOk="0">
                  <a:moveTo>
                    <a:pt x="2410" y="0"/>
                  </a:moveTo>
                  <a:lnTo>
                    <a:pt x="2410" y="0"/>
                  </a:lnTo>
                  <a:cubicBezTo>
                    <a:pt x="2024" y="130"/>
                    <a:pt x="1618" y="200"/>
                    <a:pt x="1205" y="200"/>
                  </a:cubicBezTo>
                  <a:cubicBezTo>
                    <a:pt x="783" y="200"/>
                    <a:pt x="380" y="129"/>
                    <a:pt x="1" y="2"/>
                  </a:cubicBezTo>
                  <a:lnTo>
                    <a:pt x="1" y="2"/>
                  </a:lnTo>
                  <a:lnTo>
                    <a:pt x="1205" y="2188"/>
                  </a:lnTo>
                  <a:lnTo>
                    <a:pt x="24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73"/>
            <p:cNvSpPr/>
            <p:nvPr/>
          </p:nvSpPr>
          <p:spPr>
            <a:xfrm>
              <a:off x="5815508" y="2349409"/>
              <a:ext cx="124825" cy="89550"/>
            </a:xfrm>
            <a:custGeom>
              <a:avLst/>
              <a:gdLst/>
              <a:ahLst/>
              <a:cxnLst/>
              <a:rect l="l" t="t" r="r" b="b"/>
              <a:pathLst>
                <a:path w="4441" h="3186" extrusionOk="0">
                  <a:moveTo>
                    <a:pt x="1768" y="1"/>
                  </a:moveTo>
                  <a:lnTo>
                    <a:pt x="1" y="3186"/>
                  </a:lnTo>
                  <a:lnTo>
                    <a:pt x="4048" y="3186"/>
                  </a:lnTo>
                  <a:cubicBezTo>
                    <a:pt x="4266" y="3186"/>
                    <a:pt x="4441" y="3010"/>
                    <a:pt x="4441" y="2793"/>
                  </a:cubicBezTo>
                  <a:cubicBezTo>
                    <a:pt x="4441" y="1304"/>
                    <a:pt x="3248" y="42"/>
                    <a:pt x="17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73"/>
            <p:cNvSpPr/>
            <p:nvPr/>
          </p:nvSpPr>
          <p:spPr>
            <a:xfrm>
              <a:off x="5653356" y="2062263"/>
              <a:ext cx="286978" cy="264857"/>
            </a:xfrm>
            <a:custGeom>
              <a:avLst/>
              <a:gdLst/>
              <a:ahLst/>
              <a:cxnLst/>
              <a:rect l="l" t="t" r="r" b="b"/>
              <a:pathLst>
                <a:path w="10210" h="9423" extrusionOk="0">
                  <a:moveTo>
                    <a:pt x="5106" y="0"/>
                  </a:moveTo>
                  <a:cubicBezTo>
                    <a:pt x="2290" y="0"/>
                    <a:pt x="0" y="2290"/>
                    <a:pt x="0" y="5104"/>
                  </a:cubicBezTo>
                  <a:lnTo>
                    <a:pt x="0" y="6675"/>
                  </a:lnTo>
                  <a:cubicBezTo>
                    <a:pt x="0" y="7326"/>
                    <a:pt x="529" y="7853"/>
                    <a:pt x="1180" y="7853"/>
                  </a:cubicBezTo>
                  <a:lnTo>
                    <a:pt x="1258" y="7853"/>
                  </a:lnTo>
                  <a:cubicBezTo>
                    <a:pt x="1206" y="7599"/>
                    <a:pt x="1180" y="7336"/>
                    <a:pt x="1180" y="7067"/>
                  </a:cubicBezTo>
                  <a:lnTo>
                    <a:pt x="1180" y="5497"/>
                  </a:lnTo>
                  <a:cubicBezTo>
                    <a:pt x="1041" y="5497"/>
                    <a:pt x="910" y="5525"/>
                    <a:pt x="787" y="5568"/>
                  </a:cubicBezTo>
                  <a:lnTo>
                    <a:pt x="787" y="5104"/>
                  </a:lnTo>
                  <a:cubicBezTo>
                    <a:pt x="787" y="2722"/>
                    <a:pt x="2724" y="786"/>
                    <a:pt x="5106" y="786"/>
                  </a:cubicBezTo>
                  <a:cubicBezTo>
                    <a:pt x="7488" y="786"/>
                    <a:pt x="9424" y="2722"/>
                    <a:pt x="9424" y="5104"/>
                  </a:cubicBezTo>
                  <a:lnTo>
                    <a:pt x="9424" y="5568"/>
                  </a:lnTo>
                  <a:cubicBezTo>
                    <a:pt x="9302" y="5525"/>
                    <a:pt x="9171" y="5497"/>
                    <a:pt x="9032" y="5497"/>
                  </a:cubicBezTo>
                  <a:lnTo>
                    <a:pt x="9032" y="7067"/>
                  </a:lnTo>
                  <a:cubicBezTo>
                    <a:pt x="9032" y="7336"/>
                    <a:pt x="9004" y="7599"/>
                    <a:pt x="8953" y="7853"/>
                  </a:cubicBezTo>
                  <a:lnTo>
                    <a:pt x="9032" y="7853"/>
                  </a:lnTo>
                  <a:cubicBezTo>
                    <a:pt x="9171" y="7853"/>
                    <a:pt x="9302" y="7825"/>
                    <a:pt x="9424" y="7781"/>
                  </a:cubicBezTo>
                  <a:lnTo>
                    <a:pt x="9424" y="8245"/>
                  </a:lnTo>
                  <a:cubicBezTo>
                    <a:pt x="9424" y="8465"/>
                    <a:pt x="9252" y="8638"/>
                    <a:pt x="9032" y="8638"/>
                  </a:cubicBezTo>
                  <a:lnTo>
                    <a:pt x="7823" y="8638"/>
                  </a:lnTo>
                  <a:cubicBezTo>
                    <a:pt x="7650" y="8937"/>
                    <a:pt x="7438" y="9204"/>
                    <a:pt x="7178" y="9423"/>
                  </a:cubicBezTo>
                  <a:lnTo>
                    <a:pt x="9032" y="9423"/>
                  </a:lnTo>
                  <a:cubicBezTo>
                    <a:pt x="9684" y="9423"/>
                    <a:pt x="10210" y="8898"/>
                    <a:pt x="10210" y="8245"/>
                  </a:cubicBezTo>
                  <a:lnTo>
                    <a:pt x="10210" y="5104"/>
                  </a:lnTo>
                  <a:cubicBezTo>
                    <a:pt x="10210" y="2290"/>
                    <a:pt x="7920" y="0"/>
                    <a:pt x="51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73"/>
            <p:cNvSpPr/>
            <p:nvPr/>
          </p:nvSpPr>
          <p:spPr>
            <a:xfrm>
              <a:off x="5708531" y="2202182"/>
              <a:ext cx="176628" cy="147030"/>
            </a:xfrm>
            <a:custGeom>
              <a:avLst/>
              <a:gdLst/>
              <a:ahLst/>
              <a:cxnLst/>
              <a:rect l="l" t="t" r="r" b="b"/>
              <a:pathLst>
                <a:path w="6284" h="5231" extrusionOk="0">
                  <a:moveTo>
                    <a:pt x="3928" y="2089"/>
                  </a:moveTo>
                  <a:cubicBezTo>
                    <a:pt x="4148" y="2089"/>
                    <a:pt x="4321" y="2262"/>
                    <a:pt x="4321" y="2482"/>
                  </a:cubicBezTo>
                  <a:cubicBezTo>
                    <a:pt x="4321" y="3134"/>
                    <a:pt x="3794" y="3660"/>
                    <a:pt x="3143" y="3660"/>
                  </a:cubicBezTo>
                  <a:cubicBezTo>
                    <a:pt x="2490" y="3660"/>
                    <a:pt x="1965" y="3134"/>
                    <a:pt x="1965" y="2482"/>
                  </a:cubicBezTo>
                  <a:cubicBezTo>
                    <a:pt x="1965" y="2262"/>
                    <a:pt x="2137" y="2089"/>
                    <a:pt x="2358" y="2089"/>
                  </a:cubicBezTo>
                  <a:cubicBezTo>
                    <a:pt x="2576" y="2089"/>
                    <a:pt x="2750" y="2262"/>
                    <a:pt x="2750" y="2482"/>
                  </a:cubicBezTo>
                  <a:cubicBezTo>
                    <a:pt x="2750" y="2702"/>
                    <a:pt x="2922" y="2875"/>
                    <a:pt x="3143" y="2875"/>
                  </a:cubicBezTo>
                  <a:cubicBezTo>
                    <a:pt x="3362" y="2875"/>
                    <a:pt x="3535" y="2702"/>
                    <a:pt x="3535" y="2482"/>
                  </a:cubicBezTo>
                  <a:cubicBezTo>
                    <a:pt x="3535" y="2262"/>
                    <a:pt x="3708" y="2089"/>
                    <a:pt x="3928" y="2089"/>
                  </a:cubicBezTo>
                  <a:close/>
                  <a:moveTo>
                    <a:pt x="3143" y="1"/>
                  </a:moveTo>
                  <a:cubicBezTo>
                    <a:pt x="2804" y="331"/>
                    <a:pt x="2358" y="519"/>
                    <a:pt x="1886" y="519"/>
                  </a:cubicBezTo>
                  <a:lnTo>
                    <a:pt x="0" y="519"/>
                  </a:lnTo>
                  <a:lnTo>
                    <a:pt x="0" y="2089"/>
                  </a:lnTo>
                  <a:cubicBezTo>
                    <a:pt x="0" y="3825"/>
                    <a:pt x="1407" y="5230"/>
                    <a:pt x="3143" y="5230"/>
                  </a:cubicBezTo>
                  <a:cubicBezTo>
                    <a:pt x="3935" y="5230"/>
                    <a:pt x="4658" y="4932"/>
                    <a:pt x="5215" y="4445"/>
                  </a:cubicBezTo>
                  <a:lnTo>
                    <a:pt x="4713" y="4445"/>
                  </a:lnTo>
                  <a:cubicBezTo>
                    <a:pt x="4493" y="4445"/>
                    <a:pt x="4321" y="4273"/>
                    <a:pt x="4321" y="4052"/>
                  </a:cubicBezTo>
                  <a:cubicBezTo>
                    <a:pt x="4321" y="3832"/>
                    <a:pt x="4493" y="3660"/>
                    <a:pt x="4713" y="3660"/>
                  </a:cubicBezTo>
                  <a:lnTo>
                    <a:pt x="5860" y="3660"/>
                  </a:lnTo>
                  <a:cubicBezTo>
                    <a:pt x="6126" y="3197"/>
                    <a:pt x="6284" y="2663"/>
                    <a:pt x="6284" y="2089"/>
                  </a:cubicBezTo>
                  <a:lnTo>
                    <a:pt x="6284" y="519"/>
                  </a:lnTo>
                  <a:lnTo>
                    <a:pt x="4399" y="519"/>
                  </a:lnTo>
                  <a:cubicBezTo>
                    <a:pt x="3919" y="519"/>
                    <a:pt x="3473" y="331"/>
                    <a:pt x="3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73"/>
            <p:cNvSpPr/>
            <p:nvPr/>
          </p:nvSpPr>
          <p:spPr>
            <a:xfrm>
              <a:off x="5708531" y="2106392"/>
              <a:ext cx="176628" cy="88314"/>
            </a:xfrm>
            <a:custGeom>
              <a:avLst/>
              <a:gdLst/>
              <a:ahLst/>
              <a:cxnLst/>
              <a:rect l="l" t="t" r="r" b="b"/>
              <a:pathLst>
                <a:path w="6284" h="3142" extrusionOk="0">
                  <a:moveTo>
                    <a:pt x="3143" y="1"/>
                  </a:moveTo>
                  <a:cubicBezTo>
                    <a:pt x="1404" y="1"/>
                    <a:pt x="0" y="1411"/>
                    <a:pt x="0" y="3142"/>
                  </a:cubicBezTo>
                  <a:lnTo>
                    <a:pt x="1886" y="3142"/>
                  </a:lnTo>
                  <a:cubicBezTo>
                    <a:pt x="2263" y="3142"/>
                    <a:pt x="2616" y="2921"/>
                    <a:pt x="2781" y="2584"/>
                  </a:cubicBezTo>
                  <a:cubicBezTo>
                    <a:pt x="2852" y="2450"/>
                    <a:pt x="2994" y="2364"/>
                    <a:pt x="3143" y="2364"/>
                  </a:cubicBezTo>
                  <a:cubicBezTo>
                    <a:pt x="3292" y="2364"/>
                    <a:pt x="3426" y="2443"/>
                    <a:pt x="3496" y="2575"/>
                  </a:cubicBezTo>
                  <a:cubicBezTo>
                    <a:pt x="3668" y="2929"/>
                    <a:pt x="4014" y="3142"/>
                    <a:pt x="4399" y="3142"/>
                  </a:cubicBezTo>
                  <a:lnTo>
                    <a:pt x="6284" y="3142"/>
                  </a:lnTo>
                  <a:cubicBezTo>
                    <a:pt x="6284" y="1630"/>
                    <a:pt x="5193" y="110"/>
                    <a:pt x="3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 name="Google Shape;1152;p73"/>
          <p:cNvGrpSpPr/>
          <p:nvPr/>
        </p:nvGrpSpPr>
        <p:grpSpPr>
          <a:xfrm>
            <a:off x="3236336" y="2658901"/>
            <a:ext cx="221431" cy="376753"/>
            <a:chOff x="3236336" y="2658901"/>
            <a:chExt cx="221431" cy="376753"/>
          </a:xfrm>
        </p:grpSpPr>
        <p:sp>
          <p:nvSpPr>
            <p:cNvPr id="1153" name="Google Shape;1153;p73"/>
            <p:cNvSpPr/>
            <p:nvPr/>
          </p:nvSpPr>
          <p:spPr>
            <a:xfrm>
              <a:off x="3347388" y="2658901"/>
              <a:ext cx="22092" cy="66980"/>
            </a:xfrm>
            <a:custGeom>
              <a:avLst/>
              <a:gdLst/>
              <a:ahLst/>
              <a:cxnLst/>
              <a:rect l="l" t="t" r="r" b="b"/>
              <a:pathLst>
                <a:path w="786" h="2383" extrusionOk="0">
                  <a:moveTo>
                    <a:pt x="394" y="1"/>
                  </a:moveTo>
                  <a:cubicBezTo>
                    <a:pt x="379" y="1"/>
                    <a:pt x="364" y="2"/>
                    <a:pt x="349" y="3"/>
                  </a:cubicBezTo>
                  <a:cubicBezTo>
                    <a:pt x="148" y="24"/>
                    <a:pt x="0" y="202"/>
                    <a:pt x="0" y="403"/>
                  </a:cubicBezTo>
                  <a:lnTo>
                    <a:pt x="0" y="1980"/>
                  </a:lnTo>
                  <a:cubicBezTo>
                    <a:pt x="0" y="2181"/>
                    <a:pt x="148" y="2359"/>
                    <a:pt x="349" y="2380"/>
                  </a:cubicBezTo>
                  <a:cubicBezTo>
                    <a:pt x="364" y="2381"/>
                    <a:pt x="379" y="2382"/>
                    <a:pt x="394" y="2382"/>
                  </a:cubicBezTo>
                  <a:cubicBezTo>
                    <a:pt x="611" y="2382"/>
                    <a:pt x="786" y="2207"/>
                    <a:pt x="786" y="1990"/>
                  </a:cubicBezTo>
                  <a:lnTo>
                    <a:pt x="786" y="393"/>
                  </a:lnTo>
                  <a:cubicBezTo>
                    <a:pt x="786" y="176"/>
                    <a:pt x="611" y="1"/>
                    <a:pt x="3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73"/>
            <p:cNvSpPr/>
            <p:nvPr/>
          </p:nvSpPr>
          <p:spPr>
            <a:xfrm>
              <a:off x="3390168" y="2669947"/>
              <a:ext cx="47249" cy="55934"/>
            </a:xfrm>
            <a:custGeom>
              <a:avLst/>
              <a:gdLst/>
              <a:ahLst/>
              <a:cxnLst/>
              <a:rect l="l" t="t" r="r" b="b"/>
              <a:pathLst>
                <a:path w="1681" h="1990" extrusionOk="0">
                  <a:moveTo>
                    <a:pt x="1234" y="0"/>
                  </a:moveTo>
                  <a:cubicBezTo>
                    <a:pt x="1107" y="0"/>
                    <a:pt x="982" y="61"/>
                    <a:pt x="907" y="175"/>
                  </a:cubicBezTo>
                  <a:lnTo>
                    <a:pt x="122" y="1379"/>
                  </a:lnTo>
                  <a:cubicBezTo>
                    <a:pt x="1" y="1560"/>
                    <a:pt x="50" y="1803"/>
                    <a:pt x="231" y="1924"/>
                  </a:cubicBezTo>
                  <a:cubicBezTo>
                    <a:pt x="299" y="1968"/>
                    <a:pt x="374" y="1989"/>
                    <a:pt x="449" y="1989"/>
                  </a:cubicBezTo>
                  <a:cubicBezTo>
                    <a:pt x="577" y="1989"/>
                    <a:pt x="701" y="1927"/>
                    <a:pt x="776" y="1814"/>
                  </a:cubicBezTo>
                  <a:lnTo>
                    <a:pt x="1561" y="610"/>
                  </a:lnTo>
                  <a:cubicBezTo>
                    <a:pt x="1681" y="431"/>
                    <a:pt x="1633" y="187"/>
                    <a:pt x="1452" y="66"/>
                  </a:cubicBezTo>
                  <a:cubicBezTo>
                    <a:pt x="1384" y="21"/>
                    <a:pt x="1309" y="0"/>
                    <a:pt x="1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73"/>
            <p:cNvSpPr/>
            <p:nvPr/>
          </p:nvSpPr>
          <p:spPr>
            <a:xfrm>
              <a:off x="3279818" y="2669947"/>
              <a:ext cx="47249" cy="55934"/>
            </a:xfrm>
            <a:custGeom>
              <a:avLst/>
              <a:gdLst/>
              <a:ahLst/>
              <a:cxnLst/>
              <a:rect l="l" t="t" r="r" b="b"/>
              <a:pathLst>
                <a:path w="1681" h="1990" extrusionOk="0">
                  <a:moveTo>
                    <a:pt x="448" y="0"/>
                  </a:moveTo>
                  <a:cubicBezTo>
                    <a:pt x="373" y="0"/>
                    <a:pt x="297" y="21"/>
                    <a:pt x="230" y="66"/>
                  </a:cubicBezTo>
                  <a:cubicBezTo>
                    <a:pt x="50" y="187"/>
                    <a:pt x="1" y="429"/>
                    <a:pt x="122" y="610"/>
                  </a:cubicBezTo>
                  <a:lnTo>
                    <a:pt x="907" y="1814"/>
                  </a:lnTo>
                  <a:cubicBezTo>
                    <a:pt x="982" y="1927"/>
                    <a:pt x="1106" y="1989"/>
                    <a:pt x="1234" y="1989"/>
                  </a:cubicBezTo>
                  <a:cubicBezTo>
                    <a:pt x="1308" y="1989"/>
                    <a:pt x="1384" y="1968"/>
                    <a:pt x="1451" y="1924"/>
                  </a:cubicBezTo>
                  <a:cubicBezTo>
                    <a:pt x="1632" y="1803"/>
                    <a:pt x="1681" y="1560"/>
                    <a:pt x="1561" y="1379"/>
                  </a:cubicBezTo>
                  <a:lnTo>
                    <a:pt x="776" y="175"/>
                  </a:lnTo>
                  <a:cubicBezTo>
                    <a:pt x="699" y="61"/>
                    <a:pt x="575" y="0"/>
                    <a:pt x="4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73"/>
            <p:cNvSpPr/>
            <p:nvPr/>
          </p:nvSpPr>
          <p:spPr>
            <a:xfrm>
              <a:off x="3424628" y="2770010"/>
              <a:ext cx="33139" cy="88314"/>
            </a:xfrm>
            <a:custGeom>
              <a:avLst/>
              <a:gdLst/>
              <a:ahLst/>
              <a:cxnLst/>
              <a:rect l="l" t="t" r="r" b="b"/>
              <a:pathLst>
                <a:path w="1179" h="3142" extrusionOk="0">
                  <a:moveTo>
                    <a:pt x="590" y="0"/>
                  </a:moveTo>
                  <a:cubicBezTo>
                    <a:pt x="572" y="0"/>
                    <a:pt x="554" y="1"/>
                    <a:pt x="536" y="3"/>
                  </a:cubicBezTo>
                  <a:cubicBezTo>
                    <a:pt x="230" y="29"/>
                    <a:pt x="1" y="296"/>
                    <a:pt x="1" y="603"/>
                  </a:cubicBezTo>
                  <a:lnTo>
                    <a:pt x="1" y="2539"/>
                  </a:lnTo>
                  <a:cubicBezTo>
                    <a:pt x="1" y="2846"/>
                    <a:pt x="230" y="3112"/>
                    <a:pt x="536" y="3139"/>
                  </a:cubicBezTo>
                  <a:cubicBezTo>
                    <a:pt x="554" y="3141"/>
                    <a:pt x="572" y="3142"/>
                    <a:pt x="590" y="3142"/>
                  </a:cubicBezTo>
                  <a:cubicBezTo>
                    <a:pt x="915" y="3142"/>
                    <a:pt x="1179" y="2878"/>
                    <a:pt x="1179" y="2553"/>
                  </a:cubicBezTo>
                  <a:lnTo>
                    <a:pt x="1179" y="590"/>
                  </a:lnTo>
                  <a:cubicBezTo>
                    <a:pt x="1179" y="264"/>
                    <a:pt x="915" y="0"/>
                    <a:pt x="5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73"/>
            <p:cNvSpPr/>
            <p:nvPr/>
          </p:nvSpPr>
          <p:spPr>
            <a:xfrm>
              <a:off x="3369453" y="2747945"/>
              <a:ext cx="33139" cy="88314"/>
            </a:xfrm>
            <a:custGeom>
              <a:avLst/>
              <a:gdLst/>
              <a:ahLst/>
              <a:cxnLst/>
              <a:rect l="l" t="t" r="r" b="b"/>
              <a:pathLst>
                <a:path w="1179" h="3142" extrusionOk="0">
                  <a:moveTo>
                    <a:pt x="590" y="0"/>
                  </a:moveTo>
                  <a:cubicBezTo>
                    <a:pt x="265" y="0"/>
                    <a:pt x="1" y="264"/>
                    <a:pt x="1" y="589"/>
                  </a:cubicBezTo>
                  <a:lnTo>
                    <a:pt x="1" y="2539"/>
                  </a:lnTo>
                  <a:cubicBezTo>
                    <a:pt x="1" y="2846"/>
                    <a:pt x="230" y="3111"/>
                    <a:pt x="536" y="3139"/>
                  </a:cubicBezTo>
                  <a:cubicBezTo>
                    <a:pt x="554" y="3141"/>
                    <a:pt x="572" y="3141"/>
                    <a:pt x="590" y="3141"/>
                  </a:cubicBezTo>
                  <a:cubicBezTo>
                    <a:pt x="914" y="3141"/>
                    <a:pt x="1179" y="2878"/>
                    <a:pt x="1179" y="2552"/>
                  </a:cubicBezTo>
                  <a:lnTo>
                    <a:pt x="1179" y="602"/>
                  </a:lnTo>
                  <a:cubicBezTo>
                    <a:pt x="1179" y="296"/>
                    <a:pt x="949" y="29"/>
                    <a:pt x="643" y="3"/>
                  </a:cubicBezTo>
                  <a:cubicBezTo>
                    <a:pt x="625" y="1"/>
                    <a:pt x="607" y="0"/>
                    <a:pt x="5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73"/>
            <p:cNvSpPr/>
            <p:nvPr/>
          </p:nvSpPr>
          <p:spPr>
            <a:xfrm>
              <a:off x="3314278" y="2747945"/>
              <a:ext cx="33139" cy="46209"/>
            </a:xfrm>
            <a:custGeom>
              <a:avLst/>
              <a:gdLst/>
              <a:ahLst/>
              <a:cxnLst/>
              <a:rect l="l" t="t" r="r" b="b"/>
              <a:pathLst>
                <a:path w="1179" h="1644" extrusionOk="0">
                  <a:moveTo>
                    <a:pt x="590" y="0"/>
                  </a:moveTo>
                  <a:cubicBezTo>
                    <a:pt x="265" y="0"/>
                    <a:pt x="1" y="264"/>
                    <a:pt x="1" y="589"/>
                  </a:cubicBezTo>
                  <a:lnTo>
                    <a:pt x="1" y="1570"/>
                  </a:lnTo>
                  <a:lnTo>
                    <a:pt x="786" y="1570"/>
                  </a:lnTo>
                  <a:cubicBezTo>
                    <a:pt x="925" y="1570"/>
                    <a:pt x="1054" y="1599"/>
                    <a:pt x="1178" y="1643"/>
                  </a:cubicBezTo>
                  <a:lnTo>
                    <a:pt x="1178" y="602"/>
                  </a:lnTo>
                  <a:cubicBezTo>
                    <a:pt x="1178" y="296"/>
                    <a:pt x="949" y="29"/>
                    <a:pt x="643" y="3"/>
                  </a:cubicBezTo>
                  <a:cubicBezTo>
                    <a:pt x="625" y="1"/>
                    <a:pt x="607" y="0"/>
                    <a:pt x="5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73"/>
            <p:cNvSpPr/>
            <p:nvPr/>
          </p:nvSpPr>
          <p:spPr>
            <a:xfrm>
              <a:off x="3259103" y="2747945"/>
              <a:ext cx="33139" cy="45281"/>
            </a:xfrm>
            <a:custGeom>
              <a:avLst/>
              <a:gdLst/>
              <a:ahLst/>
              <a:cxnLst/>
              <a:rect l="l" t="t" r="r" b="b"/>
              <a:pathLst>
                <a:path w="1179" h="1611" extrusionOk="0">
                  <a:moveTo>
                    <a:pt x="588" y="0"/>
                  </a:moveTo>
                  <a:cubicBezTo>
                    <a:pt x="571" y="0"/>
                    <a:pt x="553" y="1"/>
                    <a:pt x="535" y="3"/>
                  </a:cubicBezTo>
                  <a:cubicBezTo>
                    <a:pt x="230" y="29"/>
                    <a:pt x="1" y="296"/>
                    <a:pt x="1" y="602"/>
                  </a:cubicBezTo>
                  <a:lnTo>
                    <a:pt x="1" y="1611"/>
                  </a:lnTo>
                  <a:cubicBezTo>
                    <a:pt x="128" y="1585"/>
                    <a:pt x="257" y="1570"/>
                    <a:pt x="393" y="1570"/>
                  </a:cubicBezTo>
                  <a:lnTo>
                    <a:pt x="1178" y="1570"/>
                  </a:lnTo>
                  <a:lnTo>
                    <a:pt x="1178" y="589"/>
                  </a:lnTo>
                  <a:cubicBezTo>
                    <a:pt x="1178" y="264"/>
                    <a:pt x="914" y="0"/>
                    <a:pt x="5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73"/>
            <p:cNvSpPr/>
            <p:nvPr/>
          </p:nvSpPr>
          <p:spPr>
            <a:xfrm>
              <a:off x="3236336" y="2814139"/>
              <a:ext cx="219660" cy="154563"/>
            </a:xfrm>
            <a:custGeom>
              <a:avLst/>
              <a:gdLst/>
              <a:ahLst/>
              <a:cxnLst/>
              <a:rect l="l" t="t" r="r" b="b"/>
              <a:pathLst>
                <a:path w="7815" h="5499" extrusionOk="0">
                  <a:moveTo>
                    <a:pt x="1211" y="0"/>
                  </a:moveTo>
                  <a:cubicBezTo>
                    <a:pt x="84" y="0"/>
                    <a:pt x="0" y="1182"/>
                    <a:pt x="28" y="1182"/>
                  </a:cubicBezTo>
                  <a:cubicBezTo>
                    <a:pt x="29" y="1182"/>
                    <a:pt x="30" y="1181"/>
                    <a:pt x="31" y="1178"/>
                  </a:cubicBezTo>
                  <a:cubicBezTo>
                    <a:pt x="107" y="2178"/>
                    <a:pt x="290" y="3172"/>
                    <a:pt x="1257" y="4140"/>
                  </a:cubicBezTo>
                  <a:lnTo>
                    <a:pt x="1948" y="4830"/>
                  </a:lnTo>
                  <a:cubicBezTo>
                    <a:pt x="2134" y="5012"/>
                    <a:pt x="2261" y="5247"/>
                    <a:pt x="2329" y="5498"/>
                  </a:cubicBezTo>
                  <a:lnTo>
                    <a:pt x="7171" y="5498"/>
                  </a:lnTo>
                  <a:cubicBezTo>
                    <a:pt x="7196" y="5363"/>
                    <a:pt x="7262" y="4830"/>
                    <a:pt x="7516" y="3856"/>
                  </a:cubicBezTo>
                  <a:cubicBezTo>
                    <a:pt x="7657" y="3331"/>
                    <a:pt x="7752" y="2797"/>
                    <a:pt x="7815" y="2255"/>
                  </a:cubicBezTo>
                  <a:lnTo>
                    <a:pt x="7815" y="2255"/>
                  </a:lnTo>
                  <a:cubicBezTo>
                    <a:pt x="7650" y="2318"/>
                    <a:pt x="7476" y="2356"/>
                    <a:pt x="7295" y="2356"/>
                  </a:cubicBezTo>
                  <a:cubicBezTo>
                    <a:pt x="7294" y="2356"/>
                    <a:pt x="7293" y="2356"/>
                    <a:pt x="7292" y="2356"/>
                  </a:cubicBezTo>
                  <a:cubicBezTo>
                    <a:pt x="6682" y="2356"/>
                    <a:pt x="6165" y="1948"/>
                    <a:pt x="5992" y="1399"/>
                  </a:cubicBezTo>
                  <a:cubicBezTo>
                    <a:pt x="5796" y="1501"/>
                    <a:pt x="5576" y="1572"/>
                    <a:pt x="5332" y="1572"/>
                  </a:cubicBezTo>
                  <a:cubicBezTo>
                    <a:pt x="5034" y="1572"/>
                    <a:pt x="4751" y="1470"/>
                    <a:pt x="4524" y="1296"/>
                  </a:cubicBezTo>
                  <a:cubicBezTo>
                    <a:pt x="4297" y="1728"/>
                    <a:pt x="3911" y="2057"/>
                    <a:pt x="3448" y="2226"/>
                  </a:cubicBezTo>
                  <a:cubicBezTo>
                    <a:pt x="3762" y="2573"/>
                    <a:pt x="3959" y="3030"/>
                    <a:pt x="3959" y="3535"/>
                  </a:cubicBezTo>
                  <a:cubicBezTo>
                    <a:pt x="3959" y="3751"/>
                    <a:pt x="3784" y="3928"/>
                    <a:pt x="3566" y="3928"/>
                  </a:cubicBezTo>
                  <a:cubicBezTo>
                    <a:pt x="3349" y="3928"/>
                    <a:pt x="3174" y="3751"/>
                    <a:pt x="3174" y="3535"/>
                  </a:cubicBezTo>
                  <a:cubicBezTo>
                    <a:pt x="3174" y="2886"/>
                    <a:pt x="2645" y="2357"/>
                    <a:pt x="1996" y="2357"/>
                  </a:cubicBezTo>
                  <a:cubicBezTo>
                    <a:pt x="1778" y="2357"/>
                    <a:pt x="1603" y="2181"/>
                    <a:pt x="1603" y="1963"/>
                  </a:cubicBezTo>
                  <a:cubicBezTo>
                    <a:pt x="1603" y="1747"/>
                    <a:pt x="1778" y="1571"/>
                    <a:pt x="1996" y="1571"/>
                  </a:cubicBezTo>
                  <a:lnTo>
                    <a:pt x="2781" y="1571"/>
                  </a:lnTo>
                  <a:cubicBezTo>
                    <a:pt x="3430" y="1571"/>
                    <a:pt x="3959" y="1044"/>
                    <a:pt x="3959" y="393"/>
                  </a:cubicBezTo>
                  <a:cubicBezTo>
                    <a:pt x="3959" y="177"/>
                    <a:pt x="3782" y="0"/>
                    <a:pt x="35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73"/>
            <p:cNvSpPr/>
            <p:nvPr/>
          </p:nvSpPr>
          <p:spPr>
            <a:xfrm>
              <a:off x="3303260" y="2990738"/>
              <a:ext cx="132443" cy="44916"/>
            </a:xfrm>
            <a:custGeom>
              <a:avLst/>
              <a:gdLst/>
              <a:ahLst/>
              <a:cxnLst/>
              <a:rect l="l" t="t" r="r" b="b"/>
              <a:pathLst>
                <a:path w="4712" h="1598" extrusionOk="0">
                  <a:moveTo>
                    <a:pt x="0" y="1"/>
                  </a:moveTo>
                  <a:lnTo>
                    <a:pt x="0" y="1205"/>
                  </a:lnTo>
                  <a:cubicBezTo>
                    <a:pt x="0" y="1421"/>
                    <a:pt x="175" y="1597"/>
                    <a:pt x="393" y="1597"/>
                  </a:cubicBezTo>
                  <a:lnTo>
                    <a:pt x="4319" y="1597"/>
                  </a:lnTo>
                  <a:cubicBezTo>
                    <a:pt x="4536" y="1597"/>
                    <a:pt x="4711" y="1421"/>
                    <a:pt x="4711" y="1205"/>
                  </a:cubicBezTo>
                  <a:lnTo>
                    <a:pt x="47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 name="Google Shape;1162;p73"/>
          <p:cNvGrpSpPr/>
          <p:nvPr/>
        </p:nvGrpSpPr>
        <p:grpSpPr>
          <a:xfrm>
            <a:off x="2351905" y="2670678"/>
            <a:ext cx="378917" cy="353199"/>
            <a:chOff x="2351905" y="2670678"/>
            <a:chExt cx="378917" cy="353199"/>
          </a:xfrm>
        </p:grpSpPr>
        <p:sp>
          <p:nvSpPr>
            <p:cNvPr id="1163" name="Google Shape;1163;p73"/>
            <p:cNvSpPr/>
            <p:nvPr/>
          </p:nvSpPr>
          <p:spPr>
            <a:xfrm>
              <a:off x="2484797" y="2670678"/>
              <a:ext cx="113133" cy="88286"/>
            </a:xfrm>
            <a:custGeom>
              <a:avLst/>
              <a:gdLst/>
              <a:ahLst/>
              <a:cxnLst/>
              <a:rect l="l" t="t" r="r" b="b"/>
              <a:pathLst>
                <a:path w="4025" h="3141" extrusionOk="0">
                  <a:moveTo>
                    <a:pt x="2012" y="1"/>
                  </a:moveTo>
                  <a:cubicBezTo>
                    <a:pt x="1911" y="1"/>
                    <a:pt x="1811" y="39"/>
                    <a:pt x="1734" y="116"/>
                  </a:cubicBezTo>
                  <a:lnTo>
                    <a:pt x="164" y="1686"/>
                  </a:lnTo>
                  <a:cubicBezTo>
                    <a:pt x="0" y="1850"/>
                    <a:pt x="12" y="2121"/>
                    <a:pt x="197" y="2270"/>
                  </a:cubicBezTo>
                  <a:cubicBezTo>
                    <a:pt x="268" y="2327"/>
                    <a:pt x="353" y="2354"/>
                    <a:pt x="438" y="2354"/>
                  </a:cubicBezTo>
                  <a:cubicBezTo>
                    <a:pt x="543" y="2354"/>
                    <a:pt x="648" y="2312"/>
                    <a:pt x="727" y="2233"/>
                  </a:cubicBezTo>
                  <a:lnTo>
                    <a:pt x="1620" y="1340"/>
                  </a:lnTo>
                  <a:lnTo>
                    <a:pt x="1620" y="2738"/>
                  </a:lnTo>
                  <a:cubicBezTo>
                    <a:pt x="1620" y="2940"/>
                    <a:pt x="1768" y="3116"/>
                    <a:pt x="1969" y="3138"/>
                  </a:cubicBezTo>
                  <a:cubicBezTo>
                    <a:pt x="1984" y="3140"/>
                    <a:pt x="1999" y="3141"/>
                    <a:pt x="2014" y="3141"/>
                  </a:cubicBezTo>
                  <a:cubicBezTo>
                    <a:pt x="2230" y="3141"/>
                    <a:pt x="2406" y="2966"/>
                    <a:pt x="2406" y="2749"/>
                  </a:cubicBezTo>
                  <a:lnTo>
                    <a:pt x="2406" y="1340"/>
                  </a:lnTo>
                  <a:lnTo>
                    <a:pt x="3299" y="2233"/>
                  </a:lnTo>
                  <a:cubicBezTo>
                    <a:pt x="3377" y="2312"/>
                    <a:pt x="3482" y="2354"/>
                    <a:pt x="3587" y="2354"/>
                  </a:cubicBezTo>
                  <a:cubicBezTo>
                    <a:pt x="3672" y="2354"/>
                    <a:pt x="3757" y="2327"/>
                    <a:pt x="3827" y="2270"/>
                  </a:cubicBezTo>
                  <a:cubicBezTo>
                    <a:pt x="4014" y="2121"/>
                    <a:pt x="4024" y="1850"/>
                    <a:pt x="3861" y="1686"/>
                  </a:cubicBezTo>
                  <a:lnTo>
                    <a:pt x="2290" y="116"/>
                  </a:lnTo>
                  <a:cubicBezTo>
                    <a:pt x="2214" y="39"/>
                    <a:pt x="2113" y="1"/>
                    <a:pt x="20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73"/>
            <p:cNvSpPr/>
            <p:nvPr/>
          </p:nvSpPr>
          <p:spPr>
            <a:xfrm>
              <a:off x="2351905" y="2803092"/>
              <a:ext cx="90056" cy="110406"/>
            </a:xfrm>
            <a:custGeom>
              <a:avLst/>
              <a:gdLst/>
              <a:ahLst/>
              <a:cxnLst/>
              <a:rect l="l" t="t" r="r" b="b"/>
              <a:pathLst>
                <a:path w="3204" h="3928" extrusionOk="0">
                  <a:moveTo>
                    <a:pt x="2003" y="1"/>
                  </a:moveTo>
                  <a:cubicBezTo>
                    <a:pt x="1902" y="1"/>
                    <a:pt x="1801" y="39"/>
                    <a:pt x="1725" y="116"/>
                  </a:cubicBezTo>
                  <a:lnTo>
                    <a:pt x="154" y="1686"/>
                  </a:lnTo>
                  <a:cubicBezTo>
                    <a:pt x="2" y="1838"/>
                    <a:pt x="1" y="2088"/>
                    <a:pt x="154" y="2243"/>
                  </a:cubicBezTo>
                  <a:lnTo>
                    <a:pt x="1725" y="3813"/>
                  </a:lnTo>
                  <a:cubicBezTo>
                    <a:pt x="1801" y="3890"/>
                    <a:pt x="1902" y="3928"/>
                    <a:pt x="2002" y="3928"/>
                  </a:cubicBezTo>
                  <a:cubicBezTo>
                    <a:pt x="2103" y="3928"/>
                    <a:pt x="2203" y="3890"/>
                    <a:pt x="2281" y="3813"/>
                  </a:cubicBezTo>
                  <a:cubicBezTo>
                    <a:pt x="2434" y="3660"/>
                    <a:pt x="2434" y="3412"/>
                    <a:pt x="2281" y="3257"/>
                  </a:cubicBezTo>
                  <a:lnTo>
                    <a:pt x="1380" y="2356"/>
                  </a:lnTo>
                  <a:lnTo>
                    <a:pt x="2777" y="2356"/>
                  </a:lnTo>
                  <a:cubicBezTo>
                    <a:pt x="2980" y="2356"/>
                    <a:pt x="3156" y="2209"/>
                    <a:pt x="3178" y="2009"/>
                  </a:cubicBezTo>
                  <a:cubicBezTo>
                    <a:pt x="3203" y="1771"/>
                    <a:pt x="3019" y="1571"/>
                    <a:pt x="2787" y="1571"/>
                  </a:cubicBezTo>
                  <a:lnTo>
                    <a:pt x="1380" y="1571"/>
                  </a:lnTo>
                  <a:lnTo>
                    <a:pt x="2273" y="678"/>
                  </a:lnTo>
                  <a:cubicBezTo>
                    <a:pt x="2415" y="536"/>
                    <a:pt x="2435" y="306"/>
                    <a:pt x="2310" y="150"/>
                  </a:cubicBezTo>
                  <a:cubicBezTo>
                    <a:pt x="2231" y="50"/>
                    <a:pt x="2117" y="1"/>
                    <a:pt x="20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73"/>
            <p:cNvSpPr/>
            <p:nvPr/>
          </p:nvSpPr>
          <p:spPr>
            <a:xfrm>
              <a:off x="2640794" y="2803120"/>
              <a:ext cx="90028" cy="110378"/>
            </a:xfrm>
            <a:custGeom>
              <a:avLst/>
              <a:gdLst/>
              <a:ahLst/>
              <a:cxnLst/>
              <a:rect l="l" t="t" r="r" b="b"/>
              <a:pathLst>
                <a:path w="3203" h="3927" extrusionOk="0">
                  <a:moveTo>
                    <a:pt x="1201" y="0"/>
                  </a:moveTo>
                  <a:cubicBezTo>
                    <a:pt x="1101" y="0"/>
                    <a:pt x="1000" y="38"/>
                    <a:pt x="923" y="115"/>
                  </a:cubicBezTo>
                  <a:cubicBezTo>
                    <a:pt x="770" y="268"/>
                    <a:pt x="770" y="516"/>
                    <a:pt x="923" y="671"/>
                  </a:cubicBezTo>
                  <a:lnTo>
                    <a:pt x="1824" y="1570"/>
                  </a:lnTo>
                  <a:lnTo>
                    <a:pt x="417" y="1570"/>
                  </a:lnTo>
                  <a:cubicBezTo>
                    <a:pt x="185" y="1570"/>
                    <a:pt x="1" y="1772"/>
                    <a:pt x="26" y="2008"/>
                  </a:cubicBezTo>
                  <a:cubicBezTo>
                    <a:pt x="47" y="2208"/>
                    <a:pt x="224" y="2357"/>
                    <a:pt x="427" y="2357"/>
                  </a:cubicBezTo>
                  <a:lnTo>
                    <a:pt x="1824" y="2357"/>
                  </a:lnTo>
                  <a:lnTo>
                    <a:pt x="930" y="3249"/>
                  </a:lnTo>
                  <a:cubicBezTo>
                    <a:pt x="789" y="3392"/>
                    <a:pt x="768" y="3621"/>
                    <a:pt x="894" y="3778"/>
                  </a:cubicBezTo>
                  <a:cubicBezTo>
                    <a:pt x="973" y="3877"/>
                    <a:pt x="1088" y="3927"/>
                    <a:pt x="1202" y="3927"/>
                  </a:cubicBezTo>
                  <a:cubicBezTo>
                    <a:pt x="1302" y="3927"/>
                    <a:pt x="1403" y="3888"/>
                    <a:pt x="1479" y="3812"/>
                  </a:cubicBezTo>
                  <a:lnTo>
                    <a:pt x="3050" y="2242"/>
                  </a:lnTo>
                  <a:cubicBezTo>
                    <a:pt x="3201" y="2090"/>
                    <a:pt x="3203" y="1839"/>
                    <a:pt x="3050" y="1685"/>
                  </a:cubicBezTo>
                  <a:lnTo>
                    <a:pt x="1479" y="115"/>
                  </a:lnTo>
                  <a:cubicBezTo>
                    <a:pt x="1403" y="38"/>
                    <a:pt x="1302" y="0"/>
                    <a:pt x="1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73"/>
            <p:cNvSpPr/>
            <p:nvPr/>
          </p:nvSpPr>
          <p:spPr>
            <a:xfrm>
              <a:off x="2442383" y="2924489"/>
              <a:ext cx="197961" cy="99388"/>
            </a:xfrm>
            <a:custGeom>
              <a:avLst/>
              <a:gdLst/>
              <a:ahLst/>
              <a:cxnLst/>
              <a:rect l="l" t="t" r="r" b="b"/>
              <a:pathLst>
                <a:path w="7043" h="3536" extrusionOk="0">
                  <a:moveTo>
                    <a:pt x="3522" y="0"/>
                  </a:moveTo>
                  <a:cubicBezTo>
                    <a:pt x="1743" y="0"/>
                    <a:pt x="235" y="1330"/>
                    <a:pt x="15" y="3093"/>
                  </a:cubicBezTo>
                  <a:cubicBezTo>
                    <a:pt x="0" y="3206"/>
                    <a:pt x="35" y="3318"/>
                    <a:pt x="110" y="3403"/>
                  </a:cubicBezTo>
                  <a:cubicBezTo>
                    <a:pt x="185" y="3487"/>
                    <a:pt x="292" y="3535"/>
                    <a:pt x="404" y="3535"/>
                  </a:cubicBezTo>
                  <a:lnTo>
                    <a:pt x="6639" y="3535"/>
                  </a:lnTo>
                  <a:cubicBezTo>
                    <a:pt x="6752" y="3535"/>
                    <a:pt x="6858" y="3487"/>
                    <a:pt x="6934" y="3403"/>
                  </a:cubicBezTo>
                  <a:cubicBezTo>
                    <a:pt x="7009" y="3318"/>
                    <a:pt x="7042" y="3206"/>
                    <a:pt x="7029" y="3093"/>
                  </a:cubicBezTo>
                  <a:cubicBezTo>
                    <a:pt x="6809" y="1330"/>
                    <a:pt x="5301" y="0"/>
                    <a:pt x="35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73"/>
            <p:cNvSpPr/>
            <p:nvPr/>
          </p:nvSpPr>
          <p:spPr>
            <a:xfrm>
              <a:off x="2486175" y="2792074"/>
              <a:ext cx="110378" cy="110406"/>
            </a:xfrm>
            <a:custGeom>
              <a:avLst/>
              <a:gdLst/>
              <a:ahLst/>
              <a:cxnLst/>
              <a:rect l="l" t="t" r="r" b="b"/>
              <a:pathLst>
                <a:path w="3927" h="3928" extrusionOk="0">
                  <a:moveTo>
                    <a:pt x="1964" y="0"/>
                  </a:moveTo>
                  <a:cubicBezTo>
                    <a:pt x="881" y="0"/>
                    <a:pt x="1" y="882"/>
                    <a:pt x="1" y="1963"/>
                  </a:cubicBezTo>
                  <a:cubicBezTo>
                    <a:pt x="1" y="3046"/>
                    <a:pt x="881" y="3928"/>
                    <a:pt x="1964" y="3928"/>
                  </a:cubicBezTo>
                  <a:cubicBezTo>
                    <a:pt x="3047" y="3928"/>
                    <a:pt x="3927" y="3046"/>
                    <a:pt x="3927" y="1963"/>
                  </a:cubicBezTo>
                  <a:cubicBezTo>
                    <a:pt x="3927" y="882"/>
                    <a:pt x="3047" y="0"/>
                    <a:pt x="19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 name="Google Shape;1168;p73"/>
          <p:cNvGrpSpPr/>
          <p:nvPr/>
        </p:nvGrpSpPr>
        <p:grpSpPr>
          <a:xfrm>
            <a:off x="3975507" y="2062263"/>
            <a:ext cx="376725" cy="376697"/>
            <a:chOff x="3975507" y="2062263"/>
            <a:chExt cx="376725" cy="376697"/>
          </a:xfrm>
        </p:grpSpPr>
        <p:sp>
          <p:nvSpPr>
            <p:cNvPr id="1169" name="Google Shape;1169;p73"/>
            <p:cNvSpPr/>
            <p:nvPr/>
          </p:nvSpPr>
          <p:spPr>
            <a:xfrm>
              <a:off x="4031413" y="2062263"/>
              <a:ext cx="44157" cy="44157"/>
            </a:xfrm>
            <a:custGeom>
              <a:avLst/>
              <a:gdLst/>
              <a:ahLst/>
              <a:cxnLst/>
              <a:rect l="l" t="t" r="r" b="b"/>
              <a:pathLst>
                <a:path w="1571" h="1571" extrusionOk="0">
                  <a:moveTo>
                    <a:pt x="393" y="0"/>
                  </a:moveTo>
                  <a:cubicBezTo>
                    <a:pt x="177" y="0"/>
                    <a:pt x="0" y="175"/>
                    <a:pt x="0" y="393"/>
                  </a:cubicBezTo>
                  <a:lnTo>
                    <a:pt x="0" y="786"/>
                  </a:lnTo>
                  <a:cubicBezTo>
                    <a:pt x="0" y="1219"/>
                    <a:pt x="352" y="1571"/>
                    <a:pt x="786" y="1571"/>
                  </a:cubicBezTo>
                  <a:cubicBezTo>
                    <a:pt x="1219" y="1571"/>
                    <a:pt x="1571" y="1219"/>
                    <a:pt x="1571" y="786"/>
                  </a:cubicBezTo>
                  <a:lnTo>
                    <a:pt x="1571" y="393"/>
                  </a:lnTo>
                  <a:cubicBezTo>
                    <a:pt x="1571" y="175"/>
                    <a:pt x="1396" y="0"/>
                    <a:pt x="1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73"/>
            <p:cNvSpPr/>
            <p:nvPr/>
          </p:nvSpPr>
          <p:spPr>
            <a:xfrm>
              <a:off x="4208012" y="2062263"/>
              <a:ext cx="44185" cy="44157"/>
            </a:xfrm>
            <a:custGeom>
              <a:avLst/>
              <a:gdLst/>
              <a:ahLst/>
              <a:cxnLst/>
              <a:rect l="l" t="t" r="r" b="b"/>
              <a:pathLst>
                <a:path w="1572" h="1571" extrusionOk="0">
                  <a:moveTo>
                    <a:pt x="393" y="0"/>
                  </a:moveTo>
                  <a:cubicBezTo>
                    <a:pt x="176" y="0"/>
                    <a:pt x="1" y="175"/>
                    <a:pt x="1" y="393"/>
                  </a:cubicBezTo>
                  <a:lnTo>
                    <a:pt x="1" y="786"/>
                  </a:lnTo>
                  <a:cubicBezTo>
                    <a:pt x="1" y="1219"/>
                    <a:pt x="352" y="1571"/>
                    <a:pt x="786" y="1571"/>
                  </a:cubicBezTo>
                  <a:cubicBezTo>
                    <a:pt x="1219" y="1571"/>
                    <a:pt x="1571" y="1219"/>
                    <a:pt x="1571" y="786"/>
                  </a:cubicBezTo>
                  <a:lnTo>
                    <a:pt x="1571" y="393"/>
                  </a:lnTo>
                  <a:cubicBezTo>
                    <a:pt x="1571" y="175"/>
                    <a:pt x="1396" y="0"/>
                    <a:pt x="1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73"/>
            <p:cNvSpPr/>
            <p:nvPr/>
          </p:nvSpPr>
          <p:spPr>
            <a:xfrm>
              <a:off x="3975507" y="2172613"/>
              <a:ext cx="331865" cy="199395"/>
            </a:xfrm>
            <a:custGeom>
              <a:avLst/>
              <a:gdLst/>
              <a:ahLst/>
              <a:cxnLst/>
              <a:rect l="l" t="t" r="r" b="b"/>
              <a:pathLst>
                <a:path w="11807" h="7094" extrusionOk="0">
                  <a:moveTo>
                    <a:pt x="3561" y="812"/>
                  </a:moveTo>
                  <a:cubicBezTo>
                    <a:pt x="3777" y="812"/>
                    <a:pt x="3954" y="987"/>
                    <a:pt x="3954" y="1205"/>
                  </a:cubicBezTo>
                  <a:cubicBezTo>
                    <a:pt x="3954" y="1421"/>
                    <a:pt x="3777" y="1597"/>
                    <a:pt x="3561" y="1597"/>
                  </a:cubicBezTo>
                  <a:lnTo>
                    <a:pt x="1989" y="1597"/>
                  </a:lnTo>
                  <a:cubicBezTo>
                    <a:pt x="1773" y="1597"/>
                    <a:pt x="1597" y="1421"/>
                    <a:pt x="1597" y="1205"/>
                  </a:cubicBezTo>
                  <a:cubicBezTo>
                    <a:pt x="1597" y="987"/>
                    <a:pt x="1773" y="812"/>
                    <a:pt x="1989" y="812"/>
                  </a:cubicBezTo>
                  <a:close/>
                  <a:moveTo>
                    <a:pt x="6702" y="812"/>
                  </a:moveTo>
                  <a:cubicBezTo>
                    <a:pt x="6918" y="812"/>
                    <a:pt x="7095" y="987"/>
                    <a:pt x="7095" y="1205"/>
                  </a:cubicBezTo>
                  <a:cubicBezTo>
                    <a:pt x="7095" y="1421"/>
                    <a:pt x="6918" y="1597"/>
                    <a:pt x="6702" y="1597"/>
                  </a:cubicBezTo>
                  <a:lnTo>
                    <a:pt x="5132" y="1597"/>
                  </a:lnTo>
                  <a:cubicBezTo>
                    <a:pt x="4914" y="1597"/>
                    <a:pt x="4739" y="1421"/>
                    <a:pt x="4739" y="1205"/>
                  </a:cubicBezTo>
                  <a:cubicBezTo>
                    <a:pt x="4739" y="987"/>
                    <a:pt x="4914" y="812"/>
                    <a:pt x="5132" y="812"/>
                  </a:cubicBezTo>
                  <a:close/>
                  <a:moveTo>
                    <a:pt x="9843" y="812"/>
                  </a:moveTo>
                  <a:cubicBezTo>
                    <a:pt x="10061" y="812"/>
                    <a:pt x="10236" y="987"/>
                    <a:pt x="10236" y="1205"/>
                  </a:cubicBezTo>
                  <a:cubicBezTo>
                    <a:pt x="10236" y="1421"/>
                    <a:pt x="10061" y="1597"/>
                    <a:pt x="9843" y="1597"/>
                  </a:cubicBezTo>
                  <a:lnTo>
                    <a:pt x="8273" y="1597"/>
                  </a:lnTo>
                  <a:cubicBezTo>
                    <a:pt x="8055" y="1597"/>
                    <a:pt x="7880" y="1421"/>
                    <a:pt x="7880" y="1205"/>
                  </a:cubicBezTo>
                  <a:cubicBezTo>
                    <a:pt x="7880" y="987"/>
                    <a:pt x="8055" y="812"/>
                    <a:pt x="8273" y="812"/>
                  </a:cubicBezTo>
                  <a:close/>
                  <a:moveTo>
                    <a:pt x="3561" y="2382"/>
                  </a:moveTo>
                  <a:cubicBezTo>
                    <a:pt x="3777" y="2382"/>
                    <a:pt x="3954" y="2557"/>
                    <a:pt x="3954" y="2775"/>
                  </a:cubicBezTo>
                  <a:cubicBezTo>
                    <a:pt x="3954" y="2992"/>
                    <a:pt x="3777" y="3168"/>
                    <a:pt x="3561" y="3168"/>
                  </a:cubicBezTo>
                  <a:lnTo>
                    <a:pt x="1989" y="3168"/>
                  </a:lnTo>
                  <a:cubicBezTo>
                    <a:pt x="1773" y="3168"/>
                    <a:pt x="1597" y="2992"/>
                    <a:pt x="1597" y="2775"/>
                  </a:cubicBezTo>
                  <a:cubicBezTo>
                    <a:pt x="1597" y="2557"/>
                    <a:pt x="1773" y="2382"/>
                    <a:pt x="1989" y="2382"/>
                  </a:cubicBezTo>
                  <a:close/>
                  <a:moveTo>
                    <a:pt x="6702" y="2382"/>
                  </a:moveTo>
                  <a:cubicBezTo>
                    <a:pt x="6918" y="2382"/>
                    <a:pt x="7095" y="2557"/>
                    <a:pt x="7095" y="2775"/>
                  </a:cubicBezTo>
                  <a:cubicBezTo>
                    <a:pt x="7095" y="2992"/>
                    <a:pt x="6918" y="3168"/>
                    <a:pt x="6702" y="3168"/>
                  </a:cubicBezTo>
                  <a:lnTo>
                    <a:pt x="5132" y="3168"/>
                  </a:lnTo>
                  <a:cubicBezTo>
                    <a:pt x="4914" y="3168"/>
                    <a:pt x="4739" y="2992"/>
                    <a:pt x="4739" y="2775"/>
                  </a:cubicBezTo>
                  <a:cubicBezTo>
                    <a:pt x="4739" y="2557"/>
                    <a:pt x="4914" y="2382"/>
                    <a:pt x="5132" y="2382"/>
                  </a:cubicBezTo>
                  <a:close/>
                  <a:moveTo>
                    <a:pt x="3561" y="3953"/>
                  </a:moveTo>
                  <a:cubicBezTo>
                    <a:pt x="3777" y="3953"/>
                    <a:pt x="3954" y="4128"/>
                    <a:pt x="3954" y="4345"/>
                  </a:cubicBezTo>
                  <a:cubicBezTo>
                    <a:pt x="3954" y="4563"/>
                    <a:pt x="3777" y="4738"/>
                    <a:pt x="3561" y="4738"/>
                  </a:cubicBezTo>
                  <a:lnTo>
                    <a:pt x="1989" y="4738"/>
                  </a:lnTo>
                  <a:cubicBezTo>
                    <a:pt x="1773" y="4738"/>
                    <a:pt x="1597" y="4563"/>
                    <a:pt x="1597" y="4345"/>
                  </a:cubicBezTo>
                  <a:cubicBezTo>
                    <a:pt x="1597" y="4128"/>
                    <a:pt x="1773" y="3953"/>
                    <a:pt x="1989" y="3953"/>
                  </a:cubicBezTo>
                  <a:close/>
                  <a:moveTo>
                    <a:pt x="0" y="0"/>
                  </a:moveTo>
                  <a:lnTo>
                    <a:pt x="0" y="5916"/>
                  </a:lnTo>
                  <a:cubicBezTo>
                    <a:pt x="0" y="6567"/>
                    <a:pt x="555" y="7094"/>
                    <a:pt x="1204" y="7094"/>
                  </a:cubicBezTo>
                  <a:lnTo>
                    <a:pt x="6388" y="7094"/>
                  </a:lnTo>
                  <a:cubicBezTo>
                    <a:pt x="6337" y="6840"/>
                    <a:pt x="6310" y="6578"/>
                    <a:pt x="6310" y="6308"/>
                  </a:cubicBezTo>
                  <a:cubicBezTo>
                    <a:pt x="6310" y="4144"/>
                    <a:pt x="8071" y="2382"/>
                    <a:pt x="10236" y="2382"/>
                  </a:cubicBezTo>
                  <a:cubicBezTo>
                    <a:pt x="10795" y="2382"/>
                    <a:pt x="11325" y="2503"/>
                    <a:pt x="11806" y="2715"/>
                  </a:cubicBezTo>
                  <a:lnTo>
                    <a:pt x="118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73"/>
            <p:cNvSpPr/>
            <p:nvPr/>
          </p:nvSpPr>
          <p:spPr>
            <a:xfrm>
              <a:off x="3975507" y="2084327"/>
              <a:ext cx="331865" cy="66249"/>
            </a:xfrm>
            <a:custGeom>
              <a:avLst/>
              <a:gdLst/>
              <a:ahLst/>
              <a:cxnLst/>
              <a:rect l="l" t="t" r="r" b="b"/>
              <a:pathLst>
                <a:path w="11807" h="2357" extrusionOk="0">
                  <a:moveTo>
                    <a:pt x="1204" y="1"/>
                  </a:moveTo>
                  <a:cubicBezTo>
                    <a:pt x="555" y="1"/>
                    <a:pt x="0" y="527"/>
                    <a:pt x="0" y="1178"/>
                  </a:cubicBezTo>
                  <a:lnTo>
                    <a:pt x="0" y="2356"/>
                  </a:lnTo>
                  <a:lnTo>
                    <a:pt x="11806" y="2356"/>
                  </a:lnTo>
                  <a:lnTo>
                    <a:pt x="11806" y="1178"/>
                  </a:lnTo>
                  <a:cubicBezTo>
                    <a:pt x="11806" y="527"/>
                    <a:pt x="11279" y="1"/>
                    <a:pt x="10628" y="1"/>
                  </a:cubicBezTo>
                  <a:cubicBezTo>
                    <a:pt x="10628" y="866"/>
                    <a:pt x="9923" y="1571"/>
                    <a:pt x="9058" y="1571"/>
                  </a:cubicBezTo>
                  <a:cubicBezTo>
                    <a:pt x="8191" y="1571"/>
                    <a:pt x="7487" y="866"/>
                    <a:pt x="7487" y="1"/>
                  </a:cubicBezTo>
                  <a:lnTo>
                    <a:pt x="4347" y="1"/>
                  </a:lnTo>
                  <a:cubicBezTo>
                    <a:pt x="4347" y="866"/>
                    <a:pt x="3642" y="1571"/>
                    <a:pt x="2775" y="1571"/>
                  </a:cubicBezTo>
                  <a:cubicBezTo>
                    <a:pt x="1909" y="1571"/>
                    <a:pt x="1204" y="866"/>
                    <a:pt x="1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73"/>
            <p:cNvSpPr/>
            <p:nvPr/>
          </p:nvSpPr>
          <p:spPr>
            <a:xfrm>
              <a:off x="4174901" y="2261629"/>
              <a:ext cx="177330" cy="177330"/>
            </a:xfrm>
            <a:custGeom>
              <a:avLst/>
              <a:gdLst/>
              <a:ahLst/>
              <a:cxnLst/>
              <a:rect l="l" t="t" r="r" b="b"/>
              <a:pathLst>
                <a:path w="6309" h="6309" extrusionOk="0">
                  <a:moveTo>
                    <a:pt x="3142" y="1178"/>
                  </a:moveTo>
                  <a:cubicBezTo>
                    <a:pt x="3359" y="1178"/>
                    <a:pt x="3534" y="1355"/>
                    <a:pt x="3534" y="1571"/>
                  </a:cubicBezTo>
                  <a:lnTo>
                    <a:pt x="3534" y="2749"/>
                  </a:lnTo>
                  <a:lnTo>
                    <a:pt x="4712" y="2749"/>
                  </a:lnTo>
                  <a:cubicBezTo>
                    <a:pt x="4930" y="2749"/>
                    <a:pt x="5105" y="2925"/>
                    <a:pt x="5105" y="3141"/>
                  </a:cubicBezTo>
                  <a:cubicBezTo>
                    <a:pt x="5105" y="3359"/>
                    <a:pt x="4930" y="3534"/>
                    <a:pt x="4712" y="3534"/>
                  </a:cubicBezTo>
                  <a:lnTo>
                    <a:pt x="3142" y="3534"/>
                  </a:lnTo>
                  <a:cubicBezTo>
                    <a:pt x="2924" y="3534"/>
                    <a:pt x="2749" y="3359"/>
                    <a:pt x="2749" y="3141"/>
                  </a:cubicBezTo>
                  <a:lnTo>
                    <a:pt x="2749" y="1571"/>
                  </a:lnTo>
                  <a:cubicBezTo>
                    <a:pt x="2749" y="1355"/>
                    <a:pt x="2924" y="1178"/>
                    <a:pt x="3142" y="1178"/>
                  </a:cubicBezTo>
                  <a:close/>
                  <a:moveTo>
                    <a:pt x="3142" y="1"/>
                  </a:moveTo>
                  <a:cubicBezTo>
                    <a:pt x="1406" y="1"/>
                    <a:pt x="1" y="1408"/>
                    <a:pt x="1" y="3141"/>
                  </a:cubicBezTo>
                  <a:cubicBezTo>
                    <a:pt x="1" y="4877"/>
                    <a:pt x="1406" y="6309"/>
                    <a:pt x="3142" y="6309"/>
                  </a:cubicBezTo>
                  <a:cubicBezTo>
                    <a:pt x="4877" y="6309"/>
                    <a:pt x="6309" y="4877"/>
                    <a:pt x="6309" y="3141"/>
                  </a:cubicBezTo>
                  <a:cubicBezTo>
                    <a:pt x="6309" y="1408"/>
                    <a:pt x="4877" y="1"/>
                    <a:pt x="31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 name="Google Shape;1174;p73"/>
          <p:cNvGrpSpPr/>
          <p:nvPr/>
        </p:nvGrpSpPr>
        <p:grpSpPr>
          <a:xfrm>
            <a:off x="720012" y="2658901"/>
            <a:ext cx="382206" cy="376753"/>
            <a:chOff x="720012" y="2658901"/>
            <a:chExt cx="382206" cy="376753"/>
          </a:xfrm>
        </p:grpSpPr>
        <p:sp>
          <p:nvSpPr>
            <p:cNvPr id="1175" name="Google Shape;1175;p73"/>
            <p:cNvSpPr/>
            <p:nvPr/>
          </p:nvSpPr>
          <p:spPr>
            <a:xfrm>
              <a:off x="720012" y="3013561"/>
              <a:ext cx="244310" cy="22092"/>
            </a:xfrm>
            <a:custGeom>
              <a:avLst/>
              <a:gdLst/>
              <a:ahLst/>
              <a:cxnLst/>
              <a:rect l="l" t="t" r="r" b="b"/>
              <a:pathLst>
                <a:path w="8692" h="786" extrusionOk="0">
                  <a:moveTo>
                    <a:pt x="393" y="0"/>
                  </a:moveTo>
                  <a:cubicBezTo>
                    <a:pt x="177" y="0"/>
                    <a:pt x="0" y="175"/>
                    <a:pt x="0" y="393"/>
                  </a:cubicBezTo>
                  <a:cubicBezTo>
                    <a:pt x="0" y="610"/>
                    <a:pt x="177" y="785"/>
                    <a:pt x="393" y="785"/>
                  </a:cubicBezTo>
                  <a:lnTo>
                    <a:pt x="8299" y="785"/>
                  </a:lnTo>
                  <a:cubicBezTo>
                    <a:pt x="8517" y="785"/>
                    <a:pt x="8692" y="610"/>
                    <a:pt x="8692" y="393"/>
                  </a:cubicBezTo>
                  <a:cubicBezTo>
                    <a:pt x="8692" y="175"/>
                    <a:pt x="8517" y="0"/>
                    <a:pt x="8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73"/>
            <p:cNvSpPr/>
            <p:nvPr/>
          </p:nvSpPr>
          <p:spPr>
            <a:xfrm>
              <a:off x="764309" y="2885279"/>
              <a:ext cx="105544" cy="104729"/>
            </a:xfrm>
            <a:custGeom>
              <a:avLst/>
              <a:gdLst/>
              <a:ahLst/>
              <a:cxnLst/>
              <a:rect l="l" t="t" r="r" b="b"/>
              <a:pathLst>
                <a:path w="3755" h="3726" extrusionOk="0">
                  <a:moveTo>
                    <a:pt x="1184" y="0"/>
                  </a:moveTo>
                  <a:lnTo>
                    <a:pt x="52" y="3202"/>
                  </a:lnTo>
                  <a:cubicBezTo>
                    <a:pt x="1" y="3345"/>
                    <a:pt x="37" y="3503"/>
                    <a:pt x="144" y="3611"/>
                  </a:cubicBezTo>
                  <a:cubicBezTo>
                    <a:pt x="221" y="3687"/>
                    <a:pt x="321" y="3726"/>
                    <a:pt x="422" y="3726"/>
                  </a:cubicBezTo>
                  <a:cubicBezTo>
                    <a:pt x="466" y="3726"/>
                    <a:pt x="510" y="3718"/>
                    <a:pt x="552" y="3703"/>
                  </a:cubicBezTo>
                  <a:lnTo>
                    <a:pt x="3754" y="2570"/>
                  </a:lnTo>
                  <a:lnTo>
                    <a:pt x="118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73"/>
            <p:cNvSpPr/>
            <p:nvPr/>
          </p:nvSpPr>
          <p:spPr>
            <a:xfrm>
              <a:off x="994706" y="2658901"/>
              <a:ext cx="107511" cy="101524"/>
            </a:xfrm>
            <a:custGeom>
              <a:avLst/>
              <a:gdLst/>
              <a:ahLst/>
              <a:cxnLst/>
              <a:rect l="l" t="t" r="r" b="b"/>
              <a:pathLst>
                <a:path w="3825" h="3612" extrusionOk="0">
                  <a:moveTo>
                    <a:pt x="1667" y="1"/>
                  </a:moveTo>
                  <a:cubicBezTo>
                    <a:pt x="1158" y="1"/>
                    <a:pt x="649" y="186"/>
                    <a:pt x="278" y="557"/>
                  </a:cubicBezTo>
                  <a:lnTo>
                    <a:pt x="0" y="834"/>
                  </a:lnTo>
                  <a:lnTo>
                    <a:pt x="2778" y="3611"/>
                  </a:lnTo>
                  <a:lnTo>
                    <a:pt x="3055" y="3333"/>
                  </a:lnTo>
                  <a:cubicBezTo>
                    <a:pt x="3821" y="2568"/>
                    <a:pt x="3824" y="1324"/>
                    <a:pt x="3055" y="557"/>
                  </a:cubicBezTo>
                  <a:cubicBezTo>
                    <a:pt x="2684" y="186"/>
                    <a:pt x="2176" y="1"/>
                    <a:pt x="1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73"/>
            <p:cNvSpPr/>
            <p:nvPr/>
          </p:nvSpPr>
          <p:spPr>
            <a:xfrm>
              <a:off x="810293" y="2697942"/>
              <a:ext cx="246868" cy="246868"/>
            </a:xfrm>
            <a:custGeom>
              <a:avLst/>
              <a:gdLst/>
              <a:ahLst/>
              <a:cxnLst/>
              <a:rect l="l" t="t" r="r" b="b"/>
              <a:pathLst>
                <a:path w="8783" h="8783" extrusionOk="0">
                  <a:moveTo>
                    <a:pt x="6409" y="1981"/>
                  </a:moveTo>
                  <a:cubicBezTo>
                    <a:pt x="6510" y="1981"/>
                    <a:pt x="6610" y="2019"/>
                    <a:pt x="6687" y="2097"/>
                  </a:cubicBezTo>
                  <a:cubicBezTo>
                    <a:pt x="6840" y="2250"/>
                    <a:pt x="6840" y="2498"/>
                    <a:pt x="6687" y="2651"/>
                  </a:cubicBezTo>
                  <a:lnTo>
                    <a:pt x="2499" y="6840"/>
                  </a:lnTo>
                  <a:cubicBezTo>
                    <a:pt x="2423" y="6917"/>
                    <a:pt x="2322" y="6955"/>
                    <a:pt x="2221" y="6955"/>
                  </a:cubicBezTo>
                  <a:cubicBezTo>
                    <a:pt x="2121" y="6955"/>
                    <a:pt x="2020" y="6917"/>
                    <a:pt x="1943" y="6840"/>
                  </a:cubicBezTo>
                  <a:cubicBezTo>
                    <a:pt x="1790" y="6687"/>
                    <a:pt x="1790" y="6437"/>
                    <a:pt x="1943" y="6284"/>
                  </a:cubicBezTo>
                  <a:lnTo>
                    <a:pt x="6132" y="2097"/>
                  </a:lnTo>
                  <a:cubicBezTo>
                    <a:pt x="6209" y="2019"/>
                    <a:pt x="6309" y="1981"/>
                    <a:pt x="6409" y="1981"/>
                  </a:cubicBezTo>
                  <a:close/>
                  <a:moveTo>
                    <a:pt x="6007" y="1"/>
                  </a:moveTo>
                  <a:lnTo>
                    <a:pt x="1" y="6007"/>
                  </a:lnTo>
                  <a:lnTo>
                    <a:pt x="2777" y="8783"/>
                  </a:lnTo>
                  <a:lnTo>
                    <a:pt x="8783" y="2777"/>
                  </a:lnTo>
                  <a:lnTo>
                    <a:pt x="60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 name="Google Shape;1179;p73"/>
          <p:cNvGrpSpPr/>
          <p:nvPr/>
        </p:nvGrpSpPr>
        <p:grpSpPr>
          <a:xfrm>
            <a:off x="3159012" y="2062263"/>
            <a:ext cx="376753" cy="376697"/>
            <a:chOff x="3159012" y="2062263"/>
            <a:chExt cx="376753" cy="376697"/>
          </a:xfrm>
        </p:grpSpPr>
        <p:sp>
          <p:nvSpPr>
            <p:cNvPr id="1180" name="Google Shape;1180;p73"/>
            <p:cNvSpPr/>
            <p:nvPr/>
          </p:nvSpPr>
          <p:spPr>
            <a:xfrm>
              <a:off x="3226526" y="2129749"/>
              <a:ext cx="241696" cy="241724"/>
            </a:xfrm>
            <a:custGeom>
              <a:avLst/>
              <a:gdLst/>
              <a:ahLst/>
              <a:cxnLst/>
              <a:rect l="l" t="t" r="r" b="b"/>
              <a:pathLst>
                <a:path w="8599" h="8600" extrusionOk="0">
                  <a:moveTo>
                    <a:pt x="2729" y="1551"/>
                  </a:moveTo>
                  <a:cubicBezTo>
                    <a:pt x="2856" y="1551"/>
                    <a:pt x="2980" y="1612"/>
                    <a:pt x="3056" y="1725"/>
                  </a:cubicBezTo>
                  <a:lnTo>
                    <a:pt x="4435" y="3793"/>
                  </a:lnTo>
                  <a:lnTo>
                    <a:pt x="5694" y="3163"/>
                  </a:lnTo>
                  <a:cubicBezTo>
                    <a:pt x="5751" y="3135"/>
                    <a:pt x="5811" y="3122"/>
                    <a:pt x="5870" y="3122"/>
                  </a:cubicBezTo>
                  <a:cubicBezTo>
                    <a:pt x="6014" y="3122"/>
                    <a:pt x="6153" y="3201"/>
                    <a:pt x="6221" y="3338"/>
                  </a:cubicBezTo>
                  <a:cubicBezTo>
                    <a:pt x="6319" y="3534"/>
                    <a:pt x="6240" y="3769"/>
                    <a:pt x="6046" y="3866"/>
                  </a:cubicBezTo>
                  <a:lnTo>
                    <a:pt x="4476" y="4652"/>
                  </a:lnTo>
                  <a:cubicBezTo>
                    <a:pt x="4420" y="4679"/>
                    <a:pt x="4360" y="4693"/>
                    <a:pt x="4301" y="4693"/>
                  </a:cubicBezTo>
                  <a:cubicBezTo>
                    <a:pt x="4174" y="4693"/>
                    <a:pt x="4049" y="4631"/>
                    <a:pt x="3974" y="4517"/>
                  </a:cubicBezTo>
                  <a:lnTo>
                    <a:pt x="2403" y="2162"/>
                  </a:lnTo>
                  <a:cubicBezTo>
                    <a:pt x="2282" y="1981"/>
                    <a:pt x="2332" y="1737"/>
                    <a:pt x="2511" y="1617"/>
                  </a:cubicBezTo>
                  <a:cubicBezTo>
                    <a:pt x="2578" y="1572"/>
                    <a:pt x="2654" y="1551"/>
                    <a:pt x="2729" y="1551"/>
                  </a:cubicBezTo>
                  <a:close/>
                  <a:moveTo>
                    <a:pt x="3908" y="0"/>
                  </a:moveTo>
                  <a:cubicBezTo>
                    <a:pt x="3406" y="45"/>
                    <a:pt x="2930" y="180"/>
                    <a:pt x="2492" y="383"/>
                  </a:cubicBezTo>
                  <a:lnTo>
                    <a:pt x="2678" y="704"/>
                  </a:lnTo>
                  <a:cubicBezTo>
                    <a:pt x="2786" y="891"/>
                    <a:pt x="2721" y="1131"/>
                    <a:pt x="2533" y="1239"/>
                  </a:cubicBezTo>
                  <a:cubicBezTo>
                    <a:pt x="2472" y="1275"/>
                    <a:pt x="2404" y="1292"/>
                    <a:pt x="2338" y="1292"/>
                  </a:cubicBezTo>
                  <a:cubicBezTo>
                    <a:pt x="2203" y="1292"/>
                    <a:pt x="2071" y="1222"/>
                    <a:pt x="1997" y="1096"/>
                  </a:cubicBezTo>
                  <a:lnTo>
                    <a:pt x="1812" y="775"/>
                  </a:lnTo>
                  <a:cubicBezTo>
                    <a:pt x="1411" y="1060"/>
                    <a:pt x="1060" y="1410"/>
                    <a:pt x="776" y="1811"/>
                  </a:cubicBezTo>
                  <a:lnTo>
                    <a:pt x="1097" y="1997"/>
                  </a:lnTo>
                  <a:cubicBezTo>
                    <a:pt x="1284" y="2105"/>
                    <a:pt x="1348" y="2344"/>
                    <a:pt x="1240" y="2532"/>
                  </a:cubicBezTo>
                  <a:cubicBezTo>
                    <a:pt x="1167" y="2660"/>
                    <a:pt x="1034" y="2729"/>
                    <a:pt x="899" y="2729"/>
                  </a:cubicBezTo>
                  <a:cubicBezTo>
                    <a:pt x="833" y="2729"/>
                    <a:pt x="765" y="2712"/>
                    <a:pt x="704" y="2677"/>
                  </a:cubicBezTo>
                  <a:lnTo>
                    <a:pt x="383" y="2492"/>
                  </a:lnTo>
                  <a:cubicBezTo>
                    <a:pt x="180" y="2929"/>
                    <a:pt x="46" y="3405"/>
                    <a:pt x="1" y="3907"/>
                  </a:cubicBezTo>
                  <a:lnTo>
                    <a:pt x="1160" y="3907"/>
                  </a:lnTo>
                  <a:cubicBezTo>
                    <a:pt x="1376" y="3907"/>
                    <a:pt x="1552" y="4082"/>
                    <a:pt x="1552" y="4300"/>
                  </a:cubicBezTo>
                  <a:cubicBezTo>
                    <a:pt x="1552" y="4517"/>
                    <a:pt x="1376" y="4693"/>
                    <a:pt x="1160" y="4693"/>
                  </a:cubicBezTo>
                  <a:lnTo>
                    <a:pt x="1" y="4693"/>
                  </a:lnTo>
                  <a:cubicBezTo>
                    <a:pt x="46" y="5195"/>
                    <a:pt x="180" y="5670"/>
                    <a:pt x="383" y="6108"/>
                  </a:cubicBezTo>
                  <a:lnTo>
                    <a:pt x="704" y="5923"/>
                  </a:lnTo>
                  <a:cubicBezTo>
                    <a:pt x="766" y="5887"/>
                    <a:pt x="833" y="5870"/>
                    <a:pt x="899" y="5870"/>
                  </a:cubicBezTo>
                  <a:cubicBezTo>
                    <a:pt x="1034" y="5870"/>
                    <a:pt x="1166" y="5941"/>
                    <a:pt x="1240" y="6067"/>
                  </a:cubicBezTo>
                  <a:cubicBezTo>
                    <a:pt x="1348" y="6254"/>
                    <a:pt x="1284" y="6495"/>
                    <a:pt x="1097" y="6603"/>
                  </a:cubicBezTo>
                  <a:lnTo>
                    <a:pt x="776" y="6788"/>
                  </a:lnTo>
                  <a:cubicBezTo>
                    <a:pt x="1060" y="7190"/>
                    <a:pt x="1411" y="7540"/>
                    <a:pt x="1812" y="7825"/>
                  </a:cubicBezTo>
                  <a:lnTo>
                    <a:pt x="1997" y="7504"/>
                  </a:lnTo>
                  <a:cubicBezTo>
                    <a:pt x="2070" y="7378"/>
                    <a:pt x="2201" y="7307"/>
                    <a:pt x="2336" y="7307"/>
                  </a:cubicBezTo>
                  <a:cubicBezTo>
                    <a:pt x="2403" y="7307"/>
                    <a:pt x="2471" y="7324"/>
                    <a:pt x="2533" y="7361"/>
                  </a:cubicBezTo>
                  <a:cubicBezTo>
                    <a:pt x="2721" y="7469"/>
                    <a:pt x="2786" y="7708"/>
                    <a:pt x="2678" y="7896"/>
                  </a:cubicBezTo>
                  <a:lnTo>
                    <a:pt x="2492" y="8217"/>
                  </a:lnTo>
                  <a:cubicBezTo>
                    <a:pt x="2930" y="8420"/>
                    <a:pt x="3406" y="8553"/>
                    <a:pt x="3908" y="8600"/>
                  </a:cubicBezTo>
                  <a:lnTo>
                    <a:pt x="3908" y="7441"/>
                  </a:lnTo>
                  <a:cubicBezTo>
                    <a:pt x="3908" y="7225"/>
                    <a:pt x="4083" y="7048"/>
                    <a:pt x="4300" y="7048"/>
                  </a:cubicBezTo>
                  <a:cubicBezTo>
                    <a:pt x="4516" y="7048"/>
                    <a:pt x="4693" y="7225"/>
                    <a:pt x="4693" y="7441"/>
                  </a:cubicBezTo>
                  <a:lnTo>
                    <a:pt x="4693" y="8600"/>
                  </a:lnTo>
                  <a:cubicBezTo>
                    <a:pt x="5195" y="8553"/>
                    <a:pt x="5671" y="8420"/>
                    <a:pt x="6109" y="8217"/>
                  </a:cubicBezTo>
                  <a:lnTo>
                    <a:pt x="5923" y="7896"/>
                  </a:lnTo>
                  <a:cubicBezTo>
                    <a:pt x="5815" y="7708"/>
                    <a:pt x="5880" y="7469"/>
                    <a:pt x="6067" y="7361"/>
                  </a:cubicBezTo>
                  <a:cubicBezTo>
                    <a:pt x="6128" y="7324"/>
                    <a:pt x="6196" y="7307"/>
                    <a:pt x="6263" y="7307"/>
                  </a:cubicBezTo>
                  <a:cubicBezTo>
                    <a:pt x="6398" y="7307"/>
                    <a:pt x="6530" y="7378"/>
                    <a:pt x="6604" y="7504"/>
                  </a:cubicBezTo>
                  <a:lnTo>
                    <a:pt x="6789" y="7825"/>
                  </a:lnTo>
                  <a:cubicBezTo>
                    <a:pt x="7190" y="7540"/>
                    <a:pt x="7541" y="7190"/>
                    <a:pt x="7824" y="6788"/>
                  </a:cubicBezTo>
                  <a:lnTo>
                    <a:pt x="7504" y="6603"/>
                  </a:lnTo>
                  <a:cubicBezTo>
                    <a:pt x="7316" y="6495"/>
                    <a:pt x="7252" y="6254"/>
                    <a:pt x="7360" y="6067"/>
                  </a:cubicBezTo>
                  <a:cubicBezTo>
                    <a:pt x="7433" y="5941"/>
                    <a:pt x="7565" y="5870"/>
                    <a:pt x="7701" y="5870"/>
                  </a:cubicBezTo>
                  <a:cubicBezTo>
                    <a:pt x="7767" y="5870"/>
                    <a:pt x="7835" y="5887"/>
                    <a:pt x="7897" y="5923"/>
                  </a:cubicBezTo>
                  <a:lnTo>
                    <a:pt x="8218" y="6108"/>
                  </a:lnTo>
                  <a:cubicBezTo>
                    <a:pt x="8421" y="5670"/>
                    <a:pt x="8554" y="5195"/>
                    <a:pt x="8599" y="4693"/>
                  </a:cubicBezTo>
                  <a:lnTo>
                    <a:pt x="7441" y="4693"/>
                  </a:lnTo>
                  <a:cubicBezTo>
                    <a:pt x="7224" y="4693"/>
                    <a:pt x="7049" y="4517"/>
                    <a:pt x="7049" y="4300"/>
                  </a:cubicBezTo>
                  <a:cubicBezTo>
                    <a:pt x="7049" y="4082"/>
                    <a:pt x="7224" y="3907"/>
                    <a:pt x="7441" y="3907"/>
                  </a:cubicBezTo>
                  <a:lnTo>
                    <a:pt x="8599" y="3907"/>
                  </a:lnTo>
                  <a:cubicBezTo>
                    <a:pt x="8554" y="3405"/>
                    <a:pt x="8421" y="2929"/>
                    <a:pt x="8218" y="2492"/>
                  </a:cubicBezTo>
                  <a:lnTo>
                    <a:pt x="7897" y="2677"/>
                  </a:lnTo>
                  <a:cubicBezTo>
                    <a:pt x="7836" y="2712"/>
                    <a:pt x="7768" y="2729"/>
                    <a:pt x="7702" y="2729"/>
                  </a:cubicBezTo>
                  <a:cubicBezTo>
                    <a:pt x="7567" y="2729"/>
                    <a:pt x="7434" y="2660"/>
                    <a:pt x="7361" y="2532"/>
                  </a:cubicBezTo>
                  <a:cubicBezTo>
                    <a:pt x="7252" y="2344"/>
                    <a:pt x="7316" y="2105"/>
                    <a:pt x="7504" y="1997"/>
                  </a:cubicBezTo>
                  <a:lnTo>
                    <a:pt x="7824" y="1811"/>
                  </a:lnTo>
                  <a:cubicBezTo>
                    <a:pt x="7541" y="1410"/>
                    <a:pt x="7190" y="1060"/>
                    <a:pt x="6789" y="775"/>
                  </a:cubicBezTo>
                  <a:lnTo>
                    <a:pt x="6604" y="1096"/>
                  </a:lnTo>
                  <a:cubicBezTo>
                    <a:pt x="6530" y="1222"/>
                    <a:pt x="6398" y="1292"/>
                    <a:pt x="6263" y="1292"/>
                  </a:cubicBezTo>
                  <a:cubicBezTo>
                    <a:pt x="6196" y="1292"/>
                    <a:pt x="6128" y="1275"/>
                    <a:pt x="6067" y="1239"/>
                  </a:cubicBezTo>
                  <a:cubicBezTo>
                    <a:pt x="5880" y="1131"/>
                    <a:pt x="5815" y="891"/>
                    <a:pt x="5923" y="704"/>
                  </a:cubicBezTo>
                  <a:lnTo>
                    <a:pt x="6109" y="383"/>
                  </a:lnTo>
                  <a:cubicBezTo>
                    <a:pt x="5671" y="180"/>
                    <a:pt x="5195" y="45"/>
                    <a:pt x="4693" y="0"/>
                  </a:cubicBezTo>
                  <a:lnTo>
                    <a:pt x="4693" y="1159"/>
                  </a:lnTo>
                  <a:cubicBezTo>
                    <a:pt x="4693" y="1375"/>
                    <a:pt x="4516" y="1552"/>
                    <a:pt x="4300" y="1552"/>
                  </a:cubicBezTo>
                  <a:cubicBezTo>
                    <a:pt x="4083" y="1552"/>
                    <a:pt x="3908" y="1375"/>
                    <a:pt x="3908" y="1159"/>
                  </a:cubicBezTo>
                  <a:lnTo>
                    <a:pt x="39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73"/>
            <p:cNvSpPr/>
            <p:nvPr/>
          </p:nvSpPr>
          <p:spPr>
            <a:xfrm>
              <a:off x="3159012" y="2062263"/>
              <a:ext cx="376753" cy="376697"/>
            </a:xfrm>
            <a:custGeom>
              <a:avLst/>
              <a:gdLst/>
              <a:ahLst/>
              <a:cxnLst/>
              <a:rect l="l" t="t" r="r" b="b"/>
              <a:pathLst>
                <a:path w="13404" h="13402" extrusionOk="0">
                  <a:moveTo>
                    <a:pt x="6702" y="1597"/>
                  </a:moveTo>
                  <a:cubicBezTo>
                    <a:pt x="9490" y="1597"/>
                    <a:pt x="11806" y="3874"/>
                    <a:pt x="11806" y="6701"/>
                  </a:cubicBezTo>
                  <a:cubicBezTo>
                    <a:pt x="11806" y="9613"/>
                    <a:pt x="9413" y="11805"/>
                    <a:pt x="6702" y="11805"/>
                  </a:cubicBezTo>
                  <a:cubicBezTo>
                    <a:pt x="3912" y="11805"/>
                    <a:pt x="1597" y="9519"/>
                    <a:pt x="1597" y="6701"/>
                  </a:cubicBezTo>
                  <a:cubicBezTo>
                    <a:pt x="1597" y="3906"/>
                    <a:pt x="3890" y="1597"/>
                    <a:pt x="6702" y="1597"/>
                  </a:cubicBezTo>
                  <a:close/>
                  <a:moveTo>
                    <a:pt x="6702" y="0"/>
                  </a:moveTo>
                  <a:cubicBezTo>
                    <a:pt x="3022" y="0"/>
                    <a:pt x="0" y="3020"/>
                    <a:pt x="0" y="6701"/>
                  </a:cubicBezTo>
                  <a:cubicBezTo>
                    <a:pt x="0" y="10382"/>
                    <a:pt x="3022" y="13402"/>
                    <a:pt x="6702" y="13402"/>
                  </a:cubicBezTo>
                  <a:cubicBezTo>
                    <a:pt x="10383" y="13402"/>
                    <a:pt x="13403" y="10382"/>
                    <a:pt x="13403" y="6701"/>
                  </a:cubicBezTo>
                  <a:cubicBezTo>
                    <a:pt x="13403" y="3020"/>
                    <a:pt x="10383" y="0"/>
                    <a:pt x="67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 name="Google Shape;1182;p73"/>
          <p:cNvGrpSpPr/>
          <p:nvPr/>
        </p:nvGrpSpPr>
        <p:grpSpPr>
          <a:xfrm>
            <a:off x="4791973" y="2096048"/>
            <a:ext cx="377568" cy="309070"/>
            <a:chOff x="4791973" y="2096048"/>
            <a:chExt cx="377568" cy="309070"/>
          </a:xfrm>
        </p:grpSpPr>
        <p:sp>
          <p:nvSpPr>
            <p:cNvPr id="1183" name="Google Shape;1183;p73"/>
            <p:cNvSpPr/>
            <p:nvPr/>
          </p:nvSpPr>
          <p:spPr>
            <a:xfrm>
              <a:off x="4791973" y="2118169"/>
              <a:ext cx="89073" cy="154535"/>
            </a:xfrm>
            <a:custGeom>
              <a:avLst/>
              <a:gdLst/>
              <a:ahLst/>
              <a:cxnLst/>
              <a:rect l="l" t="t" r="r" b="b"/>
              <a:pathLst>
                <a:path w="3169" h="5498" extrusionOk="0">
                  <a:moveTo>
                    <a:pt x="1990" y="1571"/>
                  </a:moveTo>
                  <a:cubicBezTo>
                    <a:pt x="2208" y="1571"/>
                    <a:pt x="2383" y="1746"/>
                    <a:pt x="2383" y="1964"/>
                  </a:cubicBezTo>
                  <a:cubicBezTo>
                    <a:pt x="2383" y="2180"/>
                    <a:pt x="2208" y="2356"/>
                    <a:pt x="1990" y="2356"/>
                  </a:cubicBezTo>
                  <a:cubicBezTo>
                    <a:pt x="1774" y="2356"/>
                    <a:pt x="1598" y="2180"/>
                    <a:pt x="1598" y="1964"/>
                  </a:cubicBezTo>
                  <a:cubicBezTo>
                    <a:pt x="1598" y="1746"/>
                    <a:pt x="1774" y="1571"/>
                    <a:pt x="1990" y="1571"/>
                  </a:cubicBezTo>
                  <a:close/>
                  <a:moveTo>
                    <a:pt x="394" y="1"/>
                  </a:moveTo>
                  <a:cubicBezTo>
                    <a:pt x="178" y="1"/>
                    <a:pt x="1" y="176"/>
                    <a:pt x="1" y="393"/>
                  </a:cubicBezTo>
                  <a:lnTo>
                    <a:pt x="1" y="5105"/>
                  </a:lnTo>
                  <a:cubicBezTo>
                    <a:pt x="1" y="5322"/>
                    <a:pt x="176" y="5497"/>
                    <a:pt x="394" y="5497"/>
                  </a:cubicBezTo>
                  <a:lnTo>
                    <a:pt x="3168" y="5497"/>
                  </a:lnTo>
                  <a:lnTo>
                    <a:pt x="31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73"/>
            <p:cNvSpPr/>
            <p:nvPr/>
          </p:nvSpPr>
          <p:spPr>
            <a:xfrm>
              <a:off x="4903110" y="2096048"/>
              <a:ext cx="266431" cy="309070"/>
            </a:xfrm>
            <a:custGeom>
              <a:avLst/>
              <a:gdLst/>
              <a:ahLst/>
              <a:cxnLst/>
              <a:rect l="l" t="t" r="r" b="b"/>
              <a:pathLst>
                <a:path w="9479" h="10996" extrusionOk="0">
                  <a:moveTo>
                    <a:pt x="5078" y="1"/>
                  </a:moveTo>
                  <a:cubicBezTo>
                    <a:pt x="4388" y="1"/>
                    <a:pt x="3711" y="126"/>
                    <a:pt x="3066" y="375"/>
                  </a:cubicBezTo>
                  <a:cubicBezTo>
                    <a:pt x="2351" y="648"/>
                    <a:pt x="1576" y="788"/>
                    <a:pt x="811" y="788"/>
                  </a:cubicBezTo>
                  <a:lnTo>
                    <a:pt x="1" y="788"/>
                  </a:lnTo>
                  <a:lnTo>
                    <a:pt x="1" y="6284"/>
                  </a:lnTo>
                  <a:lnTo>
                    <a:pt x="1597" y="6284"/>
                  </a:lnTo>
                  <a:cubicBezTo>
                    <a:pt x="2205" y="6284"/>
                    <a:pt x="2437" y="6697"/>
                    <a:pt x="2898" y="7034"/>
                  </a:cubicBezTo>
                  <a:cubicBezTo>
                    <a:pt x="3962" y="7932"/>
                    <a:pt x="4608" y="9250"/>
                    <a:pt x="4721" y="10635"/>
                  </a:cubicBezTo>
                  <a:cubicBezTo>
                    <a:pt x="4738" y="10845"/>
                    <a:pt x="4914" y="10995"/>
                    <a:pt x="5112" y="10995"/>
                  </a:cubicBezTo>
                  <a:cubicBezTo>
                    <a:pt x="5153" y="10995"/>
                    <a:pt x="5195" y="10989"/>
                    <a:pt x="5237" y="10975"/>
                  </a:cubicBezTo>
                  <a:cubicBezTo>
                    <a:pt x="5878" y="10760"/>
                    <a:pt x="6309" y="10162"/>
                    <a:pt x="6309" y="9486"/>
                  </a:cubicBezTo>
                  <a:lnTo>
                    <a:pt x="6309" y="7069"/>
                  </a:lnTo>
                  <a:lnTo>
                    <a:pt x="8848" y="7069"/>
                  </a:lnTo>
                  <a:cubicBezTo>
                    <a:pt x="9156" y="7069"/>
                    <a:pt x="9422" y="6840"/>
                    <a:pt x="9448" y="6534"/>
                  </a:cubicBezTo>
                  <a:cubicBezTo>
                    <a:pt x="9479" y="6185"/>
                    <a:pt x="9204" y="5892"/>
                    <a:pt x="8861" y="5892"/>
                  </a:cubicBezTo>
                  <a:lnTo>
                    <a:pt x="6701" y="5892"/>
                  </a:lnTo>
                  <a:cubicBezTo>
                    <a:pt x="6469" y="5892"/>
                    <a:pt x="6285" y="5692"/>
                    <a:pt x="6312" y="5454"/>
                  </a:cubicBezTo>
                  <a:cubicBezTo>
                    <a:pt x="6334" y="5254"/>
                    <a:pt x="6510" y="5106"/>
                    <a:pt x="6712" y="5106"/>
                  </a:cubicBezTo>
                  <a:lnTo>
                    <a:pt x="8847" y="5106"/>
                  </a:lnTo>
                  <a:cubicBezTo>
                    <a:pt x="9155" y="5106"/>
                    <a:pt x="9420" y="4877"/>
                    <a:pt x="9447" y="4571"/>
                  </a:cubicBezTo>
                  <a:cubicBezTo>
                    <a:pt x="9479" y="4222"/>
                    <a:pt x="9203" y="3929"/>
                    <a:pt x="8860" y="3929"/>
                  </a:cubicBezTo>
                  <a:lnTo>
                    <a:pt x="6701" y="3929"/>
                  </a:lnTo>
                  <a:cubicBezTo>
                    <a:pt x="6469" y="3929"/>
                    <a:pt x="6285" y="3729"/>
                    <a:pt x="6312" y="3491"/>
                  </a:cubicBezTo>
                  <a:cubicBezTo>
                    <a:pt x="6334" y="3291"/>
                    <a:pt x="6510" y="3143"/>
                    <a:pt x="6712" y="3143"/>
                  </a:cubicBezTo>
                  <a:lnTo>
                    <a:pt x="8063" y="3143"/>
                  </a:lnTo>
                  <a:cubicBezTo>
                    <a:pt x="8370" y="3143"/>
                    <a:pt x="8635" y="2914"/>
                    <a:pt x="8662" y="2608"/>
                  </a:cubicBezTo>
                  <a:cubicBezTo>
                    <a:pt x="8694" y="2259"/>
                    <a:pt x="8418" y="1965"/>
                    <a:pt x="8075" y="1965"/>
                  </a:cubicBezTo>
                  <a:lnTo>
                    <a:pt x="6701" y="1965"/>
                  </a:lnTo>
                  <a:cubicBezTo>
                    <a:pt x="6469" y="1965"/>
                    <a:pt x="6285" y="1764"/>
                    <a:pt x="6312" y="1528"/>
                  </a:cubicBezTo>
                  <a:cubicBezTo>
                    <a:pt x="6334" y="1328"/>
                    <a:pt x="6510" y="1180"/>
                    <a:pt x="6712" y="1180"/>
                  </a:cubicBezTo>
                  <a:lnTo>
                    <a:pt x="7276" y="1180"/>
                  </a:lnTo>
                  <a:cubicBezTo>
                    <a:pt x="7584" y="1180"/>
                    <a:pt x="7850" y="950"/>
                    <a:pt x="7876" y="645"/>
                  </a:cubicBezTo>
                  <a:cubicBezTo>
                    <a:pt x="7907" y="294"/>
                    <a:pt x="7633" y="1"/>
                    <a:pt x="72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 name="Google Shape;1185;p73"/>
          <p:cNvGrpSpPr/>
          <p:nvPr/>
        </p:nvGrpSpPr>
        <p:grpSpPr>
          <a:xfrm>
            <a:off x="2352973" y="2074687"/>
            <a:ext cx="376753" cy="351850"/>
            <a:chOff x="2352973" y="2074687"/>
            <a:chExt cx="376753" cy="351850"/>
          </a:xfrm>
        </p:grpSpPr>
        <p:sp>
          <p:nvSpPr>
            <p:cNvPr id="1186" name="Google Shape;1186;p73"/>
            <p:cNvSpPr/>
            <p:nvPr/>
          </p:nvSpPr>
          <p:spPr>
            <a:xfrm>
              <a:off x="2508267" y="2316158"/>
              <a:ext cx="66221" cy="22092"/>
            </a:xfrm>
            <a:custGeom>
              <a:avLst/>
              <a:gdLst/>
              <a:ahLst/>
              <a:cxnLst/>
              <a:rect l="l" t="t" r="r" b="b"/>
              <a:pathLst>
                <a:path w="2356" h="786" extrusionOk="0">
                  <a:moveTo>
                    <a:pt x="0" y="0"/>
                  </a:moveTo>
                  <a:lnTo>
                    <a:pt x="0" y="785"/>
                  </a:lnTo>
                  <a:lnTo>
                    <a:pt x="2356" y="785"/>
                  </a:lnTo>
                  <a:lnTo>
                    <a:pt x="23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73"/>
            <p:cNvSpPr/>
            <p:nvPr/>
          </p:nvSpPr>
          <p:spPr>
            <a:xfrm>
              <a:off x="2352973" y="2074687"/>
              <a:ext cx="376753" cy="241500"/>
            </a:xfrm>
            <a:custGeom>
              <a:avLst/>
              <a:gdLst/>
              <a:ahLst/>
              <a:cxnLst/>
              <a:rect l="l" t="t" r="r" b="b"/>
              <a:pathLst>
                <a:path w="13404" h="8592" extrusionOk="0">
                  <a:moveTo>
                    <a:pt x="6703" y="795"/>
                  </a:moveTo>
                  <a:cubicBezTo>
                    <a:pt x="7368" y="795"/>
                    <a:pt x="8033" y="894"/>
                    <a:pt x="8673" y="1094"/>
                  </a:cubicBezTo>
                  <a:cubicBezTo>
                    <a:pt x="8672" y="1107"/>
                    <a:pt x="8666" y="1117"/>
                    <a:pt x="8666" y="1130"/>
                  </a:cubicBezTo>
                  <a:lnTo>
                    <a:pt x="8666" y="2308"/>
                  </a:lnTo>
                  <a:lnTo>
                    <a:pt x="4740" y="2308"/>
                  </a:lnTo>
                  <a:lnTo>
                    <a:pt x="4740" y="1130"/>
                  </a:lnTo>
                  <a:cubicBezTo>
                    <a:pt x="4740" y="1117"/>
                    <a:pt x="4734" y="1107"/>
                    <a:pt x="4733" y="1094"/>
                  </a:cubicBezTo>
                  <a:cubicBezTo>
                    <a:pt x="5373" y="894"/>
                    <a:pt x="6038" y="795"/>
                    <a:pt x="6703" y="795"/>
                  </a:cubicBezTo>
                  <a:close/>
                  <a:moveTo>
                    <a:pt x="6702" y="1"/>
                  </a:moveTo>
                  <a:cubicBezTo>
                    <a:pt x="5563" y="1"/>
                    <a:pt x="4424" y="260"/>
                    <a:pt x="3385" y="780"/>
                  </a:cubicBezTo>
                  <a:cubicBezTo>
                    <a:pt x="3191" y="876"/>
                    <a:pt x="3114" y="1113"/>
                    <a:pt x="3210" y="1307"/>
                  </a:cubicBezTo>
                  <a:cubicBezTo>
                    <a:pt x="3280" y="1444"/>
                    <a:pt x="3419" y="1523"/>
                    <a:pt x="3562" y="1523"/>
                  </a:cubicBezTo>
                  <a:cubicBezTo>
                    <a:pt x="3621" y="1523"/>
                    <a:pt x="3681" y="1510"/>
                    <a:pt x="3737" y="1482"/>
                  </a:cubicBezTo>
                  <a:cubicBezTo>
                    <a:pt x="3807" y="1447"/>
                    <a:pt x="3883" y="1422"/>
                    <a:pt x="3955" y="1389"/>
                  </a:cubicBezTo>
                  <a:lnTo>
                    <a:pt x="3955" y="2308"/>
                  </a:lnTo>
                  <a:lnTo>
                    <a:pt x="1180" y="2308"/>
                  </a:lnTo>
                  <a:cubicBezTo>
                    <a:pt x="531" y="2308"/>
                    <a:pt x="1" y="2836"/>
                    <a:pt x="1" y="3486"/>
                  </a:cubicBezTo>
                  <a:lnTo>
                    <a:pt x="1" y="7413"/>
                  </a:lnTo>
                  <a:cubicBezTo>
                    <a:pt x="1" y="8063"/>
                    <a:pt x="529" y="8591"/>
                    <a:pt x="1180" y="8591"/>
                  </a:cubicBezTo>
                  <a:lnTo>
                    <a:pt x="4740" y="8591"/>
                  </a:lnTo>
                  <a:lnTo>
                    <a:pt x="4740" y="8199"/>
                  </a:lnTo>
                  <a:cubicBezTo>
                    <a:pt x="4740" y="7981"/>
                    <a:pt x="4915" y="7806"/>
                    <a:pt x="5132" y="7806"/>
                  </a:cubicBezTo>
                  <a:lnTo>
                    <a:pt x="8273" y="7806"/>
                  </a:lnTo>
                  <a:cubicBezTo>
                    <a:pt x="8491" y="7806"/>
                    <a:pt x="8666" y="7981"/>
                    <a:pt x="8666" y="8199"/>
                  </a:cubicBezTo>
                  <a:lnTo>
                    <a:pt x="8666" y="8591"/>
                  </a:lnTo>
                  <a:lnTo>
                    <a:pt x="12226" y="8591"/>
                  </a:lnTo>
                  <a:cubicBezTo>
                    <a:pt x="12875" y="8591"/>
                    <a:pt x="13404" y="8063"/>
                    <a:pt x="13404" y="7413"/>
                  </a:cubicBezTo>
                  <a:lnTo>
                    <a:pt x="13404" y="3486"/>
                  </a:lnTo>
                  <a:cubicBezTo>
                    <a:pt x="13404" y="2836"/>
                    <a:pt x="12875" y="2308"/>
                    <a:pt x="12226" y="2308"/>
                  </a:cubicBezTo>
                  <a:lnTo>
                    <a:pt x="9451" y="2308"/>
                  </a:lnTo>
                  <a:lnTo>
                    <a:pt x="9451" y="1389"/>
                  </a:lnTo>
                  <a:cubicBezTo>
                    <a:pt x="9523" y="1422"/>
                    <a:pt x="9597" y="1447"/>
                    <a:pt x="9669" y="1482"/>
                  </a:cubicBezTo>
                  <a:cubicBezTo>
                    <a:pt x="9726" y="1510"/>
                    <a:pt x="9785" y="1523"/>
                    <a:pt x="9844" y="1523"/>
                  </a:cubicBezTo>
                  <a:cubicBezTo>
                    <a:pt x="9989" y="1523"/>
                    <a:pt x="10127" y="1443"/>
                    <a:pt x="10196" y="1307"/>
                  </a:cubicBezTo>
                  <a:cubicBezTo>
                    <a:pt x="10292" y="1113"/>
                    <a:pt x="10213" y="876"/>
                    <a:pt x="10019" y="780"/>
                  </a:cubicBezTo>
                  <a:cubicBezTo>
                    <a:pt x="8980" y="260"/>
                    <a:pt x="7841" y="1"/>
                    <a:pt x="67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73"/>
            <p:cNvSpPr/>
            <p:nvPr/>
          </p:nvSpPr>
          <p:spPr>
            <a:xfrm>
              <a:off x="2352973" y="2326895"/>
              <a:ext cx="376753" cy="99641"/>
            </a:xfrm>
            <a:custGeom>
              <a:avLst/>
              <a:gdLst/>
              <a:ahLst/>
              <a:cxnLst/>
              <a:rect l="l" t="t" r="r" b="b"/>
              <a:pathLst>
                <a:path w="13404" h="3545" extrusionOk="0">
                  <a:moveTo>
                    <a:pt x="1" y="1"/>
                  </a:moveTo>
                  <a:lnTo>
                    <a:pt x="1" y="2367"/>
                  </a:lnTo>
                  <a:cubicBezTo>
                    <a:pt x="1" y="3017"/>
                    <a:pt x="529" y="3544"/>
                    <a:pt x="1180" y="3544"/>
                  </a:cubicBezTo>
                  <a:lnTo>
                    <a:pt x="12226" y="3544"/>
                  </a:lnTo>
                  <a:cubicBezTo>
                    <a:pt x="12877" y="3544"/>
                    <a:pt x="13404" y="3017"/>
                    <a:pt x="13404" y="2367"/>
                  </a:cubicBezTo>
                  <a:lnTo>
                    <a:pt x="13404" y="1"/>
                  </a:lnTo>
                  <a:cubicBezTo>
                    <a:pt x="13075" y="250"/>
                    <a:pt x="12669" y="403"/>
                    <a:pt x="12226" y="403"/>
                  </a:cubicBezTo>
                  <a:lnTo>
                    <a:pt x="8666" y="403"/>
                  </a:lnTo>
                  <a:lnTo>
                    <a:pt x="8666" y="796"/>
                  </a:lnTo>
                  <a:cubicBezTo>
                    <a:pt x="8666" y="1012"/>
                    <a:pt x="8491" y="1189"/>
                    <a:pt x="8273" y="1189"/>
                  </a:cubicBezTo>
                  <a:lnTo>
                    <a:pt x="5132" y="1189"/>
                  </a:lnTo>
                  <a:cubicBezTo>
                    <a:pt x="4915" y="1189"/>
                    <a:pt x="4740" y="1012"/>
                    <a:pt x="4740" y="796"/>
                  </a:cubicBezTo>
                  <a:lnTo>
                    <a:pt x="4740" y="403"/>
                  </a:lnTo>
                  <a:lnTo>
                    <a:pt x="1180" y="403"/>
                  </a:lnTo>
                  <a:cubicBezTo>
                    <a:pt x="736" y="403"/>
                    <a:pt x="331" y="25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 name="Google Shape;1189;p73"/>
          <p:cNvGrpSpPr/>
          <p:nvPr/>
        </p:nvGrpSpPr>
        <p:grpSpPr>
          <a:xfrm>
            <a:off x="774147" y="3862661"/>
            <a:ext cx="268483" cy="376865"/>
            <a:chOff x="774147" y="3862661"/>
            <a:chExt cx="268483" cy="376865"/>
          </a:xfrm>
        </p:grpSpPr>
        <p:sp>
          <p:nvSpPr>
            <p:cNvPr id="1190" name="Google Shape;1190;p73"/>
            <p:cNvSpPr/>
            <p:nvPr/>
          </p:nvSpPr>
          <p:spPr>
            <a:xfrm>
              <a:off x="775383" y="3928995"/>
              <a:ext cx="266037" cy="133173"/>
            </a:xfrm>
            <a:custGeom>
              <a:avLst/>
              <a:gdLst/>
              <a:ahLst/>
              <a:cxnLst/>
              <a:rect l="l" t="t" r="r" b="b"/>
              <a:pathLst>
                <a:path w="9465" h="4738" extrusionOk="0">
                  <a:moveTo>
                    <a:pt x="1983" y="0"/>
                  </a:moveTo>
                  <a:cubicBezTo>
                    <a:pt x="1883" y="0"/>
                    <a:pt x="1782" y="39"/>
                    <a:pt x="1705" y="115"/>
                  </a:cubicBezTo>
                  <a:lnTo>
                    <a:pt x="920" y="901"/>
                  </a:lnTo>
                  <a:cubicBezTo>
                    <a:pt x="847" y="974"/>
                    <a:pt x="805" y="1074"/>
                    <a:pt x="805" y="1178"/>
                  </a:cubicBezTo>
                  <a:lnTo>
                    <a:pt x="805" y="2356"/>
                  </a:lnTo>
                  <a:lnTo>
                    <a:pt x="412" y="2356"/>
                  </a:lnTo>
                  <a:cubicBezTo>
                    <a:pt x="287" y="2356"/>
                    <a:pt x="168" y="2417"/>
                    <a:pt x="94" y="2519"/>
                  </a:cubicBezTo>
                  <a:cubicBezTo>
                    <a:pt x="21" y="2621"/>
                    <a:pt x="1" y="2753"/>
                    <a:pt x="40" y="2872"/>
                  </a:cubicBezTo>
                  <a:lnTo>
                    <a:pt x="825" y="4469"/>
                  </a:lnTo>
                  <a:cubicBezTo>
                    <a:pt x="879" y="4630"/>
                    <a:pt x="1030" y="4738"/>
                    <a:pt x="1199" y="4738"/>
                  </a:cubicBezTo>
                  <a:lnTo>
                    <a:pt x="8266" y="4738"/>
                  </a:lnTo>
                  <a:cubicBezTo>
                    <a:pt x="8435" y="4738"/>
                    <a:pt x="8586" y="4630"/>
                    <a:pt x="8638" y="4469"/>
                  </a:cubicBezTo>
                  <a:lnTo>
                    <a:pt x="9423" y="2872"/>
                  </a:lnTo>
                  <a:cubicBezTo>
                    <a:pt x="9464" y="2753"/>
                    <a:pt x="9444" y="2621"/>
                    <a:pt x="9369" y="2519"/>
                  </a:cubicBezTo>
                  <a:cubicBezTo>
                    <a:pt x="9296" y="2417"/>
                    <a:pt x="9177" y="2356"/>
                    <a:pt x="9051" y="2356"/>
                  </a:cubicBezTo>
                  <a:lnTo>
                    <a:pt x="8658" y="2356"/>
                  </a:lnTo>
                  <a:lnTo>
                    <a:pt x="8658" y="1178"/>
                  </a:lnTo>
                  <a:cubicBezTo>
                    <a:pt x="8658" y="1074"/>
                    <a:pt x="8618" y="974"/>
                    <a:pt x="8543" y="901"/>
                  </a:cubicBezTo>
                  <a:lnTo>
                    <a:pt x="7765" y="123"/>
                  </a:lnTo>
                  <a:cubicBezTo>
                    <a:pt x="7687" y="44"/>
                    <a:pt x="7582" y="2"/>
                    <a:pt x="7477" y="2"/>
                  </a:cubicBezTo>
                  <a:cubicBezTo>
                    <a:pt x="7392" y="2"/>
                    <a:pt x="7307" y="29"/>
                    <a:pt x="7237" y="86"/>
                  </a:cubicBezTo>
                  <a:cubicBezTo>
                    <a:pt x="7050" y="235"/>
                    <a:pt x="7040" y="507"/>
                    <a:pt x="7203" y="670"/>
                  </a:cubicBezTo>
                  <a:lnTo>
                    <a:pt x="7873" y="1341"/>
                  </a:lnTo>
                  <a:lnTo>
                    <a:pt x="7873" y="2356"/>
                  </a:lnTo>
                  <a:lnTo>
                    <a:pt x="6948" y="2356"/>
                  </a:lnTo>
                  <a:cubicBezTo>
                    <a:pt x="6620" y="1430"/>
                    <a:pt x="5737" y="785"/>
                    <a:pt x="4732" y="785"/>
                  </a:cubicBezTo>
                  <a:cubicBezTo>
                    <a:pt x="3727" y="785"/>
                    <a:pt x="2845" y="1430"/>
                    <a:pt x="2517" y="2356"/>
                  </a:cubicBezTo>
                  <a:lnTo>
                    <a:pt x="1590" y="2356"/>
                  </a:lnTo>
                  <a:lnTo>
                    <a:pt x="1590" y="1341"/>
                  </a:lnTo>
                  <a:lnTo>
                    <a:pt x="2254" y="677"/>
                  </a:lnTo>
                  <a:cubicBezTo>
                    <a:pt x="2396" y="536"/>
                    <a:pt x="2418" y="305"/>
                    <a:pt x="2291" y="149"/>
                  </a:cubicBezTo>
                  <a:cubicBezTo>
                    <a:pt x="2212" y="50"/>
                    <a:pt x="2097" y="0"/>
                    <a:pt x="1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73"/>
            <p:cNvSpPr/>
            <p:nvPr/>
          </p:nvSpPr>
          <p:spPr>
            <a:xfrm>
              <a:off x="774147" y="4084204"/>
              <a:ext cx="268483" cy="155322"/>
            </a:xfrm>
            <a:custGeom>
              <a:avLst/>
              <a:gdLst/>
              <a:ahLst/>
              <a:cxnLst/>
              <a:rect l="l" t="t" r="r" b="b"/>
              <a:pathLst>
                <a:path w="9552" h="5526" extrusionOk="0">
                  <a:moveTo>
                    <a:pt x="1636" y="1"/>
                  </a:moveTo>
                  <a:lnTo>
                    <a:pt x="1636" y="3955"/>
                  </a:lnTo>
                  <a:lnTo>
                    <a:pt x="1243" y="3955"/>
                  </a:lnTo>
                  <a:cubicBezTo>
                    <a:pt x="1025" y="3955"/>
                    <a:pt x="850" y="4130"/>
                    <a:pt x="850" y="4347"/>
                  </a:cubicBezTo>
                  <a:lnTo>
                    <a:pt x="850" y="4740"/>
                  </a:lnTo>
                  <a:lnTo>
                    <a:pt x="456" y="4740"/>
                  </a:lnTo>
                  <a:cubicBezTo>
                    <a:pt x="287" y="4740"/>
                    <a:pt x="134" y="4847"/>
                    <a:pt x="84" y="5007"/>
                  </a:cubicBezTo>
                  <a:cubicBezTo>
                    <a:pt x="1" y="5277"/>
                    <a:pt x="199" y="5525"/>
                    <a:pt x="456" y="5525"/>
                  </a:cubicBezTo>
                  <a:lnTo>
                    <a:pt x="9097" y="5525"/>
                  </a:lnTo>
                  <a:cubicBezTo>
                    <a:pt x="9266" y="5525"/>
                    <a:pt x="9419" y="5417"/>
                    <a:pt x="9469" y="5257"/>
                  </a:cubicBezTo>
                  <a:cubicBezTo>
                    <a:pt x="9552" y="4987"/>
                    <a:pt x="9352" y="4740"/>
                    <a:pt x="9095" y="4740"/>
                  </a:cubicBezTo>
                  <a:lnTo>
                    <a:pt x="8702" y="4740"/>
                  </a:lnTo>
                  <a:lnTo>
                    <a:pt x="8702" y="4347"/>
                  </a:lnTo>
                  <a:cubicBezTo>
                    <a:pt x="8702" y="4130"/>
                    <a:pt x="8527" y="3955"/>
                    <a:pt x="8310" y="3955"/>
                  </a:cubicBezTo>
                  <a:lnTo>
                    <a:pt x="7917" y="3955"/>
                  </a:lnTo>
                  <a:lnTo>
                    <a:pt x="79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73"/>
            <p:cNvSpPr/>
            <p:nvPr/>
          </p:nvSpPr>
          <p:spPr>
            <a:xfrm>
              <a:off x="875278" y="3862661"/>
              <a:ext cx="66249" cy="66221"/>
            </a:xfrm>
            <a:custGeom>
              <a:avLst/>
              <a:gdLst/>
              <a:ahLst/>
              <a:cxnLst/>
              <a:rect l="l" t="t" r="r" b="b"/>
              <a:pathLst>
                <a:path w="2357" h="2356" extrusionOk="0">
                  <a:moveTo>
                    <a:pt x="1178" y="0"/>
                  </a:moveTo>
                  <a:cubicBezTo>
                    <a:pt x="527" y="0"/>
                    <a:pt x="1" y="527"/>
                    <a:pt x="1" y="1178"/>
                  </a:cubicBezTo>
                  <a:cubicBezTo>
                    <a:pt x="1" y="1829"/>
                    <a:pt x="527" y="2356"/>
                    <a:pt x="1178" y="2356"/>
                  </a:cubicBezTo>
                  <a:cubicBezTo>
                    <a:pt x="1829" y="2356"/>
                    <a:pt x="2356" y="1829"/>
                    <a:pt x="2356" y="1178"/>
                  </a:cubicBezTo>
                  <a:cubicBezTo>
                    <a:pt x="2356" y="527"/>
                    <a:pt x="1829" y="0"/>
                    <a:pt x="1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 name="Google Shape;1193;p73"/>
          <p:cNvGrpSpPr/>
          <p:nvPr/>
        </p:nvGrpSpPr>
        <p:grpSpPr>
          <a:xfrm>
            <a:off x="1536506" y="2658873"/>
            <a:ext cx="376725" cy="376809"/>
            <a:chOff x="1536506" y="2658873"/>
            <a:chExt cx="376725" cy="376809"/>
          </a:xfrm>
        </p:grpSpPr>
        <p:sp>
          <p:nvSpPr>
            <p:cNvPr id="1194" name="Google Shape;1194;p73"/>
            <p:cNvSpPr/>
            <p:nvPr/>
          </p:nvSpPr>
          <p:spPr>
            <a:xfrm>
              <a:off x="1813169" y="2924573"/>
              <a:ext cx="100063" cy="111109"/>
            </a:xfrm>
            <a:custGeom>
              <a:avLst/>
              <a:gdLst/>
              <a:ahLst/>
              <a:cxnLst/>
              <a:rect l="l" t="t" r="r" b="b"/>
              <a:pathLst>
                <a:path w="3560" h="3953" extrusionOk="0">
                  <a:moveTo>
                    <a:pt x="0" y="0"/>
                  </a:moveTo>
                  <a:lnTo>
                    <a:pt x="0" y="3953"/>
                  </a:lnTo>
                  <a:lnTo>
                    <a:pt x="3167" y="3953"/>
                  </a:lnTo>
                  <a:cubicBezTo>
                    <a:pt x="3385" y="3953"/>
                    <a:pt x="3560" y="3778"/>
                    <a:pt x="3560" y="3560"/>
                  </a:cubicBezTo>
                  <a:lnTo>
                    <a:pt x="3560" y="393"/>
                  </a:lnTo>
                  <a:cubicBezTo>
                    <a:pt x="3560" y="177"/>
                    <a:pt x="3385" y="0"/>
                    <a:pt x="3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73"/>
            <p:cNvSpPr/>
            <p:nvPr/>
          </p:nvSpPr>
          <p:spPr>
            <a:xfrm>
              <a:off x="1536506" y="2902509"/>
              <a:ext cx="100119" cy="133173"/>
            </a:xfrm>
            <a:custGeom>
              <a:avLst/>
              <a:gdLst/>
              <a:ahLst/>
              <a:cxnLst/>
              <a:rect l="l" t="t" r="r" b="b"/>
              <a:pathLst>
                <a:path w="3562" h="4738" extrusionOk="0">
                  <a:moveTo>
                    <a:pt x="393" y="0"/>
                  </a:moveTo>
                  <a:cubicBezTo>
                    <a:pt x="177" y="0"/>
                    <a:pt x="0" y="177"/>
                    <a:pt x="0" y="393"/>
                  </a:cubicBezTo>
                  <a:lnTo>
                    <a:pt x="0" y="4345"/>
                  </a:lnTo>
                  <a:cubicBezTo>
                    <a:pt x="0" y="4563"/>
                    <a:pt x="177" y="4738"/>
                    <a:pt x="393" y="4738"/>
                  </a:cubicBezTo>
                  <a:lnTo>
                    <a:pt x="3561" y="4738"/>
                  </a:lnTo>
                  <a:lnTo>
                    <a:pt x="356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73"/>
            <p:cNvSpPr/>
            <p:nvPr/>
          </p:nvSpPr>
          <p:spPr>
            <a:xfrm>
              <a:off x="1658662" y="2858352"/>
              <a:ext cx="132443" cy="177330"/>
            </a:xfrm>
            <a:custGeom>
              <a:avLst/>
              <a:gdLst/>
              <a:ahLst/>
              <a:cxnLst/>
              <a:rect l="l" t="t" r="r" b="b"/>
              <a:pathLst>
                <a:path w="4712" h="6309" extrusionOk="0">
                  <a:moveTo>
                    <a:pt x="2356" y="1567"/>
                  </a:moveTo>
                  <a:cubicBezTo>
                    <a:pt x="2574" y="1567"/>
                    <a:pt x="2749" y="1742"/>
                    <a:pt x="2749" y="1959"/>
                  </a:cubicBezTo>
                  <a:lnTo>
                    <a:pt x="2749" y="3530"/>
                  </a:lnTo>
                  <a:cubicBezTo>
                    <a:pt x="2749" y="3747"/>
                    <a:pt x="2574" y="3922"/>
                    <a:pt x="2356" y="3922"/>
                  </a:cubicBezTo>
                  <a:cubicBezTo>
                    <a:pt x="2139" y="3922"/>
                    <a:pt x="1964" y="3747"/>
                    <a:pt x="1964" y="3530"/>
                  </a:cubicBezTo>
                  <a:lnTo>
                    <a:pt x="1964" y="1959"/>
                  </a:lnTo>
                  <a:cubicBezTo>
                    <a:pt x="1964" y="1742"/>
                    <a:pt x="2139" y="1567"/>
                    <a:pt x="2356" y="1567"/>
                  </a:cubicBezTo>
                  <a:close/>
                  <a:moveTo>
                    <a:pt x="393" y="1"/>
                  </a:moveTo>
                  <a:cubicBezTo>
                    <a:pt x="176" y="1"/>
                    <a:pt x="0" y="177"/>
                    <a:pt x="0" y="393"/>
                  </a:cubicBezTo>
                  <a:lnTo>
                    <a:pt x="0" y="6309"/>
                  </a:lnTo>
                  <a:lnTo>
                    <a:pt x="4712" y="6309"/>
                  </a:lnTo>
                  <a:lnTo>
                    <a:pt x="4712" y="393"/>
                  </a:lnTo>
                  <a:cubicBezTo>
                    <a:pt x="4712" y="177"/>
                    <a:pt x="4535" y="1"/>
                    <a:pt x="4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73"/>
            <p:cNvSpPr/>
            <p:nvPr/>
          </p:nvSpPr>
          <p:spPr>
            <a:xfrm>
              <a:off x="1658662" y="2748002"/>
              <a:ext cx="132443" cy="88314"/>
            </a:xfrm>
            <a:custGeom>
              <a:avLst/>
              <a:gdLst/>
              <a:ahLst/>
              <a:cxnLst/>
              <a:rect l="l" t="t" r="r" b="b"/>
              <a:pathLst>
                <a:path w="4712" h="3142" extrusionOk="0">
                  <a:moveTo>
                    <a:pt x="2355" y="0"/>
                  </a:moveTo>
                  <a:cubicBezTo>
                    <a:pt x="2326" y="0"/>
                    <a:pt x="2298" y="1"/>
                    <a:pt x="2269" y="2"/>
                  </a:cubicBezTo>
                  <a:cubicBezTo>
                    <a:pt x="997" y="47"/>
                    <a:pt x="0" y="1113"/>
                    <a:pt x="0" y="2385"/>
                  </a:cubicBezTo>
                  <a:lnTo>
                    <a:pt x="0" y="2749"/>
                  </a:lnTo>
                  <a:cubicBezTo>
                    <a:pt x="0" y="2966"/>
                    <a:pt x="176" y="3141"/>
                    <a:pt x="393" y="3141"/>
                  </a:cubicBezTo>
                  <a:lnTo>
                    <a:pt x="4319" y="3141"/>
                  </a:lnTo>
                  <a:cubicBezTo>
                    <a:pt x="4535" y="3141"/>
                    <a:pt x="4712" y="2965"/>
                    <a:pt x="4712" y="2749"/>
                  </a:cubicBezTo>
                  <a:lnTo>
                    <a:pt x="4712" y="2356"/>
                  </a:lnTo>
                  <a:cubicBezTo>
                    <a:pt x="4712" y="1057"/>
                    <a:pt x="3654" y="0"/>
                    <a:pt x="23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73"/>
            <p:cNvSpPr/>
            <p:nvPr/>
          </p:nvSpPr>
          <p:spPr>
            <a:xfrm>
              <a:off x="1691772" y="2658873"/>
              <a:ext cx="66221" cy="66952"/>
            </a:xfrm>
            <a:custGeom>
              <a:avLst/>
              <a:gdLst/>
              <a:ahLst/>
              <a:cxnLst/>
              <a:rect l="l" t="t" r="r" b="b"/>
              <a:pathLst>
                <a:path w="2356" h="2382" extrusionOk="0">
                  <a:moveTo>
                    <a:pt x="1178" y="0"/>
                  </a:moveTo>
                  <a:cubicBezTo>
                    <a:pt x="527" y="0"/>
                    <a:pt x="0" y="553"/>
                    <a:pt x="0" y="1204"/>
                  </a:cubicBezTo>
                  <a:cubicBezTo>
                    <a:pt x="0" y="1854"/>
                    <a:pt x="527" y="2382"/>
                    <a:pt x="1178" y="2382"/>
                  </a:cubicBezTo>
                  <a:cubicBezTo>
                    <a:pt x="1829" y="2382"/>
                    <a:pt x="2356" y="1854"/>
                    <a:pt x="2356" y="1204"/>
                  </a:cubicBezTo>
                  <a:cubicBezTo>
                    <a:pt x="2356" y="553"/>
                    <a:pt x="1829" y="0"/>
                    <a:pt x="1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 name="Google Shape;1199;p73"/>
          <p:cNvGrpSpPr/>
          <p:nvPr/>
        </p:nvGrpSpPr>
        <p:grpSpPr>
          <a:xfrm>
            <a:off x="1581366" y="2062235"/>
            <a:ext cx="287006" cy="376725"/>
            <a:chOff x="1581366" y="2062235"/>
            <a:chExt cx="287006" cy="376725"/>
          </a:xfrm>
        </p:grpSpPr>
        <p:sp>
          <p:nvSpPr>
            <p:cNvPr id="1200" name="Google Shape;1200;p73"/>
            <p:cNvSpPr/>
            <p:nvPr/>
          </p:nvSpPr>
          <p:spPr>
            <a:xfrm>
              <a:off x="1581366" y="2062235"/>
              <a:ext cx="287006" cy="376725"/>
            </a:xfrm>
            <a:custGeom>
              <a:avLst/>
              <a:gdLst/>
              <a:ahLst/>
              <a:cxnLst/>
              <a:rect l="l" t="t" r="r" b="b"/>
              <a:pathLst>
                <a:path w="10211" h="13403" extrusionOk="0">
                  <a:moveTo>
                    <a:pt x="5105" y="1594"/>
                  </a:moveTo>
                  <a:cubicBezTo>
                    <a:pt x="5127" y="1594"/>
                    <a:pt x="5149" y="1595"/>
                    <a:pt x="5170" y="1598"/>
                  </a:cubicBezTo>
                  <a:lnTo>
                    <a:pt x="8311" y="2122"/>
                  </a:lnTo>
                  <a:cubicBezTo>
                    <a:pt x="8501" y="2153"/>
                    <a:pt x="8640" y="2318"/>
                    <a:pt x="8640" y="2509"/>
                  </a:cubicBezTo>
                  <a:lnTo>
                    <a:pt x="8640" y="6676"/>
                  </a:lnTo>
                  <a:cubicBezTo>
                    <a:pt x="8640" y="8634"/>
                    <a:pt x="7533" y="10453"/>
                    <a:pt x="5779" y="11330"/>
                  </a:cubicBezTo>
                  <a:lnTo>
                    <a:pt x="5281" y="11580"/>
                  </a:lnTo>
                  <a:cubicBezTo>
                    <a:pt x="5226" y="11607"/>
                    <a:pt x="5166" y="11621"/>
                    <a:pt x="5106" y="11621"/>
                  </a:cubicBezTo>
                  <a:cubicBezTo>
                    <a:pt x="5045" y="11621"/>
                    <a:pt x="4985" y="11607"/>
                    <a:pt x="4930" y="11580"/>
                  </a:cubicBezTo>
                  <a:lnTo>
                    <a:pt x="4433" y="11330"/>
                  </a:lnTo>
                  <a:cubicBezTo>
                    <a:pt x="2682" y="10456"/>
                    <a:pt x="1571" y="8637"/>
                    <a:pt x="1571" y="6676"/>
                  </a:cubicBezTo>
                  <a:lnTo>
                    <a:pt x="1571" y="2509"/>
                  </a:lnTo>
                  <a:cubicBezTo>
                    <a:pt x="1571" y="2318"/>
                    <a:pt x="1711" y="2153"/>
                    <a:pt x="1900" y="2122"/>
                  </a:cubicBezTo>
                  <a:lnTo>
                    <a:pt x="5040" y="1598"/>
                  </a:lnTo>
                  <a:cubicBezTo>
                    <a:pt x="5062" y="1595"/>
                    <a:pt x="5084" y="1594"/>
                    <a:pt x="5105" y="1594"/>
                  </a:cubicBezTo>
                  <a:close/>
                  <a:moveTo>
                    <a:pt x="5106" y="0"/>
                  </a:moveTo>
                  <a:cubicBezTo>
                    <a:pt x="5085" y="0"/>
                    <a:pt x="5063" y="2"/>
                    <a:pt x="5042" y="6"/>
                  </a:cubicBezTo>
                  <a:lnTo>
                    <a:pt x="329" y="791"/>
                  </a:lnTo>
                  <a:cubicBezTo>
                    <a:pt x="141" y="823"/>
                    <a:pt x="1" y="986"/>
                    <a:pt x="1" y="1178"/>
                  </a:cubicBezTo>
                  <a:lnTo>
                    <a:pt x="1" y="6676"/>
                  </a:lnTo>
                  <a:cubicBezTo>
                    <a:pt x="1" y="9228"/>
                    <a:pt x="1444" y="11619"/>
                    <a:pt x="3730" y="12762"/>
                  </a:cubicBezTo>
                  <a:lnTo>
                    <a:pt x="4931" y="13362"/>
                  </a:lnTo>
                  <a:cubicBezTo>
                    <a:pt x="4985" y="13389"/>
                    <a:pt x="5046" y="13403"/>
                    <a:pt x="5106" y="13403"/>
                  </a:cubicBezTo>
                  <a:cubicBezTo>
                    <a:pt x="5166" y="13403"/>
                    <a:pt x="5226" y="13389"/>
                    <a:pt x="5281" y="13362"/>
                  </a:cubicBezTo>
                  <a:lnTo>
                    <a:pt x="6481" y="12762"/>
                  </a:lnTo>
                  <a:cubicBezTo>
                    <a:pt x="8765" y="11621"/>
                    <a:pt x="10210" y="9233"/>
                    <a:pt x="10210" y="6676"/>
                  </a:cubicBezTo>
                  <a:lnTo>
                    <a:pt x="10210" y="1178"/>
                  </a:lnTo>
                  <a:cubicBezTo>
                    <a:pt x="10210" y="986"/>
                    <a:pt x="10071" y="823"/>
                    <a:pt x="9882" y="791"/>
                  </a:cubicBezTo>
                  <a:lnTo>
                    <a:pt x="5170" y="6"/>
                  </a:lnTo>
                  <a:cubicBezTo>
                    <a:pt x="5149" y="2"/>
                    <a:pt x="5128" y="0"/>
                    <a:pt x="51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73"/>
            <p:cNvSpPr/>
            <p:nvPr/>
          </p:nvSpPr>
          <p:spPr>
            <a:xfrm>
              <a:off x="1647615" y="2129215"/>
              <a:ext cx="154535" cy="236272"/>
            </a:xfrm>
            <a:custGeom>
              <a:avLst/>
              <a:gdLst/>
              <a:ahLst/>
              <a:cxnLst/>
              <a:rect l="l" t="t" r="r" b="b"/>
              <a:pathLst>
                <a:path w="5498" h="8406" extrusionOk="0">
                  <a:moveTo>
                    <a:pt x="4319" y="2330"/>
                  </a:moveTo>
                  <a:cubicBezTo>
                    <a:pt x="4420" y="2330"/>
                    <a:pt x="4520" y="2368"/>
                    <a:pt x="4597" y="2445"/>
                  </a:cubicBezTo>
                  <a:cubicBezTo>
                    <a:pt x="4750" y="2598"/>
                    <a:pt x="4750" y="2846"/>
                    <a:pt x="4597" y="3000"/>
                  </a:cubicBezTo>
                  <a:lnTo>
                    <a:pt x="2634" y="4963"/>
                  </a:lnTo>
                  <a:cubicBezTo>
                    <a:pt x="2556" y="5040"/>
                    <a:pt x="2457" y="5078"/>
                    <a:pt x="2357" y="5078"/>
                  </a:cubicBezTo>
                  <a:cubicBezTo>
                    <a:pt x="2256" y="5078"/>
                    <a:pt x="2155" y="5040"/>
                    <a:pt x="2079" y="4963"/>
                  </a:cubicBezTo>
                  <a:lnTo>
                    <a:pt x="900" y="3785"/>
                  </a:lnTo>
                  <a:cubicBezTo>
                    <a:pt x="747" y="3632"/>
                    <a:pt x="747" y="3383"/>
                    <a:pt x="900" y="3230"/>
                  </a:cubicBezTo>
                  <a:cubicBezTo>
                    <a:pt x="977" y="3154"/>
                    <a:pt x="1077" y="3115"/>
                    <a:pt x="1178" y="3115"/>
                  </a:cubicBezTo>
                  <a:cubicBezTo>
                    <a:pt x="1279" y="3115"/>
                    <a:pt x="1379" y="3154"/>
                    <a:pt x="1456" y="3230"/>
                  </a:cubicBezTo>
                  <a:lnTo>
                    <a:pt x="2357" y="4131"/>
                  </a:lnTo>
                  <a:lnTo>
                    <a:pt x="4041" y="2445"/>
                  </a:lnTo>
                  <a:cubicBezTo>
                    <a:pt x="4118" y="2368"/>
                    <a:pt x="4219" y="2330"/>
                    <a:pt x="4319" y="2330"/>
                  </a:cubicBezTo>
                  <a:close/>
                  <a:moveTo>
                    <a:pt x="2749" y="0"/>
                  </a:moveTo>
                  <a:lnTo>
                    <a:pt x="1" y="459"/>
                  </a:lnTo>
                  <a:lnTo>
                    <a:pt x="1" y="4293"/>
                  </a:lnTo>
                  <a:cubicBezTo>
                    <a:pt x="1" y="5955"/>
                    <a:pt x="939" y="7501"/>
                    <a:pt x="2428" y="8245"/>
                  </a:cubicBezTo>
                  <a:lnTo>
                    <a:pt x="2749" y="8406"/>
                  </a:lnTo>
                  <a:lnTo>
                    <a:pt x="3070" y="8245"/>
                  </a:lnTo>
                  <a:cubicBezTo>
                    <a:pt x="4556" y="7502"/>
                    <a:pt x="5497" y="5957"/>
                    <a:pt x="5497" y="4293"/>
                  </a:cubicBezTo>
                  <a:lnTo>
                    <a:pt x="5497" y="459"/>
                  </a:lnTo>
                  <a:lnTo>
                    <a:pt x="27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 name="Google Shape;1202;p73"/>
          <p:cNvGrpSpPr/>
          <p:nvPr/>
        </p:nvGrpSpPr>
        <p:grpSpPr>
          <a:xfrm>
            <a:off x="8046625" y="1455029"/>
            <a:ext cx="377596" cy="376865"/>
            <a:chOff x="8046625" y="1455029"/>
            <a:chExt cx="377596" cy="376865"/>
          </a:xfrm>
        </p:grpSpPr>
        <p:sp>
          <p:nvSpPr>
            <p:cNvPr id="1203" name="Google Shape;1203;p73"/>
            <p:cNvSpPr/>
            <p:nvPr/>
          </p:nvSpPr>
          <p:spPr>
            <a:xfrm>
              <a:off x="8069589" y="1521362"/>
              <a:ext cx="264126" cy="287736"/>
            </a:xfrm>
            <a:custGeom>
              <a:avLst/>
              <a:gdLst/>
              <a:ahLst/>
              <a:cxnLst/>
              <a:rect l="l" t="t" r="r" b="b"/>
              <a:pathLst>
                <a:path w="9397" h="10237" extrusionOk="0">
                  <a:moveTo>
                    <a:pt x="1964" y="1568"/>
                  </a:moveTo>
                  <a:cubicBezTo>
                    <a:pt x="2180" y="1568"/>
                    <a:pt x="2356" y="1743"/>
                    <a:pt x="2356" y="1961"/>
                  </a:cubicBezTo>
                  <a:cubicBezTo>
                    <a:pt x="2356" y="2177"/>
                    <a:pt x="2180" y="2353"/>
                    <a:pt x="1964" y="2353"/>
                  </a:cubicBezTo>
                  <a:cubicBezTo>
                    <a:pt x="1746" y="2353"/>
                    <a:pt x="1571" y="2177"/>
                    <a:pt x="1571" y="1961"/>
                  </a:cubicBezTo>
                  <a:cubicBezTo>
                    <a:pt x="1571" y="1743"/>
                    <a:pt x="1746" y="1568"/>
                    <a:pt x="1964" y="1568"/>
                  </a:cubicBezTo>
                  <a:close/>
                  <a:moveTo>
                    <a:pt x="6717" y="1572"/>
                  </a:moveTo>
                  <a:cubicBezTo>
                    <a:pt x="6919" y="1572"/>
                    <a:pt x="7095" y="1720"/>
                    <a:pt x="7117" y="1920"/>
                  </a:cubicBezTo>
                  <a:cubicBezTo>
                    <a:pt x="7143" y="2158"/>
                    <a:pt x="6958" y="2358"/>
                    <a:pt x="6727" y="2358"/>
                  </a:cubicBezTo>
                  <a:lnTo>
                    <a:pt x="3544" y="2358"/>
                  </a:lnTo>
                  <a:cubicBezTo>
                    <a:pt x="3343" y="2358"/>
                    <a:pt x="3165" y="2209"/>
                    <a:pt x="3143" y="2009"/>
                  </a:cubicBezTo>
                  <a:cubicBezTo>
                    <a:pt x="3118" y="1772"/>
                    <a:pt x="3302" y="1572"/>
                    <a:pt x="3534" y="1572"/>
                  </a:cubicBezTo>
                  <a:close/>
                  <a:moveTo>
                    <a:pt x="1964" y="3139"/>
                  </a:moveTo>
                  <a:cubicBezTo>
                    <a:pt x="2180" y="3139"/>
                    <a:pt x="2356" y="3314"/>
                    <a:pt x="2356" y="3531"/>
                  </a:cubicBezTo>
                  <a:cubicBezTo>
                    <a:pt x="2356" y="3747"/>
                    <a:pt x="2180" y="3924"/>
                    <a:pt x="1964" y="3924"/>
                  </a:cubicBezTo>
                  <a:cubicBezTo>
                    <a:pt x="1746" y="3924"/>
                    <a:pt x="1571" y="3747"/>
                    <a:pt x="1571" y="3531"/>
                  </a:cubicBezTo>
                  <a:cubicBezTo>
                    <a:pt x="1571" y="3314"/>
                    <a:pt x="1746" y="3139"/>
                    <a:pt x="1964" y="3139"/>
                  </a:cubicBezTo>
                  <a:close/>
                  <a:moveTo>
                    <a:pt x="6717" y="3143"/>
                  </a:moveTo>
                  <a:cubicBezTo>
                    <a:pt x="6919" y="3143"/>
                    <a:pt x="7095" y="3290"/>
                    <a:pt x="7117" y="3490"/>
                  </a:cubicBezTo>
                  <a:cubicBezTo>
                    <a:pt x="7143" y="3728"/>
                    <a:pt x="6958" y="3928"/>
                    <a:pt x="6727" y="3928"/>
                  </a:cubicBezTo>
                  <a:lnTo>
                    <a:pt x="3544" y="3928"/>
                  </a:lnTo>
                  <a:cubicBezTo>
                    <a:pt x="3343" y="3928"/>
                    <a:pt x="3165" y="3779"/>
                    <a:pt x="3143" y="3579"/>
                  </a:cubicBezTo>
                  <a:cubicBezTo>
                    <a:pt x="3118" y="3343"/>
                    <a:pt x="3302" y="3143"/>
                    <a:pt x="3534" y="3143"/>
                  </a:cubicBezTo>
                  <a:close/>
                  <a:moveTo>
                    <a:pt x="1964" y="4709"/>
                  </a:moveTo>
                  <a:cubicBezTo>
                    <a:pt x="2180" y="4709"/>
                    <a:pt x="2356" y="4884"/>
                    <a:pt x="2356" y="5102"/>
                  </a:cubicBezTo>
                  <a:cubicBezTo>
                    <a:pt x="2356" y="5319"/>
                    <a:pt x="2180" y="5494"/>
                    <a:pt x="1964" y="5494"/>
                  </a:cubicBezTo>
                  <a:cubicBezTo>
                    <a:pt x="1746" y="5494"/>
                    <a:pt x="1571" y="5319"/>
                    <a:pt x="1571" y="5102"/>
                  </a:cubicBezTo>
                  <a:cubicBezTo>
                    <a:pt x="1571" y="4884"/>
                    <a:pt x="1746" y="4709"/>
                    <a:pt x="1964" y="4709"/>
                  </a:cubicBezTo>
                  <a:close/>
                  <a:moveTo>
                    <a:pt x="6717" y="4713"/>
                  </a:moveTo>
                  <a:cubicBezTo>
                    <a:pt x="6919" y="4713"/>
                    <a:pt x="7095" y="4861"/>
                    <a:pt x="7117" y="5062"/>
                  </a:cubicBezTo>
                  <a:cubicBezTo>
                    <a:pt x="7143" y="5299"/>
                    <a:pt x="6958" y="5499"/>
                    <a:pt x="6727" y="5499"/>
                  </a:cubicBezTo>
                  <a:lnTo>
                    <a:pt x="3544" y="5499"/>
                  </a:lnTo>
                  <a:cubicBezTo>
                    <a:pt x="3343" y="5499"/>
                    <a:pt x="3165" y="5351"/>
                    <a:pt x="3143" y="5150"/>
                  </a:cubicBezTo>
                  <a:cubicBezTo>
                    <a:pt x="3118" y="4913"/>
                    <a:pt x="3302" y="4713"/>
                    <a:pt x="3534" y="4713"/>
                  </a:cubicBezTo>
                  <a:close/>
                  <a:moveTo>
                    <a:pt x="5131" y="8661"/>
                  </a:moveTo>
                  <a:cubicBezTo>
                    <a:pt x="5347" y="8661"/>
                    <a:pt x="5523" y="8838"/>
                    <a:pt x="5523" y="9054"/>
                  </a:cubicBezTo>
                  <a:cubicBezTo>
                    <a:pt x="5523" y="9271"/>
                    <a:pt x="5347" y="9447"/>
                    <a:pt x="5131" y="9447"/>
                  </a:cubicBezTo>
                  <a:cubicBezTo>
                    <a:pt x="4913" y="9447"/>
                    <a:pt x="4738" y="9271"/>
                    <a:pt x="4738" y="9054"/>
                  </a:cubicBezTo>
                  <a:cubicBezTo>
                    <a:pt x="4738" y="8838"/>
                    <a:pt x="4913" y="8661"/>
                    <a:pt x="5131" y="8661"/>
                  </a:cubicBezTo>
                  <a:close/>
                  <a:moveTo>
                    <a:pt x="0" y="1"/>
                  </a:moveTo>
                  <a:lnTo>
                    <a:pt x="0" y="5891"/>
                  </a:lnTo>
                  <a:cubicBezTo>
                    <a:pt x="0" y="6554"/>
                    <a:pt x="542" y="7095"/>
                    <a:pt x="1205" y="7095"/>
                  </a:cubicBezTo>
                  <a:lnTo>
                    <a:pt x="4738" y="7095"/>
                  </a:lnTo>
                  <a:lnTo>
                    <a:pt x="4738" y="7953"/>
                  </a:lnTo>
                  <a:cubicBezTo>
                    <a:pt x="4262" y="8123"/>
                    <a:pt x="3925" y="8583"/>
                    <a:pt x="3954" y="9123"/>
                  </a:cubicBezTo>
                  <a:cubicBezTo>
                    <a:pt x="3985" y="9708"/>
                    <a:pt x="4452" y="10188"/>
                    <a:pt x="5037" y="10233"/>
                  </a:cubicBezTo>
                  <a:cubicBezTo>
                    <a:pt x="5069" y="10236"/>
                    <a:pt x="5100" y="10237"/>
                    <a:pt x="5131" y="10237"/>
                  </a:cubicBezTo>
                  <a:cubicBezTo>
                    <a:pt x="5779" y="10237"/>
                    <a:pt x="6308" y="9707"/>
                    <a:pt x="6308" y="9058"/>
                  </a:cubicBezTo>
                  <a:cubicBezTo>
                    <a:pt x="6308" y="8548"/>
                    <a:pt x="5979" y="8115"/>
                    <a:pt x="5523" y="7953"/>
                  </a:cubicBezTo>
                  <a:lnTo>
                    <a:pt x="5523" y="7095"/>
                  </a:lnTo>
                  <a:lnTo>
                    <a:pt x="8010" y="7095"/>
                  </a:lnTo>
                  <a:cubicBezTo>
                    <a:pt x="7943" y="6913"/>
                    <a:pt x="7905" y="6698"/>
                    <a:pt x="7905" y="6447"/>
                  </a:cubicBezTo>
                  <a:lnTo>
                    <a:pt x="7905" y="2866"/>
                  </a:lnTo>
                  <a:cubicBezTo>
                    <a:pt x="7905" y="1082"/>
                    <a:pt x="9318" y="396"/>
                    <a:pt x="9397" y="319"/>
                  </a:cubicBezTo>
                  <a:cubicBezTo>
                    <a:pt x="9284" y="224"/>
                    <a:pt x="9182" y="119"/>
                    <a:pt x="90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73"/>
            <p:cNvSpPr/>
            <p:nvPr/>
          </p:nvSpPr>
          <p:spPr>
            <a:xfrm>
              <a:off x="8335907" y="1455029"/>
              <a:ext cx="66249" cy="66277"/>
            </a:xfrm>
            <a:custGeom>
              <a:avLst/>
              <a:gdLst/>
              <a:ahLst/>
              <a:cxnLst/>
              <a:rect l="l" t="t" r="r" b="b"/>
              <a:pathLst>
                <a:path w="2357" h="2358" extrusionOk="0">
                  <a:moveTo>
                    <a:pt x="1178" y="1"/>
                  </a:moveTo>
                  <a:cubicBezTo>
                    <a:pt x="528" y="1"/>
                    <a:pt x="1" y="529"/>
                    <a:pt x="1" y="1178"/>
                  </a:cubicBezTo>
                  <a:cubicBezTo>
                    <a:pt x="1" y="1829"/>
                    <a:pt x="528" y="2358"/>
                    <a:pt x="1178" y="2358"/>
                  </a:cubicBezTo>
                  <a:cubicBezTo>
                    <a:pt x="1829" y="2358"/>
                    <a:pt x="2356" y="1829"/>
                    <a:pt x="2356" y="1178"/>
                  </a:cubicBezTo>
                  <a:cubicBezTo>
                    <a:pt x="2356" y="529"/>
                    <a:pt x="1829" y="1"/>
                    <a:pt x="11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73"/>
            <p:cNvSpPr/>
            <p:nvPr/>
          </p:nvSpPr>
          <p:spPr>
            <a:xfrm>
              <a:off x="8313843" y="1543483"/>
              <a:ext cx="110378" cy="288411"/>
            </a:xfrm>
            <a:custGeom>
              <a:avLst/>
              <a:gdLst/>
              <a:ahLst/>
              <a:cxnLst/>
              <a:rect l="l" t="t" r="r" b="b"/>
              <a:pathLst>
                <a:path w="3927" h="10261" extrusionOk="0">
                  <a:moveTo>
                    <a:pt x="1963" y="0"/>
                  </a:moveTo>
                  <a:cubicBezTo>
                    <a:pt x="1895" y="0"/>
                    <a:pt x="1827" y="3"/>
                    <a:pt x="1758" y="10"/>
                  </a:cubicBezTo>
                  <a:cubicBezTo>
                    <a:pt x="737" y="114"/>
                    <a:pt x="0" y="1051"/>
                    <a:pt x="0" y="2079"/>
                  </a:cubicBezTo>
                  <a:lnTo>
                    <a:pt x="0" y="5660"/>
                  </a:lnTo>
                  <a:cubicBezTo>
                    <a:pt x="0" y="6136"/>
                    <a:pt x="176" y="6308"/>
                    <a:pt x="393" y="6308"/>
                  </a:cubicBezTo>
                  <a:lnTo>
                    <a:pt x="1178" y="6308"/>
                  </a:lnTo>
                  <a:lnTo>
                    <a:pt x="1178" y="9868"/>
                  </a:lnTo>
                  <a:cubicBezTo>
                    <a:pt x="1178" y="10086"/>
                    <a:pt x="1353" y="10261"/>
                    <a:pt x="1571" y="10261"/>
                  </a:cubicBezTo>
                  <a:lnTo>
                    <a:pt x="2356" y="10261"/>
                  </a:lnTo>
                  <a:cubicBezTo>
                    <a:pt x="2574" y="10261"/>
                    <a:pt x="2749" y="10086"/>
                    <a:pt x="2749" y="9868"/>
                  </a:cubicBezTo>
                  <a:lnTo>
                    <a:pt x="2749" y="6308"/>
                  </a:lnTo>
                  <a:lnTo>
                    <a:pt x="3534" y="6308"/>
                  </a:lnTo>
                  <a:cubicBezTo>
                    <a:pt x="3751" y="6308"/>
                    <a:pt x="3927" y="6132"/>
                    <a:pt x="3927" y="5916"/>
                  </a:cubicBezTo>
                  <a:lnTo>
                    <a:pt x="3927" y="1963"/>
                  </a:lnTo>
                  <a:cubicBezTo>
                    <a:pt x="3927" y="881"/>
                    <a:pt x="3046" y="0"/>
                    <a:pt x="1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73"/>
            <p:cNvSpPr/>
            <p:nvPr/>
          </p:nvSpPr>
          <p:spPr>
            <a:xfrm>
              <a:off x="8046625" y="1455141"/>
              <a:ext cx="278573" cy="44185"/>
            </a:xfrm>
            <a:custGeom>
              <a:avLst/>
              <a:gdLst/>
              <a:ahLst/>
              <a:cxnLst/>
              <a:rect l="l" t="t" r="r" b="b"/>
              <a:pathLst>
                <a:path w="9911" h="1572" extrusionOk="0">
                  <a:moveTo>
                    <a:pt x="832" y="1"/>
                  </a:moveTo>
                  <a:cubicBezTo>
                    <a:pt x="419" y="1"/>
                    <a:pt x="63" y="315"/>
                    <a:pt x="34" y="728"/>
                  </a:cubicBezTo>
                  <a:cubicBezTo>
                    <a:pt x="0" y="1188"/>
                    <a:pt x="364" y="1571"/>
                    <a:pt x="816" y="1571"/>
                  </a:cubicBezTo>
                  <a:lnTo>
                    <a:pt x="9547" y="1571"/>
                  </a:lnTo>
                  <a:cubicBezTo>
                    <a:pt x="9521" y="1444"/>
                    <a:pt x="9507" y="1314"/>
                    <a:pt x="9507" y="1179"/>
                  </a:cubicBezTo>
                  <a:cubicBezTo>
                    <a:pt x="9507" y="735"/>
                    <a:pt x="9661" y="331"/>
                    <a:pt x="99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 name="Google Shape;1207;p73"/>
          <p:cNvGrpSpPr/>
          <p:nvPr/>
        </p:nvGrpSpPr>
        <p:grpSpPr>
          <a:xfrm>
            <a:off x="7231002" y="1455029"/>
            <a:ext cx="376725" cy="376865"/>
            <a:chOff x="7231002" y="1455029"/>
            <a:chExt cx="376725" cy="376865"/>
          </a:xfrm>
        </p:grpSpPr>
        <p:sp>
          <p:nvSpPr>
            <p:cNvPr id="1208" name="Google Shape;1208;p73"/>
            <p:cNvSpPr/>
            <p:nvPr/>
          </p:nvSpPr>
          <p:spPr>
            <a:xfrm>
              <a:off x="7353157" y="1544214"/>
              <a:ext cx="132443" cy="88314"/>
            </a:xfrm>
            <a:custGeom>
              <a:avLst/>
              <a:gdLst/>
              <a:ahLst/>
              <a:cxnLst/>
              <a:rect l="l" t="t" r="r" b="b"/>
              <a:pathLst>
                <a:path w="4712" h="3142" extrusionOk="0">
                  <a:moveTo>
                    <a:pt x="2353" y="0"/>
                  </a:moveTo>
                  <a:cubicBezTo>
                    <a:pt x="1055" y="0"/>
                    <a:pt x="0" y="1058"/>
                    <a:pt x="0" y="2356"/>
                  </a:cubicBezTo>
                  <a:lnTo>
                    <a:pt x="0" y="2749"/>
                  </a:lnTo>
                  <a:cubicBezTo>
                    <a:pt x="0" y="2965"/>
                    <a:pt x="176" y="3141"/>
                    <a:pt x="393" y="3141"/>
                  </a:cubicBezTo>
                  <a:lnTo>
                    <a:pt x="4319" y="3141"/>
                  </a:lnTo>
                  <a:cubicBezTo>
                    <a:pt x="4537" y="3141"/>
                    <a:pt x="4712" y="2965"/>
                    <a:pt x="4712" y="2749"/>
                  </a:cubicBezTo>
                  <a:lnTo>
                    <a:pt x="4712" y="2385"/>
                  </a:lnTo>
                  <a:cubicBezTo>
                    <a:pt x="4712" y="1113"/>
                    <a:pt x="3715" y="47"/>
                    <a:pt x="2442" y="2"/>
                  </a:cubicBezTo>
                  <a:cubicBezTo>
                    <a:pt x="2412" y="1"/>
                    <a:pt x="2383" y="0"/>
                    <a:pt x="2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73"/>
            <p:cNvSpPr/>
            <p:nvPr/>
          </p:nvSpPr>
          <p:spPr>
            <a:xfrm>
              <a:off x="7430396" y="1544101"/>
              <a:ext cx="177330" cy="287793"/>
            </a:xfrm>
            <a:custGeom>
              <a:avLst/>
              <a:gdLst/>
              <a:ahLst/>
              <a:cxnLst/>
              <a:rect l="l" t="t" r="r" b="b"/>
              <a:pathLst>
                <a:path w="6309" h="10239" extrusionOk="0">
                  <a:moveTo>
                    <a:pt x="5914" y="0"/>
                  </a:moveTo>
                  <a:cubicBezTo>
                    <a:pt x="5263" y="0"/>
                    <a:pt x="4712" y="526"/>
                    <a:pt x="4712" y="1178"/>
                  </a:cubicBezTo>
                  <a:lnTo>
                    <a:pt x="4712" y="4676"/>
                  </a:lnTo>
                  <a:cubicBezTo>
                    <a:pt x="4712" y="4763"/>
                    <a:pt x="4673" y="4849"/>
                    <a:pt x="4610" y="4911"/>
                  </a:cubicBezTo>
                  <a:lnTo>
                    <a:pt x="2451" y="7072"/>
                  </a:lnTo>
                  <a:cubicBezTo>
                    <a:pt x="2371" y="7152"/>
                    <a:pt x="2272" y="7189"/>
                    <a:pt x="2174" y="7189"/>
                  </a:cubicBezTo>
                  <a:cubicBezTo>
                    <a:pt x="2071" y="7189"/>
                    <a:pt x="1970" y="7148"/>
                    <a:pt x="1894" y="7072"/>
                  </a:cubicBezTo>
                  <a:cubicBezTo>
                    <a:pt x="1743" y="6923"/>
                    <a:pt x="1743" y="6679"/>
                    <a:pt x="1885" y="6530"/>
                  </a:cubicBezTo>
                  <a:cubicBezTo>
                    <a:pt x="1885" y="6530"/>
                    <a:pt x="3801" y="4621"/>
                    <a:pt x="3801" y="4614"/>
                  </a:cubicBezTo>
                  <a:cubicBezTo>
                    <a:pt x="3931" y="4469"/>
                    <a:pt x="3947" y="4242"/>
                    <a:pt x="3794" y="4071"/>
                  </a:cubicBezTo>
                  <a:cubicBezTo>
                    <a:pt x="3570" y="3848"/>
                    <a:pt x="3262" y="3728"/>
                    <a:pt x="2952" y="3728"/>
                  </a:cubicBezTo>
                  <a:cubicBezTo>
                    <a:pt x="2655" y="3728"/>
                    <a:pt x="2357" y="3837"/>
                    <a:pt x="2129" y="4071"/>
                  </a:cubicBezTo>
                  <a:cubicBezTo>
                    <a:pt x="2129" y="4071"/>
                    <a:pt x="488" y="5713"/>
                    <a:pt x="440" y="5759"/>
                  </a:cubicBezTo>
                  <a:cubicBezTo>
                    <a:pt x="157" y="6113"/>
                    <a:pt x="1" y="6545"/>
                    <a:pt x="1" y="7001"/>
                  </a:cubicBezTo>
                  <a:lnTo>
                    <a:pt x="1" y="9846"/>
                  </a:lnTo>
                  <a:cubicBezTo>
                    <a:pt x="1" y="10066"/>
                    <a:pt x="173" y="10239"/>
                    <a:pt x="393" y="10239"/>
                  </a:cubicBezTo>
                  <a:lnTo>
                    <a:pt x="3534" y="10239"/>
                  </a:lnTo>
                  <a:cubicBezTo>
                    <a:pt x="3752" y="10239"/>
                    <a:pt x="3927" y="10064"/>
                    <a:pt x="3927" y="9846"/>
                  </a:cubicBezTo>
                  <a:lnTo>
                    <a:pt x="3927" y="8791"/>
                  </a:lnTo>
                  <a:cubicBezTo>
                    <a:pt x="5453" y="6647"/>
                    <a:pt x="5497" y="6578"/>
                    <a:pt x="5893" y="6089"/>
                  </a:cubicBezTo>
                  <a:cubicBezTo>
                    <a:pt x="6167" y="5745"/>
                    <a:pt x="6309" y="5313"/>
                    <a:pt x="6309" y="4881"/>
                  </a:cubicBezTo>
                  <a:lnTo>
                    <a:pt x="6309" y="393"/>
                  </a:lnTo>
                  <a:cubicBezTo>
                    <a:pt x="6309" y="180"/>
                    <a:pt x="6138" y="2"/>
                    <a:pt x="5925" y="0"/>
                  </a:cubicBezTo>
                  <a:cubicBezTo>
                    <a:pt x="5921" y="0"/>
                    <a:pt x="5918" y="0"/>
                    <a:pt x="59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73"/>
            <p:cNvSpPr/>
            <p:nvPr/>
          </p:nvSpPr>
          <p:spPr>
            <a:xfrm>
              <a:off x="7231002" y="1544045"/>
              <a:ext cx="177358" cy="287849"/>
            </a:xfrm>
            <a:custGeom>
              <a:avLst/>
              <a:gdLst/>
              <a:ahLst/>
              <a:cxnLst/>
              <a:rect l="l" t="t" r="r" b="b"/>
              <a:pathLst>
                <a:path w="6310" h="10241" extrusionOk="0">
                  <a:moveTo>
                    <a:pt x="392" y="1"/>
                  </a:moveTo>
                  <a:cubicBezTo>
                    <a:pt x="389" y="1"/>
                    <a:pt x="387" y="1"/>
                    <a:pt x="384" y="1"/>
                  </a:cubicBezTo>
                  <a:cubicBezTo>
                    <a:pt x="171" y="2"/>
                    <a:pt x="0" y="182"/>
                    <a:pt x="0" y="395"/>
                  </a:cubicBezTo>
                  <a:lnTo>
                    <a:pt x="0" y="4883"/>
                  </a:lnTo>
                  <a:cubicBezTo>
                    <a:pt x="0" y="5315"/>
                    <a:pt x="142" y="5747"/>
                    <a:pt x="416" y="6091"/>
                  </a:cubicBezTo>
                  <a:cubicBezTo>
                    <a:pt x="811" y="6580"/>
                    <a:pt x="855" y="6649"/>
                    <a:pt x="2382" y="8793"/>
                  </a:cubicBezTo>
                  <a:lnTo>
                    <a:pt x="2382" y="9848"/>
                  </a:lnTo>
                  <a:cubicBezTo>
                    <a:pt x="2382" y="10066"/>
                    <a:pt x="2559" y="10241"/>
                    <a:pt x="2775" y="10241"/>
                  </a:cubicBezTo>
                  <a:lnTo>
                    <a:pt x="5917" y="10241"/>
                  </a:lnTo>
                  <a:cubicBezTo>
                    <a:pt x="6136" y="10241"/>
                    <a:pt x="6309" y="10068"/>
                    <a:pt x="6309" y="9848"/>
                  </a:cubicBezTo>
                  <a:lnTo>
                    <a:pt x="6309" y="7003"/>
                  </a:lnTo>
                  <a:cubicBezTo>
                    <a:pt x="6309" y="6548"/>
                    <a:pt x="6152" y="6116"/>
                    <a:pt x="5869" y="5763"/>
                  </a:cubicBezTo>
                  <a:lnTo>
                    <a:pt x="4180" y="4074"/>
                  </a:lnTo>
                  <a:cubicBezTo>
                    <a:pt x="3952" y="3840"/>
                    <a:pt x="3654" y="3730"/>
                    <a:pt x="3358" y="3730"/>
                  </a:cubicBezTo>
                  <a:cubicBezTo>
                    <a:pt x="3048" y="3730"/>
                    <a:pt x="2740" y="3850"/>
                    <a:pt x="2516" y="4074"/>
                  </a:cubicBezTo>
                  <a:cubicBezTo>
                    <a:pt x="2363" y="4244"/>
                    <a:pt x="2378" y="4471"/>
                    <a:pt x="2507" y="4616"/>
                  </a:cubicBezTo>
                  <a:cubicBezTo>
                    <a:pt x="2507" y="4623"/>
                    <a:pt x="4424" y="6532"/>
                    <a:pt x="4424" y="6532"/>
                  </a:cubicBezTo>
                  <a:cubicBezTo>
                    <a:pt x="4565" y="6681"/>
                    <a:pt x="4565" y="6925"/>
                    <a:pt x="4417" y="7074"/>
                  </a:cubicBezTo>
                  <a:cubicBezTo>
                    <a:pt x="4340" y="7150"/>
                    <a:pt x="4239" y="7191"/>
                    <a:pt x="4136" y="7191"/>
                  </a:cubicBezTo>
                  <a:cubicBezTo>
                    <a:pt x="4038" y="7191"/>
                    <a:pt x="3939" y="7154"/>
                    <a:pt x="3859" y="7074"/>
                  </a:cubicBezTo>
                  <a:lnTo>
                    <a:pt x="1699" y="4913"/>
                  </a:lnTo>
                  <a:cubicBezTo>
                    <a:pt x="1636" y="4851"/>
                    <a:pt x="1597" y="4765"/>
                    <a:pt x="1597" y="4678"/>
                  </a:cubicBezTo>
                  <a:lnTo>
                    <a:pt x="1597" y="1180"/>
                  </a:lnTo>
                  <a:cubicBezTo>
                    <a:pt x="1597" y="527"/>
                    <a:pt x="1044" y="1"/>
                    <a:pt x="3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73"/>
            <p:cNvSpPr/>
            <p:nvPr/>
          </p:nvSpPr>
          <p:spPr>
            <a:xfrm>
              <a:off x="7386267" y="1455029"/>
              <a:ext cx="66221" cy="66980"/>
            </a:xfrm>
            <a:custGeom>
              <a:avLst/>
              <a:gdLst/>
              <a:ahLst/>
              <a:cxnLst/>
              <a:rect l="l" t="t" r="r" b="b"/>
              <a:pathLst>
                <a:path w="2356" h="2383" extrusionOk="0">
                  <a:moveTo>
                    <a:pt x="1178" y="1"/>
                  </a:moveTo>
                  <a:cubicBezTo>
                    <a:pt x="527" y="1"/>
                    <a:pt x="0" y="529"/>
                    <a:pt x="0" y="1178"/>
                  </a:cubicBezTo>
                  <a:cubicBezTo>
                    <a:pt x="0" y="1829"/>
                    <a:pt x="527" y="2382"/>
                    <a:pt x="1178" y="2382"/>
                  </a:cubicBezTo>
                  <a:cubicBezTo>
                    <a:pt x="1829" y="2382"/>
                    <a:pt x="2356" y="1829"/>
                    <a:pt x="2356" y="1178"/>
                  </a:cubicBezTo>
                  <a:cubicBezTo>
                    <a:pt x="2356" y="529"/>
                    <a:pt x="1829" y="1"/>
                    <a:pt x="11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 name="Google Shape;1212;p73"/>
          <p:cNvGrpSpPr/>
          <p:nvPr/>
        </p:nvGrpSpPr>
        <p:grpSpPr>
          <a:xfrm>
            <a:off x="6423192" y="1455113"/>
            <a:ext cx="380323" cy="376725"/>
            <a:chOff x="6423192" y="1455113"/>
            <a:chExt cx="380323" cy="376725"/>
          </a:xfrm>
        </p:grpSpPr>
        <p:sp>
          <p:nvSpPr>
            <p:cNvPr id="1213" name="Google Shape;1213;p73"/>
            <p:cNvSpPr/>
            <p:nvPr/>
          </p:nvSpPr>
          <p:spPr>
            <a:xfrm>
              <a:off x="6423192" y="1455113"/>
              <a:ext cx="380323" cy="44157"/>
            </a:xfrm>
            <a:custGeom>
              <a:avLst/>
              <a:gdLst/>
              <a:ahLst/>
              <a:cxnLst/>
              <a:rect l="l" t="t" r="r" b="b"/>
              <a:pathLst>
                <a:path w="13531" h="1571" extrusionOk="0">
                  <a:moveTo>
                    <a:pt x="456" y="0"/>
                  </a:moveTo>
                  <a:cubicBezTo>
                    <a:pt x="287" y="0"/>
                    <a:pt x="132" y="107"/>
                    <a:pt x="82" y="269"/>
                  </a:cubicBezTo>
                  <a:cubicBezTo>
                    <a:pt x="1" y="539"/>
                    <a:pt x="199" y="786"/>
                    <a:pt x="456" y="786"/>
                  </a:cubicBezTo>
                  <a:lnTo>
                    <a:pt x="850" y="786"/>
                  </a:lnTo>
                  <a:lnTo>
                    <a:pt x="850" y="1571"/>
                  </a:lnTo>
                  <a:lnTo>
                    <a:pt x="12681" y="1571"/>
                  </a:lnTo>
                  <a:lnTo>
                    <a:pt x="12681" y="786"/>
                  </a:lnTo>
                  <a:lnTo>
                    <a:pt x="13075" y="786"/>
                  </a:lnTo>
                  <a:cubicBezTo>
                    <a:pt x="13244" y="786"/>
                    <a:pt x="13399" y="679"/>
                    <a:pt x="13447" y="517"/>
                  </a:cubicBezTo>
                  <a:cubicBezTo>
                    <a:pt x="13530" y="247"/>
                    <a:pt x="13330" y="0"/>
                    <a:pt x="13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73"/>
            <p:cNvSpPr/>
            <p:nvPr/>
          </p:nvSpPr>
          <p:spPr>
            <a:xfrm>
              <a:off x="6447083" y="1521334"/>
              <a:ext cx="332540" cy="310504"/>
            </a:xfrm>
            <a:custGeom>
              <a:avLst/>
              <a:gdLst/>
              <a:ahLst/>
              <a:cxnLst/>
              <a:rect l="l" t="t" r="r" b="b"/>
              <a:pathLst>
                <a:path w="11831" h="11047" extrusionOk="0">
                  <a:moveTo>
                    <a:pt x="9858" y="1597"/>
                  </a:moveTo>
                  <a:cubicBezTo>
                    <a:pt x="10059" y="1597"/>
                    <a:pt x="10236" y="1746"/>
                    <a:pt x="10259" y="1946"/>
                  </a:cubicBezTo>
                  <a:cubicBezTo>
                    <a:pt x="10284" y="2182"/>
                    <a:pt x="10100" y="2382"/>
                    <a:pt x="9868" y="2382"/>
                  </a:cubicBezTo>
                  <a:lnTo>
                    <a:pt x="8281" y="2382"/>
                  </a:lnTo>
                  <a:cubicBezTo>
                    <a:pt x="8080" y="2382"/>
                    <a:pt x="7903" y="2235"/>
                    <a:pt x="7881" y="2035"/>
                  </a:cubicBezTo>
                  <a:cubicBezTo>
                    <a:pt x="7855" y="1797"/>
                    <a:pt x="8041" y="1597"/>
                    <a:pt x="8271" y="1597"/>
                  </a:cubicBezTo>
                  <a:close/>
                  <a:moveTo>
                    <a:pt x="9858" y="3167"/>
                  </a:moveTo>
                  <a:cubicBezTo>
                    <a:pt x="10059" y="3167"/>
                    <a:pt x="10236" y="3316"/>
                    <a:pt x="10259" y="3516"/>
                  </a:cubicBezTo>
                  <a:cubicBezTo>
                    <a:pt x="10284" y="3753"/>
                    <a:pt x="10100" y="3952"/>
                    <a:pt x="9868" y="3952"/>
                  </a:cubicBezTo>
                  <a:lnTo>
                    <a:pt x="8281" y="3952"/>
                  </a:lnTo>
                  <a:cubicBezTo>
                    <a:pt x="8080" y="3952"/>
                    <a:pt x="7903" y="3805"/>
                    <a:pt x="7881" y="3605"/>
                  </a:cubicBezTo>
                  <a:cubicBezTo>
                    <a:pt x="7855" y="3367"/>
                    <a:pt x="8041" y="3167"/>
                    <a:pt x="8271" y="3167"/>
                  </a:cubicBezTo>
                  <a:close/>
                  <a:moveTo>
                    <a:pt x="9858" y="4738"/>
                  </a:moveTo>
                  <a:cubicBezTo>
                    <a:pt x="10059" y="4738"/>
                    <a:pt x="10236" y="4887"/>
                    <a:pt x="10259" y="5087"/>
                  </a:cubicBezTo>
                  <a:cubicBezTo>
                    <a:pt x="10284" y="5323"/>
                    <a:pt x="10100" y="5523"/>
                    <a:pt x="9868" y="5523"/>
                  </a:cubicBezTo>
                  <a:lnTo>
                    <a:pt x="8281" y="5523"/>
                  </a:lnTo>
                  <a:cubicBezTo>
                    <a:pt x="8080" y="5523"/>
                    <a:pt x="7903" y="5376"/>
                    <a:pt x="7881" y="5176"/>
                  </a:cubicBezTo>
                  <a:cubicBezTo>
                    <a:pt x="7855" y="4938"/>
                    <a:pt x="8041" y="4738"/>
                    <a:pt x="8271" y="4738"/>
                  </a:cubicBezTo>
                  <a:close/>
                  <a:moveTo>
                    <a:pt x="2775" y="785"/>
                  </a:moveTo>
                  <a:cubicBezTo>
                    <a:pt x="2991" y="785"/>
                    <a:pt x="3167" y="987"/>
                    <a:pt x="3167" y="1204"/>
                  </a:cubicBezTo>
                  <a:lnTo>
                    <a:pt x="3167" y="4738"/>
                  </a:lnTo>
                  <a:lnTo>
                    <a:pt x="3952" y="4738"/>
                  </a:lnTo>
                  <a:lnTo>
                    <a:pt x="3952" y="3570"/>
                  </a:lnTo>
                  <a:cubicBezTo>
                    <a:pt x="3952" y="3369"/>
                    <a:pt x="4100" y="3192"/>
                    <a:pt x="4300" y="3170"/>
                  </a:cubicBezTo>
                  <a:cubicBezTo>
                    <a:pt x="4315" y="3169"/>
                    <a:pt x="4330" y="3168"/>
                    <a:pt x="4345" y="3168"/>
                  </a:cubicBezTo>
                  <a:cubicBezTo>
                    <a:pt x="4563" y="3168"/>
                    <a:pt x="4738" y="3343"/>
                    <a:pt x="4738" y="3560"/>
                  </a:cubicBezTo>
                  <a:lnTo>
                    <a:pt x="4738" y="4738"/>
                  </a:lnTo>
                  <a:lnTo>
                    <a:pt x="5523" y="4738"/>
                  </a:lnTo>
                  <a:lnTo>
                    <a:pt x="5523" y="2000"/>
                  </a:lnTo>
                  <a:cubicBezTo>
                    <a:pt x="5523" y="1798"/>
                    <a:pt x="5670" y="1622"/>
                    <a:pt x="5870" y="1600"/>
                  </a:cubicBezTo>
                  <a:cubicBezTo>
                    <a:pt x="5886" y="1598"/>
                    <a:pt x="5901" y="1597"/>
                    <a:pt x="5916" y="1597"/>
                  </a:cubicBezTo>
                  <a:cubicBezTo>
                    <a:pt x="6133" y="1597"/>
                    <a:pt x="6308" y="1772"/>
                    <a:pt x="6308" y="1989"/>
                  </a:cubicBezTo>
                  <a:lnTo>
                    <a:pt x="6308" y="4738"/>
                  </a:lnTo>
                  <a:lnTo>
                    <a:pt x="6691" y="4738"/>
                  </a:lnTo>
                  <a:cubicBezTo>
                    <a:pt x="6892" y="4738"/>
                    <a:pt x="7069" y="4887"/>
                    <a:pt x="7090" y="5087"/>
                  </a:cubicBezTo>
                  <a:cubicBezTo>
                    <a:pt x="7117" y="5323"/>
                    <a:pt x="6933" y="5523"/>
                    <a:pt x="6701" y="5523"/>
                  </a:cubicBezTo>
                  <a:lnTo>
                    <a:pt x="3167" y="5523"/>
                  </a:lnTo>
                  <a:lnTo>
                    <a:pt x="3167" y="5905"/>
                  </a:lnTo>
                  <a:cubicBezTo>
                    <a:pt x="3167" y="6107"/>
                    <a:pt x="3018" y="6285"/>
                    <a:pt x="2818" y="6307"/>
                  </a:cubicBezTo>
                  <a:cubicBezTo>
                    <a:pt x="2804" y="6308"/>
                    <a:pt x="2790" y="6309"/>
                    <a:pt x="2776" y="6309"/>
                  </a:cubicBezTo>
                  <a:cubicBezTo>
                    <a:pt x="2558" y="6309"/>
                    <a:pt x="2382" y="6133"/>
                    <a:pt x="2382" y="5916"/>
                  </a:cubicBezTo>
                  <a:lnTo>
                    <a:pt x="2382" y="5523"/>
                  </a:lnTo>
                  <a:lnTo>
                    <a:pt x="2000" y="5523"/>
                  </a:lnTo>
                  <a:cubicBezTo>
                    <a:pt x="1798" y="5523"/>
                    <a:pt x="1620" y="5376"/>
                    <a:pt x="1598" y="5176"/>
                  </a:cubicBezTo>
                  <a:cubicBezTo>
                    <a:pt x="1573" y="4938"/>
                    <a:pt x="1757" y="4738"/>
                    <a:pt x="1989" y="4738"/>
                  </a:cubicBezTo>
                  <a:lnTo>
                    <a:pt x="2382" y="4738"/>
                  </a:lnTo>
                  <a:lnTo>
                    <a:pt x="2382" y="1200"/>
                  </a:lnTo>
                  <a:cubicBezTo>
                    <a:pt x="2382" y="1035"/>
                    <a:pt x="2475" y="880"/>
                    <a:pt x="2629" y="816"/>
                  </a:cubicBezTo>
                  <a:cubicBezTo>
                    <a:pt x="2678" y="795"/>
                    <a:pt x="2727" y="785"/>
                    <a:pt x="2775" y="785"/>
                  </a:cubicBezTo>
                  <a:close/>
                  <a:moveTo>
                    <a:pt x="5916" y="9472"/>
                  </a:moveTo>
                  <a:cubicBezTo>
                    <a:pt x="6132" y="9472"/>
                    <a:pt x="6308" y="9648"/>
                    <a:pt x="6308" y="9865"/>
                  </a:cubicBezTo>
                  <a:cubicBezTo>
                    <a:pt x="6308" y="10081"/>
                    <a:pt x="6132" y="10258"/>
                    <a:pt x="5916" y="10258"/>
                  </a:cubicBezTo>
                  <a:cubicBezTo>
                    <a:pt x="5698" y="10258"/>
                    <a:pt x="5523" y="10081"/>
                    <a:pt x="5523" y="9865"/>
                  </a:cubicBezTo>
                  <a:cubicBezTo>
                    <a:pt x="5523" y="9648"/>
                    <a:pt x="5698" y="9472"/>
                    <a:pt x="5916" y="9472"/>
                  </a:cubicBezTo>
                  <a:close/>
                  <a:moveTo>
                    <a:pt x="0" y="0"/>
                  </a:moveTo>
                  <a:lnTo>
                    <a:pt x="0" y="7486"/>
                  </a:lnTo>
                  <a:cubicBezTo>
                    <a:pt x="0" y="7703"/>
                    <a:pt x="175" y="7879"/>
                    <a:pt x="393" y="7879"/>
                  </a:cubicBezTo>
                  <a:lnTo>
                    <a:pt x="5523" y="7879"/>
                  </a:lnTo>
                  <a:lnTo>
                    <a:pt x="5523" y="8763"/>
                  </a:lnTo>
                  <a:cubicBezTo>
                    <a:pt x="5047" y="8932"/>
                    <a:pt x="4710" y="9394"/>
                    <a:pt x="4739" y="9932"/>
                  </a:cubicBezTo>
                  <a:cubicBezTo>
                    <a:pt x="4770" y="10517"/>
                    <a:pt x="5237" y="10998"/>
                    <a:pt x="5821" y="11043"/>
                  </a:cubicBezTo>
                  <a:cubicBezTo>
                    <a:pt x="5852" y="11045"/>
                    <a:pt x="5884" y="11047"/>
                    <a:pt x="5915" y="11047"/>
                  </a:cubicBezTo>
                  <a:cubicBezTo>
                    <a:pt x="6564" y="11047"/>
                    <a:pt x="7093" y="10518"/>
                    <a:pt x="7093" y="9869"/>
                  </a:cubicBezTo>
                  <a:cubicBezTo>
                    <a:pt x="7093" y="9357"/>
                    <a:pt x="6764" y="8925"/>
                    <a:pt x="6308" y="8763"/>
                  </a:cubicBezTo>
                  <a:lnTo>
                    <a:pt x="6308" y="7880"/>
                  </a:lnTo>
                  <a:lnTo>
                    <a:pt x="11438" y="7880"/>
                  </a:lnTo>
                  <a:cubicBezTo>
                    <a:pt x="11656" y="7880"/>
                    <a:pt x="11831" y="7703"/>
                    <a:pt x="11831" y="7486"/>
                  </a:cubicBezTo>
                  <a:lnTo>
                    <a:pt x="118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 name="Google Shape;1215;p73"/>
          <p:cNvGrpSpPr/>
          <p:nvPr/>
        </p:nvGrpSpPr>
        <p:grpSpPr>
          <a:xfrm>
            <a:off x="5607850" y="1455085"/>
            <a:ext cx="378018" cy="376725"/>
            <a:chOff x="5607850" y="1455085"/>
            <a:chExt cx="378018" cy="376725"/>
          </a:xfrm>
        </p:grpSpPr>
        <p:sp>
          <p:nvSpPr>
            <p:cNvPr id="1216" name="Google Shape;1216;p73"/>
            <p:cNvSpPr/>
            <p:nvPr/>
          </p:nvSpPr>
          <p:spPr>
            <a:xfrm>
              <a:off x="5829084" y="1500001"/>
              <a:ext cx="112149" cy="132443"/>
            </a:xfrm>
            <a:custGeom>
              <a:avLst/>
              <a:gdLst/>
              <a:ahLst/>
              <a:cxnLst/>
              <a:rect l="l" t="t" r="r" b="b"/>
              <a:pathLst>
                <a:path w="3990" h="4712" extrusionOk="0">
                  <a:moveTo>
                    <a:pt x="1209" y="0"/>
                  </a:moveTo>
                  <a:cubicBezTo>
                    <a:pt x="992" y="0"/>
                    <a:pt x="817" y="175"/>
                    <a:pt x="817" y="393"/>
                  </a:cubicBezTo>
                  <a:lnTo>
                    <a:pt x="817" y="2356"/>
                  </a:lnTo>
                  <a:lnTo>
                    <a:pt x="424" y="2356"/>
                  </a:lnTo>
                  <a:cubicBezTo>
                    <a:pt x="265" y="2356"/>
                    <a:pt x="122" y="2451"/>
                    <a:pt x="61" y="2598"/>
                  </a:cubicBezTo>
                  <a:cubicBezTo>
                    <a:pt x="1" y="2746"/>
                    <a:pt x="35" y="2913"/>
                    <a:pt x="147" y="3026"/>
                  </a:cubicBezTo>
                  <a:lnTo>
                    <a:pt x="1717" y="4596"/>
                  </a:lnTo>
                  <a:cubicBezTo>
                    <a:pt x="1793" y="4674"/>
                    <a:pt x="1894" y="4711"/>
                    <a:pt x="1995" y="4711"/>
                  </a:cubicBezTo>
                  <a:cubicBezTo>
                    <a:pt x="2095" y="4711"/>
                    <a:pt x="2196" y="4674"/>
                    <a:pt x="2272" y="4596"/>
                  </a:cubicBezTo>
                  <a:lnTo>
                    <a:pt x="3842" y="3026"/>
                  </a:lnTo>
                  <a:cubicBezTo>
                    <a:pt x="3955" y="2913"/>
                    <a:pt x="3990" y="2746"/>
                    <a:pt x="3929" y="2598"/>
                  </a:cubicBezTo>
                  <a:cubicBezTo>
                    <a:pt x="3867" y="2451"/>
                    <a:pt x="3724" y="2356"/>
                    <a:pt x="3565" y="2356"/>
                  </a:cubicBezTo>
                  <a:lnTo>
                    <a:pt x="3172" y="2356"/>
                  </a:lnTo>
                  <a:lnTo>
                    <a:pt x="3172" y="393"/>
                  </a:lnTo>
                  <a:cubicBezTo>
                    <a:pt x="3172" y="175"/>
                    <a:pt x="2997" y="0"/>
                    <a:pt x="2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73"/>
            <p:cNvSpPr/>
            <p:nvPr/>
          </p:nvSpPr>
          <p:spPr>
            <a:xfrm>
              <a:off x="5607850" y="1455085"/>
              <a:ext cx="378018" cy="376725"/>
            </a:xfrm>
            <a:custGeom>
              <a:avLst/>
              <a:gdLst/>
              <a:ahLst/>
              <a:cxnLst/>
              <a:rect l="l" t="t" r="r" b="b"/>
              <a:pathLst>
                <a:path w="13449" h="13403" extrusionOk="0">
                  <a:moveTo>
                    <a:pt x="1203" y="1"/>
                  </a:moveTo>
                  <a:cubicBezTo>
                    <a:pt x="986" y="1"/>
                    <a:pt x="809" y="176"/>
                    <a:pt x="809" y="394"/>
                  </a:cubicBezTo>
                  <a:lnTo>
                    <a:pt x="809" y="813"/>
                  </a:lnTo>
                  <a:lnTo>
                    <a:pt x="427" y="813"/>
                  </a:lnTo>
                  <a:cubicBezTo>
                    <a:pt x="226" y="813"/>
                    <a:pt x="47" y="960"/>
                    <a:pt x="26" y="1160"/>
                  </a:cubicBezTo>
                  <a:cubicBezTo>
                    <a:pt x="1" y="1398"/>
                    <a:pt x="185" y="1598"/>
                    <a:pt x="417" y="1598"/>
                  </a:cubicBezTo>
                  <a:lnTo>
                    <a:pt x="809" y="1598"/>
                  </a:lnTo>
                  <a:lnTo>
                    <a:pt x="809" y="2383"/>
                  </a:lnTo>
                  <a:lnTo>
                    <a:pt x="427" y="2383"/>
                  </a:lnTo>
                  <a:cubicBezTo>
                    <a:pt x="226" y="2383"/>
                    <a:pt x="47" y="2531"/>
                    <a:pt x="26" y="2731"/>
                  </a:cubicBezTo>
                  <a:cubicBezTo>
                    <a:pt x="1" y="2969"/>
                    <a:pt x="185" y="3169"/>
                    <a:pt x="417" y="3169"/>
                  </a:cubicBezTo>
                  <a:lnTo>
                    <a:pt x="809" y="3169"/>
                  </a:lnTo>
                  <a:lnTo>
                    <a:pt x="809" y="3954"/>
                  </a:lnTo>
                  <a:lnTo>
                    <a:pt x="427" y="3954"/>
                  </a:lnTo>
                  <a:cubicBezTo>
                    <a:pt x="226" y="3954"/>
                    <a:pt x="47" y="4101"/>
                    <a:pt x="26" y="4301"/>
                  </a:cubicBezTo>
                  <a:cubicBezTo>
                    <a:pt x="1" y="4539"/>
                    <a:pt x="185" y="4739"/>
                    <a:pt x="417" y="4739"/>
                  </a:cubicBezTo>
                  <a:lnTo>
                    <a:pt x="809" y="4739"/>
                  </a:lnTo>
                  <a:lnTo>
                    <a:pt x="809" y="5524"/>
                  </a:lnTo>
                  <a:lnTo>
                    <a:pt x="427" y="5524"/>
                  </a:lnTo>
                  <a:cubicBezTo>
                    <a:pt x="226" y="5524"/>
                    <a:pt x="47" y="5672"/>
                    <a:pt x="26" y="5872"/>
                  </a:cubicBezTo>
                  <a:cubicBezTo>
                    <a:pt x="1" y="6110"/>
                    <a:pt x="185" y="6309"/>
                    <a:pt x="417" y="6309"/>
                  </a:cubicBezTo>
                  <a:lnTo>
                    <a:pt x="809" y="6309"/>
                  </a:lnTo>
                  <a:lnTo>
                    <a:pt x="809" y="7095"/>
                  </a:lnTo>
                  <a:lnTo>
                    <a:pt x="427" y="7095"/>
                  </a:lnTo>
                  <a:cubicBezTo>
                    <a:pt x="226" y="7095"/>
                    <a:pt x="47" y="7242"/>
                    <a:pt x="26" y="7442"/>
                  </a:cubicBezTo>
                  <a:cubicBezTo>
                    <a:pt x="1" y="7680"/>
                    <a:pt x="185" y="7880"/>
                    <a:pt x="417" y="7880"/>
                  </a:cubicBezTo>
                  <a:lnTo>
                    <a:pt x="809" y="7880"/>
                  </a:lnTo>
                  <a:lnTo>
                    <a:pt x="809" y="8665"/>
                  </a:lnTo>
                  <a:lnTo>
                    <a:pt x="427" y="8665"/>
                  </a:lnTo>
                  <a:cubicBezTo>
                    <a:pt x="226" y="8665"/>
                    <a:pt x="47" y="8813"/>
                    <a:pt x="26" y="9013"/>
                  </a:cubicBezTo>
                  <a:cubicBezTo>
                    <a:pt x="1" y="9250"/>
                    <a:pt x="185" y="9450"/>
                    <a:pt x="417" y="9450"/>
                  </a:cubicBezTo>
                  <a:lnTo>
                    <a:pt x="809" y="9450"/>
                  </a:lnTo>
                  <a:lnTo>
                    <a:pt x="809" y="10236"/>
                  </a:lnTo>
                  <a:lnTo>
                    <a:pt x="427" y="10236"/>
                  </a:lnTo>
                  <a:cubicBezTo>
                    <a:pt x="226" y="10236"/>
                    <a:pt x="47" y="10383"/>
                    <a:pt x="26" y="10583"/>
                  </a:cubicBezTo>
                  <a:cubicBezTo>
                    <a:pt x="1" y="10821"/>
                    <a:pt x="185" y="11021"/>
                    <a:pt x="417" y="11021"/>
                  </a:cubicBezTo>
                  <a:lnTo>
                    <a:pt x="809" y="11021"/>
                  </a:lnTo>
                  <a:lnTo>
                    <a:pt x="809" y="11832"/>
                  </a:lnTo>
                  <a:lnTo>
                    <a:pt x="427" y="11832"/>
                  </a:lnTo>
                  <a:cubicBezTo>
                    <a:pt x="226" y="11832"/>
                    <a:pt x="47" y="11980"/>
                    <a:pt x="26" y="12180"/>
                  </a:cubicBezTo>
                  <a:cubicBezTo>
                    <a:pt x="1" y="12418"/>
                    <a:pt x="185" y="12618"/>
                    <a:pt x="417" y="12618"/>
                  </a:cubicBezTo>
                  <a:lnTo>
                    <a:pt x="809" y="12618"/>
                  </a:lnTo>
                  <a:lnTo>
                    <a:pt x="809" y="13000"/>
                  </a:lnTo>
                  <a:cubicBezTo>
                    <a:pt x="809" y="13201"/>
                    <a:pt x="957" y="13378"/>
                    <a:pt x="1157" y="13400"/>
                  </a:cubicBezTo>
                  <a:cubicBezTo>
                    <a:pt x="1172" y="13401"/>
                    <a:pt x="1187" y="13402"/>
                    <a:pt x="1201" y="13402"/>
                  </a:cubicBezTo>
                  <a:cubicBezTo>
                    <a:pt x="1418" y="13402"/>
                    <a:pt x="1595" y="13226"/>
                    <a:pt x="1595" y="13010"/>
                  </a:cubicBezTo>
                  <a:lnTo>
                    <a:pt x="1595" y="12618"/>
                  </a:lnTo>
                  <a:lnTo>
                    <a:pt x="2380" y="12618"/>
                  </a:lnTo>
                  <a:lnTo>
                    <a:pt x="2380" y="13000"/>
                  </a:lnTo>
                  <a:cubicBezTo>
                    <a:pt x="2380" y="13201"/>
                    <a:pt x="2527" y="13378"/>
                    <a:pt x="2727" y="13400"/>
                  </a:cubicBezTo>
                  <a:cubicBezTo>
                    <a:pt x="2742" y="13401"/>
                    <a:pt x="2757" y="13402"/>
                    <a:pt x="2772" y="13402"/>
                  </a:cubicBezTo>
                  <a:cubicBezTo>
                    <a:pt x="2990" y="13402"/>
                    <a:pt x="3165" y="13226"/>
                    <a:pt x="3165" y="13010"/>
                  </a:cubicBezTo>
                  <a:lnTo>
                    <a:pt x="3165" y="12618"/>
                  </a:lnTo>
                  <a:lnTo>
                    <a:pt x="3950" y="12618"/>
                  </a:lnTo>
                  <a:lnTo>
                    <a:pt x="3950" y="13000"/>
                  </a:lnTo>
                  <a:cubicBezTo>
                    <a:pt x="3950" y="13201"/>
                    <a:pt x="4098" y="13378"/>
                    <a:pt x="4298" y="13400"/>
                  </a:cubicBezTo>
                  <a:cubicBezTo>
                    <a:pt x="4313" y="13401"/>
                    <a:pt x="4328" y="13402"/>
                    <a:pt x="4343" y="13402"/>
                  </a:cubicBezTo>
                  <a:cubicBezTo>
                    <a:pt x="4560" y="13402"/>
                    <a:pt x="4735" y="13226"/>
                    <a:pt x="4735" y="13010"/>
                  </a:cubicBezTo>
                  <a:lnTo>
                    <a:pt x="4735" y="12618"/>
                  </a:lnTo>
                  <a:lnTo>
                    <a:pt x="5547" y="12618"/>
                  </a:lnTo>
                  <a:lnTo>
                    <a:pt x="5547" y="13000"/>
                  </a:lnTo>
                  <a:cubicBezTo>
                    <a:pt x="5547" y="13201"/>
                    <a:pt x="5694" y="13378"/>
                    <a:pt x="5894" y="13400"/>
                  </a:cubicBezTo>
                  <a:cubicBezTo>
                    <a:pt x="5909" y="13401"/>
                    <a:pt x="5924" y="13402"/>
                    <a:pt x="5939" y="13402"/>
                  </a:cubicBezTo>
                  <a:cubicBezTo>
                    <a:pt x="6157" y="13402"/>
                    <a:pt x="6332" y="13226"/>
                    <a:pt x="6332" y="13010"/>
                  </a:cubicBezTo>
                  <a:lnTo>
                    <a:pt x="6332" y="12618"/>
                  </a:lnTo>
                  <a:lnTo>
                    <a:pt x="7117" y="12618"/>
                  </a:lnTo>
                  <a:lnTo>
                    <a:pt x="7117" y="13000"/>
                  </a:lnTo>
                  <a:cubicBezTo>
                    <a:pt x="7117" y="13201"/>
                    <a:pt x="7265" y="13378"/>
                    <a:pt x="7466" y="13400"/>
                  </a:cubicBezTo>
                  <a:cubicBezTo>
                    <a:pt x="7481" y="13401"/>
                    <a:pt x="7496" y="13402"/>
                    <a:pt x="7511" y="13402"/>
                  </a:cubicBezTo>
                  <a:cubicBezTo>
                    <a:pt x="7727" y="13402"/>
                    <a:pt x="7903" y="13226"/>
                    <a:pt x="7903" y="13010"/>
                  </a:cubicBezTo>
                  <a:lnTo>
                    <a:pt x="7903" y="12618"/>
                  </a:lnTo>
                  <a:lnTo>
                    <a:pt x="8688" y="12618"/>
                  </a:lnTo>
                  <a:lnTo>
                    <a:pt x="8688" y="13000"/>
                  </a:lnTo>
                  <a:cubicBezTo>
                    <a:pt x="8688" y="13201"/>
                    <a:pt x="8835" y="13378"/>
                    <a:pt x="9037" y="13400"/>
                  </a:cubicBezTo>
                  <a:cubicBezTo>
                    <a:pt x="9052" y="13401"/>
                    <a:pt x="9067" y="13402"/>
                    <a:pt x="9081" y="13402"/>
                  </a:cubicBezTo>
                  <a:cubicBezTo>
                    <a:pt x="9298" y="13402"/>
                    <a:pt x="9473" y="13226"/>
                    <a:pt x="9473" y="13010"/>
                  </a:cubicBezTo>
                  <a:lnTo>
                    <a:pt x="9473" y="12618"/>
                  </a:lnTo>
                  <a:lnTo>
                    <a:pt x="10258" y="12618"/>
                  </a:lnTo>
                  <a:lnTo>
                    <a:pt x="10258" y="13000"/>
                  </a:lnTo>
                  <a:cubicBezTo>
                    <a:pt x="10258" y="13201"/>
                    <a:pt x="10406" y="13378"/>
                    <a:pt x="10607" y="13400"/>
                  </a:cubicBezTo>
                  <a:cubicBezTo>
                    <a:pt x="10622" y="13401"/>
                    <a:pt x="10637" y="13402"/>
                    <a:pt x="10652" y="13402"/>
                  </a:cubicBezTo>
                  <a:cubicBezTo>
                    <a:pt x="10868" y="13402"/>
                    <a:pt x="11043" y="13226"/>
                    <a:pt x="11043" y="13010"/>
                  </a:cubicBezTo>
                  <a:lnTo>
                    <a:pt x="11043" y="12618"/>
                  </a:lnTo>
                  <a:lnTo>
                    <a:pt x="11855" y="12618"/>
                  </a:lnTo>
                  <a:lnTo>
                    <a:pt x="11855" y="13000"/>
                  </a:lnTo>
                  <a:cubicBezTo>
                    <a:pt x="11855" y="13201"/>
                    <a:pt x="12002" y="13378"/>
                    <a:pt x="12204" y="13400"/>
                  </a:cubicBezTo>
                  <a:cubicBezTo>
                    <a:pt x="12219" y="13401"/>
                    <a:pt x="12234" y="13402"/>
                    <a:pt x="12248" y="13402"/>
                  </a:cubicBezTo>
                  <a:cubicBezTo>
                    <a:pt x="12465" y="13402"/>
                    <a:pt x="12640" y="13226"/>
                    <a:pt x="12640" y="13010"/>
                  </a:cubicBezTo>
                  <a:lnTo>
                    <a:pt x="12640" y="12618"/>
                  </a:lnTo>
                  <a:lnTo>
                    <a:pt x="13023" y="12618"/>
                  </a:lnTo>
                  <a:cubicBezTo>
                    <a:pt x="13224" y="12618"/>
                    <a:pt x="13401" y="12469"/>
                    <a:pt x="13422" y="12269"/>
                  </a:cubicBezTo>
                  <a:cubicBezTo>
                    <a:pt x="13449" y="12034"/>
                    <a:pt x="13265" y="11834"/>
                    <a:pt x="13033" y="11834"/>
                  </a:cubicBezTo>
                  <a:lnTo>
                    <a:pt x="11043" y="11834"/>
                  </a:lnTo>
                  <a:lnTo>
                    <a:pt x="11043" y="7487"/>
                  </a:lnTo>
                  <a:cubicBezTo>
                    <a:pt x="11043" y="7271"/>
                    <a:pt x="10868" y="7095"/>
                    <a:pt x="10651" y="7095"/>
                  </a:cubicBezTo>
                  <a:lnTo>
                    <a:pt x="9080" y="7095"/>
                  </a:lnTo>
                  <a:cubicBezTo>
                    <a:pt x="8863" y="7095"/>
                    <a:pt x="8688" y="7271"/>
                    <a:pt x="8688" y="7487"/>
                  </a:cubicBezTo>
                  <a:lnTo>
                    <a:pt x="8688" y="11832"/>
                  </a:lnTo>
                  <a:lnTo>
                    <a:pt x="7903" y="11832"/>
                  </a:lnTo>
                  <a:lnTo>
                    <a:pt x="7903" y="5917"/>
                  </a:lnTo>
                  <a:cubicBezTo>
                    <a:pt x="7903" y="5701"/>
                    <a:pt x="7727" y="5524"/>
                    <a:pt x="7510" y="5524"/>
                  </a:cubicBezTo>
                  <a:lnTo>
                    <a:pt x="5940" y="5524"/>
                  </a:lnTo>
                  <a:cubicBezTo>
                    <a:pt x="5722" y="5524"/>
                    <a:pt x="5547" y="5701"/>
                    <a:pt x="5547" y="5917"/>
                  </a:cubicBezTo>
                  <a:lnTo>
                    <a:pt x="5547" y="11832"/>
                  </a:lnTo>
                  <a:lnTo>
                    <a:pt x="4735" y="11832"/>
                  </a:lnTo>
                  <a:lnTo>
                    <a:pt x="4735" y="9058"/>
                  </a:lnTo>
                  <a:cubicBezTo>
                    <a:pt x="4735" y="8842"/>
                    <a:pt x="4559" y="8665"/>
                    <a:pt x="4343" y="8665"/>
                  </a:cubicBezTo>
                  <a:lnTo>
                    <a:pt x="2772" y="8665"/>
                  </a:lnTo>
                  <a:cubicBezTo>
                    <a:pt x="2555" y="8665"/>
                    <a:pt x="2380" y="8842"/>
                    <a:pt x="2380" y="9058"/>
                  </a:cubicBezTo>
                  <a:lnTo>
                    <a:pt x="2380" y="11832"/>
                  </a:lnTo>
                  <a:lnTo>
                    <a:pt x="1595" y="11832"/>
                  </a:lnTo>
                  <a:lnTo>
                    <a:pt x="1595" y="404"/>
                  </a:lnTo>
                  <a:cubicBezTo>
                    <a:pt x="1595" y="203"/>
                    <a:pt x="1446" y="25"/>
                    <a:pt x="1246" y="3"/>
                  </a:cubicBezTo>
                  <a:cubicBezTo>
                    <a:pt x="1231" y="1"/>
                    <a:pt x="1217" y="1"/>
                    <a:pt x="1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 name="Google Shape;1218;p73"/>
          <p:cNvGrpSpPr/>
          <p:nvPr/>
        </p:nvGrpSpPr>
        <p:grpSpPr>
          <a:xfrm>
            <a:off x="4836861" y="1455113"/>
            <a:ext cx="286978" cy="376753"/>
            <a:chOff x="4836861" y="1455113"/>
            <a:chExt cx="286978" cy="376753"/>
          </a:xfrm>
        </p:grpSpPr>
        <p:sp>
          <p:nvSpPr>
            <p:cNvPr id="1219" name="Google Shape;1219;p73"/>
            <p:cNvSpPr/>
            <p:nvPr/>
          </p:nvSpPr>
          <p:spPr>
            <a:xfrm>
              <a:off x="4925175" y="1742681"/>
              <a:ext cx="22121" cy="22092"/>
            </a:xfrm>
            <a:custGeom>
              <a:avLst/>
              <a:gdLst/>
              <a:ahLst/>
              <a:cxnLst/>
              <a:rect l="l" t="t" r="r" b="b"/>
              <a:pathLst>
                <a:path w="787" h="786" extrusionOk="0">
                  <a:moveTo>
                    <a:pt x="394" y="1"/>
                  </a:moveTo>
                  <a:cubicBezTo>
                    <a:pt x="176" y="1"/>
                    <a:pt x="1" y="176"/>
                    <a:pt x="1" y="393"/>
                  </a:cubicBezTo>
                  <a:cubicBezTo>
                    <a:pt x="1" y="609"/>
                    <a:pt x="176" y="786"/>
                    <a:pt x="394" y="786"/>
                  </a:cubicBezTo>
                  <a:cubicBezTo>
                    <a:pt x="610" y="786"/>
                    <a:pt x="786" y="609"/>
                    <a:pt x="786" y="393"/>
                  </a:cubicBezTo>
                  <a:cubicBezTo>
                    <a:pt x="786" y="176"/>
                    <a:pt x="610" y="1"/>
                    <a:pt x="3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73"/>
            <p:cNvSpPr/>
            <p:nvPr/>
          </p:nvSpPr>
          <p:spPr>
            <a:xfrm>
              <a:off x="4836861" y="1477177"/>
              <a:ext cx="286978" cy="354689"/>
            </a:xfrm>
            <a:custGeom>
              <a:avLst/>
              <a:gdLst/>
              <a:ahLst/>
              <a:cxnLst/>
              <a:rect l="l" t="t" r="r" b="b"/>
              <a:pathLst>
                <a:path w="10210" h="12619" extrusionOk="0">
                  <a:moveTo>
                    <a:pt x="3536" y="3949"/>
                  </a:moveTo>
                  <a:cubicBezTo>
                    <a:pt x="3636" y="3949"/>
                    <a:pt x="3736" y="3987"/>
                    <a:pt x="3813" y="4064"/>
                  </a:cubicBezTo>
                  <a:cubicBezTo>
                    <a:pt x="3966" y="4217"/>
                    <a:pt x="3966" y="4465"/>
                    <a:pt x="3813" y="4619"/>
                  </a:cubicBezTo>
                  <a:lnTo>
                    <a:pt x="3305" y="5127"/>
                  </a:lnTo>
                  <a:lnTo>
                    <a:pt x="3813" y="5634"/>
                  </a:lnTo>
                  <a:cubicBezTo>
                    <a:pt x="3966" y="5788"/>
                    <a:pt x="3966" y="6036"/>
                    <a:pt x="3813" y="6189"/>
                  </a:cubicBezTo>
                  <a:cubicBezTo>
                    <a:pt x="3736" y="6266"/>
                    <a:pt x="3636" y="6304"/>
                    <a:pt x="3536" y="6304"/>
                  </a:cubicBezTo>
                  <a:cubicBezTo>
                    <a:pt x="3435" y="6304"/>
                    <a:pt x="3335" y="6266"/>
                    <a:pt x="3258" y="6189"/>
                  </a:cubicBezTo>
                  <a:lnTo>
                    <a:pt x="2750" y="5681"/>
                  </a:lnTo>
                  <a:lnTo>
                    <a:pt x="2242" y="6189"/>
                  </a:lnTo>
                  <a:cubicBezTo>
                    <a:pt x="2166" y="6266"/>
                    <a:pt x="2065" y="6304"/>
                    <a:pt x="1964" y="6304"/>
                  </a:cubicBezTo>
                  <a:cubicBezTo>
                    <a:pt x="1864" y="6304"/>
                    <a:pt x="1763" y="6266"/>
                    <a:pt x="1686" y="6189"/>
                  </a:cubicBezTo>
                  <a:cubicBezTo>
                    <a:pt x="1533" y="6036"/>
                    <a:pt x="1533" y="5788"/>
                    <a:pt x="1686" y="5634"/>
                  </a:cubicBezTo>
                  <a:lnTo>
                    <a:pt x="2194" y="5127"/>
                  </a:lnTo>
                  <a:lnTo>
                    <a:pt x="1686" y="4619"/>
                  </a:lnTo>
                  <a:cubicBezTo>
                    <a:pt x="1533" y="4465"/>
                    <a:pt x="1533" y="4217"/>
                    <a:pt x="1686" y="4064"/>
                  </a:cubicBezTo>
                  <a:cubicBezTo>
                    <a:pt x="1764" y="3987"/>
                    <a:pt x="1864" y="3949"/>
                    <a:pt x="1965" y="3949"/>
                  </a:cubicBezTo>
                  <a:cubicBezTo>
                    <a:pt x="2065" y="3949"/>
                    <a:pt x="2166" y="3987"/>
                    <a:pt x="2242" y="4064"/>
                  </a:cubicBezTo>
                  <a:lnTo>
                    <a:pt x="2750" y="4572"/>
                  </a:lnTo>
                  <a:lnTo>
                    <a:pt x="3258" y="4064"/>
                  </a:lnTo>
                  <a:cubicBezTo>
                    <a:pt x="3335" y="3987"/>
                    <a:pt x="3435" y="3949"/>
                    <a:pt x="3536" y="3949"/>
                  </a:cubicBezTo>
                  <a:close/>
                  <a:moveTo>
                    <a:pt x="8247" y="7875"/>
                  </a:moveTo>
                  <a:cubicBezTo>
                    <a:pt x="8347" y="7875"/>
                    <a:pt x="8448" y="7913"/>
                    <a:pt x="8524" y="7990"/>
                  </a:cubicBezTo>
                  <a:cubicBezTo>
                    <a:pt x="8677" y="8143"/>
                    <a:pt x="8677" y="8393"/>
                    <a:pt x="8524" y="8546"/>
                  </a:cubicBezTo>
                  <a:lnTo>
                    <a:pt x="8016" y="9053"/>
                  </a:lnTo>
                  <a:lnTo>
                    <a:pt x="8524" y="9561"/>
                  </a:lnTo>
                  <a:cubicBezTo>
                    <a:pt x="8677" y="9714"/>
                    <a:pt x="8677" y="9963"/>
                    <a:pt x="8524" y="10117"/>
                  </a:cubicBezTo>
                  <a:cubicBezTo>
                    <a:pt x="8448" y="10193"/>
                    <a:pt x="8347" y="10232"/>
                    <a:pt x="8247" y="10232"/>
                  </a:cubicBezTo>
                  <a:cubicBezTo>
                    <a:pt x="8147" y="10232"/>
                    <a:pt x="8046" y="10193"/>
                    <a:pt x="7970" y="10117"/>
                  </a:cubicBezTo>
                  <a:lnTo>
                    <a:pt x="7462" y="9609"/>
                  </a:lnTo>
                  <a:lnTo>
                    <a:pt x="6954" y="10117"/>
                  </a:lnTo>
                  <a:cubicBezTo>
                    <a:pt x="6877" y="10193"/>
                    <a:pt x="6777" y="10232"/>
                    <a:pt x="6676" y="10232"/>
                  </a:cubicBezTo>
                  <a:cubicBezTo>
                    <a:pt x="6576" y="10232"/>
                    <a:pt x="6476" y="10193"/>
                    <a:pt x="6399" y="10117"/>
                  </a:cubicBezTo>
                  <a:cubicBezTo>
                    <a:pt x="6246" y="9962"/>
                    <a:pt x="6246" y="9714"/>
                    <a:pt x="6399" y="9561"/>
                  </a:cubicBezTo>
                  <a:lnTo>
                    <a:pt x="6907" y="9053"/>
                  </a:lnTo>
                  <a:lnTo>
                    <a:pt x="6399" y="8546"/>
                  </a:lnTo>
                  <a:cubicBezTo>
                    <a:pt x="6246" y="8391"/>
                    <a:pt x="6246" y="8143"/>
                    <a:pt x="6399" y="7990"/>
                  </a:cubicBezTo>
                  <a:cubicBezTo>
                    <a:pt x="6476" y="7913"/>
                    <a:pt x="6576" y="7875"/>
                    <a:pt x="6676" y="7875"/>
                  </a:cubicBezTo>
                  <a:cubicBezTo>
                    <a:pt x="6777" y="7875"/>
                    <a:pt x="6877" y="7913"/>
                    <a:pt x="6954" y="7990"/>
                  </a:cubicBezTo>
                  <a:lnTo>
                    <a:pt x="7462" y="8498"/>
                  </a:lnTo>
                  <a:lnTo>
                    <a:pt x="7970" y="7990"/>
                  </a:lnTo>
                  <a:cubicBezTo>
                    <a:pt x="8046" y="7913"/>
                    <a:pt x="8147" y="7875"/>
                    <a:pt x="8247" y="7875"/>
                  </a:cubicBezTo>
                  <a:close/>
                  <a:moveTo>
                    <a:pt x="6677" y="3164"/>
                  </a:moveTo>
                  <a:cubicBezTo>
                    <a:pt x="6777" y="3164"/>
                    <a:pt x="6878" y="3202"/>
                    <a:pt x="6955" y="3279"/>
                  </a:cubicBezTo>
                  <a:lnTo>
                    <a:pt x="7739" y="4064"/>
                  </a:lnTo>
                  <a:cubicBezTo>
                    <a:pt x="7892" y="4217"/>
                    <a:pt x="7892" y="4465"/>
                    <a:pt x="7739" y="4619"/>
                  </a:cubicBezTo>
                  <a:cubicBezTo>
                    <a:pt x="7662" y="4695"/>
                    <a:pt x="7562" y="4734"/>
                    <a:pt x="7462" y="4734"/>
                  </a:cubicBezTo>
                  <a:cubicBezTo>
                    <a:pt x="7361" y="4734"/>
                    <a:pt x="7261" y="4695"/>
                    <a:pt x="7184" y="4619"/>
                  </a:cubicBezTo>
                  <a:lnTo>
                    <a:pt x="7069" y="4503"/>
                  </a:lnTo>
                  <a:lnTo>
                    <a:pt x="7069" y="6697"/>
                  </a:lnTo>
                  <a:cubicBezTo>
                    <a:pt x="7069" y="6878"/>
                    <a:pt x="6946" y="7034"/>
                    <a:pt x="6771" y="7078"/>
                  </a:cubicBezTo>
                  <a:lnTo>
                    <a:pt x="3928" y="7789"/>
                  </a:lnTo>
                  <a:lnTo>
                    <a:pt x="3928" y="8733"/>
                  </a:lnTo>
                  <a:cubicBezTo>
                    <a:pt x="4384" y="8895"/>
                    <a:pt x="4713" y="9327"/>
                    <a:pt x="4713" y="9838"/>
                  </a:cubicBezTo>
                  <a:cubicBezTo>
                    <a:pt x="4713" y="10487"/>
                    <a:pt x="4185" y="11016"/>
                    <a:pt x="3536" y="11016"/>
                  </a:cubicBezTo>
                  <a:cubicBezTo>
                    <a:pt x="2886" y="11016"/>
                    <a:pt x="2358" y="10487"/>
                    <a:pt x="2358" y="9838"/>
                  </a:cubicBezTo>
                  <a:cubicBezTo>
                    <a:pt x="2358" y="9327"/>
                    <a:pt x="2686" y="8895"/>
                    <a:pt x="3143" y="8733"/>
                  </a:cubicBezTo>
                  <a:lnTo>
                    <a:pt x="3143" y="7482"/>
                  </a:lnTo>
                  <a:cubicBezTo>
                    <a:pt x="3143" y="7303"/>
                    <a:pt x="3266" y="7145"/>
                    <a:pt x="3439" y="7101"/>
                  </a:cubicBezTo>
                  <a:lnTo>
                    <a:pt x="6284" y="6390"/>
                  </a:lnTo>
                  <a:lnTo>
                    <a:pt x="6284" y="4503"/>
                  </a:lnTo>
                  <a:lnTo>
                    <a:pt x="6169" y="4619"/>
                  </a:lnTo>
                  <a:cubicBezTo>
                    <a:pt x="6092" y="4695"/>
                    <a:pt x="5992" y="4734"/>
                    <a:pt x="5891" y="4734"/>
                  </a:cubicBezTo>
                  <a:cubicBezTo>
                    <a:pt x="5791" y="4734"/>
                    <a:pt x="5691" y="4695"/>
                    <a:pt x="5614" y="4619"/>
                  </a:cubicBezTo>
                  <a:cubicBezTo>
                    <a:pt x="5461" y="4465"/>
                    <a:pt x="5461" y="4217"/>
                    <a:pt x="5614" y="4064"/>
                  </a:cubicBezTo>
                  <a:lnTo>
                    <a:pt x="6398" y="3279"/>
                  </a:lnTo>
                  <a:cubicBezTo>
                    <a:pt x="6474" y="3203"/>
                    <a:pt x="6575" y="3164"/>
                    <a:pt x="6677" y="3164"/>
                  </a:cubicBezTo>
                  <a:close/>
                  <a:moveTo>
                    <a:pt x="1180" y="1"/>
                  </a:moveTo>
                  <a:cubicBezTo>
                    <a:pt x="529" y="1"/>
                    <a:pt x="1" y="528"/>
                    <a:pt x="1" y="1179"/>
                  </a:cubicBezTo>
                  <a:lnTo>
                    <a:pt x="1" y="11440"/>
                  </a:lnTo>
                  <a:cubicBezTo>
                    <a:pt x="1" y="12088"/>
                    <a:pt x="532" y="12618"/>
                    <a:pt x="1180" y="12618"/>
                  </a:cubicBezTo>
                  <a:lnTo>
                    <a:pt x="9032" y="12618"/>
                  </a:lnTo>
                  <a:cubicBezTo>
                    <a:pt x="9683" y="12618"/>
                    <a:pt x="10210" y="12090"/>
                    <a:pt x="10210" y="11440"/>
                  </a:cubicBezTo>
                  <a:lnTo>
                    <a:pt x="10210" y="1179"/>
                  </a:lnTo>
                  <a:cubicBezTo>
                    <a:pt x="10210" y="528"/>
                    <a:pt x="9683" y="1"/>
                    <a:pt x="9032" y="1"/>
                  </a:cubicBezTo>
                  <a:lnTo>
                    <a:pt x="7390" y="1"/>
                  </a:lnTo>
                  <a:cubicBezTo>
                    <a:pt x="7434" y="123"/>
                    <a:pt x="7462" y="255"/>
                    <a:pt x="7462" y="393"/>
                  </a:cubicBezTo>
                  <a:lnTo>
                    <a:pt x="7462" y="1179"/>
                  </a:lnTo>
                  <a:cubicBezTo>
                    <a:pt x="7462" y="1829"/>
                    <a:pt x="6935" y="2356"/>
                    <a:pt x="6284" y="2356"/>
                  </a:cubicBezTo>
                  <a:lnTo>
                    <a:pt x="3928" y="2356"/>
                  </a:lnTo>
                  <a:cubicBezTo>
                    <a:pt x="3277" y="2356"/>
                    <a:pt x="2750" y="1829"/>
                    <a:pt x="2750" y="1179"/>
                  </a:cubicBezTo>
                  <a:lnTo>
                    <a:pt x="2750" y="393"/>
                  </a:lnTo>
                  <a:cubicBezTo>
                    <a:pt x="2750" y="255"/>
                    <a:pt x="2778" y="123"/>
                    <a:pt x="28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73"/>
            <p:cNvSpPr/>
            <p:nvPr/>
          </p:nvSpPr>
          <p:spPr>
            <a:xfrm>
              <a:off x="4936221" y="1455113"/>
              <a:ext cx="88314" cy="66249"/>
            </a:xfrm>
            <a:custGeom>
              <a:avLst/>
              <a:gdLst/>
              <a:ahLst/>
              <a:cxnLst/>
              <a:rect l="l" t="t" r="r" b="b"/>
              <a:pathLst>
                <a:path w="3142" h="2357" extrusionOk="0">
                  <a:moveTo>
                    <a:pt x="1571" y="0"/>
                  </a:moveTo>
                  <a:cubicBezTo>
                    <a:pt x="1138" y="0"/>
                    <a:pt x="786" y="352"/>
                    <a:pt x="786" y="786"/>
                  </a:cubicBezTo>
                  <a:lnTo>
                    <a:pt x="393" y="786"/>
                  </a:lnTo>
                  <a:cubicBezTo>
                    <a:pt x="176" y="786"/>
                    <a:pt x="1" y="961"/>
                    <a:pt x="1" y="1178"/>
                  </a:cubicBezTo>
                  <a:lnTo>
                    <a:pt x="1" y="1964"/>
                  </a:lnTo>
                  <a:cubicBezTo>
                    <a:pt x="1" y="2181"/>
                    <a:pt x="176" y="2356"/>
                    <a:pt x="393" y="2356"/>
                  </a:cubicBezTo>
                  <a:lnTo>
                    <a:pt x="2749" y="2356"/>
                  </a:lnTo>
                  <a:cubicBezTo>
                    <a:pt x="2966" y="2356"/>
                    <a:pt x="3141" y="2181"/>
                    <a:pt x="3141" y="1964"/>
                  </a:cubicBezTo>
                  <a:lnTo>
                    <a:pt x="3141" y="1178"/>
                  </a:lnTo>
                  <a:cubicBezTo>
                    <a:pt x="3141" y="961"/>
                    <a:pt x="2965" y="786"/>
                    <a:pt x="2749" y="786"/>
                  </a:cubicBezTo>
                  <a:lnTo>
                    <a:pt x="2356" y="786"/>
                  </a:lnTo>
                  <a:cubicBezTo>
                    <a:pt x="2356" y="352"/>
                    <a:pt x="2004" y="0"/>
                    <a:pt x="15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 name="Google Shape;1222;p73"/>
          <p:cNvGrpSpPr/>
          <p:nvPr/>
        </p:nvGrpSpPr>
        <p:grpSpPr>
          <a:xfrm>
            <a:off x="3975507" y="1455029"/>
            <a:ext cx="376725" cy="376865"/>
            <a:chOff x="3975507" y="1455029"/>
            <a:chExt cx="376725" cy="376865"/>
          </a:xfrm>
        </p:grpSpPr>
        <p:sp>
          <p:nvSpPr>
            <p:cNvPr id="1223" name="Google Shape;1223;p73"/>
            <p:cNvSpPr/>
            <p:nvPr/>
          </p:nvSpPr>
          <p:spPr>
            <a:xfrm>
              <a:off x="4219058" y="1742849"/>
              <a:ext cx="133173" cy="89045"/>
            </a:xfrm>
            <a:custGeom>
              <a:avLst/>
              <a:gdLst/>
              <a:ahLst/>
              <a:cxnLst/>
              <a:rect l="l" t="t" r="r" b="b"/>
              <a:pathLst>
                <a:path w="4738" h="3168" extrusionOk="0">
                  <a:moveTo>
                    <a:pt x="2356" y="1"/>
                  </a:moveTo>
                  <a:cubicBezTo>
                    <a:pt x="1057" y="1"/>
                    <a:pt x="0" y="1083"/>
                    <a:pt x="0" y="2382"/>
                  </a:cubicBezTo>
                  <a:lnTo>
                    <a:pt x="0" y="2775"/>
                  </a:lnTo>
                  <a:cubicBezTo>
                    <a:pt x="0" y="2993"/>
                    <a:pt x="175" y="3168"/>
                    <a:pt x="393" y="3168"/>
                  </a:cubicBezTo>
                  <a:lnTo>
                    <a:pt x="4345" y="3168"/>
                  </a:lnTo>
                  <a:cubicBezTo>
                    <a:pt x="4563" y="3168"/>
                    <a:pt x="4738" y="2993"/>
                    <a:pt x="4738" y="2775"/>
                  </a:cubicBezTo>
                  <a:lnTo>
                    <a:pt x="4738" y="2382"/>
                  </a:lnTo>
                  <a:cubicBezTo>
                    <a:pt x="4738" y="1083"/>
                    <a:pt x="3655" y="1"/>
                    <a:pt x="23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73"/>
            <p:cNvSpPr/>
            <p:nvPr/>
          </p:nvSpPr>
          <p:spPr>
            <a:xfrm>
              <a:off x="4130773" y="1455029"/>
              <a:ext cx="66249" cy="66980"/>
            </a:xfrm>
            <a:custGeom>
              <a:avLst/>
              <a:gdLst/>
              <a:ahLst/>
              <a:cxnLst/>
              <a:rect l="l" t="t" r="r" b="b"/>
              <a:pathLst>
                <a:path w="2357" h="2383" extrusionOk="0">
                  <a:moveTo>
                    <a:pt x="1178" y="1"/>
                  </a:moveTo>
                  <a:cubicBezTo>
                    <a:pt x="527" y="1"/>
                    <a:pt x="0" y="555"/>
                    <a:pt x="0" y="1205"/>
                  </a:cubicBezTo>
                  <a:cubicBezTo>
                    <a:pt x="0" y="1856"/>
                    <a:pt x="527" y="2382"/>
                    <a:pt x="1178" y="2382"/>
                  </a:cubicBezTo>
                  <a:cubicBezTo>
                    <a:pt x="1829" y="2382"/>
                    <a:pt x="2356" y="1856"/>
                    <a:pt x="2356" y="1205"/>
                  </a:cubicBezTo>
                  <a:cubicBezTo>
                    <a:pt x="2356" y="554"/>
                    <a:pt x="1829" y="1"/>
                    <a:pt x="11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73"/>
            <p:cNvSpPr/>
            <p:nvPr/>
          </p:nvSpPr>
          <p:spPr>
            <a:xfrm>
              <a:off x="3975507" y="1742849"/>
              <a:ext cx="133230" cy="89045"/>
            </a:xfrm>
            <a:custGeom>
              <a:avLst/>
              <a:gdLst/>
              <a:ahLst/>
              <a:cxnLst/>
              <a:rect l="l" t="t" r="r" b="b"/>
              <a:pathLst>
                <a:path w="4740" h="3168" extrusionOk="0">
                  <a:moveTo>
                    <a:pt x="2384" y="1"/>
                  </a:moveTo>
                  <a:cubicBezTo>
                    <a:pt x="1083" y="1"/>
                    <a:pt x="0" y="1083"/>
                    <a:pt x="0" y="2382"/>
                  </a:cubicBezTo>
                  <a:lnTo>
                    <a:pt x="0" y="2775"/>
                  </a:lnTo>
                  <a:cubicBezTo>
                    <a:pt x="0" y="2993"/>
                    <a:pt x="177" y="3168"/>
                    <a:pt x="393" y="3168"/>
                  </a:cubicBezTo>
                  <a:lnTo>
                    <a:pt x="4347" y="3168"/>
                  </a:lnTo>
                  <a:cubicBezTo>
                    <a:pt x="4563" y="3168"/>
                    <a:pt x="4739" y="2993"/>
                    <a:pt x="4739" y="2775"/>
                  </a:cubicBezTo>
                  <a:lnTo>
                    <a:pt x="4739" y="2382"/>
                  </a:lnTo>
                  <a:cubicBezTo>
                    <a:pt x="4739" y="1083"/>
                    <a:pt x="3683" y="1"/>
                    <a:pt x="23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73"/>
            <p:cNvSpPr/>
            <p:nvPr/>
          </p:nvSpPr>
          <p:spPr>
            <a:xfrm>
              <a:off x="4008589" y="1544186"/>
              <a:ext cx="309801" cy="176599"/>
            </a:xfrm>
            <a:custGeom>
              <a:avLst/>
              <a:gdLst/>
              <a:ahLst/>
              <a:cxnLst/>
              <a:rect l="l" t="t" r="r" b="b"/>
              <a:pathLst>
                <a:path w="11022" h="6283" extrusionOk="0">
                  <a:moveTo>
                    <a:pt x="5525" y="0"/>
                  </a:moveTo>
                  <a:cubicBezTo>
                    <a:pt x="4502" y="0"/>
                    <a:pt x="3640" y="658"/>
                    <a:pt x="3314" y="1571"/>
                  </a:cubicBezTo>
                  <a:lnTo>
                    <a:pt x="1207" y="1571"/>
                  </a:lnTo>
                  <a:cubicBezTo>
                    <a:pt x="989" y="1571"/>
                    <a:pt x="814" y="1747"/>
                    <a:pt x="814" y="1963"/>
                  </a:cubicBezTo>
                  <a:lnTo>
                    <a:pt x="814" y="3999"/>
                  </a:lnTo>
                  <a:cubicBezTo>
                    <a:pt x="338" y="4168"/>
                    <a:pt x="1" y="4628"/>
                    <a:pt x="30" y="5168"/>
                  </a:cubicBezTo>
                  <a:cubicBezTo>
                    <a:pt x="61" y="5771"/>
                    <a:pt x="554" y="6257"/>
                    <a:pt x="1157" y="6282"/>
                  </a:cubicBezTo>
                  <a:cubicBezTo>
                    <a:pt x="1174" y="6283"/>
                    <a:pt x="1190" y="6283"/>
                    <a:pt x="1207" y="6283"/>
                  </a:cubicBezTo>
                  <a:cubicBezTo>
                    <a:pt x="1857" y="6283"/>
                    <a:pt x="2384" y="5756"/>
                    <a:pt x="2384" y="5105"/>
                  </a:cubicBezTo>
                  <a:cubicBezTo>
                    <a:pt x="2384" y="4593"/>
                    <a:pt x="2055" y="4161"/>
                    <a:pt x="1599" y="3999"/>
                  </a:cubicBezTo>
                  <a:lnTo>
                    <a:pt x="1599" y="2357"/>
                  </a:lnTo>
                  <a:lnTo>
                    <a:pt x="3170" y="2357"/>
                  </a:lnTo>
                  <a:lnTo>
                    <a:pt x="3170" y="2750"/>
                  </a:lnTo>
                  <a:cubicBezTo>
                    <a:pt x="3170" y="2966"/>
                    <a:pt x="3345" y="3142"/>
                    <a:pt x="3562" y="3142"/>
                  </a:cubicBezTo>
                  <a:lnTo>
                    <a:pt x="7488" y="3142"/>
                  </a:lnTo>
                  <a:cubicBezTo>
                    <a:pt x="7706" y="3142"/>
                    <a:pt x="7881" y="2966"/>
                    <a:pt x="7881" y="2750"/>
                  </a:cubicBezTo>
                  <a:lnTo>
                    <a:pt x="7881" y="2357"/>
                  </a:lnTo>
                  <a:lnTo>
                    <a:pt x="9451" y="2357"/>
                  </a:lnTo>
                  <a:lnTo>
                    <a:pt x="9451" y="3999"/>
                  </a:lnTo>
                  <a:cubicBezTo>
                    <a:pt x="8977" y="4168"/>
                    <a:pt x="8640" y="4628"/>
                    <a:pt x="8668" y="5167"/>
                  </a:cubicBezTo>
                  <a:cubicBezTo>
                    <a:pt x="8700" y="5770"/>
                    <a:pt x="9192" y="6257"/>
                    <a:pt x="9794" y="6282"/>
                  </a:cubicBezTo>
                  <a:cubicBezTo>
                    <a:pt x="9811" y="6283"/>
                    <a:pt x="9828" y="6283"/>
                    <a:pt x="9844" y="6283"/>
                  </a:cubicBezTo>
                  <a:cubicBezTo>
                    <a:pt x="10494" y="6283"/>
                    <a:pt x="11022" y="5756"/>
                    <a:pt x="11022" y="5105"/>
                  </a:cubicBezTo>
                  <a:cubicBezTo>
                    <a:pt x="11022" y="4593"/>
                    <a:pt x="10693" y="4161"/>
                    <a:pt x="10237" y="3999"/>
                  </a:cubicBezTo>
                  <a:lnTo>
                    <a:pt x="10237" y="1963"/>
                  </a:lnTo>
                  <a:cubicBezTo>
                    <a:pt x="10237" y="1747"/>
                    <a:pt x="10061" y="1571"/>
                    <a:pt x="9844" y="1571"/>
                  </a:cubicBezTo>
                  <a:lnTo>
                    <a:pt x="7736" y="1571"/>
                  </a:lnTo>
                  <a:cubicBezTo>
                    <a:pt x="7411" y="658"/>
                    <a:pt x="6547" y="0"/>
                    <a:pt x="5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 name="Google Shape;1227;p73"/>
          <p:cNvGrpSpPr/>
          <p:nvPr/>
        </p:nvGrpSpPr>
        <p:grpSpPr>
          <a:xfrm>
            <a:off x="2352973" y="1455029"/>
            <a:ext cx="376753" cy="376865"/>
            <a:chOff x="2352973" y="1455029"/>
            <a:chExt cx="376753" cy="376865"/>
          </a:xfrm>
        </p:grpSpPr>
        <p:sp>
          <p:nvSpPr>
            <p:cNvPr id="1228" name="Google Shape;1228;p73"/>
            <p:cNvSpPr/>
            <p:nvPr/>
          </p:nvSpPr>
          <p:spPr>
            <a:xfrm>
              <a:off x="2441399" y="1786978"/>
              <a:ext cx="199957" cy="44916"/>
            </a:xfrm>
            <a:custGeom>
              <a:avLst/>
              <a:gdLst/>
              <a:ahLst/>
              <a:cxnLst/>
              <a:rect l="l" t="t" r="r" b="b"/>
              <a:pathLst>
                <a:path w="7114" h="1598" extrusionOk="0">
                  <a:moveTo>
                    <a:pt x="1986" y="1"/>
                  </a:moveTo>
                  <a:lnTo>
                    <a:pt x="1986" y="812"/>
                  </a:lnTo>
                  <a:lnTo>
                    <a:pt x="426" y="812"/>
                  </a:lnTo>
                  <a:cubicBezTo>
                    <a:pt x="225" y="812"/>
                    <a:pt x="47" y="961"/>
                    <a:pt x="25" y="1161"/>
                  </a:cubicBezTo>
                  <a:cubicBezTo>
                    <a:pt x="0" y="1398"/>
                    <a:pt x="184" y="1598"/>
                    <a:pt x="416" y="1598"/>
                  </a:cubicBezTo>
                  <a:lnTo>
                    <a:pt x="6688" y="1598"/>
                  </a:lnTo>
                  <a:cubicBezTo>
                    <a:pt x="6889" y="1598"/>
                    <a:pt x="7067" y="1450"/>
                    <a:pt x="7089" y="1249"/>
                  </a:cubicBezTo>
                  <a:cubicBezTo>
                    <a:pt x="7114" y="1012"/>
                    <a:pt x="6930" y="812"/>
                    <a:pt x="6698" y="812"/>
                  </a:cubicBezTo>
                  <a:lnTo>
                    <a:pt x="5127" y="812"/>
                  </a:lnTo>
                  <a:lnTo>
                    <a:pt x="512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73"/>
            <p:cNvSpPr/>
            <p:nvPr/>
          </p:nvSpPr>
          <p:spPr>
            <a:xfrm>
              <a:off x="2497221" y="1455029"/>
              <a:ext cx="88314" cy="88342"/>
            </a:xfrm>
            <a:custGeom>
              <a:avLst/>
              <a:gdLst/>
              <a:ahLst/>
              <a:cxnLst/>
              <a:rect l="l" t="t" r="r" b="b"/>
              <a:pathLst>
                <a:path w="3142" h="3143" extrusionOk="0">
                  <a:moveTo>
                    <a:pt x="1571" y="1178"/>
                  </a:moveTo>
                  <a:cubicBezTo>
                    <a:pt x="1788" y="1178"/>
                    <a:pt x="1964" y="1355"/>
                    <a:pt x="1964" y="1571"/>
                  </a:cubicBezTo>
                  <a:cubicBezTo>
                    <a:pt x="1964" y="1788"/>
                    <a:pt x="1787" y="1964"/>
                    <a:pt x="1571" y="1964"/>
                  </a:cubicBezTo>
                  <a:cubicBezTo>
                    <a:pt x="1353" y="1964"/>
                    <a:pt x="1178" y="1788"/>
                    <a:pt x="1178" y="1571"/>
                  </a:cubicBezTo>
                  <a:cubicBezTo>
                    <a:pt x="1178" y="1355"/>
                    <a:pt x="1353" y="1178"/>
                    <a:pt x="1571" y="1178"/>
                  </a:cubicBezTo>
                  <a:close/>
                  <a:moveTo>
                    <a:pt x="1571" y="1"/>
                  </a:moveTo>
                  <a:cubicBezTo>
                    <a:pt x="702" y="1"/>
                    <a:pt x="0" y="704"/>
                    <a:pt x="0" y="1571"/>
                  </a:cubicBezTo>
                  <a:cubicBezTo>
                    <a:pt x="0" y="2439"/>
                    <a:pt x="702" y="3143"/>
                    <a:pt x="1571" y="3143"/>
                  </a:cubicBezTo>
                  <a:cubicBezTo>
                    <a:pt x="2438" y="3143"/>
                    <a:pt x="3141" y="2439"/>
                    <a:pt x="3141" y="1571"/>
                  </a:cubicBezTo>
                  <a:cubicBezTo>
                    <a:pt x="3141" y="704"/>
                    <a:pt x="2438" y="1"/>
                    <a:pt x="15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73"/>
            <p:cNvSpPr/>
            <p:nvPr/>
          </p:nvSpPr>
          <p:spPr>
            <a:xfrm>
              <a:off x="2541350" y="1499298"/>
              <a:ext cx="188376" cy="198692"/>
            </a:xfrm>
            <a:custGeom>
              <a:avLst/>
              <a:gdLst/>
              <a:ahLst/>
              <a:cxnLst/>
              <a:rect l="l" t="t" r="r" b="b"/>
              <a:pathLst>
                <a:path w="6702" h="7069" extrusionOk="0">
                  <a:moveTo>
                    <a:pt x="2357" y="0"/>
                  </a:moveTo>
                  <a:cubicBezTo>
                    <a:pt x="2357" y="889"/>
                    <a:pt x="1857" y="1654"/>
                    <a:pt x="1131" y="2055"/>
                  </a:cubicBezTo>
                  <a:cubicBezTo>
                    <a:pt x="1402" y="2339"/>
                    <a:pt x="1571" y="2719"/>
                    <a:pt x="1571" y="3143"/>
                  </a:cubicBezTo>
                  <a:cubicBezTo>
                    <a:pt x="1571" y="4008"/>
                    <a:pt x="866" y="4713"/>
                    <a:pt x="1" y="4713"/>
                  </a:cubicBezTo>
                  <a:cubicBezTo>
                    <a:pt x="1300" y="4713"/>
                    <a:pt x="2357" y="5770"/>
                    <a:pt x="2357" y="7069"/>
                  </a:cubicBezTo>
                  <a:lnTo>
                    <a:pt x="6702" y="7069"/>
                  </a:lnTo>
                  <a:lnTo>
                    <a:pt x="6702" y="1180"/>
                  </a:lnTo>
                  <a:cubicBezTo>
                    <a:pt x="6702" y="529"/>
                    <a:pt x="6175" y="0"/>
                    <a:pt x="55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73"/>
            <p:cNvSpPr/>
            <p:nvPr/>
          </p:nvSpPr>
          <p:spPr>
            <a:xfrm>
              <a:off x="2353029" y="1499298"/>
              <a:ext cx="188348" cy="198692"/>
            </a:xfrm>
            <a:custGeom>
              <a:avLst/>
              <a:gdLst/>
              <a:ahLst/>
              <a:cxnLst/>
              <a:rect l="l" t="t" r="r" b="b"/>
              <a:pathLst>
                <a:path w="6701" h="7069" extrusionOk="0">
                  <a:moveTo>
                    <a:pt x="1178" y="0"/>
                  </a:moveTo>
                  <a:cubicBezTo>
                    <a:pt x="527" y="0"/>
                    <a:pt x="0" y="529"/>
                    <a:pt x="0" y="1180"/>
                  </a:cubicBezTo>
                  <a:lnTo>
                    <a:pt x="0" y="7069"/>
                  </a:lnTo>
                  <a:lnTo>
                    <a:pt x="4345" y="7069"/>
                  </a:lnTo>
                  <a:cubicBezTo>
                    <a:pt x="4345" y="5770"/>
                    <a:pt x="5402" y="4713"/>
                    <a:pt x="6701" y="4713"/>
                  </a:cubicBezTo>
                  <a:cubicBezTo>
                    <a:pt x="5834" y="4713"/>
                    <a:pt x="5130" y="4008"/>
                    <a:pt x="5130" y="3143"/>
                  </a:cubicBezTo>
                  <a:cubicBezTo>
                    <a:pt x="5130" y="2719"/>
                    <a:pt x="5300" y="2339"/>
                    <a:pt x="5571" y="2055"/>
                  </a:cubicBezTo>
                  <a:cubicBezTo>
                    <a:pt x="4844" y="1654"/>
                    <a:pt x="4345" y="889"/>
                    <a:pt x="43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73"/>
            <p:cNvSpPr/>
            <p:nvPr/>
          </p:nvSpPr>
          <p:spPr>
            <a:xfrm>
              <a:off x="2519285" y="1565435"/>
              <a:ext cx="44185" cy="44157"/>
            </a:xfrm>
            <a:custGeom>
              <a:avLst/>
              <a:gdLst/>
              <a:ahLst/>
              <a:cxnLst/>
              <a:rect l="l" t="t" r="r" b="b"/>
              <a:pathLst>
                <a:path w="1572" h="1571" extrusionOk="0">
                  <a:moveTo>
                    <a:pt x="786" y="0"/>
                  </a:moveTo>
                  <a:cubicBezTo>
                    <a:pt x="352" y="0"/>
                    <a:pt x="1" y="352"/>
                    <a:pt x="1" y="785"/>
                  </a:cubicBezTo>
                  <a:cubicBezTo>
                    <a:pt x="1" y="1217"/>
                    <a:pt x="352" y="1571"/>
                    <a:pt x="786" y="1571"/>
                  </a:cubicBezTo>
                  <a:cubicBezTo>
                    <a:pt x="1218" y="1571"/>
                    <a:pt x="1571" y="1217"/>
                    <a:pt x="1571" y="785"/>
                  </a:cubicBezTo>
                  <a:cubicBezTo>
                    <a:pt x="1571" y="352"/>
                    <a:pt x="1218" y="0"/>
                    <a:pt x="7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73"/>
            <p:cNvSpPr/>
            <p:nvPr/>
          </p:nvSpPr>
          <p:spPr>
            <a:xfrm>
              <a:off x="2497221" y="1653833"/>
              <a:ext cx="88314" cy="44157"/>
            </a:xfrm>
            <a:custGeom>
              <a:avLst/>
              <a:gdLst/>
              <a:ahLst/>
              <a:cxnLst/>
              <a:rect l="l" t="t" r="r" b="b"/>
              <a:pathLst>
                <a:path w="3142" h="1571" extrusionOk="0">
                  <a:moveTo>
                    <a:pt x="1571" y="0"/>
                  </a:moveTo>
                  <a:cubicBezTo>
                    <a:pt x="704" y="0"/>
                    <a:pt x="0" y="705"/>
                    <a:pt x="0" y="1571"/>
                  </a:cubicBezTo>
                  <a:lnTo>
                    <a:pt x="3141" y="1571"/>
                  </a:lnTo>
                  <a:cubicBezTo>
                    <a:pt x="3141" y="705"/>
                    <a:pt x="2436" y="0"/>
                    <a:pt x="15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73"/>
            <p:cNvSpPr/>
            <p:nvPr/>
          </p:nvSpPr>
          <p:spPr>
            <a:xfrm>
              <a:off x="2352973" y="1720054"/>
              <a:ext cx="376753" cy="44888"/>
            </a:xfrm>
            <a:custGeom>
              <a:avLst/>
              <a:gdLst/>
              <a:ahLst/>
              <a:cxnLst/>
              <a:rect l="l" t="t" r="r" b="b"/>
              <a:pathLst>
                <a:path w="13404" h="1597" extrusionOk="0">
                  <a:moveTo>
                    <a:pt x="1" y="0"/>
                  </a:moveTo>
                  <a:lnTo>
                    <a:pt x="1" y="393"/>
                  </a:lnTo>
                  <a:cubicBezTo>
                    <a:pt x="1" y="1055"/>
                    <a:pt x="544" y="1597"/>
                    <a:pt x="1205" y="1597"/>
                  </a:cubicBezTo>
                  <a:lnTo>
                    <a:pt x="12226" y="1597"/>
                  </a:lnTo>
                  <a:cubicBezTo>
                    <a:pt x="12877" y="1597"/>
                    <a:pt x="13404" y="1070"/>
                    <a:pt x="13404" y="419"/>
                  </a:cubicBezTo>
                  <a:lnTo>
                    <a:pt x="1340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 name="Google Shape;1235;p73"/>
          <p:cNvGrpSpPr/>
          <p:nvPr/>
        </p:nvGrpSpPr>
        <p:grpSpPr>
          <a:xfrm>
            <a:off x="720012" y="2062263"/>
            <a:ext cx="376753" cy="376725"/>
            <a:chOff x="720012" y="2062263"/>
            <a:chExt cx="376753" cy="376725"/>
          </a:xfrm>
        </p:grpSpPr>
        <p:sp>
          <p:nvSpPr>
            <p:cNvPr id="1236" name="Google Shape;1236;p73"/>
            <p:cNvSpPr/>
            <p:nvPr/>
          </p:nvSpPr>
          <p:spPr>
            <a:xfrm>
              <a:off x="842167" y="2130030"/>
              <a:ext cx="31537" cy="31565"/>
            </a:xfrm>
            <a:custGeom>
              <a:avLst/>
              <a:gdLst/>
              <a:ahLst/>
              <a:cxnLst/>
              <a:rect l="l" t="t" r="r" b="b"/>
              <a:pathLst>
                <a:path w="1122" h="1123" extrusionOk="0">
                  <a:moveTo>
                    <a:pt x="1" y="0"/>
                  </a:moveTo>
                  <a:lnTo>
                    <a:pt x="1" y="1123"/>
                  </a:lnTo>
                  <a:lnTo>
                    <a:pt x="1122" y="1123"/>
                  </a:lnTo>
                  <a:cubicBezTo>
                    <a:pt x="980" y="573"/>
                    <a:pt x="550"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73"/>
            <p:cNvSpPr/>
            <p:nvPr/>
          </p:nvSpPr>
          <p:spPr>
            <a:xfrm>
              <a:off x="942230" y="2068700"/>
              <a:ext cx="59757" cy="59785"/>
            </a:xfrm>
            <a:custGeom>
              <a:avLst/>
              <a:gdLst/>
              <a:ahLst/>
              <a:cxnLst/>
              <a:rect l="l" t="t" r="r" b="b"/>
              <a:pathLst>
                <a:path w="2126" h="2127" extrusionOk="0">
                  <a:moveTo>
                    <a:pt x="0" y="0"/>
                  </a:moveTo>
                  <a:lnTo>
                    <a:pt x="0" y="2127"/>
                  </a:lnTo>
                  <a:lnTo>
                    <a:pt x="2126" y="2127"/>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73"/>
            <p:cNvSpPr/>
            <p:nvPr/>
          </p:nvSpPr>
          <p:spPr>
            <a:xfrm>
              <a:off x="785446" y="2130030"/>
              <a:ext cx="88258" cy="86768"/>
            </a:xfrm>
            <a:custGeom>
              <a:avLst/>
              <a:gdLst/>
              <a:ahLst/>
              <a:cxnLst/>
              <a:rect l="l" t="t" r="r" b="b"/>
              <a:pathLst>
                <a:path w="3140" h="3087" extrusionOk="0">
                  <a:moveTo>
                    <a:pt x="1234" y="0"/>
                  </a:moveTo>
                  <a:cubicBezTo>
                    <a:pt x="520" y="186"/>
                    <a:pt x="0" y="854"/>
                    <a:pt x="60" y="1638"/>
                  </a:cubicBezTo>
                  <a:cubicBezTo>
                    <a:pt x="118" y="2404"/>
                    <a:pt x="736" y="3022"/>
                    <a:pt x="1502" y="3081"/>
                  </a:cubicBezTo>
                  <a:cubicBezTo>
                    <a:pt x="1543" y="3085"/>
                    <a:pt x="1584" y="3086"/>
                    <a:pt x="1625" y="3086"/>
                  </a:cubicBezTo>
                  <a:cubicBezTo>
                    <a:pt x="2355" y="3086"/>
                    <a:pt x="2965" y="2584"/>
                    <a:pt x="3140" y="1908"/>
                  </a:cubicBezTo>
                  <a:lnTo>
                    <a:pt x="1626" y="1908"/>
                  </a:lnTo>
                  <a:cubicBezTo>
                    <a:pt x="1409" y="1908"/>
                    <a:pt x="1234" y="1731"/>
                    <a:pt x="1234" y="1515"/>
                  </a:cubicBezTo>
                  <a:lnTo>
                    <a:pt x="12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73"/>
            <p:cNvSpPr/>
            <p:nvPr/>
          </p:nvSpPr>
          <p:spPr>
            <a:xfrm>
              <a:off x="720012" y="2062263"/>
              <a:ext cx="288467" cy="376697"/>
            </a:xfrm>
            <a:custGeom>
              <a:avLst/>
              <a:gdLst/>
              <a:ahLst/>
              <a:cxnLst/>
              <a:rect l="l" t="t" r="r" b="b"/>
              <a:pathLst>
                <a:path w="10263" h="13402" extrusionOk="0">
                  <a:moveTo>
                    <a:pt x="3954" y="1566"/>
                  </a:moveTo>
                  <a:cubicBezTo>
                    <a:pt x="5253" y="1566"/>
                    <a:pt x="6310" y="2623"/>
                    <a:pt x="6310" y="3922"/>
                  </a:cubicBezTo>
                  <a:cubicBezTo>
                    <a:pt x="6310" y="5221"/>
                    <a:pt x="5253" y="6278"/>
                    <a:pt x="3954" y="6278"/>
                  </a:cubicBezTo>
                  <a:cubicBezTo>
                    <a:pt x="2654" y="6278"/>
                    <a:pt x="1597" y="5221"/>
                    <a:pt x="1597" y="3922"/>
                  </a:cubicBezTo>
                  <a:cubicBezTo>
                    <a:pt x="1597" y="2623"/>
                    <a:pt x="2655" y="1566"/>
                    <a:pt x="3954" y="1566"/>
                  </a:cubicBezTo>
                  <a:close/>
                  <a:moveTo>
                    <a:pt x="8289" y="7094"/>
                  </a:moveTo>
                  <a:cubicBezTo>
                    <a:pt x="8490" y="7094"/>
                    <a:pt x="8667" y="7241"/>
                    <a:pt x="8689" y="7442"/>
                  </a:cubicBezTo>
                  <a:cubicBezTo>
                    <a:pt x="8715" y="7679"/>
                    <a:pt x="8530" y="7879"/>
                    <a:pt x="8299" y="7879"/>
                  </a:cubicBezTo>
                  <a:lnTo>
                    <a:pt x="2000" y="7879"/>
                  </a:lnTo>
                  <a:cubicBezTo>
                    <a:pt x="1798" y="7879"/>
                    <a:pt x="1622" y="7731"/>
                    <a:pt x="1600" y="7530"/>
                  </a:cubicBezTo>
                  <a:cubicBezTo>
                    <a:pt x="1574" y="7294"/>
                    <a:pt x="1759" y="7094"/>
                    <a:pt x="1990" y="7094"/>
                  </a:cubicBezTo>
                  <a:close/>
                  <a:moveTo>
                    <a:pt x="8289" y="8664"/>
                  </a:moveTo>
                  <a:cubicBezTo>
                    <a:pt x="8490" y="8664"/>
                    <a:pt x="8667" y="8811"/>
                    <a:pt x="8689" y="9013"/>
                  </a:cubicBezTo>
                  <a:cubicBezTo>
                    <a:pt x="8715" y="9249"/>
                    <a:pt x="8530" y="9449"/>
                    <a:pt x="8299" y="9449"/>
                  </a:cubicBezTo>
                  <a:lnTo>
                    <a:pt x="2000" y="9449"/>
                  </a:lnTo>
                  <a:cubicBezTo>
                    <a:pt x="1798" y="9449"/>
                    <a:pt x="1622" y="9302"/>
                    <a:pt x="1600" y="9100"/>
                  </a:cubicBezTo>
                  <a:cubicBezTo>
                    <a:pt x="1574" y="8864"/>
                    <a:pt x="1759" y="8664"/>
                    <a:pt x="1990" y="8664"/>
                  </a:cubicBezTo>
                  <a:close/>
                  <a:moveTo>
                    <a:pt x="4337" y="10234"/>
                  </a:moveTo>
                  <a:cubicBezTo>
                    <a:pt x="4538" y="10234"/>
                    <a:pt x="4715" y="10383"/>
                    <a:pt x="4736" y="10583"/>
                  </a:cubicBezTo>
                  <a:cubicBezTo>
                    <a:pt x="4763" y="10820"/>
                    <a:pt x="4577" y="11020"/>
                    <a:pt x="4347" y="11020"/>
                  </a:cubicBezTo>
                  <a:lnTo>
                    <a:pt x="2000" y="11020"/>
                  </a:lnTo>
                  <a:cubicBezTo>
                    <a:pt x="1798" y="11020"/>
                    <a:pt x="1622" y="10872"/>
                    <a:pt x="1600" y="10672"/>
                  </a:cubicBezTo>
                  <a:cubicBezTo>
                    <a:pt x="1574" y="10434"/>
                    <a:pt x="1759" y="10234"/>
                    <a:pt x="1990" y="10234"/>
                  </a:cubicBezTo>
                  <a:close/>
                  <a:moveTo>
                    <a:pt x="393" y="0"/>
                  </a:moveTo>
                  <a:cubicBezTo>
                    <a:pt x="177" y="0"/>
                    <a:pt x="0" y="175"/>
                    <a:pt x="0" y="393"/>
                  </a:cubicBezTo>
                  <a:lnTo>
                    <a:pt x="0" y="13009"/>
                  </a:lnTo>
                  <a:cubicBezTo>
                    <a:pt x="0" y="13226"/>
                    <a:pt x="177" y="13402"/>
                    <a:pt x="393" y="13402"/>
                  </a:cubicBezTo>
                  <a:lnTo>
                    <a:pt x="9870" y="13402"/>
                  </a:lnTo>
                  <a:cubicBezTo>
                    <a:pt x="10087" y="13402"/>
                    <a:pt x="10262" y="13226"/>
                    <a:pt x="10262" y="13009"/>
                  </a:cubicBezTo>
                  <a:lnTo>
                    <a:pt x="10262" y="3141"/>
                  </a:lnTo>
                  <a:lnTo>
                    <a:pt x="7514" y="3141"/>
                  </a:lnTo>
                  <a:cubicBezTo>
                    <a:pt x="7296" y="3141"/>
                    <a:pt x="7121" y="2965"/>
                    <a:pt x="7121" y="2749"/>
                  </a:cubicBezTo>
                  <a:lnTo>
                    <a:pt x="71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73"/>
            <p:cNvSpPr/>
            <p:nvPr/>
          </p:nvSpPr>
          <p:spPr>
            <a:xfrm>
              <a:off x="1030515" y="2062263"/>
              <a:ext cx="66249" cy="44157"/>
            </a:xfrm>
            <a:custGeom>
              <a:avLst/>
              <a:gdLst/>
              <a:ahLst/>
              <a:cxnLst/>
              <a:rect l="l" t="t" r="r" b="b"/>
              <a:pathLst>
                <a:path w="2357" h="1571" extrusionOk="0">
                  <a:moveTo>
                    <a:pt x="1177" y="0"/>
                  </a:moveTo>
                  <a:cubicBezTo>
                    <a:pt x="1156" y="0"/>
                    <a:pt x="1134" y="1"/>
                    <a:pt x="1113" y="2"/>
                  </a:cubicBezTo>
                  <a:cubicBezTo>
                    <a:pt x="501" y="35"/>
                    <a:pt x="0" y="584"/>
                    <a:pt x="0" y="1197"/>
                  </a:cubicBezTo>
                  <a:lnTo>
                    <a:pt x="0" y="1571"/>
                  </a:lnTo>
                  <a:lnTo>
                    <a:pt x="2356" y="1571"/>
                  </a:lnTo>
                  <a:lnTo>
                    <a:pt x="2356" y="1178"/>
                  </a:lnTo>
                  <a:cubicBezTo>
                    <a:pt x="2356" y="528"/>
                    <a:pt x="1828"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73"/>
            <p:cNvSpPr/>
            <p:nvPr/>
          </p:nvSpPr>
          <p:spPr>
            <a:xfrm>
              <a:off x="1030515" y="2349915"/>
              <a:ext cx="66249" cy="89073"/>
            </a:xfrm>
            <a:custGeom>
              <a:avLst/>
              <a:gdLst/>
              <a:ahLst/>
              <a:cxnLst/>
              <a:rect l="l" t="t" r="r" b="b"/>
              <a:pathLst>
                <a:path w="2357" h="3169" extrusionOk="0">
                  <a:moveTo>
                    <a:pt x="0" y="0"/>
                  </a:moveTo>
                  <a:cubicBezTo>
                    <a:pt x="0" y="50"/>
                    <a:pt x="11" y="100"/>
                    <a:pt x="28" y="146"/>
                  </a:cubicBezTo>
                  <a:lnTo>
                    <a:pt x="786" y="2039"/>
                  </a:lnTo>
                  <a:lnTo>
                    <a:pt x="786" y="2765"/>
                  </a:lnTo>
                  <a:cubicBezTo>
                    <a:pt x="786" y="2968"/>
                    <a:pt x="934" y="3144"/>
                    <a:pt x="1134" y="3166"/>
                  </a:cubicBezTo>
                  <a:cubicBezTo>
                    <a:pt x="1149" y="3168"/>
                    <a:pt x="1164" y="3169"/>
                    <a:pt x="1179" y="3169"/>
                  </a:cubicBezTo>
                  <a:cubicBezTo>
                    <a:pt x="1395" y="3169"/>
                    <a:pt x="1571" y="2992"/>
                    <a:pt x="1571" y="2775"/>
                  </a:cubicBezTo>
                  <a:lnTo>
                    <a:pt x="1571" y="2039"/>
                  </a:lnTo>
                  <a:lnTo>
                    <a:pt x="2328" y="146"/>
                  </a:lnTo>
                  <a:cubicBezTo>
                    <a:pt x="2347" y="100"/>
                    <a:pt x="2356" y="50"/>
                    <a:pt x="23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73"/>
            <p:cNvSpPr/>
            <p:nvPr/>
          </p:nvSpPr>
          <p:spPr>
            <a:xfrm>
              <a:off x="1030515" y="2128456"/>
              <a:ext cx="66249" cy="199423"/>
            </a:xfrm>
            <a:custGeom>
              <a:avLst/>
              <a:gdLst/>
              <a:ahLst/>
              <a:cxnLst/>
              <a:rect l="l" t="t" r="r" b="b"/>
              <a:pathLst>
                <a:path w="2357" h="7095" extrusionOk="0">
                  <a:moveTo>
                    <a:pt x="0" y="1"/>
                  </a:moveTo>
                  <a:lnTo>
                    <a:pt x="0" y="7094"/>
                  </a:lnTo>
                  <a:lnTo>
                    <a:pt x="2356" y="7094"/>
                  </a:lnTo>
                  <a:lnTo>
                    <a:pt x="23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3" name="Google Shape;1243;p73"/>
          <p:cNvSpPr/>
          <p:nvPr/>
        </p:nvSpPr>
        <p:spPr>
          <a:xfrm>
            <a:off x="3158647" y="1455113"/>
            <a:ext cx="356516" cy="376697"/>
          </a:xfrm>
          <a:custGeom>
            <a:avLst/>
            <a:gdLst/>
            <a:ahLst/>
            <a:cxnLst/>
            <a:rect l="l" t="t" r="r" b="b"/>
            <a:pathLst>
              <a:path w="12684" h="13402" extrusionOk="0">
                <a:moveTo>
                  <a:pt x="5932" y="1569"/>
                </a:moveTo>
                <a:cubicBezTo>
                  <a:pt x="7988" y="1569"/>
                  <a:pt x="9465" y="3286"/>
                  <a:pt x="9465" y="5104"/>
                </a:cubicBezTo>
                <a:cubicBezTo>
                  <a:pt x="9465" y="5402"/>
                  <a:pt x="9427" y="5700"/>
                  <a:pt x="9354" y="5987"/>
                </a:cubicBezTo>
                <a:cubicBezTo>
                  <a:pt x="9309" y="6161"/>
                  <a:pt x="9153" y="6282"/>
                  <a:pt x="8973" y="6282"/>
                </a:cubicBezTo>
                <a:lnTo>
                  <a:pt x="8152" y="6282"/>
                </a:lnTo>
                <a:cubicBezTo>
                  <a:pt x="7982" y="6282"/>
                  <a:pt x="7828" y="6174"/>
                  <a:pt x="7779" y="6012"/>
                </a:cubicBezTo>
                <a:cubicBezTo>
                  <a:pt x="7696" y="5744"/>
                  <a:pt x="7896" y="5497"/>
                  <a:pt x="8153" y="5497"/>
                </a:cubicBezTo>
                <a:lnTo>
                  <a:pt x="8652" y="5497"/>
                </a:lnTo>
                <a:cubicBezTo>
                  <a:pt x="8671" y="5367"/>
                  <a:pt x="8680" y="5236"/>
                  <a:pt x="8680" y="5104"/>
                </a:cubicBezTo>
                <a:cubicBezTo>
                  <a:pt x="8680" y="4677"/>
                  <a:pt x="8573" y="4278"/>
                  <a:pt x="8400" y="3916"/>
                </a:cubicBezTo>
                <a:lnTo>
                  <a:pt x="8033" y="4099"/>
                </a:lnTo>
                <a:cubicBezTo>
                  <a:pt x="7977" y="4127"/>
                  <a:pt x="7917" y="4141"/>
                  <a:pt x="7858" y="4141"/>
                </a:cubicBezTo>
                <a:cubicBezTo>
                  <a:pt x="7714" y="4141"/>
                  <a:pt x="7576" y="4060"/>
                  <a:pt x="7507" y="3924"/>
                </a:cubicBezTo>
                <a:cubicBezTo>
                  <a:pt x="7410" y="3730"/>
                  <a:pt x="7489" y="3495"/>
                  <a:pt x="7683" y="3397"/>
                </a:cubicBezTo>
                <a:lnTo>
                  <a:pt x="7956" y="3261"/>
                </a:lnTo>
                <a:cubicBezTo>
                  <a:pt x="7537" y="2801"/>
                  <a:pt x="6968" y="2489"/>
                  <a:pt x="6324" y="2396"/>
                </a:cubicBezTo>
                <a:lnTo>
                  <a:pt x="6324" y="2749"/>
                </a:lnTo>
                <a:cubicBezTo>
                  <a:pt x="6324" y="2918"/>
                  <a:pt x="6218" y="3073"/>
                  <a:pt x="6056" y="3122"/>
                </a:cubicBezTo>
                <a:cubicBezTo>
                  <a:pt x="6029" y="3130"/>
                  <a:pt x="6003" y="3136"/>
                  <a:pt x="5978" y="3139"/>
                </a:cubicBezTo>
                <a:lnTo>
                  <a:pt x="5978" y="3139"/>
                </a:lnTo>
                <a:cubicBezTo>
                  <a:pt x="5963" y="3137"/>
                  <a:pt x="5948" y="3136"/>
                  <a:pt x="5933" y="3136"/>
                </a:cubicBezTo>
                <a:cubicBezTo>
                  <a:pt x="5918" y="3136"/>
                  <a:pt x="5903" y="3137"/>
                  <a:pt x="5888" y="3138"/>
                </a:cubicBezTo>
                <a:cubicBezTo>
                  <a:pt x="5888" y="3138"/>
                  <a:pt x="5888" y="3138"/>
                  <a:pt x="5887" y="3138"/>
                </a:cubicBezTo>
                <a:lnTo>
                  <a:pt x="5887" y="3138"/>
                </a:lnTo>
                <a:cubicBezTo>
                  <a:pt x="5902" y="3140"/>
                  <a:pt x="5917" y="3141"/>
                  <a:pt x="5932" y="3141"/>
                </a:cubicBezTo>
                <a:cubicBezTo>
                  <a:pt x="5947" y="3141"/>
                  <a:pt x="5962" y="3140"/>
                  <a:pt x="5978" y="3139"/>
                </a:cubicBezTo>
                <a:lnTo>
                  <a:pt x="5978" y="3139"/>
                </a:lnTo>
                <a:cubicBezTo>
                  <a:pt x="6173" y="3161"/>
                  <a:pt x="6324" y="3327"/>
                  <a:pt x="6324" y="3528"/>
                </a:cubicBezTo>
                <a:lnTo>
                  <a:pt x="6324" y="4827"/>
                </a:lnTo>
                <a:cubicBezTo>
                  <a:pt x="6555" y="4964"/>
                  <a:pt x="6717" y="5205"/>
                  <a:pt x="6717" y="5493"/>
                </a:cubicBezTo>
                <a:cubicBezTo>
                  <a:pt x="6717" y="5924"/>
                  <a:pt x="6366" y="6277"/>
                  <a:pt x="5933" y="6277"/>
                </a:cubicBezTo>
                <a:cubicBezTo>
                  <a:pt x="5915" y="6277"/>
                  <a:pt x="5897" y="6276"/>
                  <a:pt x="5879" y="6275"/>
                </a:cubicBezTo>
                <a:cubicBezTo>
                  <a:pt x="5488" y="6250"/>
                  <a:pt x="5171" y="5929"/>
                  <a:pt x="5148" y="5538"/>
                </a:cubicBezTo>
                <a:cubicBezTo>
                  <a:pt x="5129" y="5231"/>
                  <a:pt x="5297" y="4972"/>
                  <a:pt x="5539" y="4827"/>
                </a:cubicBezTo>
                <a:lnTo>
                  <a:pt x="5539" y="3538"/>
                </a:lnTo>
                <a:cubicBezTo>
                  <a:pt x="5539" y="3337"/>
                  <a:pt x="5686" y="3161"/>
                  <a:pt x="5887" y="3138"/>
                </a:cubicBezTo>
                <a:lnTo>
                  <a:pt x="5887" y="3138"/>
                </a:lnTo>
                <a:cubicBezTo>
                  <a:pt x="5691" y="3116"/>
                  <a:pt x="5539" y="2951"/>
                  <a:pt x="5539" y="2749"/>
                </a:cubicBezTo>
                <a:lnTo>
                  <a:pt x="5539" y="2396"/>
                </a:lnTo>
                <a:cubicBezTo>
                  <a:pt x="4895" y="2489"/>
                  <a:pt x="4326" y="2801"/>
                  <a:pt x="3907" y="3261"/>
                </a:cubicBezTo>
                <a:lnTo>
                  <a:pt x="4180" y="3397"/>
                </a:lnTo>
                <a:cubicBezTo>
                  <a:pt x="4374" y="3495"/>
                  <a:pt x="4453" y="3730"/>
                  <a:pt x="4357" y="3924"/>
                </a:cubicBezTo>
                <a:cubicBezTo>
                  <a:pt x="4287" y="4061"/>
                  <a:pt x="4149" y="4141"/>
                  <a:pt x="4004" y="4141"/>
                </a:cubicBezTo>
                <a:cubicBezTo>
                  <a:pt x="3946" y="4141"/>
                  <a:pt x="3886" y="4128"/>
                  <a:pt x="3830" y="4100"/>
                </a:cubicBezTo>
                <a:lnTo>
                  <a:pt x="3464" y="3916"/>
                </a:lnTo>
                <a:cubicBezTo>
                  <a:pt x="3290" y="4278"/>
                  <a:pt x="3183" y="4678"/>
                  <a:pt x="3183" y="5104"/>
                </a:cubicBezTo>
                <a:cubicBezTo>
                  <a:pt x="3183" y="5236"/>
                  <a:pt x="3192" y="5367"/>
                  <a:pt x="3211" y="5497"/>
                </a:cubicBezTo>
                <a:lnTo>
                  <a:pt x="3712" y="5497"/>
                </a:lnTo>
                <a:cubicBezTo>
                  <a:pt x="3881" y="5497"/>
                  <a:pt x="4036" y="5605"/>
                  <a:pt x="4085" y="5767"/>
                </a:cubicBezTo>
                <a:cubicBezTo>
                  <a:pt x="4167" y="6036"/>
                  <a:pt x="3967" y="6282"/>
                  <a:pt x="3710" y="6282"/>
                </a:cubicBezTo>
                <a:lnTo>
                  <a:pt x="2890" y="6282"/>
                </a:lnTo>
                <a:cubicBezTo>
                  <a:pt x="2711" y="6282"/>
                  <a:pt x="2554" y="6161"/>
                  <a:pt x="2509" y="5987"/>
                </a:cubicBezTo>
                <a:cubicBezTo>
                  <a:pt x="2436" y="5700"/>
                  <a:pt x="2398" y="5402"/>
                  <a:pt x="2398" y="5104"/>
                </a:cubicBezTo>
                <a:cubicBezTo>
                  <a:pt x="2398" y="3214"/>
                  <a:pt x="3944" y="1569"/>
                  <a:pt x="5932" y="1569"/>
                </a:cubicBezTo>
                <a:close/>
                <a:moveTo>
                  <a:pt x="5925" y="1"/>
                </a:moveTo>
                <a:cubicBezTo>
                  <a:pt x="5569" y="1"/>
                  <a:pt x="5205" y="38"/>
                  <a:pt x="4837" y="114"/>
                </a:cubicBezTo>
                <a:cubicBezTo>
                  <a:pt x="1814" y="745"/>
                  <a:pt x="0" y="4033"/>
                  <a:pt x="1193" y="7003"/>
                </a:cubicBezTo>
                <a:cubicBezTo>
                  <a:pt x="2003" y="9028"/>
                  <a:pt x="2398" y="10900"/>
                  <a:pt x="2398" y="12619"/>
                </a:cubicBezTo>
                <a:lnTo>
                  <a:pt x="2398" y="13009"/>
                </a:lnTo>
                <a:cubicBezTo>
                  <a:pt x="2398" y="13227"/>
                  <a:pt x="2573" y="13402"/>
                  <a:pt x="2791" y="13402"/>
                </a:cubicBezTo>
                <a:lnTo>
                  <a:pt x="7502" y="13402"/>
                </a:lnTo>
                <a:cubicBezTo>
                  <a:pt x="7720" y="13402"/>
                  <a:pt x="7895" y="13227"/>
                  <a:pt x="7895" y="13009"/>
                </a:cubicBezTo>
                <a:lnTo>
                  <a:pt x="7895" y="11805"/>
                </a:lnTo>
                <a:lnTo>
                  <a:pt x="9858" y="11805"/>
                </a:lnTo>
                <a:cubicBezTo>
                  <a:pt x="10509" y="11805"/>
                  <a:pt x="11036" y="11278"/>
                  <a:pt x="11036" y="10627"/>
                </a:cubicBezTo>
                <a:lnTo>
                  <a:pt x="11036" y="8638"/>
                </a:lnTo>
                <a:lnTo>
                  <a:pt x="11428" y="8638"/>
                </a:lnTo>
                <a:cubicBezTo>
                  <a:pt x="11878" y="8638"/>
                  <a:pt x="12282" y="8388"/>
                  <a:pt x="12482" y="7987"/>
                </a:cubicBezTo>
                <a:cubicBezTo>
                  <a:pt x="12683" y="7586"/>
                  <a:pt x="12641" y="7113"/>
                  <a:pt x="12371" y="6754"/>
                </a:cubicBezTo>
                <a:lnTo>
                  <a:pt x="11034" y="4972"/>
                </a:lnTo>
                <a:cubicBezTo>
                  <a:pt x="10963" y="2169"/>
                  <a:pt x="8666" y="1"/>
                  <a:pt x="5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4" name="Google Shape;1244;p73"/>
          <p:cNvGrpSpPr/>
          <p:nvPr/>
        </p:nvGrpSpPr>
        <p:grpSpPr>
          <a:xfrm>
            <a:off x="1536450" y="1455029"/>
            <a:ext cx="376865" cy="376865"/>
            <a:chOff x="1536450" y="1455029"/>
            <a:chExt cx="376865" cy="376865"/>
          </a:xfrm>
        </p:grpSpPr>
        <p:sp>
          <p:nvSpPr>
            <p:cNvPr id="1245" name="Google Shape;1245;p73"/>
            <p:cNvSpPr/>
            <p:nvPr/>
          </p:nvSpPr>
          <p:spPr>
            <a:xfrm>
              <a:off x="1559302" y="1677246"/>
              <a:ext cx="66277" cy="66249"/>
            </a:xfrm>
            <a:custGeom>
              <a:avLst/>
              <a:gdLst/>
              <a:ahLst/>
              <a:cxnLst/>
              <a:rect l="l" t="t" r="r" b="b"/>
              <a:pathLst>
                <a:path w="2358" h="2357" extrusionOk="0">
                  <a:moveTo>
                    <a:pt x="1178" y="1"/>
                  </a:moveTo>
                  <a:cubicBezTo>
                    <a:pt x="529" y="1"/>
                    <a:pt x="1" y="528"/>
                    <a:pt x="1" y="1179"/>
                  </a:cubicBezTo>
                  <a:cubicBezTo>
                    <a:pt x="1" y="1830"/>
                    <a:pt x="529" y="2356"/>
                    <a:pt x="1178" y="2356"/>
                  </a:cubicBezTo>
                  <a:cubicBezTo>
                    <a:pt x="1829" y="2356"/>
                    <a:pt x="2358" y="1830"/>
                    <a:pt x="2358" y="1179"/>
                  </a:cubicBezTo>
                  <a:cubicBezTo>
                    <a:pt x="2358" y="528"/>
                    <a:pt x="1829" y="1"/>
                    <a:pt x="11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73"/>
            <p:cNvSpPr/>
            <p:nvPr/>
          </p:nvSpPr>
          <p:spPr>
            <a:xfrm>
              <a:off x="1536450" y="1765673"/>
              <a:ext cx="111249" cy="66221"/>
            </a:xfrm>
            <a:custGeom>
              <a:avLst/>
              <a:gdLst/>
              <a:ahLst/>
              <a:cxnLst/>
              <a:rect l="l" t="t" r="r" b="b"/>
              <a:pathLst>
                <a:path w="3958" h="2356" extrusionOk="0">
                  <a:moveTo>
                    <a:pt x="1991" y="0"/>
                  </a:moveTo>
                  <a:cubicBezTo>
                    <a:pt x="907" y="0"/>
                    <a:pt x="1" y="880"/>
                    <a:pt x="2" y="1966"/>
                  </a:cubicBezTo>
                  <a:cubicBezTo>
                    <a:pt x="4" y="2182"/>
                    <a:pt x="180" y="2356"/>
                    <a:pt x="395" y="2356"/>
                  </a:cubicBezTo>
                  <a:lnTo>
                    <a:pt x="3563" y="2356"/>
                  </a:lnTo>
                  <a:cubicBezTo>
                    <a:pt x="3778" y="2356"/>
                    <a:pt x="3954" y="2182"/>
                    <a:pt x="3956" y="1966"/>
                  </a:cubicBezTo>
                  <a:cubicBezTo>
                    <a:pt x="3957" y="880"/>
                    <a:pt x="3077" y="0"/>
                    <a:pt x="19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73"/>
            <p:cNvSpPr/>
            <p:nvPr/>
          </p:nvSpPr>
          <p:spPr>
            <a:xfrm>
              <a:off x="1691772" y="1677246"/>
              <a:ext cx="66221" cy="66249"/>
            </a:xfrm>
            <a:custGeom>
              <a:avLst/>
              <a:gdLst/>
              <a:ahLst/>
              <a:cxnLst/>
              <a:rect l="l" t="t" r="r" b="b"/>
              <a:pathLst>
                <a:path w="2356" h="2357" extrusionOk="0">
                  <a:moveTo>
                    <a:pt x="1178" y="1"/>
                  </a:moveTo>
                  <a:cubicBezTo>
                    <a:pt x="527" y="1"/>
                    <a:pt x="0" y="528"/>
                    <a:pt x="0" y="1179"/>
                  </a:cubicBezTo>
                  <a:cubicBezTo>
                    <a:pt x="0" y="1830"/>
                    <a:pt x="527" y="2356"/>
                    <a:pt x="1178" y="2356"/>
                  </a:cubicBezTo>
                  <a:cubicBezTo>
                    <a:pt x="1829" y="2356"/>
                    <a:pt x="2356" y="1830"/>
                    <a:pt x="2356" y="1179"/>
                  </a:cubicBezTo>
                  <a:cubicBezTo>
                    <a:pt x="2356" y="528"/>
                    <a:pt x="1829" y="1"/>
                    <a:pt x="11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73"/>
            <p:cNvSpPr/>
            <p:nvPr/>
          </p:nvSpPr>
          <p:spPr>
            <a:xfrm>
              <a:off x="1691772" y="1455029"/>
              <a:ext cx="66221" cy="66277"/>
            </a:xfrm>
            <a:custGeom>
              <a:avLst/>
              <a:gdLst/>
              <a:ahLst/>
              <a:cxnLst/>
              <a:rect l="l" t="t" r="r" b="b"/>
              <a:pathLst>
                <a:path w="2356" h="2358" extrusionOk="0">
                  <a:moveTo>
                    <a:pt x="1178" y="1"/>
                  </a:moveTo>
                  <a:cubicBezTo>
                    <a:pt x="527" y="1"/>
                    <a:pt x="0" y="529"/>
                    <a:pt x="0" y="1178"/>
                  </a:cubicBezTo>
                  <a:cubicBezTo>
                    <a:pt x="0" y="1829"/>
                    <a:pt x="527" y="2358"/>
                    <a:pt x="1178" y="2358"/>
                  </a:cubicBezTo>
                  <a:cubicBezTo>
                    <a:pt x="1829" y="2358"/>
                    <a:pt x="2356" y="1829"/>
                    <a:pt x="2356" y="1178"/>
                  </a:cubicBezTo>
                  <a:cubicBezTo>
                    <a:pt x="2356" y="529"/>
                    <a:pt x="1829" y="1"/>
                    <a:pt x="11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73"/>
            <p:cNvSpPr/>
            <p:nvPr/>
          </p:nvSpPr>
          <p:spPr>
            <a:xfrm>
              <a:off x="1669624" y="1765673"/>
              <a:ext cx="110491" cy="66221"/>
            </a:xfrm>
            <a:custGeom>
              <a:avLst/>
              <a:gdLst/>
              <a:ahLst/>
              <a:cxnLst/>
              <a:rect l="l" t="t" r="r" b="b"/>
              <a:pathLst>
                <a:path w="3931" h="2356" extrusionOk="0">
                  <a:moveTo>
                    <a:pt x="1966" y="0"/>
                  </a:moveTo>
                  <a:cubicBezTo>
                    <a:pt x="880" y="0"/>
                    <a:pt x="0" y="880"/>
                    <a:pt x="3" y="1966"/>
                  </a:cubicBezTo>
                  <a:cubicBezTo>
                    <a:pt x="3" y="2182"/>
                    <a:pt x="180" y="2356"/>
                    <a:pt x="396" y="2356"/>
                  </a:cubicBezTo>
                  <a:lnTo>
                    <a:pt x="3537" y="2356"/>
                  </a:lnTo>
                  <a:cubicBezTo>
                    <a:pt x="3753" y="2356"/>
                    <a:pt x="3929" y="2182"/>
                    <a:pt x="3929" y="1966"/>
                  </a:cubicBezTo>
                  <a:cubicBezTo>
                    <a:pt x="3931" y="880"/>
                    <a:pt x="3051" y="0"/>
                    <a:pt x="19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73"/>
            <p:cNvSpPr/>
            <p:nvPr/>
          </p:nvSpPr>
          <p:spPr>
            <a:xfrm>
              <a:off x="1824187" y="1677246"/>
              <a:ext cx="66980" cy="66249"/>
            </a:xfrm>
            <a:custGeom>
              <a:avLst/>
              <a:gdLst/>
              <a:ahLst/>
              <a:cxnLst/>
              <a:rect l="l" t="t" r="r" b="b"/>
              <a:pathLst>
                <a:path w="2383" h="2357" extrusionOk="0">
                  <a:moveTo>
                    <a:pt x="1178" y="1"/>
                  </a:moveTo>
                  <a:cubicBezTo>
                    <a:pt x="528" y="1"/>
                    <a:pt x="1" y="528"/>
                    <a:pt x="1" y="1179"/>
                  </a:cubicBezTo>
                  <a:cubicBezTo>
                    <a:pt x="1" y="1830"/>
                    <a:pt x="528" y="2356"/>
                    <a:pt x="1178" y="2356"/>
                  </a:cubicBezTo>
                  <a:cubicBezTo>
                    <a:pt x="1829" y="2356"/>
                    <a:pt x="2383" y="1830"/>
                    <a:pt x="2383" y="1179"/>
                  </a:cubicBezTo>
                  <a:cubicBezTo>
                    <a:pt x="2383" y="528"/>
                    <a:pt x="1829" y="1"/>
                    <a:pt x="11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73"/>
            <p:cNvSpPr/>
            <p:nvPr/>
          </p:nvSpPr>
          <p:spPr>
            <a:xfrm>
              <a:off x="1802066" y="1765673"/>
              <a:ext cx="111249" cy="66221"/>
            </a:xfrm>
            <a:custGeom>
              <a:avLst/>
              <a:gdLst/>
              <a:ahLst/>
              <a:cxnLst/>
              <a:rect l="l" t="t" r="r" b="b"/>
              <a:pathLst>
                <a:path w="3958" h="2356" extrusionOk="0">
                  <a:moveTo>
                    <a:pt x="1965" y="0"/>
                  </a:moveTo>
                  <a:cubicBezTo>
                    <a:pt x="881" y="0"/>
                    <a:pt x="1" y="880"/>
                    <a:pt x="2" y="1966"/>
                  </a:cubicBezTo>
                  <a:cubicBezTo>
                    <a:pt x="2" y="2182"/>
                    <a:pt x="179" y="2356"/>
                    <a:pt x="395" y="2356"/>
                  </a:cubicBezTo>
                  <a:lnTo>
                    <a:pt x="3562" y="2356"/>
                  </a:lnTo>
                  <a:cubicBezTo>
                    <a:pt x="3778" y="2356"/>
                    <a:pt x="3955" y="2182"/>
                    <a:pt x="3955" y="1967"/>
                  </a:cubicBezTo>
                  <a:cubicBezTo>
                    <a:pt x="3958" y="880"/>
                    <a:pt x="3051" y="0"/>
                    <a:pt x="1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73"/>
            <p:cNvSpPr/>
            <p:nvPr/>
          </p:nvSpPr>
          <p:spPr>
            <a:xfrm>
              <a:off x="1613830" y="1543483"/>
              <a:ext cx="222077" cy="200125"/>
            </a:xfrm>
            <a:custGeom>
              <a:avLst/>
              <a:gdLst/>
              <a:ahLst/>
              <a:cxnLst/>
              <a:rect l="l" t="t" r="r" b="b"/>
              <a:pathLst>
                <a:path w="7901" h="7120" extrusionOk="0">
                  <a:moveTo>
                    <a:pt x="3951" y="0"/>
                  </a:moveTo>
                  <a:cubicBezTo>
                    <a:pt x="2946" y="0"/>
                    <a:pt x="2064" y="645"/>
                    <a:pt x="1736" y="1571"/>
                  </a:cubicBezTo>
                  <a:lnTo>
                    <a:pt x="426" y="1571"/>
                  </a:lnTo>
                  <a:cubicBezTo>
                    <a:pt x="225" y="1571"/>
                    <a:pt x="48" y="1718"/>
                    <a:pt x="27" y="1918"/>
                  </a:cubicBezTo>
                  <a:cubicBezTo>
                    <a:pt x="0" y="2156"/>
                    <a:pt x="186" y="2356"/>
                    <a:pt x="416" y="2356"/>
                  </a:cubicBezTo>
                  <a:lnTo>
                    <a:pt x="1207" y="2356"/>
                  </a:lnTo>
                  <a:lnTo>
                    <a:pt x="1207" y="7120"/>
                  </a:lnTo>
                  <a:lnTo>
                    <a:pt x="2398" y="7120"/>
                  </a:lnTo>
                  <a:cubicBezTo>
                    <a:pt x="2146" y="6791"/>
                    <a:pt x="1992" y="6387"/>
                    <a:pt x="1992" y="5942"/>
                  </a:cubicBezTo>
                  <a:cubicBezTo>
                    <a:pt x="1992" y="4859"/>
                    <a:pt x="2874" y="3979"/>
                    <a:pt x="3956" y="3979"/>
                  </a:cubicBezTo>
                  <a:cubicBezTo>
                    <a:pt x="5038" y="3979"/>
                    <a:pt x="5919" y="4859"/>
                    <a:pt x="5919" y="5942"/>
                  </a:cubicBezTo>
                  <a:cubicBezTo>
                    <a:pt x="5919" y="6386"/>
                    <a:pt x="5765" y="6791"/>
                    <a:pt x="5514" y="7120"/>
                  </a:cubicBezTo>
                  <a:lnTo>
                    <a:pt x="6704" y="7120"/>
                  </a:lnTo>
                  <a:lnTo>
                    <a:pt x="6704" y="2356"/>
                  </a:lnTo>
                  <a:lnTo>
                    <a:pt x="7474" y="2356"/>
                  </a:lnTo>
                  <a:cubicBezTo>
                    <a:pt x="7676" y="2356"/>
                    <a:pt x="7852" y="2207"/>
                    <a:pt x="7874" y="2007"/>
                  </a:cubicBezTo>
                  <a:cubicBezTo>
                    <a:pt x="7901" y="1771"/>
                    <a:pt x="7717" y="1571"/>
                    <a:pt x="7485" y="1571"/>
                  </a:cubicBezTo>
                  <a:lnTo>
                    <a:pt x="6167" y="1571"/>
                  </a:lnTo>
                  <a:cubicBezTo>
                    <a:pt x="5838" y="645"/>
                    <a:pt x="4955" y="0"/>
                    <a:pt x="39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 name="Google Shape;1253;p73"/>
          <p:cNvGrpSpPr/>
          <p:nvPr/>
        </p:nvGrpSpPr>
        <p:grpSpPr>
          <a:xfrm>
            <a:off x="720012" y="1455141"/>
            <a:ext cx="376753" cy="376640"/>
            <a:chOff x="720012" y="1455141"/>
            <a:chExt cx="376753" cy="376640"/>
          </a:xfrm>
        </p:grpSpPr>
        <p:sp>
          <p:nvSpPr>
            <p:cNvPr id="1254" name="Google Shape;1254;p73"/>
            <p:cNvSpPr/>
            <p:nvPr/>
          </p:nvSpPr>
          <p:spPr>
            <a:xfrm>
              <a:off x="798038" y="1521278"/>
              <a:ext cx="22092" cy="22092"/>
            </a:xfrm>
            <a:custGeom>
              <a:avLst/>
              <a:gdLst/>
              <a:ahLst/>
              <a:cxnLst/>
              <a:rect l="l" t="t" r="r" b="b"/>
              <a:pathLst>
                <a:path w="786" h="786" extrusionOk="0">
                  <a:moveTo>
                    <a:pt x="393" y="1"/>
                  </a:moveTo>
                  <a:cubicBezTo>
                    <a:pt x="175" y="1"/>
                    <a:pt x="0" y="176"/>
                    <a:pt x="0" y="393"/>
                  </a:cubicBezTo>
                  <a:cubicBezTo>
                    <a:pt x="0" y="609"/>
                    <a:pt x="175" y="786"/>
                    <a:pt x="393" y="786"/>
                  </a:cubicBezTo>
                  <a:cubicBezTo>
                    <a:pt x="609" y="786"/>
                    <a:pt x="786" y="609"/>
                    <a:pt x="786" y="393"/>
                  </a:cubicBezTo>
                  <a:cubicBezTo>
                    <a:pt x="786" y="176"/>
                    <a:pt x="609"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73"/>
            <p:cNvSpPr/>
            <p:nvPr/>
          </p:nvSpPr>
          <p:spPr>
            <a:xfrm>
              <a:off x="775918" y="1587499"/>
              <a:ext cx="264913" cy="225029"/>
            </a:xfrm>
            <a:custGeom>
              <a:avLst/>
              <a:gdLst/>
              <a:ahLst/>
              <a:cxnLst/>
              <a:rect l="l" t="t" r="r" b="b"/>
              <a:pathLst>
                <a:path w="9425" h="8006" extrusionOk="0">
                  <a:moveTo>
                    <a:pt x="1178" y="0"/>
                  </a:moveTo>
                  <a:cubicBezTo>
                    <a:pt x="530" y="0"/>
                    <a:pt x="1" y="529"/>
                    <a:pt x="1" y="1178"/>
                  </a:cubicBezTo>
                  <a:cubicBezTo>
                    <a:pt x="1" y="1234"/>
                    <a:pt x="11" y="1288"/>
                    <a:pt x="18" y="1342"/>
                  </a:cubicBezTo>
                  <a:cubicBezTo>
                    <a:pt x="320" y="1463"/>
                    <a:pt x="647" y="1528"/>
                    <a:pt x="987" y="1552"/>
                  </a:cubicBezTo>
                  <a:lnTo>
                    <a:pt x="2263" y="3608"/>
                  </a:lnTo>
                  <a:cubicBezTo>
                    <a:pt x="1837" y="4144"/>
                    <a:pt x="1573" y="4814"/>
                    <a:pt x="1573" y="5549"/>
                  </a:cubicBezTo>
                  <a:cubicBezTo>
                    <a:pt x="1573" y="6549"/>
                    <a:pt x="2050" y="7431"/>
                    <a:pt x="2780" y="8006"/>
                  </a:cubicBezTo>
                  <a:cubicBezTo>
                    <a:pt x="2921" y="7061"/>
                    <a:pt x="3728" y="6335"/>
                    <a:pt x="4713" y="6335"/>
                  </a:cubicBezTo>
                  <a:cubicBezTo>
                    <a:pt x="4064" y="6335"/>
                    <a:pt x="3536" y="5806"/>
                    <a:pt x="3536" y="5157"/>
                  </a:cubicBezTo>
                  <a:cubicBezTo>
                    <a:pt x="3536" y="4507"/>
                    <a:pt x="4064" y="3979"/>
                    <a:pt x="4713" y="3979"/>
                  </a:cubicBezTo>
                  <a:cubicBezTo>
                    <a:pt x="5363" y="3979"/>
                    <a:pt x="5891" y="4507"/>
                    <a:pt x="5891" y="5157"/>
                  </a:cubicBezTo>
                  <a:cubicBezTo>
                    <a:pt x="5891" y="5806"/>
                    <a:pt x="5363" y="6335"/>
                    <a:pt x="4713" y="6335"/>
                  </a:cubicBezTo>
                  <a:cubicBezTo>
                    <a:pt x="5697" y="6335"/>
                    <a:pt x="6504" y="7061"/>
                    <a:pt x="6647" y="8006"/>
                  </a:cubicBezTo>
                  <a:cubicBezTo>
                    <a:pt x="7377" y="7431"/>
                    <a:pt x="7854" y="6549"/>
                    <a:pt x="7854" y="5549"/>
                  </a:cubicBezTo>
                  <a:cubicBezTo>
                    <a:pt x="7854" y="4814"/>
                    <a:pt x="7589" y="4144"/>
                    <a:pt x="7164" y="3608"/>
                  </a:cubicBezTo>
                  <a:lnTo>
                    <a:pt x="8440" y="1552"/>
                  </a:lnTo>
                  <a:cubicBezTo>
                    <a:pt x="8778" y="1528"/>
                    <a:pt x="9107" y="1463"/>
                    <a:pt x="9409" y="1342"/>
                  </a:cubicBezTo>
                  <a:cubicBezTo>
                    <a:pt x="9416" y="1288"/>
                    <a:pt x="9425" y="1234"/>
                    <a:pt x="9425" y="1178"/>
                  </a:cubicBezTo>
                  <a:cubicBezTo>
                    <a:pt x="9425" y="529"/>
                    <a:pt x="8896" y="0"/>
                    <a:pt x="8247" y="0"/>
                  </a:cubicBezTo>
                  <a:cubicBezTo>
                    <a:pt x="7597" y="0"/>
                    <a:pt x="7069" y="529"/>
                    <a:pt x="7069" y="1178"/>
                  </a:cubicBezTo>
                  <a:cubicBezTo>
                    <a:pt x="7069" y="1234"/>
                    <a:pt x="7078" y="1288"/>
                    <a:pt x="7085" y="1342"/>
                  </a:cubicBezTo>
                  <a:cubicBezTo>
                    <a:pt x="7235" y="1401"/>
                    <a:pt x="7393" y="1444"/>
                    <a:pt x="7552" y="1482"/>
                  </a:cubicBezTo>
                  <a:lnTo>
                    <a:pt x="6590" y="3020"/>
                  </a:lnTo>
                  <a:cubicBezTo>
                    <a:pt x="6065" y="2625"/>
                    <a:pt x="5420" y="2382"/>
                    <a:pt x="4713" y="2382"/>
                  </a:cubicBezTo>
                  <a:cubicBezTo>
                    <a:pt x="4007" y="2382"/>
                    <a:pt x="3360" y="2625"/>
                    <a:pt x="2836" y="3020"/>
                  </a:cubicBezTo>
                  <a:lnTo>
                    <a:pt x="1873" y="1482"/>
                  </a:lnTo>
                  <a:cubicBezTo>
                    <a:pt x="2034" y="1444"/>
                    <a:pt x="2191" y="1401"/>
                    <a:pt x="2340" y="1342"/>
                  </a:cubicBezTo>
                  <a:cubicBezTo>
                    <a:pt x="2348" y="1288"/>
                    <a:pt x="2358" y="1234"/>
                    <a:pt x="2358" y="1178"/>
                  </a:cubicBezTo>
                  <a:cubicBezTo>
                    <a:pt x="2358" y="529"/>
                    <a:pt x="1828" y="0"/>
                    <a:pt x="1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73"/>
            <p:cNvSpPr/>
            <p:nvPr/>
          </p:nvSpPr>
          <p:spPr>
            <a:xfrm>
              <a:off x="996674" y="1521278"/>
              <a:ext cx="22092" cy="22092"/>
            </a:xfrm>
            <a:custGeom>
              <a:avLst/>
              <a:gdLst/>
              <a:ahLst/>
              <a:cxnLst/>
              <a:rect l="l" t="t" r="r" b="b"/>
              <a:pathLst>
                <a:path w="786" h="786" extrusionOk="0">
                  <a:moveTo>
                    <a:pt x="393" y="1"/>
                  </a:moveTo>
                  <a:cubicBezTo>
                    <a:pt x="177" y="1"/>
                    <a:pt x="0" y="176"/>
                    <a:pt x="0" y="393"/>
                  </a:cubicBezTo>
                  <a:cubicBezTo>
                    <a:pt x="0" y="609"/>
                    <a:pt x="177" y="786"/>
                    <a:pt x="393" y="786"/>
                  </a:cubicBezTo>
                  <a:cubicBezTo>
                    <a:pt x="609" y="786"/>
                    <a:pt x="785" y="609"/>
                    <a:pt x="785" y="393"/>
                  </a:cubicBezTo>
                  <a:cubicBezTo>
                    <a:pt x="785" y="176"/>
                    <a:pt x="610"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73"/>
            <p:cNvSpPr/>
            <p:nvPr/>
          </p:nvSpPr>
          <p:spPr>
            <a:xfrm>
              <a:off x="720012" y="1455141"/>
              <a:ext cx="376753" cy="157374"/>
            </a:xfrm>
            <a:custGeom>
              <a:avLst/>
              <a:gdLst/>
              <a:ahLst/>
              <a:cxnLst/>
              <a:rect l="l" t="t" r="r" b="b"/>
              <a:pathLst>
                <a:path w="13404" h="5599" extrusionOk="0">
                  <a:moveTo>
                    <a:pt x="3167" y="1"/>
                  </a:moveTo>
                  <a:cubicBezTo>
                    <a:pt x="1436" y="1"/>
                    <a:pt x="0" y="1411"/>
                    <a:pt x="0" y="3142"/>
                  </a:cubicBezTo>
                  <a:cubicBezTo>
                    <a:pt x="0" y="4142"/>
                    <a:pt x="505" y="5023"/>
                    <a:pt x="1235" y="5598"/>
                  </a:cubicBezTo>
                  <a:cubicBezTo>
                    <a:pt x="1377" y="4654"/>
                    <a:pt x="2184" y="3928"/>
                    <a:pt x="3169" y="3928"/>
                  </a:cubicBezTo>
                  <a:cubicBezTo>
                    <a:pt x="2489" y="3928"/>
                    <a:pt x="1941" y="3349"/>
                    <a:pt x="1994" y="2659"/>
                  </a:cubicBezTo>
                  <a:cubicBezTo>
                    <a:pt x="2036" y="2084"/>
                    <a:pt x="2502" y="1618"/>
                    <a:pt x="3078" y="1576"/>
                  </a:cubicBezTo>
                  <a:cubicBezTo>
                    <a:pt x="3109" y="1573"/>
                    <a:pt x="3140" y="1572"/>
                    <a:pt x="3170" y="1572"/>
                  </a:cubicBezTo>
                  <a:cubicBezTo>
                    <a:pt x="3819" y="1572"/>
                    <a:pt x="4347" y="2101"/>
                    <a:pt x="4347" y="2749"/>
                  </a:cubicBezTo>
                  <a:cubicBezTo>
                    <a:pt x="4347" y="3399"/>
                    <a:pt x="3818" y="3927"/>
                    <a:pt x="3169" y="3927"/>
                  </a:cubicBezTo>
                  <a:cubicBezTo>
                    <a:pt x="4153" y="3927"/>
                    <a:pt x="4960" y="4654"/>
                    <a:pt x="5103" y="5598"/>
                  </a:cubicBezTo>
                  <a:cubicBezTo>
                    <a:pt x="5833" y="5023"/>
                    <a:pt x="6310" y="4142"/>
                    <a:pt x="6310" y="3143"/>
                  </a:cubicBezTo>
                  <a:lnTo>
                    <a:pt x="7095" y="3143"/>
                  </a:lnTo>
                  <a:cubicBezTo>
                    <a:pt x="7095" y="4142"/>
                    <a:pt x="7572" y="5023"/>
                    <a:pt x="8302" y="5598"/>
                  </a:cubicBezTo>
                  <a:cubicBezTo>
                    <a:pt x="8445" y="4654"/>
                    <a:pt x="9252" y="3928"/>
                    <a:pt x="10236" y="3928"/>
                  </a:cubicBezTo>
                  <a:cubicBezTo>
                    <a:pt x="9557" y="3928"/>
                    <a:pt x="9010" y="3349"/>
                    <a:pt x="9061" y="2659"/>
                  </a:cubicBezTo>
                  <a:cubicBezTo>
                    <a:pt x="9105" y="2084"/>
                    <a:pt x="9570" y="1618"/>
                    <a:pt x="10145" y="1576"/>
                  </a:cubicBezTo>
                  <a:cubicBezTo>
                    <a:pt x="10176" y="1573"/>
                    <a:pt x="10207" y="1572"/>
                    <a:pt x="10237" y="1572"/>
                  </a:cubicBezTo>
                  <a:cubicBezTo>
                    <a:pt x="10886" y="1572"/>
                    <a:pt x="11414" y="2101"/>
                    <a:pt x="11414" y="2749"/>
                  </a:cubicBezTo>
                  <a:cubicBezTo>
                    <a:pt x="11414" y="3399"/>
                    <a:pt x="10885" y="3927"/>
                    <a:pt x="10236" y="3927"/>
                  </a:cubicBezTo>
                  <a:cubicBezTo>
                    <a:pt x="11221" y="3927"/>
                    <a:pt x="12028" y="4654"/>
                    <a:pt x="12170" y="5598"/>
                  </a:cubicBezTo>
                  <a:cubicBezTo>
                    <a:pt x="12899" y="5023"/>
                    <a:pt x="13403" y="4142"/>
                    <a:pt x="13403" y="3143"/>
                  </a:cubicBezTo>
                  <a:cubicBezTo>
                    <a:pt x="13403" y="1411"/>
                    <a:pt x="11968" y="1"/>
                    <a:pt x="10236" y="1"/>
                  </a:cubicBezTo>
                  <a:cubicBezTo>
                    <a:pt x="8776" y="1"/>
                    <a:pt x="7558" y="1007"/>
                    <a:pt x="7206" y="2357"/>
                  </a:cubicBezTo>
                  <a:lnTo>
                    <a:pt x="6197" y="2357"/>
                  </a:lnTo>
                  <a:cubicBezTo>
                    <a:pt x="5847" y="1007"/>
                    <a:pt x="4627" y="1"/>
                    <a:pt x="3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73"/>
            <p:cNvSpPr/>
            <p:nvPr/>
          </p:nvSpPr>
          <p:spPr>
            <a:xfrm>
              <a:off x="875278" y="1787597"/>
              <a:ext cx="66249" cy="44185"/>
            </a:xfrm>
            <a:custGeom>
              <a:avLst/>
              <a:gdLst/>
              <a:ahLst/>
              <a:cxnLst/>
              <a:rect l="l" t="t" r="r" b="b"/>
              <a:pathLst>
                <a:path w="2357" h="1572" extrusionOk="0">
                  <a:moveTo>
                    <a:pt x="1178" y="1"/>
                  </a:moveTo>
                  <a:cubicBezTo>
                    <a:pt x="529" y="1"/>
                    <a:pt x="1" y="529"/>
                    <a:pt x="1" y="1179"/>
                  </a:cubicBezTo>
                  <a:cubicBezTo>
                    <a:pt x="1" y="1236"/>
                    <a:pt x="9" y="1290"/>
                    <a:pt x="17" y="1344"/>
                  </a:cubicBezTo>
                  <a:cubicBezTo>
                    <a:pt x="377" y="1487"/>
                    <a:pt x="767" y="1571"/>
                    <a:pt x="1178" y="1571"/>
                  </a:cubicBezTo>
                  <a:cubicBezTo>
                    <a:pt x="1589" y="1571"/>
                    <a:pt x="1980" y="1488"/>
                    <a:pt x="2340" y="1344"/>
                  </a:cubicBezTo>
                  <a:cubicBezTo>
                    <a:pt x="2347" y="1290"/>
                    <a:pt x="2356" y="1236"/>
                    <a:pt x="2356" y="1179"/>
                  </a:cubicBezTo>
                  <a:cubicBezTo>
                    <a:pt x="2356" y="529"/>
                    <a:pt x="1828" y="1"/>
                    <a:pt x="11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73"/>
            <p:cNvSpPr/>
            <p:nvPr/>
          </p:nvSpPr>
          <p:spPr>
            <a:xfrm>
              <a:off x="897342" y="1721403"/>
              <a:ext cx="22092" cy="22092"/>
            </a:xfrm>
            <a:custGeom>
              <a:avLst/>
              <a:gdLst/>
              <a:ahLst/>
              <a:cxnLst/>
              <a:rect l="l" t="t" r="r" b="b"/>
              <a:pathLst>
                <a:path w="786" h="786" extrusionOk="0">
                  <a:moveTo>
                    <a:pt x="393" y="0"/>
                  </a:moveTo>
                  <a:cubicBezTo>
                    <a:pt x="176" y="0"/>
                    <a:pt x="1" y="177"/>
                    <a:pt x="1" y="393"/>
                  </a:cubicBezTo>
                  <a:cubicBezTo>
                    <a:pt x="1" y="609"/>
                    <a:pt x="176" y="785"/>
                    <a:pt x="393" y="785"/>
                  </a:cubicBezTo>
                  <a:cubicBezTo>
                    <a:pt x="609" y="785"/>
                    <a:pt x="786" y="609"/>
                    <a:pt x="786" y="393"/>
                  </a:cubicBezTo>
                  <a:cubicBezTo>
                    <a:pt x="786" y="175"/>
                    <a:pt x="609" y="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263"/>
        <p:cNvGrpSpPr/>
        <p:nvPr/>
      </p:nvGrpSpPr>
      <p:grpSpPr>
        <a:xfrm>
          <a:off x="0" y="0"/>
          <a:ext cx="0" cy="0"/>
          <a:chOff x="0" y="0"/>
          <a:chExt cx="0" cy="0"/>
        </a:xfrm>
      </p:grpSpPr>
      <p:sp>
        <p:nvSpPr>
          <p:cNvPr id="1264" name="Google Shape;1264;p74"/>
          <p:cNvSpPr txBox="1">
            <a:spLocks noGrp="1"/>
          </p:cNvSpPr>
          <p:nvPr>
            <p:ph type="body" idx="1"/>
          </p:nvPr>
        </p:nvSpPr>
        <p:spPr>
          <a:xfrm>
            <a:off x="720000" y="1215752"/>
            <a:ext cx="7704000" cy="341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Here’s an assortment of alternative resources whose style fits that of this template:</a:t>
            </a:r>
            <a:endParaRPr/>
          </a:p>
          <a:p>
            <a:pPr marL="0" lvl="0" indent="0" algn="l" rtl="0">
              <a:spcBef>
                <a:spcPts val="1000"/>
              </a:spcBef>
              <a:spcAft>
                <a:spcPts val="0"/>
              </a:spcAft>
              <a:buNone/>
            </a:pPr>
            <a:r>
              <a:rPr lang="en" b="1"/>
              <a:t>Photos:</a:t>
            </a:r>
            <a:endParaRPr b="1"/>
          </a:p>
          <a:p>
            <a:pPr marL="457200" lvl="0" indent="-317500" algn="l" rtl="0">
              <a:spcBef>
                <a:spcPts val="0"/>
              </a:spcBef>
              <a:spcAft>
                <a:spcPts val="0"/>
              </a:spcAft>
              <a:buSzPts val="1400"/>
              <a:buChar char="★"/>
            </a:pPr>
            <a:r>
              <a:rPr lang="en" u="sng">
                <a:solidFill>
                  <a:schemeClr val="hlink"/>
                </a:solidFill>
                <a:hlinkClick r:id="rId3"/>
              </a:rPr>
              <a:t>Close up business people in conference room</a:t>
            </a:r>
            <a:endParaRPr/>
          </a:p>
          <a:p>
            <a:pPr marL="457200" lvl="0" indent="-317500" algn="l" rtl="0">
              <a:spcBef>
                <a:spcPts val="0"/>
              </a:spcBef>
              <a:spcAft>
                <a:spcPts val="0"/>
              </a:spcAft>
              <a:buSzPts val="1400"/>
              <a:buChar char="★"/>
            </a:pPr>
            <a:r>
              <a:rPr lang="en" u="sng">
                <a:solidFill>
                  <a:schemeClr val="hlink"/>
                </a:solidFill>
                <a:hlinkClick r:id="rId4"/>
              </a:rPr>
              <a:t>Cheerful office workers with papers</a:t>
            </a:r>
            <a:endParaRPr/>
          </a:p>
          <a:p>
            <a:pPr marL="457200" lvl="0" indent="-317500" algn="l" rtl="0">
              <a:spcBef>
                <a:spcPts val="0"/>
              </a:spcBef>
              <a:spcAft>
                <a:spcPts val="0"/>
              </a:spcAft>
              <a:buSzPts val="1400"/>
              <a:buChar char="★"/>
            </a:pPr>
            <a:r>
              <a:rPr lang="en" u="sng">
                <a:solidFill>
                  <a:schemeClr val="hlink"/>
                </a:solidFill>
                <a:hlinkClick r:id="rId5"/>
              </a:rPr>
              <a:t>Front view of people having a meeting in the office</a:t>
            </a:r>
            <a:endParaRPr/>
          </a:p>
          <a:p>
            <a:pPr marL="457200" lvl="0" indent="-317500" algn="l" rtl="0">
              <a:spcBef>
                <a:spcPts val="0"/>
              </a:spcBef>
              <a:spcAft>
                <a:spcPts val="0"/>
              </a:spcAft>
              <a:buSzPts val="1400"/>
              <a:buChar char="★"/>
            </a:pPr>
            <a:r>
              <a:rPr lang="en" u="sng">
                <a:solidFill>
                  <a:schemeClr val="hlink"/>
                </a:solidFill>
                <a:hlinkClick r:id="rId6"/>
              </a:rPr>
              <a:t>Businesspeople meeting at office working</a:t>
            </a:r>
            <a:endParaRPr/>
          </a:p>
          <a:p>
            <a:pPr marL="457200" lvl="0" indent="-317500" algn="l" rtl="0">
              <a:spcBef>
                <a:spcPts val="0"/>
              </a:spcBef>
              <a:spcAft>
                <a:spcPts val="0"/>
              </a:spcAft>
              <a:buSzPts val="1400"/>
              <a:buChar char="★"/>
            </a:pPr>
            <a:r>
              <a:rPr lang="en" u="sng">
                <a:solidFill>
                  <a:schemeClr val="hlink"/>
                </a:solidFill>
                <a:hlinkClick r:id="rId7"/>
              </a:rPr>
              <a:t>Colleagues working together on project</a:t>
            </a:r>
            <a:endParaRPr/>
          </a:p>
          <a:p>
            <a:pPr marL="457200" lvl="0" indent="-317500" algn="l" rtl="0">
              <a:spcBef>
                <a:spcPts val="0"/>
              </a:spcBef>
              <a:spcAft>
                <a:spcPts val="0"/>
              </a:spcAft>
              <a:buSzPts val="1400"/>
              <a:buChar char="★"/>
            </a:pPr>
            <a:r>
              <a:rPr lang="en" u="sng">
                <a:solidFill>
                  <a:schemeClr val="hlink"/>
                </a:solidFill>
                <a:hlinkClick r:id="rId8"/>
              </a:rPr>
              <a:t>Businesspeople at office meeting hand shake</a:t>
            </a:r>
            <a:endParaRPr/>
          </a:p>
          <a:p>
            <a:pPr marL="457200" lvl="0" indent="-317500" algn="l" rtl="0">
              <a:spcBef>
                <a:spcPts val="0"/>
              </a:spcBef>
              <a:spcAft>
                <a:spcPts val="0"/>
              </a:spcAft>
              <a:buSzPts val="1400"/>
              <a:buChar char="★"/>
            </a:pPr>
            <a:r>
              <a:rPr lang="en" u="sng">
                <a:solidFill>
                  <a:schemeClr val="hlink"/>
                </a:solidFill>
                <a:hlinkClick r:id="rId9"/>
              </a:rPr>
              <a:t>Businesspeople at office meeting</a:t>
            </a:r>
            <a:endParaRPr/>
          </a:p>
          <a:p>
            <a:pPr marL="457200" lvl="0" indent="-317500" algn="l" rtl="0">
              <a:spcBef>
                <a:spcPts val="0"/>
              </a:spcBef>
              <a:spcAft>
                <a:spcPts val="0"/>
              </a:spcAft>
              <a:buSzPts val="1400"/>
              <a:buChar char="★"/>
            </a:pPr>
            <a:r>
              <a:rPr lang="en" u="sng">
                <a:solidFill>
                  <a:schemeClr val="hlink"/>
                </a:solidFill>
                <a:hlinkClick r:id="rId10"/>
              </a:rPr>
              <a:t>Students giving five</a:t>
            </a:r>
            <a:endParaRPr/>
          </a:p>
          <a:p>
            <a:pPr marL="457200" lvl="0" indent="-317500" algn="l" rtl="0">
              <a:spcBef>
                <a:spcPts val="0"/>
              </a:spcBef>
              <a:spcAft>
                <a:spcPts val="0"/>
              </a:spcAft>
              <a:buSzPts val="1400"/>
              <a:buChar char="★"/>
            </a:pPr>
            <a:r>
              <a:rPr lang="en" u="sng">
                <a:solidFill>
                  <a:schemeClr val="hlink"/>
                </a:solidFill>
                <a:hlinkClick r:id="rId11"/>
              </a:rPr>
              <a:t>Front view positive young people smiling</a:t>
            </a:r>
            <a:endParaRPr/>
          </a:p>
          <a:p>
            <a:pPr marL="457200" lvl="0" indent="-317500" algn="l" rtl="0">
              <a:spcBef>
                <a:spcPts val="0"/>
              </a:spcBef>
              <a:spcAft>
                <a:spcPts val="0"/>
              </a:spcAft>
              <a:buSzPts val="1400"/>
              <a:buChar char="★"/>
            </a:pPr>
            <a:r>
              <a:rPr lang="en" u="sng">
                <a:solidFill>
                  <a:schemeClr val="hlink"/>
                </a:solidFill>
                <a:hlinkClick r:id="rId12"/>
              </a:rPr>
              <a:t>Three businesspersons in a meeting</a:t>
            </a:r>
            <a:endParaRPr/>
          </a:p>
          <a:p>
            <a:pPr marL="457200" lvl="0" indent="-317500" algn="l" rtl="0">
              <a:spcBef>
                <a:spcPts val="0"/>
              </a:spcBef>
              <a:spcAft>
                <a:spcPts val="0"/>
              </a:spcAft>
              <a:buSzPts val="1400"/>
              <a:buChar char="★"/>
            </a:pPr>
            <a:r>
              <a:rPr lang="en" u="sng">
                <a:solidFill>
                  <a:schemeClr val="hlink"/>
                </a:solidFill>
                <a:hlinkClick r:id="rId13"/>
              </a:rPr>
              <a:t>Close up men discussing eco project</a:t>
            </a:r>
            <a:endParaRPr/>
          </a:p>
          <a:p>
            <a:pPr marL="457200" lvl="0" indent="-317500" algn="l" rtl="0">
              <a:spcBef>
                <a:spcPts val="0"/>
              </a:spcBef>
              <a:spcAft>
                <a:spcPts val="0"/>
              </a:spcAft>
              <a:buSzPts val="1400"/>
              <a:buChar char="★"/>
            </a:pPr>
            <a:r>
              <a:rPr lang="en" u="sng">
                <a:solidFill>
                  <a:schemeClr val="hlink"/>
                </a:solidFill>
                <a:hlinkClick r:id="rId14"/>
              </a:rPr>
              <a:t>Front view of couple making plans to remodel the household together</a:t>
            </a:r>
            <a:endParaRPr/>
          </a:p>
        </p:txBody>
      </p:sp>
      <p:sp>
        <p:nvSpPr>
          <p:cNvPr id="1265" name="Google Shape;1265;p74"/>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269"/>
        <p:cNvGrpSpPr/>
        <p:nvPr/>
      </p:nvGrpSpPr>
      <p:grpSpPr>
        <a:xfrm>
          <a:off x="0" y="0"/>
          <a:ext cx="0" cy="0"/>
          <a:chOff x="0" y="0"/>
          <a:chExt cx="0" cy="0"/>
        </a:xfrm>
      </p:grpSpPr>
      <p:sp>
        <p:nvSpPr>
          <p:cNvPr id="1270" name="Google Shape;1270;p75"/>
          <p:cNvSpPr txBox="1">
            <a:spLocks noGrp="1"/>
          </p:cNvSpPr>
          <p:nvPr>
            <p:ph type="body" idx="1"/>
          </p:nvPr>
        </p:nvSpPr>
        <p:spPr>
          <a:xfrm>
            <a:off x="720000" y="1215750"/>
            <a:ext cx="3852000" cy="3637500"/>
          </a:xfrm>
          <a:prstGeom prst="rect">
            <a:avLst/>
          </a:prstGeom>
        </p:spPr>
        <p:txBody>
          <a:bodyPr spcFirstLastPara="1" wrap="square" lIns="91425" tIns="91425" rIns="91425" bIns="91425" anchor="t" anchorCtr="0">
            <a:noAutofit/>
          </a:bodyPr>
          <a:lstStyle/>
          <a:p>
            <a:pPr marL="0" lvl="0" indent="0" algn="l" rtl="0">
              <a:lnSpc>
                <a:spcPct val="100000"/>
              </a:lnSpc>
              <a:spcBef>
                <a:spcPts val="300"/>
              </a:spcBef>
              <a:spcAft>
                <a:spcPts val="0"/>
              </a:spcAft>
              <a:buClr>
                <a:schemeClr val="dk1"/>
              </a:buClr>
              <a:buSzPts val="1100"/>
              <a:buFont typeface="Arial"/>
              <a:buNone/>
            </a:pPr>
            <a:r>
              <a:rPr lang="en" dirty="0">
                <a:solidFill>
                  <a:schemeClr val="dk1"/>
                </a:solidFill>
              </a:rPr>
              <a:t>Did you like the resources on this template? Get them for free at our other websites:</a:t>
            </a:r>
            <a:endParaRPr dirty="0">
              <a:solidFill>
                <a:schemeClr val="dk1"/>
              </a:solidFill>
            </a:endParaRPr>
          </a:p>
          <a:p>
            <a:pPr marL="0" lvl="0" indent="0" algn="l" rtl="0">
              <a:spcBef>
                <a:spcPts val="1000"/>
              </a:spcBef>
              <a:spcAft>
                <a:spcPts val="0"/>
              </a:spcAft>
              <a:buNone/>
            </a:pPr>
            <a:r>
              <a:rPr lang="en" b="1" dirty="0">
                <a:solidFill>
                  <a:schemeClr val="dk1"/>
                </a:solidFill>
              </a:rPr>
              <a:t>V</a:t>
            </a:r>
            <a:r>
              <a:rPr lang="en" b="1" dirty="0"/>
              <a:t>ectors</a:t>
            </a:r>
            <a:endParaRPr b="1" dirty="0">
              <a:solidFill>
                <a:schemeClr val="dk1"/>
              </a:solidFill>
            </a:endParaRPr>
          </a:p>
          <a:p>
            <a:pPr marL="457200" lvl="0" indent="-317500" algn="l" rtl="0">
              <a:spcBef>
                <a:spcPts val="300"/>
              </a:spcBef>
              <a:spcAft>
                <a:spcPts val="0"/>
              </a:spcAft>
              <a:buClr>
                <a:schemeClr val="dk1"/>
              </a:buClr>
              <a:buSzPts val="1400"/>
              <a:buChar char="★"/>
            </a:pPr>
            <a:r>
              <a:rPr lang="en" u="sng" dirty="0">
                <a:solidFill>
                  <a:schemeClr val="hlink"/>
                </a:solidFill>
                <a:hlinkClick r:id="rId3"/>
              </a:rPr>
              <a:t>Gradient minimalist business card</a:t>
            </a:r>
            <a:endParaRPr u="sng" dirty="0"/>
          </a:p>
          <a:p>
            <a:pPr marL="457200" lvl="0" indent="-317500" algn="l" rtl="0">
              <a:spcBef>
                <a:spcPts val="0"/>
              </a:spcBef>
              <a:spcAft>
                <a:spcPts val="0"/>
              </a:spcAft>
              <a:buSzPts val="1400"/>
              <a:buChar char="★"/>
            </a:pPr>
            <a:r>
              <a:rPr lang="en" u="sng" dirty="0">
                <a:solidFill>
                  <a:schemeClr val="hlink"/>
                </a:solidFill>
                <a:hlinkClick r:id="rId4"/>
              </a:rPr>
              <a:t>Gradient minimalist business card I</a:t>
            </a:r>
            <a:endParaRPr u="sng" dirty="0"/>
          </a:p>
          <a:p>
            <a:pPr marL="0" lvl="0" indent="0" algn="l" rtl="0">
              <a:spcBef>
                <a:spcPts val="1000"/>
              </a:spcBef>
              <a:spcAft>
                <a:spcPts val="0"/>
              </a:spcAft>
              <a:buNone/>
            </a:pPr>
            <a:r>
              <a:rPr lang="en" b="1" dirty="0">
                <a:solidFill>
                  <a:schemeClr val="dk1"/>
                </a:solidFill>
              </a:rPr>
              <a:t>P</a:t>
            </a:r>
            <a:r>
              <a:rPr lang="en" b="1" dirty="0"/>
              <a:t>hotos</a:t>
            </a:r>
            <a:endParaRPr b="1" dirty="0">
              <a:solidFill>
                <a:schemeClr val="dk1"/>
              </a:solidFill>
            </a:endParaRPr>
          </a:p>
          <a:p>
            <a:pPr marL="457200" lvl="0" indent="-317500" algn="l" rtl="0">
              <a:spcBef>
                <a:spcPts val="300"/>
              </a:spcBef>
              <a:spcAft>
                <a:spcPts val="0"/>
              </a:spcAft>
              <a:buClr>
                <a:schemeClr val="dk1"/>
              </a:buClr>
              <a:buSzPts val="1400"/>
              <a:buChar char="★"/>
            </a:pPr>
            <a:r>
              <a:rPr lang="en" u="sng" dirty="0">
                <a:solidFill>
                  <a:schemeClr val="hlink"/>
                </a:solidFill>
                <a:hlinkClick r:id="rId5"/>
              </a:rPr>
              <a:t>Woman holding european union envelope</a:t>
            </a:r>
            <a:endParaRPr u="sng" dirty="0"/>
          </a:p>
          <a:p>
            <a:pPr marL="457200" lvl="0" indent="-317500" algn="l" rtl="0">
              <a:spcBef>
                <a:spcPts val="0"/>
              </a:spcBef>
              <a:spcAft>
                <a:spcPts val="0"/>
              </a:spcAft>
              <a:buSzPts val="1400"/>
              <a:buChar char="★"/>
            </a:pPr>
            <a:r>
              <a:rPr lang="en" u="sng" dirty="0">
                <a:solidFill>
                  <a:schemeClr val="hlink"/>
                </a:solidFill>
                <a:hlinkClick r:id="rId6"/>
              </a:rPr>
              <a:t>High angle smiley colleagues working together</a:t>
            </a:r>
            <a:endParaRPr u="sng" dirty="0"/>
          </a:p>
          <a:p>
            <a:pPr marL="457200" lvl="0" indent="-317500" algn="l" rtl="0">
              <a:spcBef>
                <a:spcPts val="0"/>
              </a:spcBef>
              <a:spcAft>
                <a:spcPts val="0"/>
              </a:spcAft>
              <a:buSzPts val="1400"/>
              <a:buChar char="★"/>
            </a:pPr>
            <a:r>
              <a:rPr lang="en" u="sng" dirty="0">
                <a:solidFill>
                  <a:schemeClr val="hlink"/>
                </a:solidFill>
                <a:hlinkClick r:id="rId7"/>
              </a:rPr>
              <a:t>Friends looking in the distance</a:t>
            </a:r>
            <a:endParaRPr dirty="0"/>
          </a:p>
          <a:p>
            <a:pPr marL="457200" lvl="0" indent="-317500" algn="l" rtl="0">
              <a:spcBef>
                <a:spcPts val="0"/>
              </a:spcBef>
              <a:spcAft>
                <a:spcPts val="0"/>
              </a:spcAft>
              <a:buSzPts val="1400"/>
              <a:buChar char="★"/>
            </a:pPr>
            <a:r>
              <a:rPr lang="en" u="sng" dirty="0">
                <a:hlinkClick r:id="rId8"/>
              </a:rPr>
              <a:t>Group of people with laptops</a:t>
            </a:r>
            <a:endParaRPr dirty="0"/>
          </a:p>
        </p:txBody>
      </p:sp>
      <p:sp>
        <p:nvSpPr>
          <p:cNvPr id="1271" name="Google Shape;1271;p75"/>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Resources</a:t>
            </a:r>
            <a:endParaRPr/>
          </a:p>
        </p:txBody>
      </p:sp>
      <p:sp>
        <p:nvSpPr>
          <p:cNvPr id="1272" name="Google Shape;1272;p75"/>
          <p:cNvSpPr txBox="1">
            <a:spLocks noGrp="1"/>
          </p:cNvSpPr>
          <p:nvPr>
            <p:ph type="body" idx="2"/>
          </p:nvPr>
        </p:nvSpPr>
        <p:spPr>
          <a:xfrm>
            <a:off x="4572000" y="1215750"/>
            <a:ext cx="3852000" cy="3637500"/>
          </a:xfrm>
          <a:prstGeom prst="rect">
            <a:avLst/>
          </a:prstGeom>
        </p:spPr>
        <p:txBody>
          <a:bodyPr spcFirstLastPara="1" wrap="square" lIns="91425" tIns="91425" rIns="91425" bIns="91425" anchor="t" anchorCtr="0">
            <a:noAutofit/>
          </a:bodyPr>
          <a:lstStyle/>
          <a:p>
            <a:pPr marL="457200" lvl="0" indent="-317500" algn="l" rtl="0">
              <a:spcBef>
                <a:spcPts val="300"/>
              </a:spcBef>
              <a:spcAft>
                <a:spcPts val="0"/>
              </a:spcAft>
              <a:buSzPts val="1400"/>
              <a:buChar char="★"/>
            </a:pPr>
            <a:r>
              <a:rPr lang="en" u="sng" dirty="0">
                <a:hlinkClick r:id="rId9"/>
              </a:rPr>
              <a:t>Person expressing appreciation to their workmates</a:t>
            </a:r>
            <a:endParaRPr u="sng" dirty="0"/>
          </a:p>
          <a:p>
            <a:pPr marL="457200" lvl="0" indent="-317500" algn="l" rtl="0">
              <a:spcBef>
                <a:spcPts val="0"/>
              </a:spcBef>
              <a:spcAft>
                <a:spcPts val="0"/>
              </a:spcAft>
              <a:buSzPts val="1400"/>
              <a:buChar char="★"/>
            </a:pPr>
            <a:r>
              <a:rPr lang="en" u="sng" dirty="0">
                <a:hlinkClick r:id="rId10"/>
              </a:rPr>
              <a:t>Close up people holding hands</a:t>
            </a:r>
            <a:endParaRPr u="sng" dirty="0"/>
          </a:p>
          <a:p>
            <a:pPr marL="457200" lvl="0" indent="-317500" algn="l" rtl="0">
              <a:spcBef>
                <a:spcPts val="0"/>
              </a:spcBef>
              <a:spcAft>
                <a:spcPts val="0"/>
              </a:spcAft>
              <a:buSzPts val="1400"/>
              <a:buChar char="★"/>
            </a:pPr>
            <a:r>
              <a:rPr lang="en" u="sng" dirty="0">
                <a:hlinkClick r:id="rId11"/>
              </a:rPr>
              <a:t>Man and woman at desk shaking hands</a:t>
            </a:r>
            <a:endParaRPr u="sng" dirty="0"/>
          </a:p>
          <a:p>
            <a:pPr marL="457200" lvl="0" indent="-317500" algn="l" rtl="0">
              <a:spcBef>
                <a:spcPts val="0"/>
              </a:spcBef>
              <a:spcAft>
                <a:spcPts val="0"/>
              </a:spcAft>
              <a:buSzPts val="1400"/>
              <a:buChar char="★"/>
            </a:pPr>
            <a:r>
              <a:rPr lang="en" u="sng" dirty="0">
                <a:hlinkClick r:id="rId12"/>
              </a:rPr>
              <a:t>High angle people working in office</a:t>
            </a:r>
            <a:endParaRPr u="sng" dirty="0"/>
          </a:p>
          <a:p>
            <a:pPr marL="457200" lvl="0" indent="-317500" algn="l" rtl="0">
              <a:spcBef>
                <a:spcPts val="0"/>
              </a:spcBef>
              <a:spcAft>
                <a:spcPts val="0"/>
              </a:spcAft>
              <a:buSzPts val="1400"/>
              <a:buChar char="★"/>
            </a:pPr>
            <a:r>
              <a:rPr lang="en" u="sng" dirty="0">
                <a:hlinkClick r:id="rId13"/>
              </a:rPr>
              <a:t>Co-working people working together</a:t>
            </a:r>
            <a:endParaRPr u="sng" dirty="0"/>
          </a:p>
          <a:p>
            <a:pPr marL="457200" lvl="0" indent="-317500" algn="l" rtl="0">
              <a:spcBef>
                <a:spcPts val="0"/>
              </a:spcBef>
              <a:spcAft>
                <a:spcPts val="0"/>
              </a:spcAft>
              <a:buSzPts val="1400"/>
              <a:buChar char="★"/>
            </a:pPr>
            <a:r>
              <a:rPr lang="en" u="sng" dirty="0">
                <a:solidFill>
                  <a:schemeClr val="hlink"/>
                </a:solidFill>
                <a:hlinkClick r:id="rId14"/>
              </a:rPr>
              <a:t>Man checking off items in list</a:t>
            </a:r>
            <a:endParaRPr u="sng" dirty="0"/>
          </a:p>
          <a:p>
            <a:pPr marL="457200" lvl="0" indent="-317500" algn="l" rtl="0">
              <a:spcBef>
                <a:spcPts val="0"/>
              </a:spcBef>
              <a:spcAft>
                <a:spcPts val="0"/>
              </a:spcAft>
              <a:buSzPts val="1400"/>
              <a:buChar char="★"/>
            </a:pPr>
            <a:r>
              <a:rPr lang="en" u="sng" dirty="0">
                <a:hlinkClick r:id="rId15"/>
              </a:rPr>
              <a:t>Woman wearing sundress</a:t>
            </a:r>
            <a:endParaRPr u="sng" dirty="0"/>
          </a:p>
          <a:p>
            <a:pPr marL="457200" lvl="0" indent="-317500" algn="l" rtl="0">
              <a:spcBef>
                <a:spcPts val="0"/>
              </a:spcBef>
              <a:spcAft>
                <a:spcPts val="0"/>
              </a:spcAft>
              <a:buSzPts val="1400"/>
              <a:buChar char="★"/>
            </a:pPr>
            <a:r>
              <a:rPr lang="en" u="sng" dirty="0">
                <a:hlinkClick r:id="rId16"/>
              </a:rPr>
              <a:t>People working as a team company</a:t>
            </a:r>
            <a:endParaRPr u="sng" dirty="0"/>
          </a:p>
          <a:p>
            <a:pPr marL="457200" lvl="0" indent="-317500" algn="l" rtl="0">
              <a:spcBef>
                <a:spcPts val="0"/>
              </a:spcBef>
              <a:spcAft>
                <a:spcPts val="0"/>
              </a:spcAft>
              <a:buSzPts val="1400"/>
              <a:buChar char="★"/>
            </a:pPr>
            <a:r>
              <a:rPr lang="en" u="sng" dirty="0">
                <a:hlinkClick r:id="rId17"/>
              </a:rPr>
              <a:t>Business colleagues banner concept with copy space</a:t>
            </a:r>
            <a:endParaRPr u="sng" dirty="0"/>
          </a:p>
          <a:p>
            <a:pPr marL="0" lvl="0" indent="0" algn="l" rtl="0">
              <a:spcBef>
                <a:spcPts val="1000"/>
              </a:spcBef>
              <a:spcAft>
                <a:spcPts val="0"/>
              </a:spcAft>
              <a:buNone/>
            </a:pPr>
            <a:r>
              <a:rPr lang="en" b="1" dirty="0"/>
              <a:t>Icons</a:t>
            </a:r>
            <a:endParaRPr b="1" dirty="0"/>
          </a:p>
          <a:p>
            <a:pPr marL="457200" lvl="0" indent="-317500" algn="l" rtl="0">
              <a:spcBef>
                <a:spcPts val="300"/>
              </a:spcBef>
              <a:spcAft>
                <a:spcPts val="0"/>
              </a:spcAft>
              <a:buSzPts val="1400"/>
              <a:buChar char="★"/>
            </a:pPr>
            <a:r>
              <a:rPr lang="en" u="sng" dirty="0">
                <a:hlinkClick r:id="rId18"/>
              </a:rPr>
              <a:t>Leadership filled icon pack</a:t>
            </a:r>
            <a:endParaRPr dirty="0"/>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88"/>
        <p:cNvGrpSpPr/>
        <p:nvPr/>
      </p:nvGrpSpPr>
      <p:grpSpPr>
        <a:xfrm>
          <a:off x="0" y="0"/>
          <a:ext cx="0" cy="0"/>
          <a:chOff x="0" y="0"/>
          <a:chExt cx="0" cy="0"/>
        </a:xfrm>
      </p:grpSpPr>
      <p:sp>
        <p:nvSpPr>
          <p:cNvPr id="1289" name="Google Shape;1289;p78"/>
          <p:cNvSpPr txBox="1"/>
          <p:nvPr/>
        </p:nvSpPr>
        <p:spPr>
          <a:xfrm>
            <a:off x="723400" y="1187975"/>
            <a:ext cx="7697100" cy="1466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dirty="0">
                <a:solidFill>
                  <a:schemeClr val="lt1"/>
                </a:solidFill>
              </a:rPr>
              <a:t>This presentation has been made using the following fonts:</a:t>
            </a:r>
            <a:endParaRPr sz="1100" dirty="0">
              <a:solidFill>
                <a:schemeClr val="lt1"/>
              </a:solidFill>
            </a:endParaRPr>
          </a:p>
          <a:p>
            <a:pPr marL="0" lvl="0" indent="0" algn="ctr" rtl="0">
              <a:lnSpc>
                <a:spcPct val="100000"/>
              </a:lnSpc>
              <a:spcBef>
                <a:spcPts val="1000"/>
              </a:spcBef>
              <a:spcAft>
                <a:spcPts val="0"/>
              </a:spcAft>
              <a:buNone/>
            </a:pPr>
            <a:r>
              <a:rPr lang="en" sz="1100" b="1" dirty="0">
                <a:solidFill>
                  <a:schemeClr val="lt1"/>
                </a:solidFill>
              </a:rPr>
              <a:t>Work Sans</a:t>
            </a:r>
            <a:endParaRPr sz="1100" b="1" dirty="0">
              <a:solidFill>
                <a:schemeClr val="lt1"/>
              </a:solidFill>
            </a:endParaRPr>
          </a:p>
          <a:p>
            <a:pPr marL="0" lvl="0" indent="0" algn="ctr" rtl="0">
              <a:lnSpc>
                <a:spcPct val="100000"/>
              </a:lnSpc>
              <a:spcBef>
                <a:spcPts val="0"/>
              </a:spcBef>
              <a:spcAft>
                <a:spcPts val="0"/>
              </a:spcAft>
              <a:buNone/>
            </a:pPr>
            <a:r>
              <a:rPr lang="en" sz="1100" dirty="0">
                <a:solidFill>
                  <a:schemeClr val="lt1"/>
                </a:solidFill>
              </a:rPr>
              <a:t>(</a:t>
            </a:r>
            <a:r>
              <a:rPr lang="en" sz="1100" b="1" u="sng" dirty="0">
                <a:solidFill>
                  <a:schemeClr val="lt1"/>
                </a:solidFil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https://fonts.google.com/specimen/Work+Sans</a:t>
            </a:r>
            <a:r>
              <a:rPr lang="en" sz="1100" dirty="0">
                <a:solidFill>
                  <a:schemeClr val="lt1"/>
                </a:solidFill>
              </a:rPr>
              <a:t>)</a:t>
            </a:r>
            <a:endParaRPr sz="1100" dirty="0">
              <a:solidFill>
                <a:schemeClr val="lt1"/>
              </a:solidFill>
            </a:endParaRPr>
          </a:p>
          <a:p>
            <a:pPr marL="0" lvl="0" indent="0" algn="ctr" rtl="0">
              <a:lnSpc>
                <a:spcPct val="100000"/>
              </a:lnSpc>
              <a:spcBef>
                <a:spcPts val="0"/>
              </a:spcBef>
              <a:spcAft>
                <a:spcPts val="0"/>
              </a:spcAft>
              <a:buNone/>
            </a:pPr>
            <a:endParaRPr sz="1100" dirty="0">
              <a:solidFill>
                <a:schemeClr val="lt1"/>
              </a:solidFill>
            </a:endParaRPr>
          </a:p>
          <a:p>
            <a:pPr marL="0" lvl="0" indent="0" algn="ctr" rtl="0">
              <a:lnSpc>
                <a:spcPct val="100000"/>
              </a:lnSpc>
              <a:spcBef>
                <a:spcPts val="0"/>
              </a:spcBef>
              <a:spcAft>
                <a:spcPts val="0"/>
              </a:spcAft>
              <a:buNone/>
            </a:pPr>
            <a:r>
              <a:rPr lang="en" sz="1100" b="1" dirty="0">
                <a:solidFill>
                  <a:schemeClr val="lt1"/>
                </a:solidFill>
              </a:rPr>
              <a:t>Chivo</a:t>
            </a:r>
            <a:endParaRPr sz="1100" b="1" dirty="0">
              <a:solidFill>
                <a:schemeClr val="lt1"/>
              </a:solidFill>
            </a:endParaRPr>
          </a:p>
          <a:p>
            <a:pPr marL="0" lvl="0" indent="0" algn="ctr" rtl="0">
              <a:lnSpc>
                <a:spcPct val="100000"/>
              </a:lnSpc>
              <a:spcBef>
                <a:spcPts val="0"/>
              </a:spcBef>
              <a:spcAft>
                <a:spcPts val="0"/>
              </a:spcAft>
              <a:buNone/>
            </a:pPr>
            <a:r>
              <a:rPr lang="en" sz="1100" dirty="0">
                <a:solidFill>
                  <a:schemeClr val="lt1"/>
                </a:solidFill>
              </a:rPr>
              <a:t>(</a:t>
            </a:r>
            <a:r>
              <a:rPr lang="en" sz="1100" b="1" u="sng" dirty="0">
                <a:solidFill>
                  <a:schemeClr val="lt1"/>
                </a:solidFill>
                <a:hlinkClick r:id="rId4">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https://fonts.google.com/specimen/Chivo</a:t>
            </a:r>
            <a:r>
              <a:rPr lang="en" sz="1100" dirty="0">
                <a:solidFill>
                  <a:schemeClr val="lt1"/>
                </a:solidFill>
              </a:rPr>
              <a:t>)</a:t>
            </a:r>
            <a:endParaRPr sz="1100" dirty="0">
              <a:solidFill>
                <a:schemeClr val="lt1"/>
              </a:solidFill>
            </a:endParaRPr>
          </a:p>
          <a:p>
            <a:pPr marL="0" lvl="0" indent="0" algn="l" rtl="0">
              <a:lnSpc>
                <a:spcPct val="100000"/>
              </a:lnSpc>
              <a:spcBef>
                <a:spcPts val="0"/>
              </a:spcBef>
              <a:spcAft>
                <a:spcPts val="0"/>
              </a:spcAft>
              <a:buNone/>
            </a:pPr>
            <a:endParaRPr sz="1100" dirty="0">
              <a:solidFill>
                <a:schemeClr val="lt1"/>
              </a:solidFill>
            </a:endParaRPr>
          </a:p>
        </p:txBody>
      </p:sp>
      <p:sp>
        <p:nvSpPr>
          <p:cNvPr id="1290" name="Google Shape;1290;p78"/>
          <p:cNvSpPr/>
          <p:nvPr/>
        </p:nvSpPr>
        <p:spPr>
          <a:xfrm>
            <a:off x="2583550" y="2947175"/>
            <a:ext cx="791400" cy="754200"/>
          </a:xfrm>
          <a:prstGeom prst="roundRect">
            <a:avLst>
              <a:gd name="adj" fmla="val 16667"/>
            </a:avLst>
          </a:prstGeom>
          <a:solidFill>
            <a:srgbClr val="1D3A6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78"/>
          <p:cNvSpPr/>
          <p:nvPr/>
        </p:nvSpPr>
        <p:spPr>
          <a:xfrm>
            <a:off x="3645370" y="2947175"/>
            <a:ext cx="791400" cy="754200"/>
          </a:xfrm>
          <a:prstGeom prst="roundRect">
            <a:avLst>
              <a:gd name="adj" fmla="val 16667"/>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78"/>
          <p:cNvSpPr/>
          <p:nvPr/>
        </p:nvSpPr>
        <p:spPr>
          <a:xfrm>
            <a:off x="4707189" y="2947175"/>
            <a:ext cx="791400" cy="754200"/>
          </a:xfrm>
          <a:prstGeom prst="roundRect">
            <a:avLst>
              <a:gd name="adj" fmla="val 16667"/>
            </a:avLst>
          </a:prstGeom>
          <a:solidFill>
            <a:srgbClr val="87C7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78"/>
          <p:cNvSpPr txBox="1"/>
          <p:nvPr/>
        </p:nvSpPr>
        <p:spPr>
          <a:xfrm>
            <a:off x="2583550"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#1d3a6b</a:t>
            </a:r>
            <a:endParaRPr sz="1000">
              <a:solidFill>
                <a:srgbClr val="FFFFFF"/>
              </a:solidFill>
            </a:endParaRPr>
          </a:p>
        </p:txBody>
      </p:sp>
      <p:sp>
        <p:nvSpPr>
          <p:cNvPr id="1294" name="Google Shape;1294;p78"/>
          <p:cNvSpPr txBox="1"/>
          <p:nvPr/>
        </p:nvSpPr>
        <p:spPr>
          <a:xfrm>
            <a:off x="3645375"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#ffffff</a:t>
            </a:r>
            <a:endParaRPr sz="1000"/>
          </a:p>
        </p:txBody>
      </p:sp>
      <p:sp>
        <p:nvSpPr>
          <p:cNvPr id="1295" name="Google Shape;1295;p78"/>
          <p:cNvSpPr txBox="1"/>
          <p:nvPr/>
        </p:nvSpPr>
        <p:spPr>
          <a:xfrm>
            <a:off x="4707200"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#87c7ff</a:t>
            </a:r>
            <a:endParaRPr sz="1000"/>
          </a:p>
        </p:txBody>
      </p:sp>
      <p:sp>
        <p:nvSpPr>
          <p:cNvPr id="1296" name="Google Shape;1296;p78"/>
          <p:cNvSpPr/>
          <p:nvPr/>
        </p:nvSpPr>
        <p:spPr>
          <a:xfrm>
            <a:off x="5769025" y="2947175"/>
            <a:ext cx="791400" cy="754200"/>
          </a:xfrm>
          <a:prstGeom prst="roundRect">
            <a:avLst>
              <a:gd name="adj" fmla="val 16667"/>
            </a:avLst>
          </a:prstGeom>
          <a:solidFill>
            <a:srgbClr val="4898F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78"/>
          <p:cNvSpPr txBox="1"/>
          <p:nvPr/>
        </p:nvSpPr>
        <p:spPr>
          <a:xfrm>
            <a:off x="5769025"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#4898f6</a:t>
            </a:r>
            <a:endParaRPr sz="1000">
              <a:solidFill>
                <a:srgbClr val="FFFFFF"/>
              </a:solidFill>
            </a:endParaRPr>
          </a:p>
        </p:txBody>
      </p:sp>
      <p:sp>
        <p:nvSpPr>
          <p:cNvPr id="1298" name="Google Shape;1298;p78"/>
          <p:cNvSpPr/>
          <p:nvPr/>
        </p:nvSpPr>
        <p:spPr>
          <a:xfrm>
            <a:off x="3114475" y="3878275"/>
            <a:ext cx="791400" cy="754200"/>
          </a:xfrm>
          <a:prstGeom prst="roundRect">
            <a:avLst>
              <a:gd name="adj" fmla="val 16667"/>
            </a:avLst>
          </a:prstGeom>
          <a:solidFill>
            <a:srgbClr val="0053B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78"/>
          <p:cNvSpPr/>
          <p:nvPr/>
        </p:nvSpPr>
        <p:spPr>
          <a:xfrm>
            <a:off x="4176295" y="3878275"/>
            <a:ext cx="791400" cy="754200"/>
          </a:xfrm>
          <a:prstGeom prst="roundRect">
            <a:avLst>
              <a:gd name="adj" fmla="val 16667"/>
            </a:avLst>
          </a:prstGeom>
          <a:solidFill>
            <a:srgbClr val="FFCE0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78"/>
          <p:cNvSpPr/>
          <p:nvPr/>
        </p:nvSpPr>
        <p:spPr>
          <a:xfrm>
            <a:off x="5238114" y="3878275"/>
            <a:ext cx="791400" cy="754200"/>
          </a:xfrm>
          <a:prstGeom prst="roundRect">
            <a:avLst>
              <a:gd name="adj" fmla="val 16667"/>
            </a:avLst>
          </a:prstGeom>
          <a:solidFill>
            <a:srgbClr val="FDBA15"/>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78"/>
          <p:cNvSpPr txBox="1"/>
          <p:nvPr/>
        </p:nvSpPr>
        <p:spPr>
          <a:xfrm>
            <a:off x="3114475"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#0053bf</a:t>
            </a:r>
            <a:endParaRPr sz="1000">
              <a:solidFill>
                <a:srgbClr val="FFFFFF"/>
              </a:solidFill>
            </a:endParaRPr>
          </a:p>
        </p:txBody>
      </p:sp>
      <p:sp>
        <p:nvSpPr>
          <p:cNvPr id="1302" name="Google Shape;1302;p78"/>
          <p:cNvSpPr txBox="1"/>
          <p:nvPr/>
        </p:nvSpPr>
        <p:spPr>
          <a:xfrm>
            <a:off x="4176300"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#ffce00</a:t>
            </a:r>
            <a:endParaRPr sz="1000"/>
          </a:p>
        </p:txBody>
      </p:sp>
      <p:sp>
        <p:nvSpPr>
          <p:cNvPr id="1303" name="Google Shape;1303;p78"/>
          <p:cNvSpPr txBox="1"/>
          <p:nvPr/>
        </p:nvSpPr>
        <p:spPr>
          <a:xfrm>
            <a:off x="5238125"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#fdba15</a:t>
            </a:r>
            <a:endParaRPr sz="1000"/>
          </a:p>
        </p:txBody>
      </p:sp>
      <p:sp>
        <p:nvSpPr>
          <p:cNvPr id="1304" name="Google Shape;1304;p78"/>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Fonts &amp; colors used</a:t>
            </a:r>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08"/>
        <p:cNvGrpSpPr/>
        <p:nvPr/>
      </p:nvGrpSpPr>
      <p:grpSpPr>
        <a:xfrm>
          <a:off x="0" y="0"/>
          <a:ext cx="0" cy="0"/>
          <a:chOff x="0" y="0"/>
          <a:chExt cx="0" cy="0"/>
        </a:xfrm>
      </p:grpSpPr>
      <p:sp>
        <p:nvSpPr>
          <p:cNvPr id="1309" name="Google Shape;1309;p79"/>
          <p:cNvSpPr txBox="1"/>
          <p:nvPr/>
        </p:nvSpPr>
        <p:spPr>
          <a:xfrm>
            <a:off x="1307550" y="1187975"/>
            <a:ext cx="6520500" cy="852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dirty="0">
                <a:solidFill>
                  <a:schemeClr val="lt1"/>
                </a:solidFill>
              </a:rPr>
              <a:t>Create your Story with our illustrated concepts. Choose the style you like the most, edit its colors, pick the background and layers you want to show and bring them to life with the animator panel! It will boost your presentation. Check out </a:t>
            </a:r>
            <a:r>
              <a:rPr lang="en" sz="1100" b="1" dirty="0">
                <a:solidFill>
                  <a:schemeClr val="dk2"/>
                </a:solidFill>
              </a:rPr>
              <a:t>h</a:t>
            </a:r>
            <a:r>
              <a:rPr lang="en" sz="1100" b="1" dirty="0">
                <a:solidFill>
                  <a:schemeClr val="dk2"/>
                </a:solidFill>
                <a:uFill>
                  <a:noFill/>
                </a:uFil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ow it works</a:t>
            </a:r>
            <a:r>
              <a:rPr lang="en" sz="1100" dirty="0">
                <a:solidFill>
                  <a:schemeClr val="lt1"/>
                </a:solidFill>
                <a:uFill>
                  <a:noFill/>
                </a:uFil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a:t>
            </a:r>
            <a:endParaRPr sz="1100" dirty="0">
              <a:solidFill>
                <a:schemeClr val="lt1"/>
              </a:solidFill>
            </a:endParaRPr>
          </a:p>
        </p:txBody>
      </p:sp>
      <p:sp>
        <p:nvSpPr>
          <p:cNvPr id="1310" name="Google Shape;1310;p79"/>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Storyset</a:t>
            </a:r>
            <a:endParaRPr/>
          </a:p>
        </p:txBody>
      </p:sp>
      <p:pic>
        <p:nvPicPr>
          <p:cNvPr id="1311" name="Google Shape;1311;p79"/>
          <p:cNvPicPr preferRelativeResize="0"/>
          <p:nvPr/>
        </p:nvPicPr>
        <p:blipFill rotWithShape="1">
          <a:blip r:embed="rId4">
            <a:alphaModFix/>
          </a:blip>
          <a:srcRect t="16547" b="16540"/>
          <a:stretch/>
        </p:blipFill>
        <p:spPr>
          <a:xfrm>
            <a:off x="723400" y="2607125"/>
            <a:ext cx="1522615" cy="1018800"/>
          </a:xfrm>
          <a:prstGeom prst="rect">
            <a:avLst/>
          </a:prstGeom>
          <a:noFill/>
          <a:ln>
            <a:noFill/>
          </a:ln>
        </p:spPr>
      </p:pic>
      <p:sp>
        <p:nvSpPr>
          <p:cNvPr id="1312" name="Google Shape;1312;p79">
            <a:hlinkClick r:id="rId5"/>
          </p:cNvPr>
          <p:cNvSpPr txBox="1"/>
          <p:nvPr/>
        </p:nvSpPr>
        <p:spPr>
          <a:xfrm>
            <a:off x="881858"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2"/>
                </a:solidFill>
                <a:uFill>
                  <a:noFill/>
                </a:uFill>
                <a:hlinkClick r:id="rId5">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Pana</a:t>
            </a:r>
            <a:endParaRPr b="1">
              <a:solidFill>
                <a:schemeClr val="dk2"/>
              </a:solidFill>
            </a:endParaRPr>
          </a:p>
        </p:txBody>
      </p:sp>
      <p:sp>
        <p:nvSpPr>
          <p:cNvPr id="1313" name="Google Shape;1313;p79">
            <a:hlinkClick r:id="rId6"/>
          </p:cNvPr>
          <p:cNvSpPr txBox="1"/>
          <p:nvPr/>
        </p:nvSpPr>
        <p:spPr>
          <a:xfrm>
            <a:off x="240297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2"/>
                </a:solidFill>
                <a:uFill>
                  <a:noFill/>
                </a:uFill>
                <a:hlinkClick r:id="rId6">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Amico</a:t>
            </a:r>
            <a:endParaRPr b="1">
              <a:solidFill>
                <a:schemeClr val="dk2"/>
              </a:solidFill>
            </a:endParaRPr>
          </a:p>
        </p:txBody>
      </p:sp>
      <p:sp>
        <p:nvSpPr>
          <p:cNvPr id="1314" name="Google Shape;1314;p79">
            <a:hlinkClick r:id="rId7"/>
          </p:cNvPr>
          <p:cNvSpPr txBox="1"/>
          <p:nvPr/>
        </p:nvSpPr>
        <p:spPr>
          <a:xfrm>
            <a:off x="392408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2"/>
                </a:solidFill>
                <a:uFill>
                  <a:noFill/>
                </a:uFill>
                <a:hlinkClick r:id="rId7">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Bro</a:t>
            </a:r>
            <a:endParaRPr b="1">
              <a:solidFill>
                <a:schemeClr val="dk2"/>
              </a:solidFill>
            </a:endParaRPr>
          </a:p>
        </p:txBody>
      </p:sp>
      <p:sp>
        <p:nvSpPr>
          <p:cNvPr id="1315" name="Google Shape;1315;p79">
            <a:hlinkClick r:id="rId8"/>
          </p:cNvPr>
          <p:cNvSpPr txBox="1"/>
          <p:nvPr/>
        </p:nvSpPr>
        <p:spPr>
          <a:xfrm>
            <a:off x="544520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2"/>
                </a:solidFill>
                <a:uFill>
                  <a:noFill/>
                </a:uFill>
                <a:hlinkClick r:id="rId8">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Rafiki</a:t>
            </a:r>
            <a:endParaRPr b="1">
              <a:solidFill>
                <a:schemeClr val="dk2"/>
              </a:solidFill>
            </a:endParaRPr>
          </a:p>
        </p:txBody>
      </p:sp>
      <p:pic>
        <p:nvPicPr>
          <p:cNvPr id="1316" name="Google Shape;1316;p79"/>
          <p:cNvPicPr preferRelativeResize="0"/>
          <p:nvPr/>
        </p:nvPicPr>
        <p:blipFill rotWithShape="1">
          <a:blip r:embed="rId9">
            <a:alphaModFix/>
          </a:blip>
          <a:srcRect/>
          <a:stretch/>
        </p:blipFill>
        <p:spPr>
          <a:xfrm>
            <a:off x="2376355" y="2481308"/>
            <a:ext cx="1270420" cy="1270435"/>
          </a:xfrm>
          <a:prstGeom prst="rect">
            <a:avLst/>
          </a:prstGeom>
          <a:noFill/>
          <a:ln>
            <a:noFill/>
          </a:ln>
        </p:spPr>
      </p:pic>
      <p:pic>
        <p:nvPicPr>
          <p:cNvPr id="1317" name="Google Shape;1317;p79"/>
          <p:cNvPicPr preferRelativeResize="0"/>
          <p:nvPr/>
        </p:nvPicPr>
        <p:blipFill rotWithShape="1">
          <a:blip r:embed="rId10">
            <a:alphaModFix/>
          </a:blip>
          <a:srcRect t="6377" b="6377"/>
          <a:stretch/>
        </p:blipFill>
        <p:spPr>
          <a:xfrm>
            <a:off x="3816030" y="2517800"/>
            <a:ext cx="1372495" cy="1197450"/>
          </a:xfrm>
          <a:prstGeom prst="rect">
            <a:avLst/>
          </a:prstGeom>
          <a:noFill/>
          <a:ln>
            <a:noFill/>
          </a:ln>
        </p:spPr>
      </p:pic>
      <p:pic>
        <p:nvPicPr>
          <p:cNvPr id="1318" name="Google Shape;1318;p79"/>
          <p:cNvPicPr preferRelativeResize="0"/>
          <p:nvPr/>
        </p:nvPicPr>
        <p:blipFill rotWithShape="1">
          <a:blip r:embed="rId11">
            <a:alphaModFix/>
          </a:blip>
          <a:srcRect t="9256" b="9256"/>
          <a:stretch/>
        </p:blipFill>
        <p:spPr>
          <a:xfrm>
            <a:off x="5306751" y="2557330"/>
            <a:ext cx="1372475" cy="1118390"/>
          </a:xfrm>
          <a:prstGeom prst="rect">
            <a:avLst/>
          </a:prstGeom>
          <a:noFill/>
          <a:ln>
            <a:noFill/>
          </a:ln>
        </p:spPr>
      </p:pic>
      <p:pic>
        <p:nvPicPr>
          <p:cNvPr id="1319" name="Google Shape;1319;p79"/>
          <p:cNvPicPr preferRelativeResize="0"/>
          <p:nvPr/>
        </p:nvPicPr>
        <p:blipFill rotWithShape="1">
          <a:blip r:embed="rId12">
            <a:alphaModFix/>
          </a:blip>
          <a:srcRect t="14837" b="14844"/>
          <a:stretch/>
        </p:blipFill>
        <p:spPr>
          <a:xfrm>
            <a:off x="6717734" y="2517795"/>
            <a:ext cx="1702865" cy="1197460"/>
          </a:xfrm>
          <a:prstGeom prst="rect">
            <a:avLst/>
          </a:prstGeom>
          <a:noFill/>
          <a:ln>
            <a:noFill/>
          </a:ln>
        </p:spPr>
      </p:pic>
      <p:sp>
        <p:nvSpPr>
          <p:cNvPr id="1320" name="Google Shape;1320;p79">
            <a:hlinkClick r:id="rId13"/>
          </p:cNvPr>
          <p:cNvSpPr txBox="1"/>
          <p:nvPr/>
        </p:nvSpPr>
        <p:spPr>
          <a:xfrm>
            <a:off x="696631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2"/>
                </a:solidFill>
                <a:uFill>
                  <a:noFill/>
                </a:uFill>
                <a:hlinkClick r:id="rId1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Cuate</a:t>
            </a:r>
            <a:endParaRPr b="1">
              <a:solidFill>
                <a:schemeClr val="dk2"/>
              </a:solidFill>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87"/>
        <p:cNvGrpSpPr/>
        <p:nvPr/>
      </p:nvGrpSpPr>
      <p:grpSpPr>
        <a:xfrm>
          <a:off x="0" y="0"/>
          <a:ext cx="0" cy="0"/>
          <a:chOff x="0" y="0"/>
          <a:chExt cx="0" cy="0"/>
        </a:xfrm>
      </p:grpSpPr>
      <p:sp>
        <p:nvSpPr>
          <p:cNvPr id="288" name="Google Shape;288;p42"/>
          <p:cNvSpPr txBox="1">
            <a:spLocks noGrp="1"/>
          </p:cNvSpPr>
          <p:nvPr>
            <p:ph type="title"/>
          </p:nvPr>
        </p:nvSpPr>
        <p:spPr>
          <a:xfrm>
            <a:off x="5169175" y="968950"/>
            <a:ext cx="3261600" cy="1341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European Commission</a:t>
            </a:r>
            <a:endParaRPr/>
          </a:p>
        </p:txBody>
      </p:sp>
      <p:pic>
        <p:nvPicPr>
          <p:cNvPr id="289" name="Google Shape;289;p42"/>
          <p:cNvPicPr preferRelativeResize="0">
            <a:picLocks noGrp="1"/>
          </p:cNvPicPr>
          <p:nvPr>
            <p:ph type="pic" idx="2"/>
          </p:nvPr>
        </p:nvPicPr>
        <p:blipFill rotWithShape="1">
          <a:blip r:embed="rId3">
            <a:alphaModFix/>
          </a:blip>
          <a:srcRect l="16626" r="16626"/>
          <a:stretch/>
        </p:blipFill>
        <p:spPr>
          <a:xfrm>
            <a:off x="713225" y="775500"/>
            <a:ext cx="3592500" cy="3592500"/>
          </a:xfrm>
          <a:prstGeom prst="rect">
            <a:avLst/>
          </a:prstGeom>
        </p:spPr>
      </p:pic>
      <p:sp>
        <p:nvSpPr>
          <p:cNvPr id="290" name="Google Shape;290;p42"/>
          <p:cNvSpPr txBox="1">
            <a:spLocks noGrp="1"/>
          </p:cNvSpPr>
          <p:nvPr>
            <p:ph type="subTitle" idx="1"/>
          </p:nvPr>
        </p:nvSpPr>
        <p:spPr>
          <a:xfrm>
            <a:off x="5169175" y="2745475"/>
            <a:ext cx="2219100" cy="1858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enter a subtitle here if you need it</a:t>
            </a:r>
            <a:endParaRPr/>
          </a:p>
        </p:txBody>
      </p:sp>
      <p:sp>
        <p:nvSpPr>
          <p:cNvPr id="291" name="Google Shape;291;p42"/>
          <p:cNvSpPr txBox="1">
            <a:spLocks noGrp="1"/>
          </p:cNvSpPr>
          <p:nvPr>
            <p:ph type="title" idx="3"/>
          </p:nvPr>
        </p:nvSpPr>
        <p:spPr>
          <a:xfrm>
            <a:off x="713225" y="775500"/>
            <a:ext cx="1294800" cy="1221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292" name="Google Shape;292;p42"/>
          <p:cNvSpPr/>
          <p:nvPr/>
        </p:nvSpPr>
        <p:spPr>
          <a:xfrm>
            <a:off x="7042071" y="4254163"/>
            <a:ext cx="270000" cy="256500"/>
          </a:xfrm>
          <a:prstGeom prst="star5">
            <a:avLst>
              <a:gd name="adj" fmla="val 19098"/>
              <a:gd name="hf" fmla="val 105146"/>
              <a:gd name="vf" fmla="val 11055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24"/>
        <p:cNvGrpSpPr/>
        <p:nvPr/>
      </p:nvGrpSpPr>
      <p:grpSpPr>
        <a:xfrm>
          <a:off x="0" y="0"/>
          <a:ext cx="0" cy="0"/>
          <a:chOff x="0" y="0"/>
          <a:chExt cx="0" cy="0"/>
        </a:xfrm>
      </p:grpSpPr>
      <p:grpSp>
        <p:nvGrpSpPr>
          <p:cNvPr id="1325" name="Google Shape;1325;p80"/>
          <p:cNvGrpSpPr/>
          <p:nvPr/>
        </p:nvGrpSpPr>
        <p:grpSpPr>
          <a:xfrm>
            <a:off x="5048544" y="3019584"/>
            <a:ext cx="442841" cy="514271"/>
            <a:chOff x="4727025" y="1332775"/>
            <a:chExt cx="59900" cy="69625"/>
          </a:xfrm>
        </p:grpSpPr>
        <p:sp>
          <p:nvSpPr>
            <p:cNvPr id="1326" name="Google Shape;1326;p8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8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 name="Google Shape;1328;p80"/>
          <p:cNvGrpSpPr/>
          <p:nvPr/>
        </p:nvGrpSpPr>
        <p:grpSpPr>
          <a:xfrm>
            <a:off x="5723860" y="2267072"/>
            <a:ext cx="500909" cy="500899"/>
            <a:chOff x="4820425" y="1329900"/>
            <a:chExt cx="70175" cy="70350"/>
          </a:xfrm>
        </p:grpSpPr>
        <p:sp>
          <p:nvSpPr>
            <p:cNvPr id="1329" name="Google Shape;1329;p8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8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8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8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 name="Google Shape;1333;p80"/>
          <p:cNvGrpSpPr/>
          <p:nvPr/>
        </p:nvGrpSpPr>
        <p:grpSpPr>
          <a:xfrm>
            <a:off x="6376484" y="2278862"/>
            <a:ext cx="538135" cy="493119"/>
            <a:chOff x="4903200" y="1331525"/>
            <a:chExt cx="73575" cy="67425"/>
          </a:xfrm>
        </p:grpSpPr>
        <p:sp>
          <p:nvSpPr>
            <p:cNvPr id="1334" name="Google Shape;1334;p8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335" name="Google Shape;1335;p8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 name="Google Shape;1336;p80"/>
          <p:cNvGrpSpPr/>
          <p:nvPr/>
        </p:nvGrpSpPr>
        <p:grpSpPr>
          <a:xfrm>
            <a:off x="5636435" y="3020840"/>
            <a:ext cx="544563" cy="511895"/>
            <a:chOff x="4815575" y="1416800"/>
            <a:chExt cx="73750" cy="71400"/>
          </a:xfrm>
        </p:grpSpPr>
        <p:sp>
          <p:nvSpPr>
            <p:cNvPr id="1337" name="Google Shape;1337;p8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8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8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 name="Google Shape;1340;p80"/>
          <p:cNvGrpSpPr/>
          <p:nvPr/>
        </p:nvGrpSpPr>
        <p:grpSpPr>
          <a:xfrm>
            <a:off x="6333060" y="3020546"/>
            <a:ext cx="602914" cy="512477"/>
            <a:chOff x="4902475" y="1418875"/>
            <a:chExt cx="74500" cy="63775"/>
          </a:xfrm>
        </p:grpSpPr>
        <p:sp>
          <p:nvSpPr>
            <p:cNvPr id="1341" name="Google Shape;1341;p8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80"/>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 name="Google Shape;1343;p80"/>
          <p:cNvGrpSpPr/>
          <p:nvPr/>
        </p:nvGrpSpPr>
        <p:grpSpPr>
          <a:xfrm>
            <a:off x="5748932" y="3759785"/>
            <a:ext cx="515391" cy="525699"/>
            <a:chOff x="4818100" y="1507675"/>
            <a:chExt cx="71225" cy="71625"/>
          </a:xfrm>
        </p:grpSpPr>
        <p:sp>
          <p:nvSpPr>
            <p:cNvPr id="1344" name="Google Shape;1344;p8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8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8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8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 name="Google Shape;1348;p80"/>
          <p:cNvGrpSpPr/>
          <p:nvPr/>
        </p:nvGrpSpPr>
        <p:grpSpPr>
          <a:xfrm>
            <a:off x="5087034" y="3781317"/>
            <a:ext cx="522956" cy="489869"/>
            <a:chOff x="4721450" y="1509475"/>
            <a:chExt cx="79350" cy="74325"/>
          </a:xfrm>
        </p:grpSpPr>
        <p:sp>
          <p:nvSpPr>
            <p:cNvPr id="1349" name="Google Shape;1349;p8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8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8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8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 name="Google Shape;1353;p80"/>
          <p:cNvGrpSpPr/>
          <p:nvPr/>
        </p:nvGrpSpPr>
        <p:grpSpPr>
          <a:xfrm>
            <a:off x="6410277" y="3761069"/>
            <a:ext cx="525704" cy="535436"/>
            <a:chOff x="4906800" y="1507500"/>
            <a:chExt cx="70350" cy="71075"/>
          </a:xfrm>
        </p:grpSpPr>
        <p:sp>
          <p:nvSpPr>
            <p:cNvPr id="1354" name="Google Shape;1354;p8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8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8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8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8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 name="Google Shape;1359;p80"/>
          <p:cNvGrpSpPr/>
          <p:nvPr/>
        </p:nvGrpSpPr>
        <p:grpSpPr>
          <a:xfrm>
            <a:off x="4443099" y="2267050"/>
            <a:ext cx="508054" cy="508095"/>
            <a:chOff x="3736598" y="2170606"/>
            <a:chExt cx="404889" cy="404889"/>
          </a:xfrm>
        </p:grpSpPr>
        <p:sp>
          <p:nvSpPr>
            <p:cNvPr id="1360" name="Google Shape;1360;p8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8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8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8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 name="Google Shape;1364;p80"/>
          <p:cNvGrpSpPr/>
          <p:nvPr/>
        </p:nvGrpSpPr>
        <p:grpSpPr>
          <a:xfrm>
            <a:off x="3731139" y="2267145"/>
            <a:ext cx="575790" cy="507904"/>
            <a:chOff x="3161917" y="2170682"/>
            <a:chExt cx="458870" cy="404737"/>
          </a:xfrm>
        </p:grpSpPr>
        <p:sp>
          <p:nvSpPr>
            <p:cNvPr id="1365" name="Google Shape;1365;p8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366" name="Google Shape;1366;p8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8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 name="Google Shape;1368;p80"/>
          <p:cNvGrpSpPr/>
          <p:nvPr/>
        </p:nvGrpSpPr>
        <p:grpSpPr>
          <a:xfrm>
            <a:off x="3758669" y="3027517"/>
            <a:ext cx="520730" cy="498567"/>
            <a:chOff x="3179914" y="2889488"/>
            <a:chExt cx="422876" cy="404911"/>
          </a:xfrm>
        </p:grpSpPr>
        <p:sp>
          <p:nvSpPr>
            <p:cNvPr id="1369" name="Google Shape;1369;p8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8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8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8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8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8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 name="Google Shape;1375;p80"/>
          <p:cNvGrpSpPr/>
          <p:nvPr/>
        </p:nvGrpSpPr>
        <p:grpSpPr>
          <a:xfrm>
            <a:off x="4387349" y="3027477"/>
            <a:ext cx="516145" cy="498648"/>
            <a:chOff x="3729467" y="2889422"/>
            <a:chExt cx="419153" cy="404977"/>
          </a:xfrm>
        </p:grpSpPr>
        <p:sp>
          <p:nvSpPr>
            <p:cNvPr id="1376" name="Google Shape;1376;p8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8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8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8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8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8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8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3" name="Google Shape;1383;p80"/>
          <p:cNvSpPr/>
          <p:nvPr/>
        </p:nvSpPr>
        <p:spPr>
          <a:xfrm>
            <a:off x="7405574" y="22744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80"/>
          <p:cNvSpPr/>
          <p:nvPr/>
        </p:nvSpPr>
        <p:spPr>
          <a:xfrm>
            <a:off x="7105028" y="22568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80"/>
          <p:cNvSpPr/>
          <p:nvPr/>
        </p:nvSpPr>
        <p:spPr>
          <a:xfrm>
            <a:off x="7727317" y="22633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80"/>
          <p:cNvSpPr/>
          <p:nvPr/>
        </p:nvSpPr>
        <p:spPr>
          <a:xfrm>
            <a:off x="8022022" y="22568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7" name="Google Shape;1387;p80"/>
          <p:cNvGrpSpPr/>
          <p:nvPr/>
        </p:nvGrpSpPr>
        <p:grpSpPr>
          <a:xfrm>
            <a:off x="7107677" y="2474362"/>
            <a:ext cx="166473" cy="141497"/>
            <a:chOff x="4660325" y="1866850"/>
            <a:chExt cx="68350" cy="58100"/>
          </a:xfrm>
        </p:grpSpPr>
        <p:sp>
          <p:nvSpPr>
            <p:cNvPr id="1388" name="Google Shape;1388;p8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8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 name="Google Shape;1390;p80"/>
          <p:cNvGrpSpPr/>
          <p:nvPr/>
        </p:nvGrpSpPr>
        <p:grpSpPr>
          <a:xfrm>
            <a:off x="7417022" y="2500086"/>
            <a:ext cx="162515" cy="90049"/>
            <a:chOff x="4791775" y="1877500"/>
            <a:chExt cx="66725" cy="36975"/>
          </a:xfrm>
        </p:grpSpPr>
        <p:sp>
          <p:nvSpPr>
            <p:cNvPr id="1391" name="Google Shape;1391;p8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8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 name="Google Shape;1393;p80"/>
          <p:cNvGrpSpPr/>
          <p:nvPr/>
        </p:nvGrpSpPr>
        <p:grpSpPr>
          <a:xfrm>
            <a:off x="7738734" y="2500086"/>
            <a:ext cx="144979" cy="90049"/>
            <a:chOff x="4923925" y="1877500"/>
            <a:chExt cx="59525" cy="36975"/>
          </a:xfrm>
        </p:grpSpPr>
        <p:sp>
          <p:nvSpPr>
            <p:cNvPr id="1394" name="Google Shape;1394;p8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8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 name="Google Shape;1396;p80"/>
          <p:cNvGrpSpPr/>
          <p:nvPr/>
        </p:nvGrpSpPr>
        <p:grpSpPr>
          <a:xfrm>
            <a:off x="8033226" y="2482277"/>
            <a:ext cx="141447" cy="125667"/>
            <a:chOff x="5058450" y="1870100"/>
            <a:chExt cx="58075" cy="51600"/>
          </a:xfrm>
        </p:grpSpPr>
        <p:sp>
          <p:nvSpPr>
            <p:cNvPr id="1397" name="Google Shape;1397;p8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8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 name="Google Shape;1399;p80"/>
          <p:cNvGrpSpPr/>
          <p:nvPr/>
        </p:nvGrpSpPr>
        <p:grpSpPr>
          <a:xfrm>
            <a:off x="7447741" y="2904685"/>
            <a:ext cx="101077" cy="107645"/>
            <a:chOff x="4811425" y="2065025"/>
            <a:chExt cx="41500" cy="44200"/>
          </a:xfrm>
        </p:grpSpPr>
        <p:sp>
          <p:nvSpPr>
            <p:cNvPr id="1400" name="Google Shape;1400;p8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8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 name="Google Shape;1402;p80"/>
          <p:cNvGrpSpPr/>
          <p:nvPr/>
        </p:nvGrpSpPr>
        <p:grpSpPr>
          <a:xfrm>
            <a:off x="7740178" y="2904898"/>
            <a:ext cx="120867" cy="107218"/>
            <a:chOff x="4929875" y="2065025"/>
            <a:chExt cx="49625" cy="44025"/>
          </a:xfrm>
        </p:grpSpPr>
        <p:sp>
          <p:nvSpPr>
            <p:cNvPr id="1403" name="Google Shape;1403;p8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8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 name="Google Shape;1405;p80"/>
          <p:cNvGrpSpPr/>
          <p:nvPr/>
        </p:nvGrpSpPr>
        <p:grpSpPr>
          <a:xfrm>
            <a:off x="8068847" y="2907912"/>
            <a:ext cx="70206" cy="101191"/>
            <a:chOff x="5083925" y="2066350"/>
            <a:chExt cx="28825" cy="41550"/>
          </a:xfrm>
        </p:grpSpPr>
        <p:sp>
          <p:nvSpPr>
            <p:cNvPr id="1406" name="Google Shape;1406;p8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8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 name="Google Shape;1408;p80"/>
          <p:cNvGrpSpPr/>
          <p:nvPr/>
        </p:nvGrpSpPr>
        <p:grpSpPr>
          <a:xfrm>
            <a:off x="7100401" y="2923559"/>
            <a:ext cx="181026" cy="69896"/>
            <a:chOff x="4659775" y="2072775"/>
            <a:chExt cx="74325" cy="28700"/>
          </a:xfrm>
        </p:grpSpPr>
        <p:sp>
          <p:nvSpPr>
            <p:cNvPr id="1409" name="Google Shape;1409;p8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8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8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 name="Google Shape;1412;p80"/>
          <p:cNvGrpSpPr/>
          <p:nvPr/>
        </p:nvGrpSpPr>
        <p:grpSpPr>
          <a:xfrm>
            <a:off x="8020257" y="2714124"/>
            <a:ext cx="167387" cy="89197"/>
            <a:chOff x="4662475" y="1976500"/>
            <a:chExt cx="68725" cy="36625"/>
          </a:xfrm>
        </p:grpSpPr>
        <p:sp>
          <p:nvSpPr>
            <p:cNvPr id="1413" name="Google Shape;1413;p8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8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8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 name="Google Shape;1416;p80"/>
          <p:cNvGrpSpPr/>
          <p:nvPr/>
        </p:nvGrpSpPr>
        <p:grpSpPr>
          <a:xfrm>
            <a:off x="7717162" y="2717564"/>
            <a:ext cx="166899" cy="82317"/>
            <a:chOff x="4920150" y="1977875"/>
            <a:chExt cx="68525" cy="33800"/>
          </a:xfrm>
        </p:grpSpPr>
        <p:sp>
          <p:nvSpPr>
            <p:cNvPr id="1417" name="Google Shape;1417;p8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8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8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 name="Google Shape;1420;p80"/>
          <p:cNvGrpSpPr/>
          <p:nvPr/>
        </p:nvGrpSpPr>
        <p:grpSpPr>
          <a:xfrm>
            <a:off x="7128319" y="3121482"/>
            <a:ext cx="125190" cy="127858"/>
            <a:chOff x="4676550" y="2160575"/>
            <a:chExt cx="51400" cy="52500"/>
          </a:xfrm>
        </p:grpSpPr>
        <p:sp>
          <p:nvSpPr>
            <p:cNvPr id="1421" name="Google Shape;1421;p8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8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8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 name="Google Shape;1424;p80"/>
          <p:cNvGrpSpPr/>
          <p:nvPr/>
        </p:nvGrpSpPr>
        <p:grpSpPr>
          <a:xfrm>
            <a:off x="7425577" y="3128514"/>
            <a:ext cx="145405" cy="113794"/>
            <a:chOff x="4768325" y="2163475"/>
            <a:chExt cx="59700" cy="46725"/>
          </a:xfrm>
        </p:grpSpPr>
        <p:sp>
          <p:nvSpPr>
            <p:cNvPr id="1425" name="Google Shape;1425;p8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8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7" name="Google Shape;1427;p80"/>
          <p:cNvSpPr/>
          <p:nvPr/>
        </p:nvSpPr>
        <p:spPr>
          <a:xfrm>
            <a:off x="7757532" y="31200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80"/>
          <p:cNvSpPr/>
          <p:nvPr/>
        </p:nvSpPr>
        <p:spPr>
          <a:xfrm>
            <a:off x="8029908" y="41271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80"/>
          <p:cNvSpPr/>
          <p:nvPr/>
        </p:nvSpPr>
        <p:spPr>
          <a:xfrm>
            <a:off x="7131363" y="33553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80"/>
          <p:cNvSpPr/>
          <p:nvPr/>
        </p:nvSpPr>
        <p:spPr>
          <a:xfrm>
            <a:off x="7099335" y="41429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80"/>
          <p:cNvSpPr/>
          <p:nvPr/>
        </p:nvSpPr>
        <p:spPr>
          <a:xfrm>
            <a:off x="7116658" y="36245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80"/>
          <p:cNvSpPr/>
          <p:nvPr/>
        </p:nvSpPr>
        <p:spPr>
          <a:xfrm>
            <a:off x="7750408" y="36064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3" name="Google Shape;1433;p80"/>
          <p:cNvGrpSpPr/>
          <p:nvPr/>
        </p:nvGrpSpPr>
        <p:grpSpPr>
          <a:xfrm>
            <a:off x="7441895" y="3383608"/>
            <a:ext cx="112768" cy="106853"/>
            <a:chOff x="4768575" y="2253950"/>
            <a:chExt cx="46300" cy="43875"/>
          </a:xfrm>
        </p:grpSpPr>
        <p:sp>
          <p:nvSpPr>
            <p:cNvPr id="1434" name="Google Shape;1434;p8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8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 name="Google Shape;1436;p80"/>
          <p:cNvGrpSpPr/>
          <p:nvPr/>
        </p:nvGrpSpPr>
        <p:grpSpPr>
          <a:xfrm>
            <a:off x="7741518" y="3872634"/>
            <a:ext cx="118187" cy="146246"/>
            <a:chOff x="4960900" y="2433225"/>
            <a:chExt cx="48525" cy="60050"/>
          </a:xfrm>
        </p:grpSpPr>
        <p:sp>
          <p:nvSpPr>
            <p:cNvPr id="1437" name="Google Shape;1437;p8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8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 name="Google Shape;1439;p80"/>
          <p:cNvGrpSpPr/>
          <p:nvPr/>
        </p:nvGrpSpPr>
        <p:grpSpPr>
          <a:xfrm>
            <a:off x="7430083" y="4136695"/>
            <a:ext cx="136394" cy="143810"/>
            <a:chOff x="4854075" y="2527625"/>
            <a:chExt cx="56000" cy="59050"/>
          </a:xfrm>
        </p:grpSpPr>
        <p:sp>
          <p:nvSpPr>
            <p:cNvPr id="1440" name="Google Shape;1440;p8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8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2" name="Google Shape;1442;p80"/>
          <p:cNvSpPr/>
          <p:nvPr/>
        </p:nvSpPr>
        <p:spPr>
          <a:xfrm>
            <a:off x="7445335" y="38794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80"/>
          <p:cNvSpPr/>
          <p:nvPr/>
        </p:nvSpPr>
        <p:spPr>
          <a:xfrm>
            <a:off x="8024001" y="31190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80"/>
          <p:cNvSpPr/>
          <p:nvPr/>
        </p:nvSpPr>
        <p:spPr>
          <a:xfrm>
            <a:off x="7123265" y="38794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5" name="Google Shape;1445;p80"/>
          <p:cNvGrpSpPr/>
          <p:nvPr/>
        </p:nvGrpSpPr>
        <p:grpSpPr>
          <a:xfrm>
            <a:off x="8054294" y="3600439"/>
            <a:ext cx="99312" cy="160797"/>
            <a:chOff x="5059700" y="2334775"/>
            <a:chExt cx="40775" cy="66025"/>
          </a:xfrm>
        </p:grpSpPr>
        <p:sp>
          <p:nvSpPr>
            <p:cNvPr id="1446" name="Google Shape;1446;p8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8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8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8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8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8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8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8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8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 name="Google Shape;1455;p80"/>
          <p:cNvGrpSpPr/>
          <p:nvPr/>
        </p:nvGrpSpPr>
        <p:grpSpPr>
          <a:xfrm>
            <a:off x="8011458" y="3865571"/>
            <a:ext cx="184984" cy="160371"/>
            <a:chOff x="5037700" y="2430325"/>
            <a:chExt cx="75950" cy="65850"/>
          </a:xfrm>
        </p:grpSpPr>
        <p:sp>
          <p:nvSpPr>
            <p:cNvPr id="1456" name="Google Shape;1456;p8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8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 name="Google Shape;1458;p80"/>
          <p:cNvGrpSpPr/>
          <p:nvPr/>
        </p:nvGrpSpPr>
        <p:grpSpPr>
          <a:xfrm>
            <a:off x="7430964" y="3632023"/>
            <a:ext cx="173014" cy="97629"/>
            <a:chOff x="4756975" y="2341800"/>
            <a:chExt cx="91975" cy="51925"/>
          </a:xfrm>
        </p:grpSpPr>
        <p:sp>
          <p:nvSpPr>
            <p:cNvPr id="1459" name="Google Shape;1459;p8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8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8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8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8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8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8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8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8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8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8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8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8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8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8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8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8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8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8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8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 name="Google Shape;1479;p80"/>
          <p:cNvGrpSpPr/>
          <p:nvPr/>
        </p:nvGrpSpPr>
        <p:grpSpPr>
          <a:xfrm>
            <a:off x="7697901" y="4120720"/>
            <a:ext cx="212497" cy="175761"/>
            <a:chOff x="4943575" y="2516350"/>
            <a:chExt cx="98675" cy="81700"/>
          </a:xfrm>
        </p:grpSpPr>
        <p:sp>
          <p:nvSpPr>
            <p:cNvPr id="1480" name="Google Shape;1480;p8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8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8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8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8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8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8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8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8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8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8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8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8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8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8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8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8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8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8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8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8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8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8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8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8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8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8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8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8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8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8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8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8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8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8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8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8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8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8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8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8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8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8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8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8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8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8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8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8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8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8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8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8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8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8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8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8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8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8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8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8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8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8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8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8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8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8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8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8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8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8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8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8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8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8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8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8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8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 name="Google Shape;1558;p80"/>
          <p:cNvGrpSpPr/>
          <p:nvPr/>
        </p:nvGrpSpPr>
        <p:grpSpPr>
          <a:xfrm>
            <a:off x="1955962" y="3346963"/>
            <a:ext cx="965351" cy="134611"/>
            <a:chOff x="4411970" y="2962952"/>
            <a:chExt cx="706544" cy="104212"/>
          </a:xfrm>
        </p:grpSpPr>
        <p:sp>
          <p:nvSpPr>
            <p:cNvPr id="1559" name="Google Shape;1559;p8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8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8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8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 name="Google Shape;1563;p80"/>
          <p:cNvGrpSpPr/>
          <p:nvPr/>
        </p:nvGrpSpPr>
        <p:grpSpPr>
          <a:xfrm>
            <a:off x="1955962" y="2935877"/>
            <a:ext cx="960158" cy="289172"/>
            <a:chOff x="4411970" y="2726085"/>
            <a:chExt cx="643107" cy="193659"/>
          </a:xfrm>
        </p:grpSpPr>
        <p:sp>
          <p:nvSpPr>
            <p:cNvPr id="1564" name="Google Shape;1564;p8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8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8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7" name="Google Shape;1567;p80"/>
          <p:cNvGrpSpPr/>
          <p:nvPr/>
        </p:nvGrpSpPr>
        <p:grpSpPr>
          <a:xfrm>
            <a:off x="958854" y="3201987"/>
            <a:ext cx="833173" cy="259209"/>
            <a:chOff x="4411970" y="4340222"/>
            <a:chExt cx="779467" cy="242683"/>
          </a:xfrm>
        </p:grpSpPr>
        <p:sp>
          <p:nvSpPr>
            <p:cNvPr id="1568" name="Google Shape;1568;p8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8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8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 name="Google Shape;1571;p80"/>
          <p:cNvGrpSpPr/>
          <p:nvPr/>
        </p:nvGrpSpPr>
        <p:grpSpPr>
          <a:xfrm>
            <a:off x="1955962" y="2597733"/>
            <a:ext cx="965160" cy="216230"/>
            <a:chOff x="4411970" y="2468674"/>
            <a:chExt cx="747317" cy="167425"/>
          </a:xfrm>
        </p:grpSpPr>
        <p:sp>
          <p:nvSpPr>
            <p:cNvPr id="1572" name="Google Shape;1572;p8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8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 name="Google Shape;1574;p80"/>
          <p:cNvGrpSpPr/>
          <p:nvPr/>
        </p:nvGrpSpPr>
        <p:grpSpPr>
          <a:xfrm>
            <a:off x="954709" y="2502450"/>
            <a:ext cx="810451" cy="319148"/>
            <a:chOff x="4411970" y="3686602"/>
            <a:chExt cx="797845" cy="314215"/>
          </a:xfrm>
        </p:grpSpPr>
        <p:sp>
          <p:nvSpPr>
            <p:cNvPr id="1575" name="Google Shape;1575;p80"/>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80"/>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80"/>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80"/>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80"/>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0" name="Google Shape;1580;p80"/>
          <p:cNvSpPr/>
          <p:nvPr/>
        </p:nvSpPr>
        <p:spPr>
          <a:xfrm>
            <a:off x="947558" y="29110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1" name="Google Shape;1581;p80"/>
          <p:cNvGrpSpPr/>
          <p:nvPr/>
        </p:nvGrpSpPr>
        <p:grpSpPr>
          <a:xfrm>
            <a:off x="954806" y="2256974"/>
            <a:ext cx="1970333" cy="208784"/>
            <a:chOff x="6336019" y="3733725"/>
            <a:chExt cx="2566206" cy="351310"/>
          </a:xfrm>
        </p:grpSpPr>
        <p:sp>
          <p:nvSpPr>
            <p:cNvPr id="1582" name="Google Shape;1582;p80"/>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80"/>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80"/>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80"/>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 name="Google Shape;1586;p80"/>
          <p:cNvGrpSpPr/>
          <p:nvPr/>
        </p:nvGrpSpPr>
        <p:grpSpPr>
          <a:xfrm>
            <a:off x="1955962" y="3864529"/>
            <a:ext cx="946551" cy="153200"/>
            <a:chOff x="4404545" y="3301592"/>
            <a:chExt cx="782403" cy="129272"/>
          </a:xfrm>
        </p:grpSpPr>
        <p:sp>
          <p:nvSpPr>
            <p:cNvPr id="1587" name="Google Shape;1587;p8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80"/>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9" name="Google Shape;1589;p80"/>
          <p:cNvGrpSpPr/>
          <p:nvPr/>
        </p:nvGrpSpPr>
        <p:grpSpPr>
          <a:xfrm>
            <a:off x="1955962" y="3603488"/>
            <a:ext cx="962257" cy="139127"/>
            <a:chOff x="4411970" y="3131459"/>
            <a:chExt cx="710520" cy="117397"/>
          </a:xfrm>
        </p:grpSpPr>
        <p:sp>
          <p:nvSpPr>
            <p:cNvPr id="1590" name="Google Shape;1590;p8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8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2" name="Google Shape;1592;p80" descr="Timeline background shape"/>
          <p:cNvSpPr/>
          <p:nvPr/>
        </p:nvSpPr>
        <p:spPr>
          <a:xfrm>
            <a:off x="1955962" y="41396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3" name="Google Shape;1593;p80"/>
          <p:cNvGrpSpPr/>
          <p:nvPr/>
        </p:nvGrpSpPr>
        <p:grpSpPr>
          <a:xfrm>
            <a:off x="956107" y="3538282"/>
            <a:ext cx="823838" cy="458988"/>
            <a:chOff x="4411970" y="1801825"/>
            <a:chExt cx="734586" cy="409262"/>
          </a:xfrm>
        </p:grpSpPr>
        <p:sp>
          <p:nvSpPr>
            <p:cNvPr id="1594" name="Google Shape;1594;p8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8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 name="Google Shape;1596;p80"/>
          <p:cNvGrpSpPr/>
          <p:nvPr/>
        </p:nvGrpSpPr>
        <p:grpSpPr>
          <a:xfrm>
            <a:off x="956107" y="4086708"/>
            <a:ext cx="856348" cy="212039"/>
            <a:chOff x="4411970" y="2233974"/>
            <a:chExt cx="763574" cy="189068"/>
          </a:xfrm>
        </p:grpSpPr>
        <p:sp>
          <p:nvSpPr>
            <p:cNvPr id="1597" name="Google Shape;1597;p80"/>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80"/>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 name="Google Shape;1599;p80"/>
          <p:cNvGrpSpPr/>
          <p:nvPr/>
        </p:nvGrpSpPr>
        <p:grpSpPr>
          <a:xfrm>
            <a:off x="3066303" y="2262044"/>
            <a:ext cx="511602" cy="511602"/>
            <a:chOff x="5681300" y="2527788"/>
            <a:chExt cx="805800" cy="805800"/>
          </a:xfrm>
        </p:grpSpPr>
        <p:sp>
          <p:nvSpPr>
            <p:cNvPr id="1600" name="Google Shape;1600;p80"/>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8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 name="Google Shape;1602;p80"/>
          <p:cNvGrpSpPr/>
          <p:nvPr/>
        </p:nvGrpSpPr>
        <p:grpSpPr>
          <a:xfrm>
            <a:off x="3063497" y="3028627"/>
            <a:ext cx="513021" cy="512935"/>
            <a:chOff x="4049800" y="640400"/>
            <a:chExt cx="858900" cy="858900"/>
          </a:xfrm>
        </p:grpSpPr>
        <p:sp>
          <p:nvSpPr>
            <p:cNvPr id="1603" name="Google Shape;1603;p80"/>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80"/>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 name="Google Shape;1605;p80"/>
          <p:cNvGrpSpPr/>
          <p:nvPr/>
        </p:nvGrpSpPr>
        <p:grpSpPr>
          <a:xfrm>
            <a:off x="2980696" y="3680519"/>
            <a:ext cx="686489" cy="686585"/>
            <a:chOff x="5080188" y="927900"/>
            <a:chExt cx="961200" cy="961200"/>
          </a:xfrm>
        </p:grpSpPr>
        <p:sp>
          <p:nvSpPr>
            <p:cNvPr id="1606" name="Google Shape;1606;p80"/>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80"/>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80"/>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80"/>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8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8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8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8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4" name="Google Shape;1614;p80"/>
          <p:cNvGrpSpPr/>
          <p:nvPr/>
        </p:nvGrpSpPr>
        <p:grpSpPr>
          <a:xfrm>
            <a:off x="3763848" y="3773248"/>
            <a:ext cx="510373" cy="510937"/>
            <a:chOff x="7508249" y="1522825"/>
            <a:chExt cx="1326332" cy="1322987"/>
          </a:xfrm>
        </p:grpSpPr>
        <p:sp>
          <p:nvSpPr>
            <p:cNvPr id="1615" name="Google Shape;1615;p80"/>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80"/>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80"/>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80"/>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80"/>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80"/>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80"/>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80"/>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80"/>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80"/>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 name="Google Shape;1625;p80"/>
          <p:cNvGrpSpPr/>
          <p:nvPr/>
        </p:nvGrpSpPr>
        <p:grpSpPr>
          <a:xfrm>
            <a:off x="4455441" y="3774653"/>
            <a:ext cx="492652" cy="503348"/>
            <a:chOff x="6039282" y="1042577"/>
            <a:chExt cx="734315" cy="731929"/>
          </a:xfrm>
        </p:grpSpPr>
        <p:sp>
          <p:nvSpPr>
            <p:cNvPr id="1626" name="Google Shape;1626;p8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8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8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8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8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8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8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8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8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8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8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8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8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8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8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8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8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8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8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8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8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7" name="Google Shape;1647;p80"/>
          <p:cNvGrpSpPr/>
          <p:nvPr/>
        </p:nvGrpSpPr>
        <p:grpSpPr>
          <a:xfrm>
            <a:off x="5095855" y="2270694"/>
            <a:ext cx="483304" cy="504902"/>
            <a:chOff x="1825800" y="1651625"/>
            <a:chExt cx="568125" cy="591775"/>
          </a:xfrm>
        </p:grpSpPr>
        <p:sp>
          <p:nvSpPr>
            <p:cNvPr id="1648" name="Google Shape;1648;p80"/>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80"/>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80"/>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80"/>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8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80"/>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4" name="Google Shape;1654;p80"/>
          <p:cNvSpPr/>
          <p:nvPr/>
        </p:nvSpPr>
        <p:spPr>
          <a:xfrm>
            <a:off x="7713443" y="33498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80"/>
          <p:cNvSpPr/>
          <p:nvPr/>
        </p:nvSpPr>
        <p:spPr>
          <a:xfrm>
            <a:off x="8029700" y="33786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80"/>
          <p:cNvSpPr/>
          <p:nvPr/>
        </p:nvSpPr>
        <p:spPr>
          <a:xfrm>
            <a:off x="7131814" y="26996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80"/>
          <p:cNvSpPr/>
          <p:nvPr/>
        </p:nvSpPr>
        <p:spPr>
          <a:xfrm flipH="1">
            <a:off x="7439179" y="26996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80"/>
          <p:cNvSpPr txBox="1"/>
          <p:nvPr/>
        </p:nvSpPr>
        <p:spPr>
          <a:xfrm>
            <a:off x="723350" y="1187975"/>
            <a:ext cx="7697100" cy="814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dirty="0">
                <a:solidFill>
                  <a:schemeClr val="lt1"/>
                </a:solidFill>
              </a:rPr>
              <a:t>You can easily </a:t>
            </a:r>
            <a:r>
              <a:rPr lang="en" sz="1100" b="1" dirty="0">
                <a:solidFill>
                  <a:schemeClr val="dk2"/>
                </a:solidFill>
              </a:rPr>
              <a:t>resize </a:t>
            </a:r>
            <a:r>
              <a:rPr lang="en" sz="1100" dirty="0">
                <a:solidFill>
                  <a:schemeClr val="lt1"/>
                </a:solidFill>
              </a:rPr>
              <a:t>these resources without losing quality. To </a:t>
            </a:r>
            <a:r>
              <a:rPr lang="en" sz="1100" b="1" dirty="0">
                <a:solidFill>
                  <a:schemeClr val="dk2"/>
                </a:solidFill>
              </a:rPr>
              <a:t>change the color</a:t>
            </a:r>
            <a:r>
              <a:rPr lang="en" sz="1100" dirty="0">
                <a:solidFill>
                  <a:schemeClr val="lt1"/>
                </a:solidFill>
              </a:rPr>
              <a:t>, just ungroup the resource and click on the object you want to change. Then, click on the paint bucket and select the color you want. Group the resource again when you’re done. </a:t>
            </a:r>
            <a:endParaRPr sz="1100" dirty="0">
              <a:solidFill>
                <a:schemeClr val="lt1"/>
              </a:solidFill>
            </a:endParaRPr>
          </a:p>
        </p:txBody>
      </p:sp>
      <p:sp>
        <p:nvSpPr>
          <p:cNvPr id="1659" name="Google Shape;1659;p80"/>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Use our editable graphic resources...</a:t>
            </a:r>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663"/>
        <p:cNvGrpSpPr/>
        <p:nvPr/>
      </p:nvGrpSpPr>
      <p:grpSpPr>
        <a:xfrm>
          <a:off x="0" y="0"/>
          <a:ext cx="0" cy="0"/>
          <a:chOff x="0" y="0"/>
          <a:chExt cx="0" cy="0"/>
        </a:xfrm>
      </p:grpSpPr>
      <p:grpSp>
        <p:nvGrpSpPr>
          <p:cNvPr id="1664" name="Google Shape;1664;p81"/>
          <p:cNvGrpSpPr/>
          <p:nvPr/>
        </p:nvGrpSpPr>
        <p:grpSpPr>
          <a:xfrm>
            <a:off x="722059" y="955168"/>
            <a:ext cx="2492868" cy="1379876"/>
            <a:chOff x="2654821" y="2311071"/>
            <a:chExt cx="2279715" cy="1262120"/>
          </a:xfrm>
        </p:grpSpPr>
        <p:grpSp>
          <p:nvGrpSpPr>
            <p:cNvPr id="1665" name="Google Shape;1665;p81"/>
            <p:cNvGrpSpPr/>
            <p:nvPr/>
          </p:nvGrpSpPr>
          <p:grpSpPr>
            <a:xfrm>
              <a:off x="4034269" y="2840745"/>
              <a:ext cx="40212" cy="36437"/>
              <a:chOff x="4293400" y="2574725"/>
              <a:chExt cx="84425" cy="80100"/>
            </a:xfrm>
          </p:grpSpPr>
          <p:sp>
            <p:nvSpPr>
              <p:cNvPr id="1666" name="Google Shape;1666;p81"/>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1667" name="Google Shape;1667;p81"/>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8" name="Google Shape;1668;p81"/>
            <p:cNvGrpSpPr/>
            <p:nvPr/>
          </p:nvGrpSpPr>
          <p:grpSpPr>
            <a:xfrm>
              <a:off x="3894606" y="2334874"/>
              <a:ext cx="913198" cy="518984"/>
              <a:chOff x="4000175" y="1462675"/>
              <a:chExt cx="1917275" cy="1140875"/>
            </a:xfrm>
          </p:grpSpPr>
          <p:sp>
            <p:nvSpPr>
              <p:cNvPr id="1669" name="Google Shape;1669;p81"/>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1670" name="Google Shape;1670;p81"/>
              <p:cNvGrpSpPr/>
              <p:nvPr/>
            </p:nvGrpSpPr>
            <p:grpSpPr>
              <a:xfrm>
                <a:off x="4000175" y="1462675"/>
                <a:ext cx="1917275" cy="1140875"/>
                <a:chOff x="4000175" y="1462675"/>
                <a:chExt cx="1917275" cy="1140875"/>
              </a:xfrm>
            </p:grpSpPr>
            <p:sp>
              <p:nvSpPr>
                <p:cNvPr id="1671" name="Google Shape;1671;p81"/>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1672" name="Google Shape;1672;p81"/>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81"/>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81"/>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81"/>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676" name="Google Shape;1676;p81"/>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77" name="Google Shape;1677;p81"/>
            <p:cNvGrpSpPr/>
            <p:nvPr/>
          </p:nvGrpSpPr>
          <p:grpSpPr>
            <a:xfrm>
              <a:off x="3875768" y="2846704"/>
              <a:ext cx="44796" cy="47366"/>
              <a:chOff x="3960625" y="2587825"/>
              <a:chExt cx="94050" cy="104125"/>
            </a:xfrm>
          </p:grpSpPr>
          <p:sp>
            <p:nvSpPr>
              <p:cNvPr id="1678" name="Google Shape;1678;p81"/>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1679" name="Google Shape;1679;p81"/>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0" name="Google Shape;1680;p81"/>
            <p:cNvGrpSpPr/>
            <p:nvPr/>
          </p:nvGrpSpPr>
          <p:grpSpPr>
            <a:xfrm>
              <a:off x="3782759" y="2807162"/>
              <a:ext cx="82686" cy="85487"/>
              <a:chOff x="3765350" y="2500900"/>
              <a:chExt cx="173600" cy="187925"/>
            </a:xfrm>
          </p:grpSpPr>
          <p:sp>
            <p:nvSpPr>
              <p:cNvPr id="1681" name="Google Shape;1681;p81"/>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1682" name="Google Shape;1682;p81"/>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81"/>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81"/>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81"/>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81"/>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7" name="Google Shape;1687;p81"/>
            <p:cNvGrpSpPr/>
            <p:nvPr/>
          </p:nvGrpSpPr>
          <p:grpSpPr>
            <a:xfrm>
              <a:off x="3775674" y="2798496"/>
              <a:ext cx="40545" cy="23564"/>
              <a:chOff x="3750475" y="2481850"/>
              <a:chExt cx="85125" cy="51800"/>
            </a:xfrm>
          </p:grpSpPr>
          <p:sp>
            <p:nvSpPr>
              <p:cNvPr id="1688" name="Google Shape;1688;p81"/>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81"/>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1690" name="Google Shape;1690;p81"/>
            <p:cNvGrpSpPr/>
            <p:nvPr/>
          </p:nvGrpSpPr>
          <p:grpSpPr>
            <a:xfrm>
              <a:off x="3716946" y="2776024"/>
              <a:ext cx="81971" cy="76912"/>
              <a:chOff x="3627175" y="2432450"/>
              <a:chExt cx="172100" cy="169075"/>
            </a:xfrm>
          </p:grpSpPr>
          <p:sp>
            <p:nvSpPr>
              <p:cNvPr id="1691" name="Google Shape;1691;p81"/>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81"/>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1693" name="Google Shape;1693;p81"/>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1694" name="Google Shape;1694;p81"/>
            <p:cNvGrpSpPr/>
            <p:nvPr/>
          </p:nvGrpSpPr>
          <p:grpSpPr>
            <a:xfrm>
              <a:off x="3685682" y="2845624"/>
              <a:ext cx="29311" cy="45055"/>
              <a:chOff x="3561536" y="2585450"/>
              <a:chExt cx="61539" cy="99045"/>
            </a:xfrm>
          </p:grpSpPr>
          <p:sp>
            <p:nvSpPr>
              <p:cNvPr id="1695" name="Google Shape;1695;p81"/>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81"/>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1697" name="Google Shape;1697;p81"/>
            <p:cNvGrpSpPr/>
            <p:nvPr/>
          </p:nvGrpSpPr>
          <p:grpSpPr>
            <a:xfrm>
              <a:off x="3849905" y="2572252"/>
              <a:ext cx="74339" cy="119559"/>
              <a:chOff x="3906325" y="1984500"/>
              <a:chExt cx="156075" cy="262825"/>
            </a:xfrm>
          </p:grpSpPr>
          <p:sp>
            <p:nvSpPr>
              <p:cNvPr id="1698" name="Google Shape;1698;p81"/>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1699" name="Google Shape;1699;p81"/>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0" name="Google Shape;1700;p81"/>
            <p:cNvGrpSpPr/>
            <p:nvPr/>
          </p:nvGrpSpPr>
          <p:grpSpPr>
            <a:xfrm>
              <a:off x="2654821" y="2414345"/>
              <a:ext cx="667570" cy="558731"/>
              <a:chOff x="1397225" y="1637375"/>
              <a:chExt cx="1401575" cy="1228250"/>
            </a:xfrm>
          </p:grpSpPr>
          <p:sp>
            <p:nvSpPr>
              <p:cNvPr id="1701" name="Google Shape;1701;p81"/>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1702" name="Google Shape;1702;p81"/>
              <p:cNvGrpSpPr/>
              <p:nvPr/>
            </p:nvGrpSpPr>
            <p:grpSpPr>
              <a:xfrm>
                <a:off x="1397225" y="1637375"/>
                <a:ext cx="1398775" cy="1228250"/>
                <a:chOff x="1397225" y="1637375"/>
                <a:chExt cx="1398775" cy="1228250"/>
              </a:xfrm>
            </p:grpSpPr>
            <p:sp>
              <p:nvSpPr>
                <p:cNvPr id="1703" name="Google Shape;1703;p81"/>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81"/>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05" name="Google Shape;1705;p81"/>
            <p:cNvGrpSpPr/>
            <p:nvPr/>
          </p:nvGrpSpPr>
          <p:grpSpPr>
            <a:xfrm>
              <a:off x="3230417" y="3103734"/>
              <a:ext cx="282982" cy="280332"/>
              <a:chOff x="2605700" y="3152850"/>
              <a:chExt cx="594125" cy="616250"/>
            </a:xfrm>
          </p:grpSpPr>
          <p:sp>
            <p:nvSpPr>
              <p:cNvPr id="1706" name="Google Shape;1706;p81"/>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1707" name="Google Shape;1707;p81"/>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1708" name="Google Shape;1708;p81"/>
            <p:cNvGrpSpPr/>
            <p:nvPr/>
          </p:nvGrpSpPr>
          <p:grpSpPr>
            <a:xfrm>
              <a:off x="3265985" y="3226989"/>
              <a:ext cx="87151" cy="346202"/>
              <a:chOff x="2680375" y="3423800"/>
              <a:chExt cx="182975" cy="761050"/>
            </a:xfrm>
          </p:grpSpPr>
          <p:sp>
            <p:nvSpPr>
              <p:cNvPr id="1709" name="Google Shape;1709;p81"/>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1710" name="Google Shape;1710;p81"/>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1" name="Google Shape;1711;p81"/>
            <p:cNvGrpSpPr/>
            <p:nvPr/>
          </p:nvGrpSpPr>
          <p:grpSpPr>
            <a:xfrm>
              <a:off x="3855466" y="3289811"/>
              <a:ext cx="112514" cy="94210"/>
              <a:chOff x="3918000" y="3561900"/>
              <a:chExt cx="236225" cy="207100"/>
            </a:xfrm>
          </p:grpSpPr>
          <p:sp>
            <p:nvSpPr>
              <p:cNvPr id="1712" name="Google Shape;1712;p81"/>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1713" name="Google Shape;1713;p81"/>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4" name="Google Shape;1714;p81"/>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81"/>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81"/>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1717" name="Google Shape;1717;p81"/>
            <p:cNvGrpSpPr/>
            <p:nvPr/>
          </p:nvGrpSpPr>
          <p:grpSpPr>
            <a:xfrm>
              <a:off x="2905224" y="2311071"/>
              <a:ext cx="596721" cy="528992"/>
              <a:chOff x="1922950" y="1410350"/>
              <a:chExt cx="1252825" cy="1162875"/>
            </a:xfrm>
          </p:grpSpPr>
          <p:sp>
            <p:nvSpPr>
              <p:cNvPr id="1718" name="Google Shape;1718;p81"/>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81"/>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81"/>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81"/>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81"/>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81"/>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81"/>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81"/>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81"/>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81"/>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81"/>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81"/>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81"/>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81"/>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81"/>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81"/>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1734" name="Google Shape;1734;p81"/>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81"/>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81"/>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81"/>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81"/>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81"/>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81"/>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81"/>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81"/>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81"/>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81"/>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81"/>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81"/>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81"/>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81"/>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81"/>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81"/>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81"/>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81"/>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81"/>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754" name="Google Shape;1754;p81"/>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755" name="Google Shape;1755;p81"/>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56" name="Google Shape;1756;p81"/>
            <p:cNvGrpSpPr/>
            <p:nvPr/>
          </p:nvGrpSpPr>
          <p:grpSpPr>
            <a:xfrm>
              <a:off x="3280929" y="3294542"/>
              <a:ext cx="109894" cy="272224"/>
              <a:chOff x="2711750" y="3572300"/>
              <a:chExt cx="230725" cy="598425"/>
            </a:xfrm>
          </p:grpSpPr>
          <p:sp>
            <p:nvSpPr>
              <p:cNvPr id="1757" name="Google Shape;1757;p81"/>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81"/>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9" name="Google Shape;1759;p81"/>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60" name="Google Shape;1760;p81"/>
            <p:cNvGrpSpPr/>
            <p:nvPr/>
          </p:nvGrpSpPr>
          <p:grpSpPr>
            <a:xfrm>
              <a:off x="3790439" y="2408636"/>
              <a:ext cx="73017" cy="75684"/>
              <a:chOff x="3781475" y="1624825"/>
              <a:chExt cx="153300" cy="166375"/>
            </a:xfrm>
          </p:grpSpPr>
          <p:sp>
            <p:nvSpPr>
              <p:cNvPr id="1761" name="Google Shape;1761;p81"/>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81"/>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81"/>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81"/>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65" name="Google Shape;1765;p81"/>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81"/>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81"/>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81"/>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81"/>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81"/>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81"/>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72" name="Google Shape;1772;p81"/>
            <p:cNvGrpSpPr/>
            <p:nvPr/>
          </p:nvGrpSpPr>
          <p:grpSpPr>
            <a:xfrm>
              <a:off x="4403342" y="3107749"/>
              <a:ext cx="316680" cy="101374"/>
              <a:chOff x="5068275" y="3161675"/>
              <a:chExt cx="664875" cy="222850"/>
            </a:xfrm>
          </p:grpSpPr>
          <p:sp>
            <p:nvSpPr>
              <p:cNvPr id="1773" name="Google Shape;1773;p81"/>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81"/>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81"/>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81"/>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77" name="Google Shape;1777;p81"/>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81"/>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81"/>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81"/>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81"/>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81"/>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81"/>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81"/>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81"/>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81"/>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81"/>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81"/>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81"/>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81"/>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81"/>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81"/>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81"/>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81"/>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81"/>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81"/>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81"/>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81"/>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81"/>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81"/>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81"/>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81"/>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81"/>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81"/>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81"/>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06" name="Google Shape;1806;p81"/>
            <p:cNvGrpSpPr/>
            <p:nvPr/>
          </p:nvGrpSpPr>
          <p:grpSpPr>
            <a:xfrm>
              <a:off x="3697513" y="2707266"/>
              <a:ext cx="59549" cy="79733"/>
              <a:chOff x="3586375" y="2281300"/>
              <a:chExt cx="125025" cy="175275"/>
            </a:xfrm>
          </p:grpSpPr>
          <p:sp>
            <p:nvSpPr>
              <p:cNvPr id="1807" name="Google Shape;1807;p81"/>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81"/>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09" name="Google Shape;1809;p81"/>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10" name="Google Shape;1810;p81"/>
            <p:cNvGrpSpPr/>
            <p:nvPr/>
          </p:nvGrpSpPr>
          <p:grpSpPr>
            <a:xfrm>
              <a:off x="4513224" y="3221724"/>
              <a:ext cx="274563" cy="280321"/>
              <a:chOff x="5298975" y="3412225"/>
              <a:chExt cx="576450" cy="616225"/>
            </a:xfrm>
          </p:grpSpPr>
          <p:sp>
            <p:nvSpPr>
              <p:cNvPr id="1811" name="Google Shape;1811;p81"/>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812" name="Google Shape;1812;p81"/>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3" name="Google Shape;1813;p81"/>
            <p:cNvGrpSpPr/>
            <p:nvPr/>
          </p:nvGrpSpPr>
          <p:grpSpPr>
            <a:xfrm>
              <a:off x="4824403" y="3421846"/>
              <a:ext cx="110132" cy="130647"/>
              <a:chOff x="5952300" y="3852150"/>
              <a:chExt cx="231225" cy="287200"/>
            </a:xfrm>
          </p:grpSpPr>
          <p:sp>
            <p:nvSpPr>
              <p:cNvPr id="1814" name="Google Shape;1814;p81"/>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81"/>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6" name="Google Shape;1816;p81"/>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81"/>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81"/>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81"/>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81"/>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81"/>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81"/>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81"/>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24" name="Google Shape;1824;p81"/>
            <p:cNvGrpSpPr/>
            <p:nvPr/>
          </p:nvGrpSpPr>
          <p:grpSpPr>
            <a:xfrm>
              <a:off x="4295710" y="3079670"/>
              <a:ext cx="14968" cy="27135"/>
              <a:chOff x="4842300" y="3099950"/>
              <a:chExt cx="31425" cy="59650"/>
            </a:xfrm>
          </p:grpSpPr>
          <p:sp>
            <p:nvSpPr>
              <p:cNvPr id="1825" name="Google Shape;1825;p81"/>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81"/>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81"/>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81"/>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29" name="Google Shape;1829;p81"/>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81"/>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81"/>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81"/>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81"/>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81"/>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81"/>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81"/>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37" name="Google Shape;1837;p81"/>
            <p:cNvGrpSpPr/>
            <p:nvPr/>
          </p:nvGrpSpPr>
          <p:grpSpPr>
            <a:xfrm>
              <a:off x="3831056" y="2816010"/>
              <a:ext cx="37378" cy="27612"/>
              <a:chOff x="3866750" y="2520350"/>
              <a:chExt cx="78475" cy="60700"/>
            </a:xfrm>
          </p:grpSpPr>
          <p:sp>
            <p:nvSpPr>
              <p:cNvPr id="1838" name="Google Shape;1838;p81"/>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81"/>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81"/>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81"/>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42" name="Google Shape;1842;p81"/>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81"/>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81"/>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81"/>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81"/>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81"/>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81"/>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81"/>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81"/>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81"/>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81"/>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81"/>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81"/>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81"/>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81"/>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81"/>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81"/>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859" name="Google Shape;1859;p81"/>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81"/>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81"/>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81"/>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81"/>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81"/>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81"/>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81"/>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81"/>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81"/>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81"/>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81"/>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871" name="Google Shape;1871;p81"/>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81"/>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81"/>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81"/>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81"/>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81"/>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81"/>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81"/>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81"/>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81"/>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81"/>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81"/>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81"/>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4" name="Google Shape;1884;p81"/>
            <p:cNvGrpSpPr/>
            <p:nvPr/>
          </p:nvGrpSpPr>
          <p:grpSpPr>
            <a:xfrm>
              <a:off x="3632736" y="3051591"/>
              <a:ext cx="63288" cy="45217"/>
              <a:chOff x="3450375" y="3038225"/>
              <a:chExt cx="132875" cy="99400"/>
            </a:xfrm>
          </p:grpSpPr>
          <p:sp>
            <p:nvSpPr>
              <p:cNvPr id="1885" name="Google Shape;1885;p81"/>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81"/>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87" name="Google Shape;1887;p81"/>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81"/>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81"/>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81"/>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81"/>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81"/>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81"/>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81"/>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81"/>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896" name="Google Shape;1896;p81"/>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81"/>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81"/>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81"/>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81"/>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81"/>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81"/>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81"/>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81"/>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81"/>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906" name="Google Shape;1906;p81"/>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81"/>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81"/>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81"/>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81"/>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81"/>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912" name="Google Shape;1912;p81"/>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81"/>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81"/>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81"/>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81"/>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81"/>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81"/>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81"/>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81"/>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81"/>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2" name="Google Shape;1922;p81"/>
          <p:cNvGrpSpPr/>
          <p:nvPr/>
        </p:nvGrpSpPr>
        <p:grpSpPr>
          <a:xfrm>
            <a:off x="719116" y="2850945"/>
            <a:ext cx="2622876" cy="1333540"/>
            <a:chOff x="238125" y="1038125"/>
            <a:chExt cx="7146800" cy="3633625"/>
          </a:xfrm>
        </p:grpSpPr>
        <p:sp>
          <p:nvSpPr>
            <p:cNvPr id="1923" name="Google Shape;1923;p8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8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8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8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8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8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8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8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8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8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8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8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8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8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8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8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8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8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8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8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8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8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8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8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8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8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8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8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8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8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8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8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8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8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8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8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8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8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8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8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8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8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8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8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8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8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8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8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8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8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8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8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8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8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8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8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8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8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8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8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8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8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8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8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8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8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8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8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8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8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8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8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8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8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8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8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8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8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8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8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8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8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8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8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8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8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8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8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8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8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8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8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8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8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8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8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8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8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8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8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8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8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8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8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8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8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8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8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8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8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8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8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8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8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8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8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8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8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8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8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8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8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8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8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8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8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8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8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8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8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8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8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8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8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8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8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8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8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8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8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8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8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8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8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8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8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8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8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8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8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8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8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8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8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8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8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8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8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8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8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8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8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8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8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8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8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8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8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8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8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8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8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8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8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8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8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8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8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8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8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8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8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8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8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8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8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8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8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8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8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8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8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8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8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8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8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8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8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8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8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8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8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8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8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8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8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8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8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8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8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8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8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8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8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8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8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8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8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8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8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8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8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8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8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8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8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8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8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8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8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8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8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8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8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8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8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8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8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8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8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8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8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8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8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8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8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8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8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8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8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8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8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8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8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8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8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8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8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8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8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8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8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8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8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8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8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8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8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8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8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8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8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8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8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8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8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8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8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8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8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8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8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8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8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8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8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8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8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8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8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8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8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8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8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8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8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8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8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8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8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8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8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8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8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8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8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8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8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8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8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8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8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8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8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8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8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8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8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8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8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8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8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8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8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8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8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8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8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8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8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8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8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8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8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8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8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8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8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8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8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8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8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8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8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8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8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8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8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8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8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8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8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8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8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8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8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8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8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8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8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8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8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8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8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8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8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8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8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8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8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8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8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8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8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8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8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8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8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8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8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8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8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8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8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8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8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8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8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8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8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8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8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8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8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8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8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8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8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8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8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8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8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8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8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8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8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8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8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8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8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8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8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8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8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8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8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8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8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8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8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8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8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8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8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8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8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8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8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8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8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8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8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8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8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8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8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8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8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8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8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8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8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8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8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8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8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8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8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8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8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8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8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8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8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8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8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8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8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8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8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8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8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8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8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8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8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8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8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8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8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8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8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8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8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8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8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8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8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8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8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8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8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8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8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8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8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8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8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8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8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8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8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8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8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8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8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8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8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8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8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8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8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8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8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8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8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8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8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8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8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8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8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8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8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8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8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8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8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8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8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8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8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8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8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8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8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8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8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8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8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8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8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8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8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8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8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8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8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8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8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8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8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8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8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8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8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8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8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8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8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8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8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8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8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8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8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8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8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8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8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8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8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8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8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8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8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8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8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8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8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8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8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8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8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8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8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8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8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8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8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8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8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8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8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8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8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8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8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8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8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8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8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8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8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8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8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8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8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8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8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8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8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8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8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8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8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8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8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8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8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8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8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8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8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8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8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8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8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8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8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8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8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8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8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8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8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8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8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8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8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8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8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8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8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8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8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8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8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8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8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8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8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8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8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8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8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8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8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8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8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8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8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8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8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8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8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8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8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8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8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8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8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8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8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8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8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8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8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8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8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8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8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8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8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8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8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8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8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8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8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8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8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8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8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8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8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8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8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8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8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8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8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8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8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8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8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8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8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8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8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8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8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8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8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8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8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8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8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8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8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8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8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8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8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8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8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8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8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8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8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8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8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8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8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8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8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8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8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8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8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8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8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8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8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8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8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8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8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8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8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8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8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8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8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8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8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8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8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8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8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8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8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8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8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8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8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8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8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8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8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8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8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8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8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8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8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8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8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8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8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8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8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8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8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8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8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8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8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8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8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8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8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8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8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8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8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8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8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8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8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8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8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8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8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8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8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8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8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8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8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8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8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8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8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8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8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8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8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8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8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8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8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8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8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8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8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8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8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8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8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8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8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8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8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8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8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8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8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8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8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8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8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8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8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8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8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8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8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8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8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8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8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8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8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8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8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8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8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8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8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8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8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8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8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8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8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8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8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8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8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8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8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8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8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8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8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8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8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8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8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8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8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8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8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8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8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8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8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8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8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8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8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8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8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8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8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8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8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8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8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8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8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8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8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8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8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8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8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8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8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8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8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8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8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8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8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8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8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8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8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8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8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8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8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8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8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8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8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8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8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8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8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8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8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8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8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8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8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8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8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8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8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8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8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8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8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8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8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8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8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8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8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8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8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8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8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8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8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8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8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8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8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8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8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8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8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8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8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8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8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8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8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8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8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8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8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8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8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8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8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8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8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8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8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8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8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8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8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8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8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8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8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8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8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8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8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8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8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8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8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8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8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8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8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8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8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8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8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8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8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8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8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8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8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8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8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8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8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8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8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8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8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8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8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8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8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8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8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8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8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8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8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8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8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8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8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8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8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8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8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8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8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8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8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8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8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8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8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8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8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8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8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8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8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8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8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8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8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8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8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8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8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8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8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8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8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8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8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8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8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8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8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8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8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8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8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8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8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8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8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8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8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8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8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8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8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8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8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8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8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8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8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8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8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8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8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8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8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8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8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8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8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8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8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8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8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8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8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8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8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8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8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8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8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8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8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8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8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8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8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8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8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8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8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8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8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8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8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8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8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8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8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8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8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8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8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8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8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8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8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8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8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8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8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8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8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8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8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8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8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8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8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8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8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8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8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8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8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8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8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8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8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8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8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8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8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8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8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8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8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8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8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8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8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8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8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8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8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8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8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8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8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8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8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8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8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8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8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8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8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8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8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8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8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8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8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8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8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8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8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8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8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8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8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8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8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8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8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8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8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8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8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8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8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8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8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8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8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8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8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8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8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8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8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8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8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8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8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8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8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8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8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8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8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8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8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8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8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8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8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8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8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8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8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8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8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8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8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8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8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8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8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8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8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8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8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8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8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8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8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8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8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8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8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8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8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8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8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8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8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8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8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8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8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8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8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8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8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8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8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8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8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8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8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8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8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8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8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8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8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8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8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8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8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8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8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8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8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8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8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8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8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8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8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8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8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8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8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8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8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8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8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8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8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8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8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8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8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8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8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8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8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8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8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8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8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8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8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8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8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8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8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8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8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8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8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8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8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8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8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8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8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8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8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8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8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8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8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8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8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8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8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8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8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8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8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8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8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8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8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8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8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8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8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8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8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8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8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8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8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8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8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8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8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8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8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8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8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8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8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8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8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8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8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8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8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8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8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8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8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8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8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8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8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8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8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8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8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8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8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8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8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8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8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8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8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8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8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8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8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8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8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8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8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8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8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8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8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8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8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8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8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8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8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8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8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8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8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8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8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8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8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8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8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8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8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8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8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8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8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8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8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8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8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8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8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8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8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8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8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8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8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8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8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8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8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8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8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8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8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8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8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8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8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8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8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8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8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8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8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8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8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8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8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8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8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8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8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8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8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8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8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8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8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8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8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8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8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8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8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8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8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8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8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8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8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8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8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8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8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8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8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8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8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8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8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8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8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8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8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8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8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8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8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8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8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8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8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8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8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8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8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8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8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8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8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8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8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8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8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8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8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8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8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8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8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8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8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8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8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8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8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8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8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8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8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8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8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8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8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8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8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8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8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8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8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8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8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8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8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8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8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8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8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8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8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8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8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8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8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8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8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8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8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8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8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8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8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8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8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8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8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5" name="Google Shape;3495;p81"/>
          <p:cNvGrpSpPr/>
          <p:nvPr/>
        </p:nvGrpSpPr>
        <p:grpSpPr>
          <a:xfrm>
            <a:off x="5834044" y="993055"/>
            <a:ext cx="2590840" cy="1380235"/>
            <a:chOff x="233350" y="949250"/>
            <a:chExt cx="7137300" cy="3802300"/>
          </a:xfrm>
        </p:grpSpPr>
        <p:sp>
          <p:nvSpPr>
            <p:cNvPr id="3496" name="Google Shape;3496;p8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8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8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8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8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8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8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8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8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8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8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8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8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8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8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8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8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8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8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8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8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8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8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8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8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8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8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8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8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8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8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8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8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8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8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8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8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8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8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8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8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8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8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8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8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8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8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8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8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8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8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7" name="Google Shape;3547;p81"/>
          <p:cNvGrpSpPr/>
          <p:nvPr/>
        </p:nvGrpSpPr>
        <p:grpSpPr>
          <a:xfrm>
            <a:off x="7648473" y="3037828"/>
            <a:ext cx="104231" cy="320340"/>
            <a:chOff x="7564426" y="3224343"/>
            <a:chExt cx="119985" cy="368801"/>
          </a:xfrm>
        </p:grpSpPr>
        <p:sp>
          <p:nvSpPr>
            <p:cNvPr id="3548" name="Google Shape;3548;p8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8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0" name="Google Shape;3550;p81"/>
          <p:cNvGrpSpPr/>
          <p:nvPr/>
        </p:nvGrpSpPr>
        <p:grpSpPr>
          <a:xfrm>
            <a:off x="7347962" y="3031929"/>
            <a:ext cx="189489" cy="332132"/>
            <a:chOff x="8370831" y="3202002"/>
            <a:chExt cx="218129" cy="382376"/>
          </a:xfrm>
        </p:grpSpPr>
        <p:sp>
          <p:nvSpPr>
            <p:cNvPr id="3551" name="Google Shape;3551;p8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8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3" name="Google Shape;3553;p81"/>
          <p:cNvGrpSpPr/>
          <p:nvPr/>
        </p:nvGrpSpPr>
        <p:grpSpPr>
          <a:xfrm>
            <a:off x="8071351" y="3443061"/>
            <a:ext cx="309429" cy="267000"/>
            <a:chOff x="6742064" y="3750480"/>
            <a:chExt cx="399315" cy="344560"/>
          </a:xfrm>
        </p:grpSpPr>
        <p:sp>
          <p:nvSpPr>
            <p:cNvPr id="3554" name="Google Shape;3554;p8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8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6" name="Google Shape;3556;p81"/>
          <p:cNvGrpSpPr/>
          <p:nvPr/>
        </p:nvGrpSpPr>
        <p:grpSpPr>
          <a:xfrm>
            <a:off x="7610370" y="3794109"/>
            <a:ext cx="180437" cy="281608"/>
            <a:chOff x="7248525" y="3739696"/>
            <a:chExt cx="230531" cy="359790"/>
          </a:xfrm>
        </p:grpSpPr>
        <p:sp>
          <p:nvSpPr>
            <p:cNvPr id="3557" name="Google Shape;3557;p8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8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9" name="Google Shape;3559;p81"/>
          <p:cNvGrpSpPr/>
          <p:nvPr/>
        </p:nvGrpSpPr>
        <p:grpSpPr>
          <a:xfrm>
            <a:off x="7856289" y="3437333"/>
            <a:ext cx="162896" cy="278710"/>
            <a:chOff x="7601242" y="3729267"/>
            <a:chExt cx="222566" cy="380803"/>
          </a:xfrm>
        </p:grpSpPr>
        <p:sp>
          <p:nvSpPr>
            <p:cNvPr id="3560" name="Google Shape;3560;p8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8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62" name="Google Shape;3562;p81"/>
          <p:cNvSpPr/>
          <p:nvPr/>
        </p:nvSpPr>
        <p:spPr>
          <a:xfrm>
            <a:off x="7822315" y="304969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63" name="Google Shape;3563;p81"/>
          <p:cNvGrpSpPr/>
          <p:nvPr/>
        </p:nvGrpSpPr>
        <p:grpSpPr>
          <a:xfrm>
            <a:off x="7345935" y="3438473"/>
            <a:ext cx="193543" cy="275990"/>
            <a:chOff x="8304647" y="3738687"/>
            <a:chExt cx="225076" cy="320956"/>
          </a:xfrm>
        </p:grpSpPr>
        <p:sp>
          <p:nvSpPr>
            <p:cNvPr id="3564" name="Google Shape;3564;p81"/>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8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8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7" name="Google Shape;3567;p81"/>
          <p:cNvGrpSpPr/>
          <p:nvPr/>
        </p:nvGrpSpPr>
        <p:grpSpPr>
          <a:xfrm>
            <a:off x="7618427" y="3438473"/>
            <a:ext cx="178492" cy="275990"/>
            <a:chOff x="8615101" y="3738687"/>
            <a:chExt cx="207573" cy="320956"/>
          </a:xfrm>
        </p:grpSpPr>
        <p:sp>
          <p:nvSpPr>
            <p:cNvPr id="3568" name="Google Shape;3568;p81"/>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8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8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71" name="Google Shape;3571;p81"/>
          <p:cNvSpPr/>
          <p:nvPr/>
        </p:nvSpPr>
        <p:spPr>
          <a:xfrm>
            <a:off x="8114867" y="3028356"/>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72" name="Google Shape;3572;p81"/>
          <p:cNvGrpSpPr/>
          <p:nvPr/>
        </p:nvGrpSpPr>
        <p:grpSpPr>
          <a:xfrm>
            <a:off x="6013132" y="3559961"/>
            <a:ext cx="557671" cy="511283"/>
            <a:chOff x="6015419" y="3716859"/>
            <a:chExt cx="557671" cy="511283"/>
          </a:xfrm>
        </p:grpSpPr>
        <p:sp>
          <p:nvSpPr>
            <p:cNvPr id="3573" name="Google Shape;3573;p81"/>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74" name="Google Shape;3574;p81"/>
            <p:cNvGrpSpPr/>
            <p:nvPr/>
          </p:nvGrpSpPr>
          <p:grpSpPr>
            <a:xfrm>
              <a:off x="6036094" y="3716980"/>
              <a:ext cx="529860" cy="510468"/>
              <a:chOff x="6036094" y="3716980"/>
              <a:chExt cx="529860" cy="510468"/>
            </a:xfrm>
          </p:grpSpPr>
          <p:sp>
            <p:nvSpPr>
              <p:cNvPr id="3575" name="Google Shape;3575;p81"/>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81"/>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81"/>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81"/>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81"/>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81"/>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81"/>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81"/>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81"/>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81"/>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85" name="Google Shape;3585;p81"/>
          <p:cNvGrpSpPr/>
          <p:nvPr/>
        </p:nvGrpSpPr>
        <p:grpSpPr>
          <a:xfrm>
            <a:off x="6642017" y="2916730"/>
            <a:ext cx="576302" cy="511871"/>
            <a:chOff x="6644304" y="3073628"/>
            <a:chExt cx="576302" cy="511871"/>
          </a:xfrm>
        </p:grpSpPr>
        <p:sp>
          <p:nvSpPr>
            <p:cNvPr id="3586" name="Google Shape;3586;p8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87" name="Google Shape;3587;p81"/>
            <p:cNvGrpSpPr/>
            <p:nvPr/>
          </p:nvGrpSpPr>
          <p:grpSpPr>
            <a:xfrm>
              <a:off x="6712169" y="3085440"/>
              <a:ext cx="481622" cy="494913"/>
              <a:chOff x="6712169" y="3085440"/>
              <a:chExt cx="481622" cy="494913"/>
            </a:xfrm>
          </p:grpSpPr>
          <p:sp>
            <p:nvSpPr>
              <p:cNvPr id="3588" name="Google Shape;3588;p81"/>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81"/>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81"/>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81"/>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81"/>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93" name="Google Shape;3593;p81"/>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81"/>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81"/>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96" name="Google Shape;3596;p81"/>
          <p:cNvSpPr/>
          <p:nvPr/>
        </p:nvSpPr>
        <p:spPr>
          <a:xfrm>
            <a:off x="6986052" y="2933359"/>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97" name="Google Shape;3597;p81"/>
          <p:cNvGrpSpPr/>
          <p:nvPr/>
        </p:nvGrpSpPr>
        <p:grpSpPr>
          <a:xfrm>
            <a:off x="6649868" y="3559725"/>
            <a:ext cx="560631" cy="511352"/>
            <a:chOff x="6652154" y="3716623"/>
            <a:chExt cx="560631" cy="511352"/>
          </a:xfrm>
        </p:grpSpPr>
        <p:sp>
          <p:nvSpPr>
            <p:cNvPr id="3598" name="Google Shape;3598;p81"/>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99" name="Google Shape;3599;p81"/>
            <p:cNvGrpSpPr/>
            <p:nvPr/>
          </p:nvGrpSpPr>
          <p:grpSpPr>
            <a:xfrm>
              <a:off x="6669657" y="3716715"/>
              <a:ext cx="466779" cy="464290"/>
              <a:chOff x="6669657" y="3716715"/>
              <a:chExt cx="466779" cy="464290"/>
            </a:xfrm>
          </p:grpSpPr>
          <p:sp>
            <p:nvSpPr>
              <p:cNvPr id="3600" name="Google Shape;3600;p81"/>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81"/>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81"/>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81"/>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81"/>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81"/>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81"/>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81"/>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81"/>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81"/>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81"/>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81"/>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81"/>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13" name="Google Shape;3613;p81"/>
          <p:cNvGrpSpPr/>
          <p:nvPr/>
        </p:nvGrpSpPr>
        <p:grpSpPr>
          <a:xfrm>
            <a:off x="7843959" y="3841134"/>
            <a:ext cx="187557" cy="187557"/>
            <a:chOff x="8565775" y="671075"/>
            <a:chExt cx="441000" cy="441000"/>
          </a:xfrm>
        </p:grpSpPr>
        <p:sp>
          <p:nvSpPr>
            <p:cNvPr id="3614" name="Google Shape;3614;p81"/>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81"/>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6" name="Google Shape;3616;p81"/>
          <p:cNvSpPr/>
          <p:nvPr/>
        </p:nvSpPr>
        <p:spPr>
          <a:xfrm>
            <a:off x="8145173" y="3837054"/>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81"/>
          <p:cNvSpPr/>
          <p:nvPr/>
        </p:nvSpPr>
        <p:spPr>
          <a:xfrm flipH="1">
            <a:off x="7353412" y="3803510"/>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18" name="Google Shape;3618;p81"/>
          <p:cNvGrpSpPr/>
          <p:nvPr/>
        </p:nvGrpSpPr>
        <p:grpSpPr>
          <a:xfrm>
            <a:off x="5997814" y="2919352"/>
            <a:ext cx="587871" cy="512373"/>
            <a:chOff x="6000100" y="3076250"/>
            <a:chExt cx="587871" cy="512373"/>
          </a:xfrm>
        </p:grpSpPr>
        <p:sp>
          <p:nvSpPr>
            <p:cNvPr id="3619" name="Google Shape;3619;p81"/>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20" name="Google Shape;3620;p81"/>
            <p:cNvGrpSpPr/>
            <p:nvPr/>
          </p:nvGrpSpPr>
          <p:grpSpPr>
            <a:xfrm>
              <a:off x="6031360" y="3076713"/>
              <a:ext cx="539107" cy="480965"/>
              <a:chOff x="6031360" y="3076713"/>
              <a:chExt cx="539107" cy="480965"/>
            </a:xfrm>
          </p:grpSpPr>
          <p:sp>
            <p:nvSpPr>
              <p:cNvPr id="3621" name="Google Shape;3621;p81"/>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81"/>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81"/>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81"/>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81"/>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81"/>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81"/>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28" name="Google Shape;3628;p81"/>
          <p:cNvGrpSpPr/>
          <p:nvPr/>
        </p:nvGrpSpPr>
        <p:grpSpPr>
          <a:xfrm>
            <a:off x="3369305" y="938716"/>
            <a:ext cx="2310381" cy="1488888"/>
            <a:chOff x="229225" y="549050"/>
            <a:chExt cx="7161750" cy="4615275"/>
          </a:xfrm>
        </p:grpSpPr>
        <p:sp>
          <p:nvSpPr>
            <p:cNvPr id="3629" name="Google Shape;3629;p8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8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8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8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8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8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8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8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8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8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8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8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8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8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8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8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8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8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8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8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8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8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8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8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8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8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8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8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8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8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8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8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8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8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8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8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8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8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8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8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8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8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8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8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8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8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8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8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8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8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8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8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8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8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8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8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8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8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8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8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8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8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8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8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8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8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8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8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8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8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8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8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8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8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8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8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8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8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8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8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8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8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8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8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8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8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8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8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8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8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8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8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8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8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8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8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8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8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8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8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8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8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8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8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8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8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8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8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8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8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8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8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8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8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8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8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8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46" name="Google Shape;3746;p81"/>
          <p:cNvGrpSpPr/>
          <p:nvPr/>
        </p:nvGrpSpPr>
        <p:grpSpPr>
          <a:xfrm>
            <a:off x="3514723" y="2830563"/>
            <a:ext cx="2310282" cy="1374222"/>
            <a:chOff x="238125" y="732525"/>
            <a:chExt cx="7130500" cy="4241425"/>
          </a:xfrm>
        </p:grpSpPr>
        <p:sp>
          <p:nvSpPr>
            <p:cNvPr id="3747" name="Google Shape;3747;p8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8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8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8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8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8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8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8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8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8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8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8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8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8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8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8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8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8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8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8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8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8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8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8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8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8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8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8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8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8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8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8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8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8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8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8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8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8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8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8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8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8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8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8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8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8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8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8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8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8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8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8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8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8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8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8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8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8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8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8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8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8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8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8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8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8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8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8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8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8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8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8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8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8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8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8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8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8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8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8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8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8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8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8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8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8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8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8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8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8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8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8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8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8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8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8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8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8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8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8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8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8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8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8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8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8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8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8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8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8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8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8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8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8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3864"/>
        <p:cNvGrpSpPr/>
        <p:nvPr/>
      </p:nvGrpSpPr>
      <p:grpSpPr>
        <a:xfrm>
          <a:off x="0" y="0"/>
          <a:ext cx="0" cy="0"/>
          <a:chOff x="0" y="0"/>
          <a:chExt cx="0" cy="0"/>
        </a:xfrm>
      </p:grpSpPr>
      <p:grpSp>
        <p:nvGrpSpPr>
          <p:cNvPr id="3865" name="Google Shape;3865;p82"/>
          <p:cNvGrpSpPr/>
          <p:nvPr/>
        </p:nvGrpSpPr>
        <p:grpSpPr>
          <a:xfrm>
            <a:off x="725414" y="969763"/>
            <a:ext cx="2507799" cy="206239"/>
            <a:chOff x="106648" y="895722"/>
            <a:chExt cx="4481413" cy="374300"/>
          </a:xfrm>
        </p:grpSpPr>
        <p:grpSp>
          <p:nvGrpSpPr>
            <p:cNvPr id="3866" name="Google Shape;3866;p82"/>
            <p:cNvGrpSpPr/>
            <p:nvPr/>
          </p:nvGrpSpPr>
          <p:grpSpPr>
            <a:xfrm>
              <a:off x="2233276" y="895722"/>
              <a:ext cx="1082667" cy="223591"/>
              <a:chOff x="4808316" y="2800065"/>
              <a:chExt cx="1999386" cy="412910"/>
            </a:xfrm>
          </p:grpSpPr>
          <p:sp>
            <p:nvSpPr>
              <p:cNvPr id="3867" name="Google Shape;3867;p82"/>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68" name="Google Shape;3868;p82"/>
              <p:cNvGrpSpPr/>
              <p:nvPr/>
            </p:nvGrpSpPr>
            <p:grpSpPr>
              <a:xfrm>
                <a:off x="4808316" y="2800065"/>
                <a:ext cx="92400" cy="411825"/>
                <a:chOff x="845575" y="2563700"/>
                <a:chExt cx="92400" cy="411825"/>
              </a:xfrm>
            </p:grpSpPr>
            <p:cxnSp>
              <p:nvCxnSpPr>
                <p:cNvPr id="3869" name="Google Shape;3869;p8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3870" name="Google Shape;3870;p8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71" name="Google Shape;3871;p82"/>
            <p:cNvGrpSpPr/>
            <p:nvPr/>
          </p:nvGrpSpPr>
          <p:grpSpPr>
            <a:xfrm>
              <a:off x="106648" y="895722"/>
              <a:ext cx="1088401" cy="223591"/>
              <a:chOff x="881025" y="2800065"/>
              <a:chExt cx="2009975" cy="412910"/>
            </a:xfrm>
          </p:grpSpPr>
          <p:sp>
            <p:nvSpPr>
              <p:cNvPr id="3872" name="Google Shape;3872;p82"/>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73" name="Google Shape;3873;p82"/>
              <p:cNvGrpSpPr/>
              <p:nvPr/>
            </p:nvGrpSpPr>
            <p:grpSpPr>
              <a:xfrm>
                <a:off x="881025" y="2800065"/>
                <a:ext cx="92400" cy="411825"/>
                <a:chOff x="845575" y="2563700"/>
                <a:chExt cx="92400" cy="411825"/>
              </a:xfrm>
            </p:grpSpPr>
            <p:cxnSp>
              <p:nvCxnSpPr>
                <p:cNvPr id="3874" name="Google Shape;3874;p8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3875" name="Google Shape;3875;p8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76" name="Google Shape;3876;p82"/>
            <p:cNvGrpSpPr/>
            <p:nvPr/>
          </p:nvGrpSpPr>
          <p:grpSpPr>
            <a:xfrm>
              <a:off x="1172346" y="1047018"/>
              <a:ext cx="1083151" cy="223003"/>
              <a:chOff x="2849073" y="3079467"/>
              <a:chExt cx="2000279" cy="411825"/>
            </a:xfrm>
          </p:grpSpPr>
          <p:sp>
            <p:nvSpPr>
              <p:cNvPr id="3877" name="Google Shape;3877;p82"/>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78" name="Google Shape;3878;p82"/>
              <p:cNvGrpSpPr/>
              <p:nvPr/>
            </p:nvGrpSpPr>
            <p:grpSpPr>
              <a:xfrm rot="10800000">
                <a:off x="2849073" y="3079467"/>
                <a:ext cx="92400" cy="411825"/>
                <a:chOff x="2070100" y="2563700"/>
                <a:chExt cx="92400" cy="411825"/>
              </a:xfrm>
            </p:grpSpPr>
            <p:cxnSp>
              <p:nvCxnSpPr>
                <p:cNvPr id="3879" name="Google Shape;3879;p8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3880" name="Google Shape;3880;p8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81" name="Google Shape;3881;p82"/>
            <p:cNvGrpSpPr/>
            <p:nvPr/>
          </p:nvGrpSpPr>
          <p:grpSpPr>
            <a:xfrm>
              <a:off x="3290132" y="1047018"/>
              <a:ext cx="1297929" cy="223003"/>
              <a:chOff x="6760035" y="3079467"/>
              <a:chExt cx="2396914" cy="411825"/>
            </a:xfrm>
          </p:grpSpPr>
          <p:sp>
            <p:nvSpPr>
              <p:cNvPr id="3882" name="Google Shape;3882;p82"/>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83" name="Google Shape;3883;p82"/>
              <p:cNvGrpSpPr/>
              <p:nvPr/>
            </p:nvGrpSpPr>
            <p:grpSpPr>
              <a:xfrm rot="10800000">
                <a:off x="6760035" y="3079467"/>
                <a:ext cx="92400" cy="411825"/>
                <a:chOff x="2070100" y="2563700"/>
                <a:chExt cx="92400" cy="411825"/>
              </a:xfrm>
            </p:grpSpPr>
            <p:cxnSp>
              <p:nvCxnSpPr>
                <p:cNvPr id="3884" name="Google Shape;3884;p8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3885" name="Google Shape;3885;p8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886" name="Google Shape;3886;p82"/>
          <p:cNvGrpSpPr/>
          <p:nvPr/>
        </p:nvGrpSpPr>
        <p:grpSpPr>
          <a:xfrm>
            <a:off x="2143176" y="3369134"/>
            <a:ext cx="1086701" cy="799429"/>
            <a:chOff x="2183288" y="3555572"/>
            <a:chExt cx="1136241" cy="835873"/>
          </a:xfrm>
        </p:grpSpPr>
        <p:sp>
          <p:nvSpPr>
            <p:cNvPr id="3887" name="Google Shape;3887;p82"/>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88" name="Google Shape;3888;p82"/>
            <p:cNvGrpSpPr/>
            <p:nvPr/>
          </p:nvGrpSpPr>
          <p:grpSpPr>
            <a:xfrm>
              <a:off x="2205895" y="3637269"/>
              <a:ext cx="1089848" cy="724993"/>
              <a:chOff x="2205895" y="3637269"/>
              <a:chExt cx="1089848" cy="724993"/>
            </a:xfrm>
          </p:grpSpPr>
          <p:sp>
            <p:nvSpPr>
              <p:cNvPr id="3889" name="Google Shape;3889;p82"/>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82"/>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82"/>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82"/>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82"/>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82"/>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95" name="Google Shape;3895;p82"/>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896" name="Google Shape;3896;p82"/>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3897" name="Google Shape;3897;p82"/>
            <p:cNvGrpSpPr/>
            <p:nvPr/>
          </p:nvGrpSpPr>
          <p:grpSpPr>
            <a:xfrm>
              <a:off x="3173850" y="3779426"/>
              <a:ext cx="145679" cy="70048"/>
              <a:chOff x="3173850" y="3779426"/>
              <a:chExt cx="145679" cy="70048"/>
            </a:xfrm>
          </p:grpSpPr>
          <p:cxnSp>
            <p:nvCxnSpPr>
              <p:cNvPr id="3898" name="Google Shape;3898;p82"/>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3899" name="Google Shape;3899;p82"/>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00" name="Google Shape;3900;p82"/>
            <p:cNvGrpSpPr/>
            <p:nvPr/>
          </p:nvGrpSpPr>
          <p:grpSpPr>
            <a:xfrm>
              <a:off x="2183288" y="4139483"/>
              <a:ext cx="145133" cy="70048"/>
              <a:chOff x="2183288" y="4139483"/>
              <a:chExt cx="145133" cy="70048"/>
            </a:xfrm>
          </p:grpSpPr>
          <p:cxnSp>
            <p:nvCxnSpPr>
              <p:cNvPr id="3901" name="Google Shape;3901;p82"/>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3902" name="Google Shape;3902;p82"/>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03" name="Google Shape;3903;p82"/>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904" name="Google Shape;3904;p82"/>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3905" name="Google Shape;3905;p82"/>
            <p:cNvGrpSpPr/>
            <p:nvPr/>
          </p:nvGrpSpPr>
          <p:grpSpPr>
            <a:xfrm>
              <a:off x="2943836" y="4268886"/>
              <a:ext cx="60717" cy="122559"/>
              <a:chOff x="2943836" y="4268886"/>
              <a:chExt cx="60717" cy="122559"/>
            </a:xfrm>
          </p:grpSpPr>
          <p:sp>
            <p:nvSpPr>
              <p:cNvPr id="3906" name="Google Shape;3906;p82"/>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907" name="Google Shape;3907;p82"/>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3908" name="Google Shape;3908;p82"/>
          <p:cNvGrpSpPr/>
          <p:nvPr/>
        </p:nvGrpSpPr>
        <p:grpSpPr>
          <a:xfrm>
            <a:off x="3406121" y="1290134"/>
            <a:ext cx="1675870" cy="758251"/>
            <a:chOff x="3530532" y="1496185"/>
            <a:chExt cx="1562000" cy="706730"/>
          </a:xfrm>
        </p:grpSpPr>
        <p:cxnSp>
          <p:nvCxnSpPr>
            <p:cNvPr id="3909" name="Google Shape;3909;p82"/>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3910" name="Google Shape;3910;p82"/>
            <p:cNvGrpSpPr/>
            <p:nvPr/>
          </p:nvGrpSpPr>
          <p:grpSpPr>
            <a:xfrm>
              <a:off x="3530532" y="1496185"/>
              <a:ext cx="323430" cy="463587"/>
              <a:chOff x="3530532" y="1496185"/>
              <a:chExt cx="323430" cy="463587"/>
            </a:xfrm>
          </p:grpSpPr>
          <p:grpSp>
            <p:nvGrpSpPr>
              <p:cNvPr id="3911" name="Google Shape;3911;p82"/>
              <p:cNvGrpSpPr/>
              <p:nvPr/>
            </p:nvGrpSpPr>
            <p:grpSpPr>
              <a:xfrm>
                <a:off x="3567462" y="1496185"/>
                <a:ext cx="286500" cy="361376"/>
                <a:chOff x="3567462" y="1496185"/>
                <a:chExt cx="286500" cy="361376"/>
              </a:xfrm>
            </p:grpSpPr>
            <p:cxnSp>
              <p:nvCxnSpPr>
                <p:cNvPr id="3912" name="Google Shape;3912;p82"/>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3913" name="Google Shape;3913;p82"/>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14" name="Google Shape;3914;p82"/>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5" name="Google Shape;3915;p82"/>
            <p:cNvGrpSpPr/>
            <p:nvPr/>
          </p:nvGrpSpPr>
          <p:grpSpPr>
            <a:xfrm>
              <a:off x="3891569" y="1779209"/>
              <a:ext cx="323945" cy="423706"/>
              <a:chOff x="3891569" y="1779209"/>
              <a:chExt cx="323945" cy="423706"/>
            </a:xfrm>
          </p:grpSpPr>
          <p:grpSp>
            <p:nvGrpSpPr>
              <p:cNvPr id="3916" name="Google Shape;3916;p82"/>
              <p:cNvGrpSpPr/>
              <p:nvPr/>
            </p:nvGrpSpPr>
            <p:grpSpPr>
              <a:xfrm>
                <a:off x="3929014" y="1881638"/>
                <a:ext cx="286500" cy="321278"/>
                <a:chOff x="3929014" y="1881638"/>
                <a:chExt cx="286500" cy="321278"/>
              </a:xfrm>
            </p:grpSpPr>
            <p:cxnSp>
              <p:nvCxnSpPr>
                <p:cNvPr id="3917" name="Google Shape;3917;p82"/>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3918" name="Google Shape;3918;p82"/>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19" name="Google Shape;3919;p82"/>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0" name="Google Shape;3920;p82"/>
            <p:cNvGrpSpPr/>
            <p:nvPr/>
          </p:nvGrpSpPr>
          <p:grpSpPr>
            <a:xfrm>
              <a:off x="4252606" y="1496185"/>
              <a:ext cx="324721" cy="463587"/>
              <a:chOff x="4252606" y="1496185"/>
              <a:chExt cx="324721" cy="463587"/>
            </a:xfrm>
          </p:grpSpPr>
          <p:grpSp>
            <p:nvGrpSpPr>
              <p:cNvPr id="3921" name="Google Shape;3921;p82"/>
              <p:cNvGrpSpPr/>
              <p:nvPr/>
            </p:nvGrpSpPr>
            <p:grpSpPr>
              <a:xfrm>
                <a:off x="4290828" y="1496185"/>
                <a:ext cx="286500" cy="361376"/>
                <a:chOff x="4290828" y="1496185"/>
                <a:chExt cx="286500" cy="361376"/>
              </a:xfrm>
            </p:grpSpPr>
            <p:cxnSp>
              <p:nvCxnSpPr>
                <p:cNvPr id="3922" name="Google Shape;3922;p82"/>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3923" name="Google Shape;3923;p82"/>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24" name="Google Shape;3924;p82"/>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5" name="Google Shape;3925;p82"/>
            <p:cNvGrpSpPr/>
            <p:nvPr/>
          </p:nvGrpSpPr>
          <p:grpSpPr>
            <a:xfrm>
              <a:off x="4613643" y="1763716"/>
              <a:ext cx="325308" cy="439200"/>
              <a:chOff x="4613643" y="1763716"/>
              <a:chExt cx="325308" cy="439200"/>
            </a:xfrm>
          </p:grpSpPr>
          <p:grpSp>
            <p:nvGrpSpPr>
              <p:cNvPr id="3926" name="Google Shape;3926;p82"/>
              <p:cNvGrpSpPr/>
              <p:nvPr/>
            </p:nvGrpSpPr>
            <p:grpSpPr>
              <a:xfrm>
                <a:off x="4652451" y="1879538"/>
                <a:ext cx="286500" cy="323378"/>
                <a:chOff x="4652451" y="1879538"/>
                <a:chExt cx="286500" cy="323378"/>
              </a:xfrm>
            </p:grpSpPr>
            <p:cxnSp>
              <p:nvCxnSpPr>
                <p:cNvPr id="3927" name="Google Shape;3927;p82"/>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3928" name="Google Shape;3928;p82"/>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29" name="Google Shape;3929;p82"/>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30" name="Google Shape;3930;p82"/>
          <p:cNvGrpSpPr/>
          <p:nvPr/>
        </p:nvGrpSpPr>
        <p:grpSpPr>
          <a:xfrm>
            <a:off x="3417981" y="2143759"/>
            <a:ext cx="1652173" cy="391517"/>
            <a:chOff x="3512551" y="2358270"/>
            <a:chExt cx="1597383" cy="378533"/>
          </a:xfrm>
        </p:grpSpPr>
        <p:cxnSp>
          <p:nvCxnSpPr>
            <p:cNvPr id="3931" name="Google Shape;3931;p82"/>
            <p:cNvCxnSpPr>
              <a:stCxn id="3932" idx="6"/>
              <a:endCxn id="3933"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3934" name="Google Shape;3934;p82"/>
            <p:cNvGrpSpPr/>
            <p:nvPr/>
          </p:nvGrpSpPr>
          <p:grpSpPr>
            <a:xfrm>
              <a:off x="3512551" y="2358270"/>
              <a:ext cx="225647" cy="307714"/>
              <a:chOff x="2182679" y="2004714"/>
              <a:chExt cx="792300" cy="1080458"/>
            </a:xfrm>
          </p:grpSpPr>
          <p:cxnSp>
            <p:nvCxnSpPr>
              <p:cNvPr id="3935" name="Google Shape;3935;p82"/>
              <p:cNvCxnSpPr>
                <a:stCxn id="3936"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3932" name="Google Shape;3932;p82"/>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82"/>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37" name="Google Shape;3937;p82"/>
            <p:cNvGrpSpPr/>
            <p:nvPr/>
          </p:nvGrpSpPr>
          <p:grpSpPr>
            <a:xfrm>
              <a:off x="3969644" y="2440153"/>
              <a:ext cx="225853" cy="296651"/>
              <a:chOff x="3775710" y="1729289"/>
              <a:chExt cx="136500" cy="179289"/>
            </a:xfrm>
          </p:grpSpPr>
          <p:cxnSp>
            <p:nvCxnSpPr>
              <p:cNvPr id="3938" name="Google Shape;3938;p82"/>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3939" name="Google Shape;3939;p82"/>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82"/>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41" name="Google Shape;3941;p82"/>
            <p:cNvGrpSpPr/>
            <p:nvPr/>
          </p:nvGrpSpPr>
          <p:grpSpPr>
            <a:xfrm>
              <a:off x="4427051" y="2358270"/>
              <a:ext cx="225647" cy="307714"/>
              <a:chOff x="5393704" y="2004714"/>
              <a:chExt cx="792300" cy="1080458"/>
            </a:xfrm>
          </p:grpSpPr>
          <p:cxnSp>
            <p:nvCxnSpPr>
              <p:cNvPr id="3942" name="Google Shape;3942;p82"/>
              <p:cNvCxnSpPr>
                <a:stCxn id="3943"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3944" name="Google Shape;3944;p82"/>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82"/>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45" name="Google Shape;3945;p82"/>
            <p:cNvGrpSpPr/>
            <p:nvPr/>
          </p:nvGrpSpPr>
          <p:grpSpPr>
            <a:xfrm>
              <a:off x="4884287" y="2440252"/>
              <a:ext cx="225647" cy="296532"/>
              <a:chOff x="6999166" y="2292572"/>
              <a:chExt cx="792300" cy="1041192"/>
            </a:xfrm>
          </p:grpSpPr>
          <p:cxnSp>
            <p:nvCxnSpPr>
              <p:cNvPr id="3946" name="Google Shape;3946;p82"/>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3933" name="Google Shape;3933;p82"/>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82"/>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48" name="Google Shape;3948;p82"/>
          <p:cNvGrpSpPr/>
          <p:nvPr/>
        </p:nvGrpSpPr>
        <p:grpSpPr>
          <a:xfrm>
            <a:off x="6838789" y="979959"/>
            <a:ext cx="1581844" cy="732818"/>
            <a:chOff x="634175" y="2986275"/>
            <a:chExt cx="3147949" cy="1458344"/>
          </a:xfrm>
        </p:grpSpPr>
        <p:cxnSp>
          <p:nvCxnSpPr>
            <p:cNvPr id="3949" name="Google Shape;3949;p82"/>
            <p:cNvCxnSpPr>
              <a:stCxn id="3950" idx="4"/>
              <a:endCxn id="3951"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3952" name="Google Shape;3952;p82"/>
            <p:cNvCxnSpPr>
              <a:stCxn id="3951" idx="0"/>
              <a:endCxn id="3953"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3954" name="Google Shape;3954;p82"/>
            <p:cNvCxnSpPr>
              <a:stCxn id="3953" idx="4"/>
              <a:endCxn id="3955"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3956" name="Google Shape;3956;p82"/>
            <p:cNvCxnSpPr>
              <a:stCxn id="3955" idx="0"/>
              <a:endCxn id="3957"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3957" name="Google Shape;3957;p82"/>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3953" name="Google Shape;3953;p82"/>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3950" name="Google Shape;3950;p82"/>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3955" name="Google Shape;3955;p82"/>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3951" name="Google Shape;3951;p82"/>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3958" name="Google Shape;3958;p82"/>
          <p:cNvGrpSpPr/>
          <p:nvPr/>
        </p:nvGrpSpPr>
        <p:grpSpPr>
          <a:xfrm>
            <a:off x="3406504" y="2674269"/>
            <a:ext cx="1675128" cy="313674"/>
            <a:chOff x="998425" y="1182125"/>
            <a:chExt cx="1065400" cy="199500"/>
          </a:xfrm>
        </p:grpSpPr>
        <p:sp>
          <p:nvSpPr>
            <p:cNvPr id="3959" name="Google Shape;3959;p8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8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8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8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8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4" name="Google Shape;3964;p82"/>
          <p:cNvGrpSpPr/>
          <p:nvPr/>
        </p:nvGrpSpPr>
        <p:grpSpPr>
          <a:xfrm>
            <a:off x="3406503" y="3630235"/>
            <a:ext cx="1675129" cy="525345"/>
            <a:chOff x="5194708" y="3484366"/>
            <a:chExt cx="3148148" cy="987304"/>
          </a:xfrm>
        </p:grpSpPr>
        <p:grpSp>
          <p:nvGrpSpPr>
            <p:cNvPr id="3965" name="Google Shape;3965;p82"/>
            <p:cNvGrpSpPr/>
            <p:nvPr/>
          </p:nvGrpSpPr>
          <p:grpSpPr>
            <a:xfrm>
              <a:off x="7531521" y="3484366"/>
              <a:ext cx="811335" cy="987304"/>
              <a:chOff x="3379425" y="1617275"/>
              <a:chExt cx="1090650" cy="1327200"/>
            </a:xfrm>
          </p:grpSpPr>
          <p:sp>
            <p:nvSpPr>
              <p:cNvPr id="3966" name="Google Shape;3966;p8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8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8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9" name="Google Shape;3969;p82"/>
            <p:cNvGrpSpPr/>
            <p:nvPr/>
          </p:nvGrpSpPr>
          <p:grpSpPr>
            <a:xfrm>
              <a:off x="6752546" y="3484366"/>
              <a:ext cx="811428" cy="987304"/>
              <a:chOff x="2332275" y="1617275"/>
              <a:chExt cx="1090775" cy="1327200"/>
            </a:xfrm>
          </p:grpSpPr>
          <p:sp>
            <p:nvSpPr>
              <p:cNvPr id="3970" name="Google Shape;3970;p8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8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8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3" name="Google Shape;3973;p82"/>
            <p:cNvGrpSpPr/>
            <p:nvPr/>
          </p:nvGrpSpPr>
          <p:grpSpPr>
            <a:xfrm>
              <a:off x="5973664" y="3484366"/>
              <a:ext cx="811335" cy="987304"/>
              <a:chOff x="1285250" y="1617275"/>
              <a:chExt cx="1090650" cy="1327200"/>
            </a:xfrm>
          </p:grpSpPr>
          <p:sp>
            <p:nvSpPr>
              <p:cNvPr id="3974" name="Google Shape;3974;p8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8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8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7" name="Google Shape;3977;p82"/>
            <p:cNvGrpSpPr/>
            <p:nvPr/>
          </p:nvGrpSpPr>
          <p:grpSpPr>
            <a:xfrm>
              <a:off x="5194708" y="3484366"/>
              <a:ext cx="811409" cy="987304"/>
              <a:chOff x="238125" y="1617275"/>
              <a:chExt cx="1090750" cy="1327200"/>
            </a:xfrm>
          </p:grpSpPr>
          <p:sp>
            <p:nvSpPr>
              <p:cNvPr id="3978" name="Google Shape;3978;p8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8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8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81" name="Google Shape;3981;p82"/>
          <p:cNvGrpSpPr/>
          <p:nvPr/>
        </p:nvGrpSpPr>
        <p:grpSpPr>
          <a:xfrm>
            <a:off x="6840188" y="2276124"/>
            <a:ext cx="1579046" cy="522230"/>
            <a:chOff x="6853641" y="2534077"/>
            <a:chExt cx="1515545" cy="501229"/>
          </a:xfrm>
        </p:grpSpPr>
        <p:grpSp>
          <p:nvGrpSpPr>
            <p:cNvPr id="3982" name="Google Shape;3982;p82"/>
            <p:cNvGrpSpPr/>
            <p:nvPr/>
          </p:nvGrpSpPr>
          <p:grpSpPr>
            <a:xfrm>
              <a:off x="6853641" y="2618923"/>
              <a:ext cx="1515545" cy="324556"/>
              <a:chOff x="6853641" y="2618923"/>
              <a:chExt cx="1515545" cy="324556"/>
            </a:xfrm>
          </p:grpSpPr>
          <p:sp>
            <p:nvSpPr>
              <p:cNvPr id="3983" name="Google Shape;3983;p82"/>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82"/>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82"/>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82"/>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82"/>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88" name="Google Shape;3988;p82"/>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82"/>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82"/>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82"/>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82"/>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3" name="Google Shape;3993;p82"/>
          <p:cNvGrpSpPr/>
          <p:nvPr/>
        </p:nvGrpSpPr>
        <p:grpSpPr>
          <a:xfrm>
            <a:off x="3435080" y="3151165"/>
            <a:ext cx="1617976" cy="346616"/>
            <a:chOff x="1808063" y="4294338"/>
            <a:chExt cx="3370782" cy="721817"/>
          </a:xfrm>
        </p:grpSpPr>
        <p:sp>
          <p:nvSpPr>
            <p:cNvPr id="3994" name="Google Shape;3994;p8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8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8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8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8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8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8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8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8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8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4" name="Google Shape;4004;p82"/>
          <p:cNvGrpSpPr/>
          <p:nvPr/>
        </p:nvGrpSpPr>
        <p:grpSpPr>
          <a:xfrm>
            <a:off x="5261076" y="3817915"/>
            <a:ext cx="1417067" cy="350605"/>
            <a:chOff x="4234950" y="2101012"/>
            <a:chExt cx="4219974" cy="1044090"/>
          </a:xfrm>
        </p:grpSpPr>
        <p:sp>
          <p:nvSpPr>
            <p:cNvPr id="4005" name="Google Shape;4005;p82"/>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82"/>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82"/>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82"/>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82"/>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82"/>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82"/>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82"/>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82"/>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82"/>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82"/>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82"/>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82"/>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82"/>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82"/>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82"/>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1" name="Google Shape;4021;p82"/>
          <p:cNvGrpSpPr/>
          <p:nvPr/>
        </p:nvGrpSpPr>
        <p:grpSpPr>
          <a:xfrm>
            <a:off x="6836548" y="1808672"/>
            <a:ext cx="1586327" cy="371557"/>
            <a:chOff x="1247650" y="2075423"/>
            <a:chExt cx="6648477" cy="1557238"/>
          </a:xfrm>
        </p:grpSpPr>
        <p:sp>
          <p:nvSpPr>
            <p:cNvPr id="4022" name="Google Shape;4022;p8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8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8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8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8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8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8" name="Google Shape;4028;p82"/>
          <p:cNvGrpSpPr/>
          <p:nvPr/>
        </p:nvGrpSpPr>
        <p:grpSpPr>
          <a:xfrm>
            <a:off x="5267818" y="961862"/>
            <a:ext cx="1415601" cy="1648533"/>
            <a:chOff x="1839112" y="2209163"/>
            <a:chExt cx="1918159" cy="2233784"/>
          </a:xfrm>
        </p:grpSpPr>
        <p:sp>
          <p:nvSpPr>
            <p:cNvPr id="4029" name="Google Shape;4029;p82"/>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82"/>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82"/>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032" name="Google Shape;4032;p82"/>
            <p:cNvCxnSpPr>
              <a:stCxn id="4029" idx="6"/>
              <a:endCxn id="4030"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4033" name="Google Shape;4033;p82"/>
            <p:cNvCxnSpPr>
              <a:stCxn id="4030" idx="4"/>
              <a:endCxn id="4034"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4035" name="Google Shape;4035;p82"/>
            <p:cNvCxnSpPr>
              <a:stCxn id="4034" idx="6"/>
              <a:endCxn id="4031"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4036" name="Google Shape;4036;p82"/>
            <p:cNvCxnSpPr>
              <a:stCxn id="4031" idx="4"/>
              <a:endCxn id="4037"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4034" name="Google Shape;4034;p82"/>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82"/>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82"/>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039" name="Google Shape;4039;p82"/>
            <p:cNvCxnSpPr>
              <a:endCxn id="4038"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4040" name="Google Shape;4040;p82"/>
          <p:cNvGrpSpPr/>
          <p:nvPr/>
        </p:nvGrpSpPr>
        <p:grpSpPr>
          <a:xfrm>
            <a:off x="3425084" y="979946"/>
            <a:ext cx="1637968" cy="154942"/>
            <a:chOff x="238125" y="2506075"/>
            <a:chExt cx="7115411" cy="673075"/>
          </a:xfrm>
        </p:grpSpPr>
        <p:sp>
          <p:nvSpPr>
            <p:cNvPr id="4041" name="Google Shape;4041;p8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8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8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8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8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6" name="Google Shape;4046;p82"/>
          <p:cNvGrpSpPr/>
          <p:nvPr/>
        </p:nvGrpSpPr>
        <p:grpSpPr>
          <a:xfrm>
            <a:off x="1965820" y="1294664"/>
            <a:ext cx="1262932" cy="785408"/>
            <a:chOff x="548861" y="389676"/>
            <a:chExt cx="3843371" cy="2390163"/>
          </a:xfrm>
        </p:grpSpPr>
        <p:cxnSp>
          <p:nvCxnSpPr>
            <p:cNvPr id="4047" name="Google Shape;4047;p82"/>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048" name="Google Shape;4048;p82"/>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049" name="Google Shape;4049;p82"/>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050" name="Google Shape;4050;p82"/>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4051" name="Google Shape;4051;p82"/>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4052" name="Google Shape;4052;p82"/>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053" name="Google Shape;4053;p82"/>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4054" name="Google Shape;4054;p82"/>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82"/>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82"/>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82"/>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82"/>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82"/>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0" name="Google Shape;4060;p82"/>
          <p:cNvGrpSpPr/>
          <p:nvPr/>
        </p:nvGrpSpPr>
        <p:grpSpPr>
          <a:xfrm>
            <a:off x="753952" y="2401541"/>
            <a:ext cx="1412054" cy="633562"/>
            <a:chOff x="1187400" y="2529299"/>
            <a:chExt cx="6769193" cy="2241903"/>
          </a:xfrm>
        </p:grpSpPr>
        <p:sp>
          <p:nvSpPr>
            <p:cNvPr id="4061" name="Google Shape;4061;p82"/>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4062" name="Google Shape;4062;p82"/>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063" name="Google Shape;4063;p82"/>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064" name="Google Shape;4064;p82"/>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065" name="Google Shape;4065;p82"/>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066" name="Google Shape;4066;p82"/>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067" name="Google Shape;4067;p82"/>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4068" name="Google Shape;4068;p82"/>
            <p:cNvCxnSpPr>
              <a:stCxn id="4061" idx="2"/>
              <a:endCxn id="4062"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069" name="Google Shape;4069;p82"/>
            <p:cNvCxnSpPr>
              <a:stCxn id="4063" idx="0"/>
              <a:endCxn id="4061"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070" name="Google Shape;4070;p82"/>
            <p:cNvCxnSpPr>
              <a:stCxn id="4063" idx="2"/>
              <a:endCxn id="4065"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071" name="Google Shape;4071;p82"/>
            <p:cNvCxnSpPr>
              <a:stCxn id="4064" idx="0"/>
              <a:endCxn id="4063"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072" name="Google Shape;4072;p82"/>
            <p:cNvCxnSpPr>
              <a:stCxn id="4062" idx="2"/>
              <a:endCxn id="4067"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073" name="Google Shape;4073;p82"/>
            <p:cNvCxnSpPr>
              <a:stCxn id="4066" idx="0"/>
              <a:endCxn id="4062"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4074" name="Google Shape;4074;p82"/>
          <p:cNvGrpSpPr/>
          <p:nvPr/>
        </p:nvGrpSpPr>
        <p:grpSpPr>
          <a:xfrm>
            <a:off x="6840198" y="2894250"/>
            <a:ext cx="1579035" cy="540873"/>
            <a:chOff x="6895650" y="3126697"/>
            <a:chExt cx="1436662" cy="492105"/>
          </a:xfrm>
        </p:grpSpPr>
        <p:sp>
          <p:nvSpPr>
            <p:cNvPr id="4075" name="Google Shape;4075;p82"/>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82"/>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82"/>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82"/>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82"/>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80" name="Google Shape;4080;p82"/>
            <p:cNvGrpSpPr/>
            <p:nvPr/>
          </p:nvGrpSpPr>
          <p:grpSpPr>
            <a:xfrm>
              <a:off x="6995957" y="3335810"/>
              <a:ext cx="1230393" cy="71754"/>
              <a:chOff x="6995957" y="3287964"/>
              <a:chExt cx="1230393" cy="71754"/>
            </a:xfrm>
          </p:grpSpPr>
          <p:sp>
            <p:nvSpPr>
              <p:cNvPr id="4081" name="Google Shape;4081;p82"/>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82"/>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82"/>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82"/>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82"/>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86" name="Google Shape;4086;p82"/>
          <p:cNvGrpSpPr/>
          <p:nvPr/>
        </p:nvGrpSpPr>
        <p:grpSpPr>
          <a:xfrm>
            <a:off x="6838780" y="3531013"/>
            <a:ext cx="1581862" cy="650625"/>
            <a:chOff x="6777990" y="3710194"/>
            <a:chExt cx="1646915" cy="677382"/>
          </a:xfrm>
        </p:grpSpPr>
        <p:grpSp>
          <p:nvGrpSpPr>
            <p:cNvPr id="4087" name="Google Shape;4087;p82"/>
            <p:cNvGrpSpPr/>
            <p:nvPr/>
          </p:nvGrpSpPr>
          <p:grpSpPr>
            <a:xfrm>
              <a:off x="6777990" y="3874492"/>
              <a:ext cx="411129" cy="513083"/>
              <a:chOff x="6777990" y="3874492"/>
              <a:chExt cx="411129" cy="513083"/>
            </a:xfrm>
          </p:grpSpPr>
          <p:cxnSp>
            <p:nvCxnSpPr>
              <p:cNvPr id="4088" name="Google Shape;4088;p82"/>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4089" name="Google Shape;4089;p82"/>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0" name="Google Shape;4090;p82"/>
            <p:cNvGrpSpPr/>
            <p:nvPr/>
          </p:nvGrpSpPr>
          <p:grpSpPr>
            <a:xfrm>
              <a:off x="7188425" y="3710194"/>
              <a:ext cx="411123" cy="520535"/>
              <a:chOff x="7188425" y="3710194"/>
              <a:chExt cx="411123" cy="520535"/>
            </a:xfrm>
          </p:grpSpPr>
          <p:cxnSp>
            <p:nvCxnSpPr>
              <p:cNvPr id="4091" name="Google Shape;4091;p82"/>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4092" name="Google Shape;4092;p82"/>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3" name="Google Shape;4093;p82"/>
            <p:cNvGrpSpPr/>
            <p:nvPr/>
          </p:nvGrpSpPr>
          <p:grpSpPr>
            <a:xfrm>
              <a:off x="7603341" y="3874492"/>
              <a:ext cx="411474" cy="513083"/>
              <a:chOff x="7603341" y="3874492"/>
              <a:chExt cx="411474" cy="513083"/>
            </a:xfrm>
          </p:grpSpPr>
          <p:cxnSp>
            <p:nvCxnSpPr>
              <p:cNvPr id="4094" name="Google Shape;4094;p82"/>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4095" name="Google Shape;4095;p82"/>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6" name="Google Shape;4096;p82"/>
            <p:cNvGrpSpPr/>
            <p:nvPr/>
          </p:nvGrpSpPr>
          <p:grpSpPr>
            <a:xfrm>
              <a:off x="8013776" y="3722847"/>
              <a:ext cx="411129" cy="507881"/>
              <a:chOff x="8013776" y="3722847"/>
              <a:chExt cx="411129" cy="507881"/>
            </a:xfrm>
          </p:grpSpPr>
          <p:cxnSp>
            <p:nvCxnSpPr>
              <p:cNvPr id="4097" name="Google Shape;4097;p82"/>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4098" name="Google Shape;4098;p82"/>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99" name="Google Shape;4099;p82"/>
          <p:cNvGrpSpPr/>
          <p:nvPr/>
        </p:nvGrpSpPr>
        <p:grpSpPr>
          <a:xfrm>
            <a:off x="5258295" y="2703853"/>
            <a:ext cx="1421889" cy="1020603"/>
            <a:chOff x="5190863" y="2824811"/>
            <a:chExt cx="1544860" cy="1108869"/>
          </a:xfrm>
        </p:grpSpPr>
        <p:grpSp>
          <p:nvGrpSpPr>
            <p:cNvPr id="4100" name="Google Shape;4100;p82"/>
            <p:cNvGrpSpPr/>
            <p:nvPr/>
          </p:nvGrpSpPr>
          <p:grpSpPr>
            <a:xfrm>
              <a:off x="5938695" y="3176919"/>
              <a:ext cx="685761" cy="404739"/>
              <a:chOff x="5938695" y="3176919"/>
              <a:chExt cx="685761" cy="404739"/>
            </a:xfrm>
          </p:grpSpPr>
          <p:grpSp>
            <p:nvGrpSpPr>
              <p:cNvPr id="4101" name="Google Shape;4101;p82"/>
              <p:cNvGrpSpPr/>
              <p:nvPr/>
            </p:nvGrpSpPr>
            <p:grpSpPr>
              <a:xfrm>
                <a:off x="5938695" y="3176919"/>
                <a:ext cx="685761" cy="404739"/>
                <a:chOff x="5938695" y="3176919"/>
                <a:chExt cx="685761" cy="404739"/>
              </a:xfrm>
            </p:grpSpPr>
            <p:sp>
              <p:nvSpPr>
                <p:cNvPr id="4102" name="Google Shape;4102;p82"/>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82"/>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04" name="Google Shape;4104;p82"/>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5" name="Google Shape;4105;p82"/>
            <p:cNvGrpSpPr/>
            <p:nvPr/>
          </p:nvGrpSpPr>
          <p:grpSpPr>
            <a:xfrm>
              <a:off x="5305233" y="3176835"/>
              <a:ext cx="685971" cy="404655"/>
              <a:chOff x="5305233" y="3176835"/>
              <a:chExt cx="685971" cy="404655"/>
            </a:xfrm>
          </p:grpSpPr>
          <p:grpSp>
            <p:nvGrpSpPr>
              <p:cNvPr id="4106" name="Google Shape;4106;p82"/>
              <p:cNvGrpSpPr/>
              <p:nvPr/>
            </p:nvGrpSpPr>
            <p:grpSpPr>
              <a:xfrm>
                <a:off x="5305233" y="3176835"/>
                <a:ext cx="685971" cy="404655"/>
                <a:chOff x="5305233" y="3176835"/>
                <a:chExt cx="685971" cy="404655"/>
              </a:xfrm>
            </p:grpSpPr>
            <p:sp>
              <p:nvSpPr>
                <p:cNvPr id="4107" name="Google Shape;4107;p82"/>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82"/>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09" name="Google Shape;4109;p82"/>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10" name="Google Shape;4110;p82"/>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11" name="Google Shape;4111;p82"/>
            <p:cNvGrpSpPr/>
            <p:nvPr/>
          </p:nvGrpSpPr>
          <p:grpSpPr>
            <a:xfrm>
              <a:off x="5657361" y="2824811"/>
              <a:ext cx="1078361" cy="404655"/>
              <a:chOff x="5657361" y="2824811"/>
              <a:chExt cx="1078361" cy="404655"/>
            </a:xfrm>
          </p:grpSpPr>
          <p:grpSp>
            <p:nvGrpSpPr>
              <p:cNvPr id="4112" name="Google Shape;4112;p82"/>
              <p:cNvGrpSpPr/>
              <p:nvPr/>
            </p:nvGrpSpPr>
            <p:grpSpPr>
              <a:xfrm>
                <a:off x="5657361" y="2824811"/>
                <a:ext cx="1078361" cy="404655"/>
                <a:chOff x="5657361" y="2824811"/>
                <a:chExt cx="1078361" cy="404655"/>
              </a:xfrm>
            </p:grpSpPr>
            <p:grpSp>
              <p:nvGrpSpPr>
                <p:cNvPr id="4113" name="Google Shape;4113;p82"/>
                <p:cNvGrpSpPr/>
                <p:nvPr/>
              </p:nvGrpSpPr>
              <p:grpSpPr>
                <a:xfrm>
                  <a:off x="5938485" y="2824811"/>
                  <a:ext cx="797237" cy="404655"/>
                  <a:chOff x="5938485" y="2824811"/>
                  <a:chExt cx="797237" cy="404655"/>
                </a:xfrm>
              </p:grpSpPr>
              <p:sp>
                <p:nvSpPr>
                  <p:cNvPr id="4114" name="Google Shape;4114;p82"/>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82"/>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16" name="Google Shape;4116;p82"/>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17" name="Google Shape;4117;p82"/>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8" name="Google Shape;4118;p82"/>
            <p:cNvGrpSpPr/>
            <p:nvPr/>
          </p:nvGrpSpPr>
          <p:grpSpPr>
            <a:xfrm>
              <a:off x="5190863" y="3528942"/>
              <a:ext cx="1078026" cy="404739"/>
              <a:chOff x="5190863" y="3528942"/>
              <a:chExt cx="1078026" cy="404739"/>
            </a:xfrm>
          </p:grpSpPr>
          <p:sp>
            <p:nvSpPr>
              <p:cNvPr id="4119" name="Google Shape;4119;p82"/>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20" name="Google Shape;4120;p82"/>
              <p:cNvGrpSpPr/>
              <p:nvPr/>
            </p:nvGrpSpPr>
            <p:grpSpPr>
              <a:xfrm>
                <a:off x="5190863" y="3528942"/>
                <a:ext cx="1078026" cy="404739"/>
                <a:chOff x="5190863" y="3528942"/>
                <a:chExt cx="1078026" cy="404739"/>
              </a:xfrm>
            </p:grpSpPr>
            <p:sp>
              <p:nvSpPr>
                <p:cNvPr id="4121" name="Google Shape;4121;p82"/>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82"/>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123" name="Google Shape;4123;p82"/>
          <p:cNvGrpSpPr/>
          <p:nvPr/>
        </p:nvGrpSpPr>
        <p:grpSpPr>
          <a:xfrm>
            <a:off x="724302" y="1268321"/>
            <a:ext cx="1086719" cy="879487"/>
            <a:chOff x="803162" y="1474292"/>
            <a:chExt cx="1086719" cy="879487"/>
          </a:xfrm>
        </p:grpSpPr>
        <p:grpSp>
          <p:nvGrpSpPr>
            <p:cNvPr id="4124" name="Google Shape;4124;p82"/>
            <p:cNvGrpSpPr/>
            <p:nvPr/>
          </p:nvGrpSpPr>
          <p:grpSpPr>
            <a:xfrm>
              <a:off x="803162" y="1625948"/>
              <a:ext cx="445856" cy="576579"/>
              <a:chOff x="803162" y="1625948"/>
              <a:chExt cx="445856" cy="576579"/>
            </a:xfrm>
          </p:grpSpPr>
          <p:sp>
            <p:nvSpPr>
              <p:cNvPr id="4125" name="Google Shape;4125;p82"/>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26" name="Google Shape;4126;p82"/>
              <p:cNvGrpSpPr/>
              <p:nvPr/>
            </p:nvGrpSpPr>
            <p:grpSpPr>
              <a:xfrm>
                <a:off x="1056023" y="1625948"/>
                <a:ext cx="192995" cy="576579"/>
                <a:chOff x="1056023" y="1625948"/>
                <a:chExt cx="192995" cy="576579"/>
              </a:xfrm>
            </p:grpSpPr>
            <p:sp>
              <p:nvSpPr>
                <p:cNvPr id="4127" name="Google Shape;4127;p82"/>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82"/>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82"/>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82"/>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82"/>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32" name="Google Shape;4132;p82"/>
            <p:cNvGrpSpPr/>
            <p:nvPr/>
          </p:nvGrpSpPr>
          <p:grpSpPr>
            <a:xfrm>
              <a:off x="1371406" y="1474292"/>
              <a:ext cx="518475" cy="879487"/>
              <a:chOff x="1398231" y="1474292"/>
              <a:chExt cx="518475" cy="879487"/>
            </a:xfrm>
          </p:grpSpPr>
          <p:grpSp>
            <p:nvGrpSpPr>
              <p:cNvPr id="4133" name="Google Shape;4133;p82"/>
              <p:cNvGrpSpPr/>
              <p:nvPr/>
            </p:nvGrpSpPr>
            <p:grpSpPr>
              <a:xfrm>
                <a:off x="1398231" y="1474292"/>
                <a:ext cx="518475" cy="341643"/>
                <a:chOff x="1398231" y="1474292"/>
                <a:chExt cx="518475" cy="341643"/>
              </a:xfrm>
            </p:grpSpPr>
            <p:sp>
              <p:nvSpPr>
                <p:cNvPr id="4134" name="Google Shape;4134;p82"/>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35" name="Google Shape;4135;p82"/>
                <p:cNvGrpSpPr/>
                <p:nvPr/>
              </p:nvGrpSpPr>
              <p:grpSpPr>
                <a:xfrm>
                  <a:off x="1616453" y="1474292"/>
                  <a:ext cx="300253" cy="341643"/>
                  <a:chOff x="1616453" y="1475379"/>
                  <a:chExt cx="300253" cy="341643"/>
                </a:xfrm>
              </p:grpSpPr>
              <p:sp>
                <p:nvSpPr>
                  <p:cNvPr id="4136" name="Google Shape;4136;p82"/>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82"/>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82"/>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82"/>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82"/>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82"/>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82"/>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43" name="Google Shape;4143;p82"/>
                  <p:cNvGrpSpPr/>
                  <p:nvPr/>
                </p:nvGrpSpPr>
                <p:grpSpPr>
                  <a:xfrm>
                    <a:off x="1839639" y="1475379"/>
                    <a:ext cx="77067" cy="341643"/>
                    <a:chOff x="1839639" y="1475379"/>
                    <a:chExt cx="77067" cy="341643"/>
                  </a:xfrm>
                </p:grpSpPr>
                <p:sp>
                  <p:nvSpPr>
                    <p:cNvPr id="4144" name="Google Shape;4144;p82"/>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82"/>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146" name="Google Shape;4146;p82"/>
              <p:cNvGrpSpPr/>
              <p:nvPr/>
            </p:nvGrpSpPr>
            <p:grpSpPr>
              <a:xfrm>
                <a:off x="1398451" y="2012951"/>
                <a:ext cx="518255" cy="340828"/>
                <a:chOff x="1398451" y="2012951"/>
                <a:chExt cx="518255" cy="340828"/>
              </a:xfrm>
            </p:grpSpPr>
            <p:sp>
              <p:nvSpPr>
                <p:cNvPr id="4147" name="Google Shape;4147;p82"/>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48" name="Google Shape;4148;p82"/>
                <p:cNvGrpSpPr/>
                <p:nvPr/>
              </p:nvGrpSpPr>
              <p:grpSpPr>
                <a:xfrm>
                  <a:off x="1616453" y="2012951"/>
                  <a:ext cx="300253" cy="340828"/>
                  <a:chOff x="1616453" y="2013538"/>
                  <a:chExt cx="300253" cy="340828"/>
                </a:xfrm>
              </p:grpSpPr>
              <p:sp>
                <p:nvSpPr>
                  <p:cNvPr id="4149" name="Google Shape;4149;p82"/>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82"/>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82"/>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82"/>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82"/>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82"/>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82"/>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56" name="Google Shape;4156;p82"/>
                  <p:cNvGrpSpPr/>
                  <p:nvPr/>
                </p:nvGrpSpPr>
                <p:grpSpPr>
                  <a:xfrm>
                    <a:off x="1839639" y="2013538"/>
                    <a:ext cx="77067" cy="340828"/>
                    <a:chOff x="1839639" y="2013538"/>
                    <a:chExt cx="77067" cy="340828"/>
                  </a:xfrm>
                </p:grpSpPr>
                <p:sp>
                  <p:nvSpPr>
                    <p:cNvPr id="4157" name="Google Shape;4157;p82"/>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82"/>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4159" name="Google Shape;4159;p82"/>
          <p:cNvGrpSpPr/>
          <p:nvPr/>
        </p:nvGrpSpPr>
        <p:grpSpPr>
          <a:xfrm>
            <a:off x="721126" y="3399508"/>
            <a:ext cx="1368681" cy="682918"/>
            <a:chOff x="724986" y="3605478"/>
            <a:chExt cx="1368681" cy="682918"/>
          </a:xfrm>
        </p:grpSpPr>
        <p:grpSp>
          <p:nvGrpSpPr>
            <p:cNvPr id="4160" name="Google Shape;4160;p82"/>
            <p:cNvGrpSpPr/>
            <p:nvPr/>
          </p:nvGrpSpPr>
          <p:grpSpPr>
            <a:xfrm>
              <a:off x="1289102" y="3823629"/>
              <a:ext cx="240442" cy="250435"/>
              <a:chOff x="-165066" y="3843615"/>
              <a:chExt cx="221259" cy="230455"/>
            </a:xfrm>
          </p:grpSpPr>
          <p:sp>
            <p:nvSpPr>
              <p:cNvPr id="4161" name="Google Shape;4161;p82"/>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82"/>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82"/>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82"/>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82"/>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82"/>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82"/>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82"/>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82"/>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82"/>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82"/>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82"/>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82"/>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82"/>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82"/>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82"/>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82"/>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82"/>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82"/>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82"/>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1" name="Google Shape;4181;p82"/>
            <p:cNvGrpSpPr/>
            <p:nvPr/>
          </p:nvGrpSpPr>
          <p:grpSpPr>
            <a:xfrm>
              <a:off x="724986" y="3605478"/>
              <a:ext cx="1368681" cy="682918"/>
              <a:chOff x="724986" y="3605478"/>
              <a:chExt cx="1368681" cy="682918"/>
            </a:xfrm>
          </p:grpSpPr>
          <p:grpSp>
            <p:nvGrpSpPr>
              <p:cNvPr id="4182" name="Google Shape;4182;p82"/>
              <p:cNvGrpSpPr/>
              <p:nvPr/>
            </p:nvGrpSpPr>
            <p:grpSpPr>
              <a:xfrm>
                <a:off x="1498221" y="4047614"/>
                <a:ext cx="529172" cy="240783"/>
                <a:chOff x="1498221" y="4047614"/>
                <a:chExt cx="529172" cy="240783"/>
              </a:xfrm>
            </p:grpSpPr>
            <p:grpSp>
              <p:nvGrpSpPr>
                <p:cNvPr id="4183" name="Google Shape;4183;p82"/>
                <p:cNvGrpSpPr/>
                <p:nvPr/>
              </p:nvGrpSpPr>
              <p:grpSpPr>
                <a:xfrm>
                  <a:off x="1826655" y="4224370"/>
                  <a:ext cx="200738" cy="25631"/>
                  <a:chOff x="1826655" y="4224370"/>
                  <a:chExt cx="200738" cy="25631"/>
                </a:xfrm>
              </p:grpSpPr>
              <p:sp>
                <p:nvSpPr>
                  <p:cNvPr id="4184" name="Google Shape;4184;p82"/>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82"/>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6" name="Google Shape;4186;p82"/>
                <p:cNvGrpSpPr/>
                <p:nvPr/>
              </p:nvGrpSpPr>
              <p:grpSpPr>
                <a:xfrm>
                  <a:off x="1498221" y="4047614"/>
                  <a:ext cx="328444" cy="240783"/>
                  <a:chOff x="1498221" y="4047614"/>
                  <a:chExt cx="328444" cy="240783"/>
                </a:xfrm>
              </p:grpSpPr>
              <p:sp>
                <p:nvSpPr>
                  <p:cNvPr id="4187" name="Google Shape;4187;p82"/>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88" name="Google Shape;4188;p82"/>
                  <p:cNvGrpSpPr/>
                  <p:nvPr/>
                </p:nvGrpSpPr>
                <p:grpSpPr>
                  <a:xfrm>
                    <a:off x="1498221" y="4047614"/>
                    <a:ext cx="150566" cy="190416"/>
                    <a:chOff x="1498221" y="4047614"/>
                    <a:chExt cx="150566" cy="190416"/>
                  </a:xfrm>
                </p:grpSpPr>
                <p:sp>
                  <p:nvSpPr>
                    <p:cNvPr id="4189" name="Google Shape;4189;p82"/>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82"/>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191" name="Google Shape;4191;p82"/>
              <p:cNvGrpSpPr/>
              <p:nvPr/>
            </p:nvGrpSpPr>
            <p:grpSpPr>
              <a:xfrm>
                <a:off x="1560718" y="3800594"/>
                <a:ext cx="532948" cy="302090"/>
                <a:chOff x="1560718" y="3800594"/>
                <a:chExt cx="532948" cy="302090"/>
              </a:xfrm>
            </p:grpSpPr>
            <p:grpSp>
              <p:nvGrpSpPr>
                <p:cNvPr id="4192" name="Google Shape;4192;p82"/>
                <p:cNvGrpSpPr/>
                <p:nvPr/>
              </p:nvGrpSpPr>
              <p:grpSpPr>
                <a:xfrm>
                  <a:off x="1912179" y="3827344"/>
                  <a:ext cx="181487" cy="25631"/>
                  <a:chOff x="1912179" y="3827344"/>
                  <a:chExt cx="181487" cy="25631"/>
                </a:xfrm>
              </p:grpSpPr>
              <p:sp>
                <p:nvSpPr>
                  <p:cNvPr id="4193" name="Google Shape;4193;p82"/>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82"/>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5" name="Google Shape;4195;p82"/>
                <p:cNvGrpSpPr/>
                <p:nvPr/>
              </p:nvGrpSpPr>
              <p:grpSpPr>
                <a:xfrm>
                  <a:off x="1912179" y="4044505"/>
                  <a:ext cx="181487" cy="25622"/>
                  <a:chOff x="1912179" y="4044506"/>
                  <a:chExt cx="181487" cy="25622"/>
                </a:xfrm>
              </p:grpSpPr>
              <p:sp>
                <p:nvSpPr>
                  <p:cNvPr id="4196" name="Google Shape;4196;p82"/>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82"/>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8" name="Google Shape;4198;p82"/>
                <p:cNvGrpSpPr/>
                <p:nvPr/>
              </p:nvGrpSpPr>
              <p:grpSpPr>
                <a:xfrm>
                  <a:off x="1560718" y="3800594"/>
                  <a:ext cx="351472" cy="302090"/>
                  <a:chOff x="1560718" y="3800594"/>
                  <a:chExt cx="351472" cy="302090"/>
                </a:xfrm>
              </p:grpSpPr>
              <p:grpSp>
                <p:nvGrpSpPr>
                  <p:cNvPr id="4199" name="Google Shape;4199;p82"/>
                  <p:cNvGrpSpPr/>
                  <p:nvPr/>
                </p:nvGrpSpPr>
                <p:grpSpPr>
                  <a:xfrm>
                    <a:off x="1560718" y="3842857"/>
                    <a:ext cx="173586" cy="217131"/>
                    <a:chOff x="1560718" y="3842857"/>
                    <a:chExt cx="173586" cy="217131"/>
                  </a:xfrm>
                </p:grpSpPr>
                <p:sp>
                  <p:nvSpPr>
                    <p:cNvPr id="4200" name="Google Shape;4200;p82"/>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82"/>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82"/>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03" name="Google Shape;4203;p82"/>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82"/>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205" name="Google Shape;4205;p82"/>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06" name="Google Shape;4206;p82"/>
              <p:cNvGrpSpPr/>
              <p:nvPr/>
            </p:nvGrpSpPr>
            <p:grpSpPr>
              <a:xfrm>
                <a:off x="785350" y="3605478"/>
                <a:ext cx="535311" cy="249245"/>
                <a:chOff x="785350" y="3605478"/>
                <a:chExt cx="535311" cy="249245"/>
              </a:xfrm>
            </p:grpSpPr>
            <p:grpSp>
              <p:nvGrpSpPr>
                <p:cNvPr id="4207" name="Google Shape;4207;p82"/>
                <p:cNvGrpSpPr/>
                <p:nvPr/>
              </p:nvGrpSpPr>
              <p:grpSpPr>
                <a:xfrm>
                  <a:off x="785350" y="3605478"/>
                  <a:ext cx="376191" cy="102736"/>
                  <a:chOff x="785350" y="3605478"/>
                  <a:chExt cx="376191" cy="102736"/>
                </a:xfrm>
              </p:grpSpPr>
              <p:sp>
                <p:nvSpPr>
                  <p:cNvPr id="4208" name="Google Shape;4208;p82"/>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82"/>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82"/>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1" name="Google Shape;4211;p82"/>
                <p:cNvGrpSpPr/>
                <p:nvPr/>
              </p:nvGrpSpPr>
              <p:grpSpPr>
                <a:xfrm>
                  <a:off x="1161530" y="3655851"/>
                  <a:ext cx="159131" cy="198872"/>
                  <a:chOff x="1161530" y="3655851"/>
                  <a:chExt cx="159131" cy="198872"/>
                </a:xfrm>
              </p:grpSpPr>
              <p:sp>
                <p:nvSpPr>
                  <p:cNvPr id="4212" name="Google Shape;4212;p82"/>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82"/>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14" name="Google Shape;4214;p82"/>
              <p:cNvGrpSpPr/>
              <p:nvPr/>
            </p:nvGrpSpPr>
            <p:grpSpPr>
              <a:xfrm>
                <a:off x="785350" y="4047614"/>
                <a:ext cx="535311" cy="240783"/>
                <a:chOff x="785350" y="4047614"/>
                <a:chExt cx="535311" cy="240783"/>
              </a:xfrm>
            </p:grpSpPr>
            <p:grpSp>
              <p:nvGrpSpPr>
                <p:cNvPr id="4215" name="Google Shape;4215;p82"/>
                <p:cNvGrpSpPr/>
                <p:nvPr/>
              </p:nvGrpSpPr>
              <p:grpSpPr>
                <a:xfrm>
                  <a:off x="1161636" y="4047614"/>
                  <a:ext cx="159025" cy="190415"/>
                  <a:chOff x="1161636" y="4047614"/>
                  <a:chExt cx="159025" cy="190415"/>
                </a:xfrm>
              </p:grpSpPr>
              <p:sp>
                <p:nvSpPr>
                  <p:cNvPr id="4216" name="Google Shape;4216;p82"/>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82"/>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8" name="Google Shape;4218;p82"/>
                <p:cNvGrpSpPr/>
                <p:nvPr/>
              </p:nvGrpSpPr>
              <p:grpSpPr>
                <a:xfrm>
                  <a:off x="785350" y="4185661"/>
                  <a:ext cx="376191" cy="102736"/>
                  <a:chOff x="785350" y="4185661"/>
                  <a:chExt cx="376191" cy="102736"/>
                </a:xfrm>
              </p:grpSpPr>
              <p:sp>
                <p:nvSpPr>
                  <p:cNvPr id="4219" name="Google Shape;4219;p82"/>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82"/>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82"/>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22" name="Google Shape;4222;p82"/>
              <p:cNvGrpSpPr/>
              <p:nvPr/>
            </p:nvGrpSpPr>
            <p:grpSpPr>
              <a:xfrm>
                <a:off x="1501054" y="3605478"/>
                <a:ext cx="526340" cy="249240"/>
                <a:chOff x="1501054" y="3605478"/>
                <a:chExt cx="526340" cy="249240"/>
              </a:xfrm>
            </p:grpSpPr>
            <p:grpSp>
              <p:nvGrpSpPr>
                <p:cNvPr id="4223" name="Google Shape;4223;p82"/>
                <p:cNvGrpSpPr/>
                <p:nvPr/>
              </p:nvGrpSpPr>
              <p:grpSpPr>
                <a:xfrm>
                  <a:off x="1834208" y="3643867"/>
                  <a:ext cx="193185" cy="25622"/>
                  <a:chOff x="1834208" y="3643867"/>
                  <a:chExt cx="193185" cy="25622"/>
                </a:xfrm>
              </p:grpSpPr>
              <p:sp>
                <p:nvSpPr>
                  <p:cNvPr id="4224" name="Google Shape;4224;p82"/>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82"/>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6" name="Google Shape;4226;p82"/>
                <p:cNvGrpSpPr/>
                <p:nvPr/>
              </p:nvGrpSpPr>
              <p:grpSpPr>
                <a:xfrm>
                  <a:off x="1501054" y="3605478"/>
                  <a:ext cx="333165" cy="249240"/>
                  <a:chOff x="1501054" y="3605478"/>
                  <a:chExt cx="333165" cy="249240"/>
                </a:xfrm>
              </p:grpSpPr>
              <p:sp>
                <p:nvSpPr>
                  <p:cNvPr id="4227" name="Google Shape;4227;p82"/>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28" name="Google Shape;4228;p82"/>
                  <p:cNvGrpSpPr/>
                  <p:nvPr/>
                </p:nvGrpSpPr>
                <p:grpSpPr>
                  <a:xfrm>
                    <a:off x="1501054" y="3655851"/>
                    <a:ext cx="155286" cy="198867"/>
                    <a:chOff x="1501054" y="3655851"/>
                    <a:chExt cx="155286" cy="198867"/>
                  </a:xfrm>
                </p:grpSpPr>
                <p:sp>
                  <p:nvSpPr>
                    <p:cNvPr id="4229" name="Google Shape;4229;p82"/>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82"/>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231" name="Google Shape;4231;p82"/>
              <p:cNvGrpSpPr/>
              <p:nvPr/>
            </p:nvGrpSpPr>
            <p:grpSpPr>
              <a:xfrm>
                <a:off x="724986" y="3800594"/>
                <a:ext cx="532950" cy="302090"/>
                <a:chOff x="724986" y="3800594"/>
                <a:chExt cx="532950" cy="302090"/>
              </a:xfrm>
            </p:grpSpPr>
            <p:grpSp>
              <p:nvGrpSpPr>
                <p:cNvPr id="4232" name="Google Shape;4232;p82"/>
                <p:cNvGrpSpPr/>
                <p:nvPr/>
              </p:nvGrpSpPr>
              <p:grpSpPr>
                <a:xfrm>
                  <a:off x="724986" y="4044367"/>
                  <a:ext cx="181314" cy="25626"/>
                  <a:chOff x="724986" y="4044367"/>
                  <a:chExt cx="181314" cy="25626"/>
                </a:xfrm>
              </p:grpSpPr>
              <p:sp>
                <p:nvSpPr>
                  <p:cNvPr id="4233" name="Google Shape;4233;p82"/>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82"/>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5" name="Google Shape;4235;p82"/>
                <p:cNvGrpSpPr/>
                <p:nvPr/>
              </p:nvGrpSpPr>
              <p:grpSpPr>
                <a:xfrm>
                  <a:off x="906290" y="3800594"/>
                  <a:ext cx="351646" cy="302090"/>
                  <a:chOff x="906290" y="3800594"/>
                  <a:chExt cx="351646" cy="302090"/>
                </a:xfrm>
              </p:grpSpPr>
              <p:grpSp>
                <p:nvGrpSpPr>
                  <p:cNvPr id="4236" name="Google Shape;4236;p82"/>
                  <p:cNvGrpSpPr/>
                  <p:nvPr/>
                </p:nvGrpSpPr>
                <p:grpSpPr>
                  <a:xfrm>
                    <a:off x="1084172" y="3842857"/>
                    <a:ext cx="173764" cy="217131"/>
                    <a:chOff x="1084172" y="3842857"/>
                    <a:chExt cx="173764" cy="217131"/>
                  </a:xfrm>
                </p:grpSpPr>
                <p:grpSp>
                  <p:nvGrpSpPr>
                    <p:cNvPr id="4237" name="Google Shape;4237;p82"/>
                    <p:cNvGrpSpPr/>
                    <p:nvPr/>
                  </p:nvGrpSpPr>
                  <p:grpSpPr>
                    <a:xfrm>
                      <a:off x="1156862" y="3936509"/>
                      <a:ext cx="101073" cy="25622"/>
                      <a:chOff x="1156862" y="3936509"/>
                      <a:chExt cx="101073" cy="25622"/>
                    </a:xfrm>
                  </p:grpSpPr>
                  <p:sp>
                    <p:nvSpPr>
                      <p:cNvPr id="4238" name="Google Shape;4238;p82"/>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82"/>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40" name="Google Shape;4240;p82"/>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41" name="Google Shape;4241;p82"/>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82"/>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3" name="Google Shape;4243;p82"/>
                <p:cNvGrpSpPr/>
                <p:nvPr/>
              </p:nvGrpSpPr>
              <p:grpSpPr>
                <a:xfrm>
                  <a:off x="724986" y="3830189"/>
                  <a:ext cx="189533" cy="25626"/>
                  <a:chOff x="724986" y="3830189"/>
                  <a:chExt cx="189533" cy="25626"/>
                </a:xfrm>
              </p:grpSpPr>
              <p:sp>
                <p:nvSpPr>
                  <p:cNvPr id="4244" name="Google Shape;4244;p82"/>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82"/>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4246" name="Google Shape;4246;p82"/>
          <p:cNvGrpSpPr/>
          <p:nvPr/>
        </p:nvGrpSpPr>
        <p:grpSpPr>
          <a:xfrm>
            <a:off x="2249438" y="2249669"/>
            <a:ext cx="948701" cy="935378"/>
            <a:chOff x="2253298" y="2428317"/>
            <a:chExt cx="948701" cy="935378"/>
          </a:xfrm>
        </p:grpSpPr>
        <p:sp>
          <p:nvSpPr>
            <p:cNvPr id="4247" name="Google Shape;4247;p82"/>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82"/>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82"/>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82"/>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82"/>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82"/>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82"/>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82"/>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82"/>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82"/>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82"/>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82"/>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82"/>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82"/>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82"/>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82"/>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82"/>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82"/>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82"/>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82"/>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82"/>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82"/>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82"/>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82"/>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82"/>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82"/>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82"/>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82"/>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82"/>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82"/>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82"/>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82"/>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82"/>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4283"/>
        <p:cNvGrpSpPr/>
        <p:nvPr/>
      </p:nvGrpSpPr>
      <p:grpSpPr>
        <a:xfrm>
          <a:off x="0" y="0"/>
          <a:ext cx="0" cy="0"/>
          <a:chOff x="0" y="0"/>
          <a:chExt cx="0" cy="0"/>
        </a:xfrm>
      </p:grpSpPr>
      <p:grpSp>
        <p:nvGrpSpPr>
          <p:cNvPr id="4284" name="Google Shape;4284;p83"/>
          <p:cNvGrpSpPr/>
          <p:nvPr/>
        </p:nvGrpSpPr>
        <p:grpSpPr>
          <a:xfrm>
            <a:off x="3339745" y="952988"/>
            <a:ext cx="2363393" cy="1017867"/>
            <a:chOff x="3292400" y="1219146"/>
            <a:chExt cx="2615240" cy="1110239"/>
          </a:xfrm>
        </p:grpSpPr>
        <p:sp>
          <p:nvSpPr>
            <p:cNvPr id="4285" name="Google Shape;4285;p83"/>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400">
                <a:solidFill>
                  <a:srgbClr val="FFFFFF"/>
                </a:solidFill>
              </a:endParaRPr>
            </a:p>
          </p:txBody>
        </p:sp>
        <p:sp>
          <p:nvSpPr>
            <p:cNvPr id="4286" name="Google Shape;4286;p83"/>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287" name="Google Shape;4287;p83"/>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4288" name="Google Shape;4288;p83"/>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4289" name="Google Shape;4289;p83"/>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4290" name="Google Shape;4290;p83"/>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4291" name="Google Shape;4291;p83"/>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4292" name="Google Shape;4292;p83"/>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4293" name="Google Shape;4293;p83"/>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4294" name="Google Shape;4294;p83"/>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4295" name="Google Shape;4295;p83"/>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4296" name="Google Shape;4296;p83"/>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4297" name="Google Shape;4297;p83"/>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4298" name="Google Shape;4298;p83"/>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4299" name="Google Shape;4299;p83"/>
            <p:cNvGrpSpPr/>
            <p:nvPr/>
          </p:nvGrpSpPr>
          <p:grpSpPr>
            <a:xfrm>
              <a:off x="3748438" y="1378608"/>
              <a:ext cx="2159202" cy="903971"/>
              <a:chOff x="1683525" y="2179850"/>
              <a:chExt cx="4519050" cy="2134525"/>
            </a:xfrm>
          </p:grpSpPr>
          <p:sp>
            <p:nvSpPr>
              <p:cNvPr id="4300" name="Google Shape;4300;p8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301" name="Google Shape;4301;p8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302" name="Google Shape;4302;p8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303" name="Google Shape;4303;p8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304" name="Google Shape;4304;p8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305" name="Google Shape;4305;p8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306" name="Google Shape;4306;p8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307" name="Google Shape;4307;p8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308" name="Google Shape;4308;p8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309" name="Google Shape;4309;p8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310" name="Google Shape;4310;p8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311" name="Google Shape;4311;p8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graphicFrame>
        <p:nvGraphicFramePr>
          <p:cNvPr id="4312" name="Google Shape;4312;p83"/>
          <p:cNvGraphicFramePr/>
          <p:nvPr/>
        </p:nvGraphicFramePr>
        <p:xfrm>
          <a:off x="5935838" y="2130461"/>
          <a:ext cx="3000000" cy="3000000"/>
        </p:xfrm>
        <a:graphic>
          <a:graphicData uri="http://schemas.openxmlformats.org/drawingml/2006/table">
            <a:tbl>
              <a:tblPr>
                <a:noFill/>
                <a:tableStyleId>{4B663D2A-E2EA-4A64-9DED-DA2E51CDE4E6}</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4313" name="Google Shape;4313;p83"/>
          <p:cNvGrpSpPr/>
          <p:nvPr/>
        </p:nvGrpSpPr>
        <p:grpSpPr>
          <a:xfrm>
            <a:off x="5935948" y="3189058"/>
            <a:ext cx="2496964" cy="1001454"/>
            <a:chOff x="1919611" y="789980"/>
            <a:chExt cx="1474179" cy="606868"/>
          </a:xfrm>
        </p:grpSpPr>
        <p:cxnSp>
          <p:nvCxnSpPr>
            <p:cNvPr id="4314" name="Google Shape;4314;p8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4315" name="Google Shape;4315;p8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4316" name="Google Shape;4316;p8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4317" name="Google Shape;4317;p83"/>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4318" name="Google Shape;4318;p83"/>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4319" name="Google Shape;4319;p83"/>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4320" name="Google Shape;4320;p83"/>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4321" name="Google Shape;4321;p8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8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8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8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8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8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83"/>
            <p:cNvSpPr txBox="1"/>
            <p:nvPr/>
          </p:nvSpPr>
          <p:spPr>
            <a:xfrm flipH="1">
              <a:off x="1921107" y="918157"/>
              <a:ext cx="188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4328" name="Google Shape;4328;p83"/>
            <p:cNvSpPr txBox="1"/>
            <p:nvPr/>
          </p:nvSpPr>
          <p:spPr>
            <a:xfrm flipH="1">
              <a:off x="1919611" y="1113383"/>
              <a:ext cx="1899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4329" name="Google Shape;4329;p83"/>
            <p:cNvSpPr txBox="1"/>
            <p:nvPr/>
          </p:nvSpPr>
          <p:spPr>
            <a:xfrm flipH="1">
              <a:off x="1921111" y="1304520"/>
              <a:ext cx="188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4330" name="Google Shape;4330;p8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1" name="Google Shape;4331;p83"/>
          <p:cNvGrpSpPr/>
          <p:nvPr/>
        </p:nvGrpSpPr>
        <p:grpSpPr>
          <a:xfrm>
            <a:off x="712562" y="998017"/>
            <a:ext cx="2394370" cy="976502"/>
            <a:chOff x="749309" y="1112739"/>
            <a:chExt cx="2371603" cy="976502"/>
          </a:xfrm>
        </p:grpSpPr>
        <p:sp>
          <p:nvSpPr>
            <p:cNvPr id="4332" name="Google Shape;4332;p83"/>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83"/>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83"/>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83"/>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83"/>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83"/>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83"/>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83"/>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83"/>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83"/>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83"/>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83"/>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83"/>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83"/>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83"/>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83"/>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83"/>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83"/>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83"/>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83"/>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83"/>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83"/>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83"/>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83"/>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83"/>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83"/>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83"/>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83"/>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8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8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8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8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4364" name="Google Shape;4364;p83"/>
          <p:cNvGraphicFramePr/>
          <p:nvPr/>
        </p:nvGraphicFramePr>
        <p:xfrm>
          <a:off x="5935863" y="996311"/>
          <a:ext cx="3000000" cy="3000000"/>
        </p:xfrm>
        <a:graphic>
          <a:graphicData uri="http://schemas.openxmlformats.org/drawingml/2006/table">
            <a:tbl>
              <a:tblPr>
                <a:noFill/>
                <a:tableStyleId>{4B663D2A-E2EA-4A64-9DED-DA2E51CDE4E6}</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4365" name="Google Shape;4365;p83"/>
          <p:cNvGraphicFramePr/>
          <p:nvPr/>
        </p:nvGraphicFramePr>
        <p:xfrm>
          <a:off x="3342575" y="2130461"/>
          <a:ext cx="3000000" cy="3000000"/>
        </p:xfrm>
        <a:graphic>
          <a:graphicData uri="http://schemas.openxmlformats.org/drawingml/2006/table">
            <a:tbl>
              <a:tblPr>
                <a:noFill/>
                <a:tableStyleId>{4B663D2A-E2EA-4A64-9DED-DA2E51CDE4E6}</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4366" name="Google Shape;4366;p83"/>
          <p:cNvGrpSpPr/>
          <p:nvPr/>
        </p:nvGrpSpPr>
        <p:grpSpPr>
          <a:xfrm>
            <a:off x="4086505" y="2517104"/>
            <a:ext cx="1517436" cy="74460"/>
            <a:chOff x="3980086" y="2804397"/>
            <a:chExt cx="1227600" cy="66900"/>
          </a:xfrm>
        </p:grpSpPr>
        <p:sp>
          <p:nvSpPr>
            <p:cNvPr id="4367" name="Google Shape;4367;p83"/>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83"/>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9" name="Google Shape;4369;p83"/>
          <p:cNvGrpSpPr/>
          <p:nvPr/>
        </p:nvGrpSpPr>
        <p:grpSpPr>
          <a:xfrm>
            <a:off x="4711569" y="2809692"/>
            <a:ext cx="892956" cy="74460"/>
            <a:chOff x="3980086" y="2804397"/>
            <a:chExt cx="1227600" cy="66900"/>
          </a:xfrm>
        </p:grpSpPr>
        <p:sp>
          <p:nvSpPr>
            <p:cNvPr id="4370" name="Google Shape;4370;p83"/>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83"/>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2" name="Google Shape;4372;p83"/>
          <p:cNvGrpSpPr/>
          <p:nvPr/>
        </p:nvGrpSpPr>
        <p:grpSpPr>
          <a:xfrm>
            <a:off x="3344661" y="3168575"/>
            <a:ext cx="2363244" cy="1005943"/>
            <a:chOff x="3358415" y="3361302"/>
            <a:chExt cx="2363244" cy="1024695"/>
          </a:xfrm>
        </p:grpSpPr>
        <p:grpSp>
          <p:nvGrpSpPr>
            <p:cNvPr id="4373" name="Google Shape;4373;p83"/>
            <p:cNvGrpSpPr/>
            <p:nvPr/>
          </p:nvGrpSpPr>
          <p:grpSpPr>
            <a:xfrm>
              <a:off x="3358415" y="3361302"/>
              <a:ext cx="441300" cy="1024695"/>
              <a:chOff x="3358415" y="3361302"/>
              <a:chExt cx="441300" cy="1024695"/>
            </a:xfrm>
          </p:grpSpPr>
          <p:sp>
            <p:nvSpPr>
              <p:cNvPr id="4374" name="Google Shape;4374;p83"/>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83"/>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83"/>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83"/>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83"/>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83"/>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0" name="Google Shape;4380;p83"/>
            <p:cNvGrpSpPr/>
            <p:nvPr/>
          </p:nvGrpSpPr>
          <p:grpSpPr>
            <a:xfrm>
              <a:off x="3838901" y="3361302"/>
              <a:ext cx="441300" cy="1024695"/>
              <a:chOff x="3838901" y="3361302"/>
              <a:chExt cx="441300" cy="1024695"/>
            </a:xfrm>
          </p:grpSpPr>
          <p:sp>
            <p:nvSpPr>
              <p:cNvPr id="4381" name="Google Shape;4381;p83"/>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83"/>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83"/>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83"/>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83"/>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83"/>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7" name="Google Shape;4387;p83"/>
            <p:cNvGrpSpPr/>
            <p:nvPr/>
          </p:nvGrpSpPr>
          <p:grpSpPr>
            <a:xfrm>
              <a:off x="4319387" y="3361302"/>
              <a:ext cx="441300" cy="1024695"/>
              <a:chOff x="4319387" y="3361302"/>
              <a:chExt cx="441300" cy="1024695"/>
            </a:xfrm>
          </p:grpSpPr>
          <p:sp>
            <p:nvSpPr>
              <p:cNvPr id="4388" name="Google Shape;4388;p83"/>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83"/>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83"/>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83"/>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83"/>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83"/>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4" name="Google Shape;4394;p83"/>
            <p:cNvGrpSpPr/>
            <p:nvPr/>
          </p:nvGrpSpPr>
          <p:grpSpPr>
            <a:xfrm>
              <a:off x="4799873" y="3361302"/>
              <a:ext cx="441300" cy="1024695"/>
              <a:chOff x="4799873" y="3361302"/>
              <a:chExt cx="441300" cy="1024695"/>
            </a:xfrm>
          </p:grpSpPr>
          <p:sp>
            <p:nvSpPr>
              <p:cNvPr id="4395" name="Google Shape;4395;p83"/>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83"/>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83"/>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83"/>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83"/>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83"/>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1" name="Google Shape;4401;p83"/>
            <p:cNvGrpSpPr/>
            <p:nvPr/>
          </p:nvGrpSpPr>
          <p:grpSpPr>
            <a:xfrm>
              <a:off x="5280360" y="3361302"/>
              <a:ext cx="441300" cy="1024695"/>
              <a:chOff x="5280360" y="3361302"/>
              <a:chExt cx="441300" cy="1024695"/>
            </a:xfrm>
          </p:grpSpPr>
          <p:sp>
            <p:nvSpPr>
              <p:cNvPr id="4402" name="Google Shape;4402;p83"/>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83"/>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83"/>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83"/>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83"/>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83"/>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4408" name="Google Shape;4408;p83"/>
          <p:cNvGraphicFramePr/>
          <p:nvPr/>
        </p:nvGraphicFramePr>
        <p:xfrm>
          <a:off x="711088" y="2130461"/>
          <a:ext cx="3000000" cy="3000000"/>
        </p:xfrm>
        <a:graphic>
          <a:graphicData uri="http://schemas.openxmlformats.org/drawingml/2006/table">
            <a:tbl>
              <a:tblPr>
                <a:noFill/>
                <a:tableStyleId>{4B663D2A-E2EA-4A64-9DED-DA2E51CDE4E6}</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4409" name="Google Shape;4409;p83"/>
          <p:cNvGrpSpPr/>
          <p:nvPr/>
        </p:nvGrpSpPr>
        <p:grpSpPr>
          <a:xfrm>
            <a:off x="712613" y="3180186"/>
            <a:ext cx="2403614" cy="1005900"/>
            <a:chOff x="726450" y="3372825"/>
            <a:chExt cx="2403614" cy="1005900"/>
          </a:xfrm>
        </p:grpSpPr>
        <p:grpSp>
          <p:nvGrpSpPr>
            <p:cNvPr id="4410" name="Google Shape;4410;p83"/>
            <p:cNvGrpSpPr/>
            <p:nvPr/>
          </p:nvGrpSpPr>
          <p:grpSpPr>
            <a:xfrm>
              <a:off x="726450" y="3696000"/>
              <a:ext cx="2403614" cy="500898"/>
              <a:chOff x="726450" y="3696000"/>
              <a:chExt cx="2403614" cy="500898"/>
            </a:xfrm>
          </p:grpSpPr>
          <p:sp>
            <p:nvSpPr>
              <p:cNvPr id="4411" name="Google Shape;4411;p83"/>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4412" name="Google Shape;4412;p83"/>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4413" name="Google Shape;4413;p83"/>
            <p:cNvGrpSpPr/>
            <p:nvPr/>
          </p:nvGrpSpPr>
          <p:grpSpPr>
            <a:xfrm>
              <a:off x="1348050" y="3372825"/>
              <a:ext cx="1720425" cy="1005900"/>
              <a:chOff x="1348050" y="3372825"/>
              <a:chExt cx="1720425" cy="1005900"/>
            </a:xfrm>
          </p:grpSpPr>
          <p:sp>
            <p:nvSpPr>
              <p:cNvPr id="4414" name="Google Shape;4414;p83"/>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4415" name="Google Shape;4415;p83"/>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4416" name="Google Shape;4416;p83"/>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4417" name="Google Shape;4417;p83"/>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4418" name="Google Shape;4418;p83"/>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4419" name="Google Shape;4419;p83"/>
            <p:cNvGrpSpPr/>
            <p:nvPr/>
          </p:nvGrpSpPr>
          <p:grpSpPr>
            <a:xfrm>
              <a:off x="1455707" y="3731058"/>
              <a:ext cx="1491150" cy="417657"/>
              <a:chOff x="1455707" y="3731058"/>
              <a:chExt cx="1491150" cy="417657"/>
            </a:xfrm>
          </p:grpSpPr>
          <p:grpSp>
            <p:nvGrpSpPr>
              <p:cNvPr id="4420" name="Google Shape;4420;p83"/>
              <p:cNvGrpSpPr/>
              <p:nvPr/>
            </p:nvGrpSpPr>
            <p:grpSpPr>
              <a:xfrm>
                <a:off x="1472938" y="3745828"/>
                <a:ext cx="72126" cy="53788"/>
                <a:chOff x="1472938" y="3745828"/>
                <a:chExt cx="72126" cy="53788"/>
              </a:xfrm>
            </p:grpSpPr>
            <p:sp>
              <p:nvSpPr>
                <p:cNvPr id="4421" name="Google Shape;4421;p83"/>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83"/>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3" name="Google Shape;4423;p83"/>
              <p:cNvGrpSpPr/>
              <p:nvPr/>
            </p:nvGrpSpPr>
            <p:grpSpPr>
              <a:xfrm>
                <a:off x="1819181" y="4089633"/>
                <a:ext cx="72126" cy="53788"/>
                <a:chOff x="1819181" y="4089633"/>
                <a:chExt cx="72126" cy="53788"/>
              </a:xfrm>
            </p:grpSpPr>
            <p:sp>
              <p:nvSpPr>
                <p:cNvPr id="4424" name="Google Shape;4424;p83"/>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83"/>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6" name="Google Shape;4426;p83"/>
              <p:cNvGrpSpPr/>
              <p:nvPr/>
            </p:nvGrpSpPr>
            <p:grpSpPr>
              <a:xfrm>
                <a:off x="1455707" y="4084171"/>
                <a:ext cx="64321" cy="64544"/>
                <a:chOff x="1455707" y="4084171"/>
                <a:chExt cx="64321" cy="64544"/>
              </a:xfrm>
            </p:grpSpPr>
            <p:sp>
              <p:nvSpPr>
                <p:cNvPr id="4427" name="Google Shape;4427;p83"/>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83"/>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9" name="Google Shape;4429;p83"/>
              <p:cNvGrpSpPr/>
              <p:nvPr/>
            </p:nvGrpSpPr>
            <p:grpSpPr>
              <a:xfrm>
                <a:off x="1818610" y="3731058"/>
                <a:ext cx="64321" cy="64544"/>
                <a:chOff x="1818610" y="3731058"/>
                <a:chExt cx="64321" cy="64544"/>
              </a:xfrm>
            </p:grpSpPr>
            <p:sp>
              <p:nvSpPr>
                <p:cNvPr id="4430" name="Google Shape;4430;p83"/>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83"/>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2" name="Google Shape;4432;p83"/>
              <p:cNvGrpSpPr/>
              <p:nvPr/>
            </p:nvGrpSpPr>
            <p:grpSpPr>
              <a:xfrm>
                <a:off x="2172491" y="4089633"/>
                <a:ext cx="72126" cy="53788"/>
                <a:chOff x="2172491" y="4089633"/>
                <a:chExt cx="72126" cy="53788"/>
              </a:xfrm>
            </p:grpSpPr>
            <p:sp>
              <p:nvSpPr>
                <p:cNvPr id="4433" name="Google Shape;4433;p83"/>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83"/>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5" name="Google Shape;4435;p83"/>
              <p:cNvGrpSpPr/>
              <p:nvPr/>
            </p:nvGrpSpPr>
            <p:grpSpPr>
              <a:xfrm>
                <a:off x="2171920" y="3731058"/>
                <a:ext cx="64321" cy="64544"/>
                <a:chOff x="2171920" y="3731058"/>
                <a:chExt cx="64321" cy="64544"/>
              </a:xfrm>
            </p:grpSpPr>
            <p:sp>
              <p:nvSpPr>
                <p:cNvPr id="4436" name="Google Shape;4436;p83"/>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83"/>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8" name="Google Shape;4438;p83"/>
              <p:cNvGrpSpPr/>
              <p:nvPr/>
            </p:nvGrpSpPr>
            <p:grpSpPr>
              <a:xfrm>
                <a:off x="2874730" y="3745828"/>
                <a:ext cx="72126" cy="53788"/>
                <a:chOff x="2874730" y="3745828"/>
                <a:chExt cx="72126" cy="53788"/>
              </a:xfrm>
            </p:grpSpPr>
            <p:sp>
              <p:nvSpPr>
                <p:cNvPr id="4439" name="Google Shape;4439;p83"/>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83"/>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1" name="Google Shape;4441;p83"/>
              <p:cNvGrpSpPr/>
              <p:nvPr/>
            </p:nvGrpSpPr>
            <p:grpSpPr>
              <a:xfrm>
                <a:off x="2878589" y="4081481"/>
                <a:ext cx="64321" cy="64544"/>
                <a:chOff x="2878589" y="4081481"/>
                <a:chExt cx="64321" cy="64544"/>
              </a:xfrm>
            </p:grpSpPr>
            <p:sp>
              <p:nvSpPr>
                <p:cNvPr id="4442" name="Google Shape;4442;p83"/>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83"/>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4" name="Google Shape;4444;p83"/>
              <p:cNvGrpSpPr/>
              <p:nvPr/>
            </p:nvGrpSpPr>
            <p:grpSpPr>
              <a:xfrm>
                <a:off x="2525796" y="4089633"/>
                <a:ext cx="72126" cy="53788"/>
                <a:chOff x="2525796" y="4089633"/>
                <a:chExt cx="72126" cy="53788"/>
              </a:xfrm>
            </p:grpSpPr>
            <p:sp>
              <p:nvSpPr>
                <p:cNvPr id="4445" name="Google Shape;4445;p83"/>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83"/>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7" name="Google Shape;4447;p83"/>
              <p:cNvGrpSpPr/>
              <p:nvPr/>
            </p:nvGrpSpPr>
            <p:grpSpPr>
              <a:xfrm>
                <a:off x="2525225" y="3731058"/>
                <a:ext cx="64321" cy="64544"/>
                <a:chOff x="2525225" y="3731058"/>
                <a:chExt cx="64321" cy="64544"/>
              </a:xfrm>
            </p:grpSpPr>
            <p:sp>
              <p:nvSpPr>
                <p:cNvPr id="4448" name="Google Shape;4448;p83"/>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83"/>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4453"/>
        <p:cNvGrpSpPr/>
        <p:nvPr/>
      </p:nvGrpSpPr>
      <p:grpSpPr>
        <a:xfrm>
          <a:off x="0" y="0"/>
          <a:ext cx="0" cy="0"/>
          <a:chOff x="0" y="0"/>
          <a:chExt cx="0" cy="0"/>
        </a:xfrm>
      </p:grpSpPr>
      <p:grpSp>
        <p:nvGrpSpPr>
          <p:cNvPr id="4454" name="Google Shape;4454;p84"/>
          <p:cNvGrpSpPr/>
          <p:nvPr/>
        </p:nvGrpSpPr>
        <p:grpSpPr>
          <a:xfrm>
            <a:off x="5780153" y="1859606"/>
            <a:ext cx="671400" cy="674856"/>
            <a:chOff x="5780148" y="1859605"/>
            <a:chExt cx="671400" cy="674856"/>
          </a:xfrm>
        </p:grpSpPr>
        <p:sp>
          <p:nvSpPr>
            <p:cNvPr id="4455" name="Google Shape;4455;p84"/>
            <p:cNvSpPr/>
            <p:nvPr/>
          </p:nvSpPr>
          <p:spPr>
            <a:xfrm>
              <a:off x="5780148" y="1859605"/>
              <a:ext cx="671400" cy="6714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84"/>
            <p:cNvSpPr/>
            <p:nvPr/>
          </p:nvSpPr>
          <p:spPr>
            <a:xfrm>
              <a:off x="5851927" y="2006476"/>
              <a:ext cx="527700" cy="5277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84"/>
            <p:cNvSpPr/>
            <p:nvPr/>
          </p:nvSpPr>
          <p:spPr>
            <a:xfrm>
              <a:off x="5899320" y="2101262"/>
              <a:ext cx="433200" cy="4332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84"/>
            <p:cNvSpPr/>
            <p:nvPr/>
          </p:nvSpPr>
          <p:spPr>
            <a:xfrm>
              <a:off x="5944113" y="2190849"/>
              <a:ext cx="343500" cy="3435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9" name="Google Shape;4459;p84"/>
          <p:cNvGrpSpPr/>
          <p:nvPr/>
        </p:nvGrpSpPr>
        <p:grpSpPr>
          <a:xfrm>
            <a:off x="716996" y="971307"/>
            <a:ext cx="845921" cy="690752"/>
            <a:chOff x="732428" y="1198513"/>
            <a:chExt cx="845921" cy="690752"/>
          </a:xfrm>
        </p:grpSpPr>
        <p:grpSp>
          <p:nvGrpSpPr>
            <p:cNvPr id="4460" name="Google Shape;4460;p84"/>
            <p:cNvGrpSpPr/>
            <p:nvPr/>
          </p:nvGrpSpPr>
          <p:grpSpPr>
            <a:xfrm>
              <a:off x="823030" y="1198513"/>
              <a:ext cx="755319" cy="690752"/>
              <a:chOff x="823030" y="1198513"/>
              <a:chExt cx="755319" cy="690752"/>
            </a:xfrm>
          </p:grpSpPr>
          <p:sp>
            <p:nvSpPr>
              <p:cNvPr id="4461" name="Google Shape;4461;p84"/>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84"/>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3" name="Google Shape;4463;p84"/>
            <p:cNvGrpSpPr/>
            <p:nvPr/>
          </p:nvGrpSpPr>
          <p:grpSpPr>
            <a:xfrm>
              <a:off x="732428" y="1239937"/>
              <a:ext cx="739912" cy="607886"/>
              <a:chOff x="732428" y="1239937"/>
              <a:chExt cx="739912" cy="607886"/>
            </a:xfrm>
          </p:grpSpPr>
          <p:sp>
            <p:nvSpPr>
              <p:cNvPr id="4464" name="Google Shape;4464;p84"/>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84"/>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6" name="Google Shape;4466;p84"/>
            <p:cNvGrpSpPr/>
            <p:nvPr/>
          </p:nvGrpSpPr>
          <p:grpSpPr>
            <a:xfrm>
              <a:off x="732428" y="1277018"/>
              <a:ext cx="702832" cy="533758"/>
              <a:chOff x="732428" y="1277018"/>
              <a:chExt cx="702832" cy="533758"/>
            </a:xfrm>
          </p:grpSpPr>
          <p:sp>
            <p:nvSpPr>
              <p:cNvPr id="4467" name="Google Shape;4467;p84"/>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84"/>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9" name="Google Shape;4469;p84"/>
            <p:cNvGrpSpPr/>
            <p:nvPr/>
          </p:nvGrpSpPr>
          <p:grpSpPr>
            <a:xfrm>
              <a:off x="931170" y="1306653"/>
              <a:ext cx="647179" cy="474455"/>
              <a:chOff x="931170" y="1306653"/>
              <a:chExt cx="647179" cy="474455"/>
            </a:xfrm>
          </p:grpSpPr>
          <p:sp>
            <p:nvSpPr>
              <p:cNvPr id="4470" name="Google Shape;4470;p84"/>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84"/>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72" name="Google Shape;4472;p84"/>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3" name="Google Shape;4473;p84"/>
          <p:cNvGrpSpPr/>
          <p:nvPr/>
        </p:nvGrpSpPr>
        <p:grpSpPr>
          <a:xfrm>
            <a:off x="3948605" y="971313"/>
            <a:ext cx="634656" cy="699982"/>
            <a:chOff x="5985650" y="2860025"/>
            <a:chExt cx="1396075" cy="1539775"/>
          </a:xfrm>
        </p:grpSpPr>
        <p:sp>
          <p:nvSpPr>
            <p:cNvPr id="4474" name="Google Shape;4474;p84"/>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84"/>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84"/>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84"/>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84"/>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84"/>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84"/>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84"/>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84"/>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84"/>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84"/>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84"/>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84"/>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84"/>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84"/>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84"/>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84"/>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84"/>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84"/>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84"/>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84"/>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84"/>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84"/>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84"/>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84"/>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84"/>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84"/>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84"/>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84"/>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84"/>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84"/>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84"/>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6" name="Google Shape;4506;p84"/>
          <p:cNvGrpSpPr/>
          <p:nvPr/>
        </p:nvGrpSpPr>
        <p:grpSpPr>
          <a:xfrm>
            <a:off x="4704254" y="971307"/>
            <a:ext cx="725845" cy="699975"/>
            <a:chOff x="4249973" y="1201875"/>
            <a:chExt cx="1958568" cy="1888762"/>
          </a:xfrm>
        </p:grpSpPr>
        <p:sp>
          <p:nvSpPr>
            <p:cNvPr id="4507" name="Google Shape;4507;p84"/>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08" name="Google Shape;4508;p84"/>
            <p:cNvGrpSpPr/>
            <p:nvPr/>
          </p:nvGrpSpPr>
          <p:grpSpPr>
            <a:xfrm>
              <a:off x="5853086" y="1789142"/>
              <a:ext cx="355454" cy="1048099"/>
              <a:chOff x="5576108" y="2016725"/>
              <a:chExt cx="565200" cy="1666560"/>
            </a:xfrm>
          </p:grpSpPr>
          <p:sp>
            <p:nvSpPr>
              <p:cNvPr id="4509" name="Google Shape;4509;p84"/>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4510" name="Google Shape;4510;p8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1" name="Google Shape;4511;p84"/>
            <p:cNvGrpSpPr/>
            <p:nvPr/>
          </p:nvGrpSpPr>
          <p:grpSpPr>
            <a:xfrm>
              <a:off x="4869455" y="2691676"/>
              <a:ext cx="1013897" cy="398961"/>
              <a:chOff x="4012057" y="3451825"/>
              <a:chExt cx="1612175" cy="634379"/>
            </a:xfrm>
          </p:grpSpPr>
          <p:sp>
            <p:nvSpPr>
              <p:cNvPr id="4512" name="Google Shape;4512;p84"/>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4513" name="Google Shape;4513;p8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4" name="Google Shape;4514;p84"/>
            <p:cNvGrpSpPr/>
            <p:nvPr/>
          </p:nvGrpSpPr>
          <p:grpSpPr>
            <a:xfrm>
              <a:off x="4276937" y="2155961"/>
              <a:ext cx="651965" cy="891358"/>
              <a:chOff x="3069908" y="2599997"/>
              <a:chExt cx="1036675" cy="1417328"/>
            </a:xfrm>
          </p:grpSpPr>
          <p:sp>
            <p:nvSpPr>
              <p:cNvPr id="4515" name="Google Shape;4515;p84"/>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4516" name="Google Shape;4516;p8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7" name="Google Shape;4517;p84"/>
            <p:cNvGrpSpPr/>
            <p:nvPr/>
          </p:nvGrpSpPr>
          <p:grpSpPr>
            <a:xfrm>
              <a:off x="5054918" y="1201875"/>
              <a:ext cx="999548" cy="602711"/>
              <a:chOff x="4306958" y="1082925"/>
              <a:chExt cx="1589359" cy="958358"/>
            </a:xfrm>
          </p:grpSpPr>
          <p:sp>
            <p:nvSpPr>
              <p:cNvPr id="4518" name="Google Shape;4518;p84"/>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4519" name="Google Shape;4519;p8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0" name="Google Shape;4520;p84"/>
            <p:cNvGrpSpPr/>
            <p:nvPr/>
          </p:nvGrpSpPr>
          <p:grpSpPr>
            <a:xfrm>
              <a:off x="4249973" y="1303451"/>
              <a:ext cx="799317" cy="841334"/>
              <a:chOff x="3027033" y="1244439"/>
              <a:chExt cx="1270977" cy="1337786"/>
            </a:xfrm>
          </p:grpSpPr>
          <p:sp>
            <p:nvSpPr>
              <p:cNvPr id="4521" name="Google Shape;4521;p84"/>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4522" name="Google Shape;4522;p8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23" name="Google Shape;4523;p84"/>
          <p:cNvGrpSpPr/>
          <p:nvPr/>
        </p:nvGrpSpPr>
        <p:grpSpPr>
          <a:xfrm>
            <a:off x="4057119" y="1858087"/>
            <a:ext cx="750769" cy="683784"/>
            <a:chOff x="4204684" y="2104422"/>
            <a:chExt cx="699822" cy="637382"/>
          </a:xfrm>
        </p:grpSpPr>
        <p:grpSp>
          <p:nvGrpSpPr>
            <p:cNvPr id="4524" name="Google Shape;4524;p84"/>
            <p:cNvGrpSpPr/>
            <p:nvPr/>
          </p:nvGrpSpPr>
          <p:grpSpPr>
            <a:xfrm>
              <a:off x="4204684" y="2430067"/>
              <a:ext cx="342957" cy="311738"/>
              <a:chOff x="4204684" y="2430067"/>
              <a:chExt cx="342957" cy="311738"/>
            </a:xfrm>
          </p:grpSpPr>
          <p:sp>
            <p:nvSpPr>
              <p:cNvPr id="4525" name="Google Shape;4525;p84"/>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84"/>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7" name="Google Shape;4527;p84"/>
            <p:cNvGrpSpPr/>
            <p:nvPr/>
          </p:nvGrpSpPr>
          <p:grpSpPr>
            <a:xfrm>
              <a:off x="4561586" y="2430067"/>
              <a:ext cx="342920" cy="311738"/>
              <a:chOff x="4561586" y="2430067"/>
              <a:chExt cx="342920" cy="311738"/>
            </a:xfrm>
          </p:grpSpPr>
          <p:sp>
            <p:nvSpPr>
              <p:cNvPr id="4528" name="Google Shape;4528;p84"/>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84"/>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0" name="Google Shape;4530;p84"/>
            <p:cNvGrpSpPr/>
            <p:nvPr/>
          </p:nvGrpSpPr>
          <p:grpSpPr>
            <a:xfrm>
              <a:off x="4561586" y="2104422"/>
              <a:ext cx="342920" cy="311738"/>
              <a:chOff x="4561586" y="2104422"/>
              <a:chExt cx="342920" cy="311738"/>
            </a:xfrm>
          </p:grpSpPr>
          <p:sp>
            <p:nvSpPr>
              <p:cNvPr id="4531" name="Google Shape;4531;p84"/>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84"/>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3" name="Google Shape;4533;p84"/>
            <p:cNvGrpSpPr/>
            <p:nvPr/>
          </p:nvGrpSpPr>
          <p:grpSpPr>
            <a:xfrm>
              <a:off x="4204684" y="2104422"/>
              <a:ext cx="342957" cy="311664"/>
              <a:chOff x="4204684" y="2104422"/>
              <a:chExt cx="342957" cy="311664"/>
            </a:xfrm>
          </p:grpSpPr>
          <p:sp>
            <p:nvSpPr>
              <p:cNvPr id="4534" name="Google Shape;4534;p84"/>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84"/>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36" name="Google Shape;4536;p84"/>
          <p:cNvGrpSpPr/>
          <p:nvPr/>
        </p:nvGrpSpPr>
        <p:grpSpPr>
          <a:xfrm>
            <a:off x="5521552" y="971301"/>
            <a:ext cx="660591" cy="688867"/>
            <a:chOff x="5830645" y="1267368"/>
            <a:chExt cx="530340" cy="553040"/>
          </a:xfrm>
        </p:grpSpPr>
        <p:sp>
          <p:nvSpPr>
            <p:cNvPr id="4537" name="Google Shape;4537;p84"/>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38" name="Google Shape;4538;p84"/>
            <p:cNvGrpSpPr/>
            <p:nvPr/>
          </p:nvGrpSpPr>
          <p:grpSpPr>
            <a:xfrm>
              <a:off x="5830645" y="1267368"/>
              <a:ext cx="259743" cy="269909"/>
              <a:chOff x="5830645" y="1267368"/>
              <a:chExt cx="259743" cy="269909"/>
            </a:xfrm>
          </p:grpSpPr>
          <p:sp>
            <p:nvSpPr>
              <p:cNvPr id="4539" name="Google Shape;4539;p84"/>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84"/>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1" name="Google Shape;4541;p84"/>
            <p:cNvGrpSpPr/>
            <p:nvPr/>
          </p:nvGrpSpPr>
          <p:grpSpPr>
            <a:xfrm>
              <a:off x="6101293" y="1267368"/>
              <a:ext cx="259692" cy="269909"/>
              <a:chOff x="6101293" y="1267368"/>
              <a:chExt cx="259692" cy="269909"/>
            </a:xfrm>
          </p:grpSpPr>
          <p:sp>
            <p:nvSpPr>
              <p:cNvPr id="4542" name="Google Shape;4542;p84"/>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84"/>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4" name="Google Shape;4544;p84"/>
            <p:cNvGrpSpPr/>
            <p:nvPr/>
          </p:nvGrpSpPr>
          <p:grpSpPr>
            <a:xfrm>
              <a:off x="5830645" y="1550500"/>
              <a:ext cx="259692" cy="269909"/>
              <a:chOff x="5830645" y="1550500"/>
              <a:chExt cx="259692" cy="269909"/>
            </a:xfrm>
          </p:grpSpPr>
          <p:sp>
            <p:nvSpPr>
              <p:cNvPr id="4545" name="Google Shape;4545;p84"/>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84"/>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7" name="Google Shape;4547;p84"/>
            <p:cNvGrpSpPr/>
            <p:nvPr/>
          </p:nvGrpSpPr>
          <p:grpSpPr>
            <a:xfrm>
              <a:off x="6101293" y="1550500"/>
              <a:ext cx="259692" cy="269909"/>
              <a:chOff x="6101293" y="1550500"/>
              <a:chExt cx="259692" cy="269909"/>
            </a:xfrm>
          </p:grpSpPr>
          <p:sp>
            <p:nvSpPr>
              <p:cNvPr id="4548" name="Google Shape;4548;p84"/>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84"/>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50" name="Google Shape;4550;p84"/>
          <p:cNvGrpSpPr/>
          <p:nvPr/>
        </p:nvGrpSpPr>
        <p:grpSpPr>
          <a:xfrm>
            <a:off x="723705" y="1861761"/>
            <a:ext cx="697154" cy="679574"/>
            <a:chOff x="2679875" y="2361475"/>
            <a:chExt cx="780425" cy="760575"/>
          </a:xfrm>
        </p:grpSpPr>
        <p:sp>
          <p:nvSpPr>
            <p:cNvPr id="4551" name="Google Shape;4551;p84"/>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84"/>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8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84"/>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8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8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7" name="Google Shape;4557;p84"/>
          <p:cNvGrpSpPr/>
          <p:nvPr/>
        </p:nvGrpSpPr>
        <p:grpSpPr>
          <a:xfrm>
            <a:off x="3122864" y="971353"/>
            <a:ext cx="735829" cy="684547"/>
            <a:chOff x="3351965" y="1148808"/>
            <a:chExt cx="750770" cy="698375"/>
          </a:xfrm>
        </p:grpSpPr>
        <p:grpSp>
          <p:nvGrpSpPr>
            <p:cNvPr id="4558" name="Google Shape;4558;p84"/>
            <p:cNvGrpSpPr/>
            <p:nvPr/>
          </p:nvGrpSpPr>
          <p:grpSpPr>
            <a:xfrm>
              <a:off x="3586796" y="1148808"/>
              <a:ext cx="294857" cy="286830"/>
              <a:chOff x="3750225" y="1774000"/>
              <a:chExt cx="149575" cy="145525"/>
            </a:xfrm>
          </p:grpSpPr>
          <p:sp>
            <p:nvSpPr>
              <p:cNvPr id="4559" name="Google Shape;4559;p8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8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1" name="Google Shape;4561;p84"/>
            <p:cNvGrpSpPr/>
            <p:nvPr/>
          </p:nvGrpSpPr>
          <p:grpSpPr>
            <a:xfrm>
              <a:off x="3779245" y="1375768"/>
              <a:ext cx="323490" cy="286978"/>
              <a:chOff x="3847850" y="1889150"/>
              <a:chExt cx="164100" cy="145600"/>
            </a:xfrm>
          </p:grpSpPr>
          <p:sp>
            <p:nvSpPr>
              <p:cNvPr id="4562" name="Google Shape;4562;p8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8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4" name="Google Shape;4564;p84"/>
            <p:cNvGrpSpPr/>
            <p:nvPr/>
          </p:nvGrpSpPr>
          <p:grpSpPr>
            <a:xfrm>
              <a:off x="3351965" y="1330435"/>
              <a:ext cx="295449" cy="285401"/>
              <a:chOff x="3631100" y="1866150"/>
              <a:chExt cx="149875" cy="144800"/>
            </a:xfrm>
          </p:grpSpPr>
          <p:sp>
            <p:nvSpPr>
              <p:cNvPr id="4565" name="Google Shape;4565;p84"/>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84"/>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7" name="Google Shape;4567;p84"/>
            <p:cNvGrpSpPr/>
            <p:nvPr/>
          </p:nvGrpSpPr>
          <p:grpSpPr>
            <a:xfrm>
              <a:off x="3548208" y="1560352"/>
              <a:ext cx="294808" cy="286830"/>
              <a:chOff x="3730650" y="1982800"/>
              <a:chExt cx="149550" cy="145525"/>
            </a:xfrm>
          </p:grpSpPr>
          <p:sp>
            <p:nvSpPr>
              <p:cNvPr id="4568" name="Google Shape;4568;p8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8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70" name="Google Shape;4570;p84"/>
          <p:cNvGrpSpPr/>
          <p:nvPr/>
        </p:nvGrpSpPr>
        <p:grpSpPr>
          <a:xfrm>
            <a:off x="7624517" y="971307"/>
            <a:ext cx="804565" cy="677795"/>
            <a:chOff x="7636443" y="1204988"/>
            <a:chExt cx="804565" cy="677795"/>
          </a:xfrm>
        </p:grpSpPr>
        <p:grpSp>
          <p:nvGrpSpPr>
            <p:cNvPr id="4571" name="Google Shape;4571;p84"/>
            <p:cNvGrpSpPr/>
            <p:nvPr/>
          </p:nvGrpSpPr>
          <p:grpSpPr>
            <a:xfrm>
              <a:off x="7636443" y="1509705"/>
              <a:ext cx="804565" cy="373078"/>
              <a:chOff x="7636443" y="1509705"/>
              <a:chExt cx="804565" cy="373078"/>
            </a:xfrm>
          </p:grpSpPr>
          <p:sp>
            <p:nvSpPr>
              <p:cNvPr id="4572" name="Google Shape;4572;p84"/>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84"/>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4" name="Google Shape;4574;p84"/>
            <p:cNvGrpSpPr/>
            <p:nvPr/>
          </p:nvGrpSpPr>
          <p:grpSpPr>
            <a:xfrm>
              <a:off x="7636443" y="1408133"/>
              <a:ext cx="804565" cy="373078"/>
              <a:chOff x="7636443" y="1408133"/>
              <a:chExt cx="804565" cy="373078"/>
            </a:xfrm>
          </p:grpSpPr>
          <p:sp>
            <p:nvSpPr>
              <p:cNvPr id="4575" name="Google Shape;4575;p84"/>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84"/>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7" name="Google Shape;4577;p84"/>
            <p:cNvGrpSpPr/>
            <p:nvPr/>
          </p:nvGrpSpPr>
          <p:grpSpPr>
            <a:xfrm>
              <a:off x="7636443" y="1306560"/>
              <a:ext cx="804565" cy="373078"/>
              <a:chOff x="7636443" y="1306560"/>
              <a:chExt cx="804565" cy="373078"/>
            </a:xfrm>
          </p:grpSpPr>
          <p:sp>
            <p:nvSpPr>
              <p:cNvPr id="4578" name="Google Shape;4578;p84"/>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84"/>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0" name="Google Shape;4580;p84"/>
            <p:cNvGrpSpPr/>
            <p:nvPr/>
          </p:nvGrpSpPr>
          <p:grpSpPr>
            <a:xfrm>
              <a:off x="7636443" y="1204988"/>
              <a:ext cx="804565" cy="373078"/>
              <a:chOff x="7636443" y="1204988"/>
              <a:chExt cx="804565" cy="373078"/>
            </a:xfrm>
          </p:grpSpPr>
          <p:sp>
            <p:nvSpPr>
              <p:cNvPr id="4581" name="Google Shape;4581;p84"/>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84"/>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83" name="Google Shape;4583;p84"/>
          <p:cNvGrpSpPr/>
          <p:nvPr/>
        </p:nvGrpSpPr>
        <p:grpSpPr>
          <a:xfrm>
            <a:off x="4963363" y="1878721"/>
            <a:ext cx="661339" cy="661188"/>
            <a:chOff x="3990000" y="975400"/>
            <a:chExt cx="3934200" cy="3933300"/>
          </a:xfrm>
        </p:grpSpPr>
        <p:sp>
          <p:nvSpPr>
            <p:cNvPr id="4584" name="Google Shape;4584;p84"/>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84"/>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84"/>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84"/>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8" name="Google Shape;4588;p84"/>
          <p:cNvGrpSpPr/>
          <p:nvPr/>
        </p:nvGrpSpPr>
        <p:grpSpPr>
          <a:xfrm>
            <a:off x="6607011" y="1857359"/>
            <a:ext cx="868881" cy="684241"/>
            <a:chOff x="6598259" y="2078634"/>
            <a:chExt cx="868881" cy="684241"/>
          </a:xfrm>
        </p:grpSpPr>
        <p:sp>
          <p:nvSpPr>
            <p:cNvPr id="4589" name="Google Shape;4589;p84"/>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84"/>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84"/>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84"/>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84"/>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84"/>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95" name="Google Shape;4595;p84"/>
            <p:cNvGrpSpPr/>
            <p:nvPr/>
          </p:nvGrpSpPr>
          <p:grpSpPr>
            <a:xfrm>
              <a:off x="6808175" y="2078634"/>
              <a:ext cx="452229" cy="684241"/>
              <a:chOff x="6808175" y="2078634"/>
              <a:chExt cx="452229" cy="684241"/>
            </a:xfrm>
          </p:grpSpPr>
          <p:sp>
            <p:nvSpPr>
              <p:cNvPr id="4596" name="Google Shape;4596;p84"/>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84"/>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84"/>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84"/>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84"/>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84"/>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02" name="Google Shape;4602;p84"/>
              <p:cNvGrpSpPr/>
              <p:nvPr/>
            </p:nvGrpSpPr>
            <p:grpSpPr>
              <a:xfrm>
                <a:off x="6821586" y="2078634"/>
                <a:ext cx="426871" cy="684241"/>
                <a:chOff x="6821586" y="2078634"/>
                <a:chExt cx="426871" cy="684241"/>
              </a:xfrm>
            </p:grpSpPr>
            <p:grpSp>
              <p:nvGrpSpPr>
                <p:cNvPr id="4603" name="Google Shape;4603;p84"/>
                <p:cNvGrpSpPr/>
                <p:nvPr/>
              </p:nvGrpSpPr>
              <p:grpSpPr>
                <a:xfrm>
                  <a:off x="6821586" y="2078634"/>
                  <a:ext cx="426871" cy="684241"/>
                  <a:chOff x="6821586" y="2078634"/>
                  <a:chExt cx="426871" cy="684241"/>
                </a:xfrm>
              </p:grpSpPr>
              <p:sp>
                <p:nvSpPr>
                  <p:cNvPr id="4604" name="Google Shape;4604;p84"/>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84"/>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84"/>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84"/>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84"/>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84"/>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84"/>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84"/>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84"/>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84"/>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84"/>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84"/>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84"/>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84"/>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84"/>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84"/>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84"/>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84"/>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84"/>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23" name="Google Shape;4623;p84"/>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84"/>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84"/>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84"/>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84"/>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84"/>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629" name="Google Shape;4629;p84"/>
          <p:cNvGrpSpPr/>
          <p:nvPr/>
        </p:nvGrpSpPr>
        <p:grpSpPr>
          <a:xfrm>
            <a:off x="716994" y="3531369"/>
            <a:ext cx="1340789" cy="640830"/>
            <a:chOff x="238125" y="1151100"/>
            <a:chExt cx="7139450" cy="3412300"/>
          </a:xfrm>
        </p:grpSpPr>
        <p:sp>
          <p:nvSpPr>
            <p:cNvPr id="4630" name="Google Shape;4630;p84"/>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84"/>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84"/>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84"/>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84"/>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84"/>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84"/>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84"/>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84"/>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84"/>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84"/>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84"/>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2" name="Google Shape;4642;p84"/>
          <p:cNvGrpSpPr/>
          <p:nvPr/>
        </p:nvGrpSpPr>
        <p:grpSpPr>
          <a:xfrm>
            <a:off x="5584217" y="2734650"/>
            <a:ext cx="985357" cy="585764"/>
            <a:chOff x="5145061" y="2881789"/>
            <a:chExt cx="1107641" cy="658458"/>
          </a:xfrm>
        </p:grpSpPr>
        <p:grpSp>
          <p:nvGrpSpPr>
            <p:cNvPr id="4643" name="Google Shape;4643;p84"/>
            <p:cNvGrpSpPr/>
            <p:nvPr/>
          </p:nvGrpSpPr>
          <p:grpSpPr>
            <a:xfrm>
              <a:off x="5722989" y="3244587"/>
              <a:ext cx="529713" cy="295659"/>
              <a:chOff x="5722989" y="3244587"/>
              <a:chExt cx="529713" cy="295659"/>
            </a:xfrm>
          </p:grpSpPr>
          <p:sp>
            <p:nvSpPr>
              <p:cNvPr id="4644" name="Google Shape;4644;p84"/>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4645" name="Google Shape;4645;p84"/>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4646" name="Google Shape;4646;p84"/>
            <p:cNvGrpSpPr/>
            <p:nvPr/>
          </p:nvGrpSpPr>
          <p:grpSpPr>
            <a:xfrm>
              <a:off x="5145061" y="3244587"/>
              <a:ext cx="536807" cy="295659"/>
              <a:chOff x="5145061" y="3244587"/>
              <a:chExt cx="536807" cy="295659"/>
            </a:xfrm>
          </p:grpSpPr>
          <p:sp>
            <p:nvSpPr>
              <p:cNvPr id="4647" name="Google Shape;4647;p84"/>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4648" name="Google Shape;4648;p84"/>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4649" name="Google Shape;4649;p84"/>
            <p:cNvGrpSpPr/>
            <p:nvPr/>
          </p:nvGrpSpPr>
          <p:grpSpPr>
            <a:xfrm>
              <a:off x="5341327" y="2898245"/>
              <a:ext cx="532309" cy="614891"/>
              <a:chOff x="5341327" y="2898245"/>
              <a:chExt cx="532309" cy="614891"/>
            </a:xfrm>
          </p:grpSpPr>
          <p:sp>
            <p:nvSpPr>
              <p:cNvPr id="4650" name="Google Shape;4650;p84"/>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4651" name="Google Shape;4651;p84"/>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4652" name="Google Shape;4652;p84"/>
            <p:cNvGrpSpPr/>
            <p:nvPr/>
          </p:nvGrpSpPr>
          <p:grpSpPr>
            <a:xfrm>
              <a:off x="5532290" y="2881789"/>
              <a:ext cx="620516" cy="305456"/>
              <a:chOff x="5532290" y="2881789"/>
              <a:chExt cx="620516" cy="305456"/>
            </a:xfrm>
          </p:grpSpPr>
          <p:sp>
            <p:nvSpPr>
              <p:cNvPr id="4653" name="Google Shape;4653;p84"/>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4654" name="Google Shape;4654;p84"/>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4655" name="Google Shape;4655;p84"/>
          <p:cNvGrpSpPr/>
          <p:nvPr/>
        </p:nvGrpSpPr>
        <p:grpSpPr>
          <a:xfrm>
            <a:off x="8163140" y="3526708"/>
            <a:ext cx="269068" cy="645491"/>
            <a:chOff x="7026852" y="3311869"/>
            <a:chExt cx="434331" cy="1041954"/>
          </a:xfrm>
        </p:grpSpPr>
        <p:sp>
          <p:nvSpPr>
            <p:cNvPr id="4656" name="Google Shape;4656;p84"/>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84"/>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84"/>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9" name="Google Shape;4659;p84"/>
          <p:cNvGrpSpPr/>
          <p:nvPr/>
        </p:nvGrpSpPr>
        <p:grpSpPr>
          <a:xfrm>
            <a:off x="6179721" y="3565945"/>
            <a:ext cx="293882" cy="293836"/>
            <a:chOff x="4873519" y="3311869"/>
            <a:chExt cx="499374" cy="499296"/>
          </a:xfrm>
        </p:grpSpPr>
        <p:sp>
          <p:nvSpPr>
            <p:cNvPr id="4660" name="Google Shape;4660;p84"/>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84"/>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2" name="Google Shape;4662;p84"/>
          <p:cNvGrpSpPr/>
          <p:nvPr/>
        </p:nvGrpSpPr>
        <p:grpSpPr>
          <a:xfrm>
            <a:off x="6179721" y="3878317"/>
            <a:ext cx="293882" cy="293882"/>
            <a:chOff x="4873519" y="3875839"/>
            <a:chExt cx="499374" cy="499374"/>
          </a:xfrm>
        </p:grpSpPr>
        <p:sp>
          <p:nvSpPr>
            <p:cNvPr id="4663" name="Google Shape;4663;p84"/>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84"/>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5" name="Google Shape;4665;p84"/>
          <p:cNvGrpSpPr/>
          <p:nvPr/>
        </p:nvGrpSpPr>
        <p:grpSpPr>
          <a:xfrm>
            <a:off x="2410248" y="1850269"/>
            <a:ext cx="698104" cy="698208"/>
            <a:chOff x="2565073" y="2075876"/>
            <a:chExt cx="672482" cy="672518"/>
          </a:xfrm>
        </p:grpSpPr>
        <p:sp>
          <p:nvSpPr>
            <p:cNvPr id="4666" name="Google Shape;4666;p84"/>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84"/>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84"/>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84"/>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84"/>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84"/>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2" name="Google Shape;4672;p84"/>
          <p:cNvGrpSpPr/>
          <p:nvPr/>
        </p:nvGrpSpPr>
        <p:grpSpPr>
          <a:xfrm>
            <a:off x="5633660" y="3534870"/>
            <a:ext cx="438354" cy="637329"/>
            <a:chOff x="1697726" y="3244179"/>
            <a:chExt cx="788124" cy="1146069"/>
          </a:xfrm>
        </p:grpSpPr>
        <p:sp>
          <p:nvSpPr>
            <p:cNvPr id="4673" name="Google Shape;4673;p8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8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75" name="Google Shape;4675;p84"/>
          <p:cNvSpPr/>
          <p:nvPr/>
        </p:nvSpPr>
        <p:spPr>
          <a:xfrm>
            <a:off x="8130919" y="342265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76" name="Google Shape;4676;p84"/>
          <p:cNvGrpSpPr/>
          <p:nvPr/>
        </p:nvGrpSpPr>
        <p:grpSpPr>
          <a:xfrm>
            <a:off x="7634874" y="1863232"/>
            <a:ext cx="799565" cy="670282"/>
            <a:chOff x="7617850" y="2063282"/>
            <a:chExt cx="799565" cy="670282"/>
          </a:xfrm>
        </p:grpSpPr>
        <p:cxnSp>
          <p:nvCxnSpPr>
            <p:cNvPr id="4677" name="Google Shape;4677;p84"/>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4678" name="Google Shape;4678;p84"/>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4679" name="Google Shape;4679;p84"/>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4680" name="Google Shape;4680;p84"/>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4681" name="Google Shape;4681;p84"/>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4682" name="Google Shape;4682;p84"/>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4683" name="Google Shape;4683;p84"/>
            <p:cNvGrpSpPr/>
            <p:nvPr/>
          </p:nvGrpSpPr>
          <p:grpSpPr>
            <a:xfrm>
              <a:off x="7734309" y="2063282"/>
              <a:ext cx="570957" cy="620095"/>
              <a:chOff x="7734309" y="2063282"/>
              <a:chExt cx="570957" cy="620095"/>
            </a:xfrm>
          </p:grpSpPr>
          <p:grpSp>
            <p:nvGrpSpPr>
              <p:cNvPr id="4684" name="Google Shape;4684;p84"/>
              <p:cNvGrpSpPr/>
              <p:nvPr/>
            </p:nvGrpSpPr>
            <p:grpSpPr>
              <a:xfrm>
                <a:off x="8031573" y="2063282"/>
                <a:ext cx="273693" cy="620095"/>
                <a:chOff x="8031573" y="2063282"/>
                <a:chExt cx="273693" cy="620095"/>
              </a:xfrm>
            </p:grpSpPr>
            <p:sp>
              <p:nvSpPr>
                <p:cNvPr id="4685" name="Google Shape;4685;p84"/>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84"/>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84"/>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84"/>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9" name="Google Shape;4689;p84"/>
              <p:cNvGrpSpPr/>
              <p:nvPr/>
            </p:nvGrpSpPr>
            <p:grpSpPr>
              <a:xfrm flipH="1">
                <a:off x="7734309" y="2063282"/>
                <a:ext cx="273693" cy="620095"/>
                <a:chOff x="8031573" y="2063282"/>
                <a:chExt cx="273693" cy="620095"/>
              </a:xfrm>
            </p:grpSpPr>
            <p:sp>
              <p:nvSpPr>
                <p:cNvPr id="4690" name="Google Shape;4690;p84"/>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84"/>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84"/>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84"/>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4694" name="Google Shape;4694;p84"/>
          <p:cNvSpPr/>
          <p:nvPr/>
        </p:nvSpPr>
        <p:spPr>
          <a:xfrm>
            <a:off x="7095128" y="355532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84"/>
          <p:cNvSpPr/>
          <p:nvPr/>
        </p:nvSpPr>
        <p:spPr>
          <a:xfrm rot="10800000">
            <a:off x="6581310" y="355273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96" name="Google Shape;4696;p84"/>
          <p:cNvGrpSpPr/>
          <p:nvPr/>
        </p:nvGrpSpPr>
        <p:grpSpPr>
          <a:xfrm>
            <a:off x="7821480" y="2716716"/>
            <a:ext cx="602567" cy="601884"/>
            <a:chOff x="1186975" y="238125"/>
            <a:chExt cx="5244275" cy="5238325"/>
          </a:xfrm>
        </p:grpSpPr>
        <p:sp>
          <p:nvSpPr>
            <p:cNvPr id="4697" name="Google Shape;4697;p8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84"/>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84"/>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84"/>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1" name="Google Shape;4701;p84"/>
          <p:cNvGrpSpPr/>
          <p:nvPr/>
        </p:nvGrpSpPr>
        <p:grpSpPr>
          <a:xfrm>
            <a:off x="3264218" y="1856199"/>
            <a:ext cx="651848" cy="687338"/>
            <a:chOff x="3400515" y="2056248"/>
            <a:chExt cx="698134" cy="735987"/>
          </a:xfrm>
        </p:grpSpPr>
        <p:grpSp>
          <p:nvGrpSpPr>
            <p:cNvPr id="4702" name="Google Shape;4702;p84"/>
            <p:cNvGrpSpPr/>
            <p:nvPr/>
          </p:nvGrpSpPr>
          <p:grpSpPr>
            <a:xfrm>
              <a:off x="3400515" y="2283913"/>
              <a:ext cx="312919" cy="219900"/>
              <a:chOff x="3400515" y="2283913"/>
              <a:chExt cx="312919" cy="219900"/>
            </a:xfrm>
          </p:grpSpPr>
          <p:sp>
            <p:nvSpPr>
              <p:cNvPr id="4703" name="Google Shape;4703;p84"/>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4704" name="Google Shape;4704;p84"/>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4705" name="Google Shape;4705;p84"/>
            <p:cNvGrpSpPr/>
            <p:nvPr/>
          </p:nvGrpSpPr>
          <p:grpSpPr>
            <a:xfrm>
              <a:off x="3547823" y="2461089"/>
              <a:ext cx="219900" cy="331146"/>
              <a:chOff x="3547823" y="2461089"/>
              <a:chExt cx="219900" cy="331146"/>
            </a:xfrm>
          </p:grpSpPr>
          <p:sp>
            <p:nvSpPr>
              <p:cNvPr id="4706" name="Google Shape;4706;p84"/>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4707" name="Google Shape;4707;p84"/>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4708" name="Google Shape;4708;p84"/>
            <p:cNvGrpSpPr/>
            <p:nvPr/>
          </p:nvGrpSpPr>
          <p:grpSpPr>
            <a:xfrm>
              <a:off x="3734138" y="2461089"/>
              <a:ext cx="219900" cy="331146"/>
              <a:chOff x="3734138" y="2461089"/>
              <a:chExt cx="219900" cy="331146"/>
            </a:xfrm>
          </p:grpSpPr>
          <p:sp>
            <p:nvSpPr>
              <p:cNvPr id="4709" name="Google Shape;4709;p84"/>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4710" name="Google Shape;4710;p84"/>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4711" name="Google Shape;4711;p84"/>
            <p:cNvGrpSpPr/>
            <p:nvPr/>
          </p:nvGrpSpPr>
          <p:grpSpPr>
            <a:xfrm>
              <a:off x="3787560" y="2281742"/>
              <a:ext cx="311089" cy="219900"/>
              <a:chOff x="3787560" y="2281742"/>
              <a:chExt cx="311089" cy="219900"/>
            </a:xfrm>
          </p:grpSpPr>
          <p:sp>
            <p:nvSpPr>
              <p:cNvPr id="4712" name="Google Shape;4712;p84"/>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4713" name="Google Shape;4713;p84"/>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4714" name="Google Shape;4714;p84"/>
            <p:cNvGrpSpPr/>
            <p:nvPr/>
          </p:nvGrpSpPr>
          <p:grpSpPr>
            <a:xfrm>
              <a:off x="3637290" y="2056248"/>
              <a:ext cx="219900" cy="330736"/>
              <a:chOff x="3637290" y="2056248"/>
              <a:chExt cx="219900" cy="330736"/>
            </a:xfrm>
          </p:grpSpPr>
          <p:sp>
            <p:nvSpPr>
              <p:cNvPr id="4715" name="Google Shape;4715;p84"/>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4716" name="Google Shape;4716;p84"/>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4717" name="Google Shape;4717;p84"/>
          <p:cNvGrpSpPr/>
          <p:nvPr/>
        </p:nvGrpSpPr>
        <p:grpSpPr>
          <a:xfrm>
            <a:off x="2555923" y="2726206"/>
            <a:ext cx="1268144" cy="592394"/>
            <a:chOff x="238125" y="1188750"/>
            <a:chExt cx="7140450" cy="3335550"/>
          </a:xfrm>
        </p:grpSpPr>
        <p:sp>
          <p:nvSpPr>
            <p:cNvPr id="4718" name="Google Shape;4718;p8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8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8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8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8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3" name="Google Shape;4723;p84"/>
          <p:cNvGrpSpPr/>
          <p:nvPr/>
        </p:nvGrpSpPr>
        <p:grpSpPr>
          <a:xfrm>
            <a:off x="6663824" y="2728360"/>
            <a:ext cx="1053944" cy="590147"/>
            <a:chOff x="238125" y="1335475"/>
            <a:chExt cx="5418735" cy="3034175"/>
          </a:xfrm>
        </p:grpSpPr>
        <p:sp>
          <p:nvSpPr>
            <p:cNvPr id="4724" name="Google Shape;4724;p8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8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8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7" name="Google Shape;4727;p84"/>
          <p:cNvGrpSpPr/>
          <p:nvPr/>
        </p:nvGrpSpPr>
        <p:grpSpPr>
          <a:xfrm>
            <a:off x="4094633" y="3533260"/>
            <a:ext cx="1268207" cy="638939"/>
            <a:chOff x="3967651" y="3645904"/>
            <a:chExt cx="1479304" cy="745292"/>
          </a:xfrm>
        </p:grpSpPr>
        <p:grpSp>
          <p:nvGrpSpPr>
            <p:cNvPr id="4728" name="Google Shape;4728;p84"/>
            <p:cNvGrpSpPr/>
            <p:nvPr/>
          </p:nvGrpSpPr>
          <p:grpSpPr>
            <a:xfrm>
              <a:off x="3967651" y="4009026"/>
              <a:ext cx="1479304" cy="382170"/>
              <a:chOff x="3967651" y="4009026"/>
              <a:chExt cx="1479304" cy="382170"/>
            </a:xfrm>
          </p:grpSpPr>
          <p:grpSp>
            <p:nvGrpSpPr>
              <p:cNvPr id="4729" name="Google Shape;4729;p84"/>
              <p:cNvGrpSpPr/>
              <p:nvPr/>
            </p:nvGrpSpPr>
            <p:grpSpPr>
              <a:xfrm>
                <a:off x="4892216" y="4195630"/>
                <a:ext cx="554739" cy="195566"/>
                <a:chOff x="3604375" y="4892160"/>
                <a:chExt cx="1651500" cy="582215"/>
              </a:xfrm>
            </p:grpSpPr>
            <p:sp>
              <p:nvSpPr>
                <p:cNvPr id="4730" name="Google Shape;4730;p84"/>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84"/>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2" name="Google Shape;4732;p84"/>
              <p:cNvGrpSpPr/>
              <p:nvPr/>
            </p:nvGrpSpPr>
            <p:grpSpPr>
              <a:xfrm>
                <a:off x="3967651" y="4146303"/>
                <a:ext cx="579402" cy="244893"/>
                <a:chOff x="851875" y="4745310"/>
                <a:chExt cx="1724925" cy="729065"/>
              </a:xfrm>
            </p:grpSpPr>
            <p:sp>
              <p:nvSpPr>
                <p:cNvPr id="4733" name="Google Shape;4733;p84"/>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84"/>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5" name="Google Shape;4735;p84"/>
              <p:cNvGrpSpPr/>
              <p:nvPr/>
            </p:nvGrpSpPr>
            <p:grpSpPr>
              <a:xfrm>
                <a:off x="4460753" y="4009026"/>
                <a:ext cx="493110" cy="382170"/>
                <a:chOff x="2319875" y="4336625"/>
                <a:chExt cx="1468025" cy="1137750"/>
              </a:xfrm>
            </p:grpSpPr>
            <p:sp>
              <p:nvSpPr>
                <p:cNvPr id="4736" name="Google Shape;4736;p84"/>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84"/>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38" name="Google Shape;4738;p84"/>
            <p:cNvGrpSpPr/>
            <p:nvPr/>
          </p:nvGrpSpPr>
          <p:grpSpPr>
            <a:xfrm>
              <a:off x="4479443" y="3645904"/>
              <a:ext cx="455965" cy="388789"/>
              <a:chOff x="2957425" y="238100"/>
              <a:chExt cx="1910200" cy="1628775"/>
            </a:xfrm>
          </p:grpSpPr>
          <p:sp>
            <p:nvSpPr>
              <p:cNvPr id="4739" name="Google Shape;4739;p84"/>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84"/>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84"/>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84"/>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84"/>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84"/>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84"/>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84"/>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84"/>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84"/>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49" name="Google Shape;4749;p84"/>
          <p:cNvGrpSpPr/>
          <p:nvPr/>
        </p:nvGrpSpPr>
        <p:grpSpPr>
          <a:xfrm>
            <a:off x="2480746" y="3534460"/>
            <a:ext cx="1243128" cy="637739"/>
            <a:chOff x="2496310" y="3693351"/>
            <a:chExt cx="1342906" cy="688926"/>
          </a:xfrm>
        </p:grpSpPr>
        <p:grpSp>
          <p:nvGrpSpPr>
            <p:cNvPr id="4750" name="Google Shape;4750;p84"/>
            <p:cNvGrpSpPr/>
            <p:nvPr/>
          </p:nvGrpSpPr>
          <p:grpSpPr>
            <a:xfrm>
              <a:off x="2496310" y="3693351"/>
              <a:ext cx="1342906" cy="688875"/>
              <a:chOff x="2496310" y="3693351"/>
              <a:chExt cx="1342906" cy="688875"/>
            </a:xfrm>
          </p:grpSpPr>
          <p:sp>
            <p:nvSpPr>
              <p:cNvPr id="4751" name="Google Shape;4751;p84"/>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84"/>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84"/>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84"/>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84"/>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84"/>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757" name="Google Shape;4757;p84"/>
              <p:cNvCxnSpPr>
                <a:stCxn id="4755"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4758" name="Google Shape;4758;p84"/>
              <p:cNvCxnSpPr>
                <a:stCxn id="4752"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4759" name="Google Shape;4759;p84"/>
              <p:cNvCxnSpPr>
                <a:stCxn id="4753"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4760" name="Google Shape;4760;p84"/>
              <p:cNvCxnSpPr>
                <a:stCxn id="4756"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4761" name="Google Shape;4761;p84"/>
              <p:cNvCxnSpPr>
                <a:stCxn id="4754"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4762" name="Google Shape;4762;p84"/>
            <p:cNvGrpSpPr/>
            <p:nvPr/>
          </p:nvGrpSpPr>
          <p:grpSpPr>
            <a:xfrm>
              <a:off x="2675275" y="3930557"/>
              <a:ext cx="1003306" cy="451719"/>
              <a:chOff x="2675275" y="4174282"/>
              <a:chExt cx="1003306" cy="451719"/>
            </a:xfrm>
          </p:grpSpPr>
          <p:sp>
            <p:nvSpPr>
              <p:cNvPr id="4763" name="Google Shape;4763;p84"/>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84"/>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84"/>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66" name="Google Shape;4766;p84"/>
          <p:cNvGrpSpPr/>
          <p:nvPr/>
        </p:nvGrpSpPr>
        <p:grpSpPr>
          <a:xfrm>
            <a:off x="1654417" y="971307"/>
            <a:ext cx="574511" cy="874709"/>
            <a:chOff x="1715404" y="1112080"/>
            <a:chExt cx="642270" cy="977984"/>
          </a:xfrm>
        </p:grpSpPr>
        <p:grpSp>
          <p:nvGrpSpPr>
            <p:cNvPr id="4767" name="Google Shape;4767;p84"/>
            <p:cNvGrpSpPr/>
            <p:nvPr/>
          </p:nvGrpSpPr>
          <p:grpSpPr>
            <a:xfrm>
              <a:off x="1715404" y="1112080"/>
              <a:ext cx="642270" cy="977984"/>
              <a:chOff x="1715404" y="1112080"/>
              <a:chExt cx="642270" cy="977984"/>
            </a:xfrm>
          </p:grpSpPr>
          <p:sp>
            <p:nvSpPr>
              <p:cNvPr id="4768" name="Google Shape;4768;p84"/>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84"/>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0" name="Google Shape;4770;p84"/>
            <p:cNvGrpSpPr/>
            <p:nvPr/>
          </p:nvGrpSpPr>
          <p:grpSpPr>
            <a:xfrm>
              <a:off x="1768927" y="1165603"/>
              <a:ext cx="535225" cy="851367"/>
              <a:chOff x="1768927" y="1165603"/>
              <a:chExt cx="535225" cy="851367"/>
            </a:xfrm>
          </p:grpSpPr>
          <p:sp>
            <p:nvSpPr>
              <p:cNvPr id="4771" name="Google Shape;4771;p84"/>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84"/>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3" name="Google Shape;4773;p84"/>
            <p:cNvGrpSpPr/>
            <p:nvPr/>
          </p:nvGrpSpPr>
          <p:grpSpPr>
            <a:xfrm>
              <a:off x="1822449" y="1219125"/>
              <a:ext cx="428180" cy="718859"/>
              <a:chOff x="1822449" y="1219125"/>
              <a:chExt cx="428180" cy="718859"/>
            </a:xfrm>
          </p:grpSpPr>
          <p:sp>
            <p:nvSpPr>
              <p:cNvPr id="4774" name="Google Shape;4774;p84"/>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84"/>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6" name="Google Shape;4776;p84"/>
            <p:cNvGrpSpPr/>
            <p:nvPr/>
          </p:nvGrpSpPr>
          <p:grpSpPr>
            <a:xfrm>
              <a:off x="1875972" y="1272648"/>
              <a:ext cx="321135" cy="586939"/>
              <a:chOff x="1875972" y="1272648"/>
              <a:chExt cx="321135" cy="586939"/>
            </a:xfrm>
          </p:grpSpPr>
          <p:sp>
            <p:nvSpPr>
              <p:cNvPr id="4777" name="Google Shape;4777;p84"/>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84"/>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79" name="Google Shape;4779;p84"/>
          <p:cNvGrpSpPr/>
          <p:nvPr/>
        </p:nvGrpSpPr>
        <p:grpSpPr>
          <a:xfrm>
            <a:off x="7761578" y="3528028"/>
            <a:ext cx="293855" cy="644170"/>
            <a:chOff x="241025" y="3151575"/>
            <a:chExt cx="293855" cy="644170"/>
          </a:xfrm>
        </p:grpSpPr>
        <p:sp>
          <p:nvSpPr>
            <p:cNvPr id="4780" name="Google Shape;4780;p84"/>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84"/>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2" name="Google Shape;4782;p84"/>
          <p:cNvGrpSpPr/>
          <p:nvPr/>
        </p:nvGrpSpPr>
        <p:grpSpPr>
          <a:xfrm>
            <a:off x="709562" y="2728028"/>
            <a:ext cx="1779649" cy="591620"/>
            <a:chOff x="246070" y="1983375"/>
            <a:chExt cx="1855347" cy="616849"/>
          </a:xfrm>
        </p:grpSpPr>
        <p:sp>
          <p:nvSpPr>
            <p:cNvPr id="4783" name="Google Shape;4783;p84"/>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84"/>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84"/>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84"/>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84"/>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84"/>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84"/>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84"/>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84"/>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2" name="Google Shape;4792;p84"/>
          <p:cNvGrpSpPr/>
          <p:nvPr/>
        </p:nvGrpSpPr>
        <p:grpSpPr>
          <a:xfrm>
            <a:off x="2320428" y="971307"/>
            <a:ext cx="711055" cy="745993"/>
            <a:chOff x="2496269" y="1171698"/>
            <a:chExt cx="761953" cy="799392"/>
          </a:xfrm>
        </p:grpSpPr>
        <p:grpSp>
          <p:nvGrpSpPr>
            <p:cNvPr id="4793" name="Google Shape;4793;p84"/>
            <p:cNvGrpSpPr/>
            <p:nvPr/>
          </p:nvGrpSpPr>
          <p:grpSpPr>
            <a:xfrm>
              <a:off x="2496269" y="1171698"/>
              <a:ext cx="761953" cy="723022"/>
              <a:chOff x="2496269" y="1171698"/>
              <a:chExt cx="761953" cy="723022"/>
            </a:xfrm>
          </p:grpSpPr>
          <p:sp>
            <p:nvSpPr>
              <p:cNvPr id="4794" name="Google Shape;4794;p84"/>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84"/>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96" name="Google Shape;4796;p84"/>
              <p:cNvGrpSpPr/>
              <p:nvPr/>
            </p:nvGrpSpPr>
            <p:grpSpPr>
              <a:xfrm>
                <a:off x="2496269" y="1171698"/>
                <a:ext cx="761953" cy="723022"/>
                <a:chOff x="2496269" y="1120652"/>
                <a:chExt cx="761953" cy="723022"/>
              </a:xfrm>
            </p:grpSpPr>
            <p:grpSp>
              <p:nvGrpSpPr>
                <p:cNvPr id="4797" name="Google Shape;4797;p84"/>
                <p:cNvGrpSpPr/>
                <p:nvPr/>
              </p:nvGrpSpPr>
              <p:grpSpPr>
                <a:xfrm>
                  <a:off x="2496269" y="1120652"/>
                  <a:ext cx="761953" cy="723022"/>
                  <a:chOff x="2496269" y="1120652"/>
                  <a:chExt cx="761953" cy="723022"/>
                </a:xfrm>
              </p:grpSpPr>
              <p:grpSp>
                <p:nvGrpSpPr>
                  <p:cNvPr id="4798" name="Google Shape;4798;p84"/>
                  <p:cNvGrpSpPr/>
                  <p:nvPr/>
                </p:nvGrpSpPr>
                <p:grpSpPr>
                  <a:xfrm>
                    <a:off x="2496269" y="1304589"/>
                    <a:ext cx="407089" cy="305057"/>
                    <a:chOff x="2496269" y="1304589"/>
                    <a:chExt cx="407089" cy="305057"/>
                  </a:xfrm>
                </p:grpSpPr>
                <p:sp>
                  <p:nvSpPr>
                    <p:cNvPr id="4799" name="Google Shape;4799;p84"/>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84"/>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1" name="Google Shape;4801;p84"/>
                  <p:cNvGrpSpPr/>
                  <p:nvPr/>
                </p:nvGrpSpPr>
                <p:grpSpPr>
                  <a:xfrm>
                    <a:off x="2586468" y="1493376"/>
                    <a:ext cx="358850" cy="349656"/>
                    <a:chOff x="2586468" y="1493376"/>
                    <a:chExt cx="358850" cy="349656"/>
                  </a:xfrm>
                </p:grpSpPr>
                <p:sp>
                  <p:nvSpPr>
                    <p:cNvPr id="4802" name="Google Shape;4802;p84"/>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84"/>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4" name="Google Shape;4804;p84"/>
                  <p:cNvGrpSpPr/>
                  <p:nvPr/>
                </p:nvGrpSpPr>
                <p:grpSpPr>
                  <a:xfrm>
                    <a:off x="2807939" y="1494024"/>
                    <a:ext cx="358857" cy="349650"/>
                    <a:chOff x="2807939" y="1494024"/>
                    <a:chExt cx="358857" cy="349650"/>
                  </a:xfrm>
                </p:grpSpPr>
                <p:sp>
                  <p:nvSpPr>
                    <p:cNvPr id="4805" name="Google Shape;4805;p84"/>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84"/>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7" name="Google Shape;4807;p84"/>
                  <p:cNvGrpSpPr/>
                  <p:nvPr/>
                </p:nvGrpSpPr>
                <p:grpSpPr>
                  <a:xfrm>
                    <a:off x="2851133" y="1305635"/>
                    <a:ext cx="407089" cy="305057"/>
                    <a:chOff x="2851133" y="1305635"/>
                    <a:chExt cx="407089" cy="305057"/>
                  </a:xfrm>
                </p:grpSpPr>
                <p:sp>
                  <p:nvSpPr>
                    <p:cNvPr id="4808" name="Google Shape;4808;p84"/>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84"/>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0" name="Google Shape;4810;p84"/>
                  <p:cNvGrpSpPr/>
                  <p:nvPr/>
                </p:nvGrpSpPr>
                <p:grpSpPr>
                  <a:xfrm>
                    <a:off x="2727495" y="1120652"/>
                    <a:ext cx="300271" cy="396358"/>
                    <a:chOff x="2727495" y="1120652"/>
                    <a:chExt cx="300271" cy="396358"/>
                  </a:xfrm>
                </p:grpSpPr>
                <p:sp>
                  <p:nvSpPr>
                    <p:cNvPr id="4811" name="Google Shape;4811;p84"/>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84"/>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13" name="Google Shape;4813;p84"/>
                <p:cNvGrpSpPr/>
                <p:nvPr/>
              </p:nvGrpSpPr>
              <p:grpSpPr>
                <a:xfrm>
                  <a:off x="2722305" y="1350460"/>
                  <a:ext cx="308357" cy="308344"/>
                  <a:chOff x="2722305" y="1350460"/>
                  <a:chExt cx="308357" cy="308344"/>
                </a:xfrm>
              </p:grpSpPr>
              <p:sp>
                <p:nvSpPr>
                  <p:cNvPr id="4814" name="Google Shape;4814;p84"/>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15" name="Google Shape;4815;p84"/>
                  <p:cNvGrpSpPr/>
                  <p:nvPr/>
                </p:nvGrpSpPr>
                <p:grpSpPr>
                  <a:xfrm>
                    <a:off x="2725064" y="1364529"/>
                    <a:ext cx="297954" cy="280182"/>
                    <a:chOff x="2725064" y="1364529"/>
                    <a:chExt cx="297954" cy="280182"/>
                  </a:xfrm>
                </p:grpSpPr>
                <p:sp>
                  <p:nvSpPr>
                    <p:cNvPr id="4816" name="Google Shape;4816;p84"/>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84"/>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84"/>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84"/>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84"/>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4821" name="Google Shape;4821;p84"/>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84"/>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84"/>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84"/>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84"/>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6" name="Google Shape;4826;p84"/>
          <p:cNvGrpSpPr/>
          <p:nvPr/>
        </p:nvGrpSpPr>
        <p:grpSpPr>
          <a:xfrm>
            <a:off x="3909129" y="2727412"/>
            <a:ext cx="1569144" cy="591015"/>
            <a:chOff x="3820100" y="3023049"/>
            <a:chExt cx="1303926" cy="491162"/>
          </a:xfrm>
        </p:grpSpPr>
        <p:grpSp>
          <p:nvGrpSpPr>
            <p:cNvPr id="4827" name="Google Shape;4827;p84"/>
            <p:cNvGrpSpPr/>
            <p:nvPr/>
          </p:nvGrpSpPr>
          <p:grpSpPr>
            <a:xfrm>
              <a:off x="3820100" y="3023072"/>
              <a:ext cx="1303926" cy="491139"/>
              <a:chOff x="3820100" y="3023072"/>
              <a:chExt cx="1303926" cy="491139"/>
            </a:xfrm>
          </p:grpSpPr>
          <p:sp>
            <p:nvSpPr>
              <p:cNvPr id="4828" name="Google Shape;4828;p84"/>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84"/>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0" name="Google Shape;4830;p84"/>
            <p:cNvGrpSpPr/>
            <p:nvPr/>
          </p:nvGrpSpPr>
          <p:grpSpPr>
            <a:xfrm>
              <a:off x="4132439" y="3023645"/>
              <a:ext cx="393633" cy="177096"/>
              <a:chOff x="4132439" y="3023645"/>
              <a:chExt cx="393633" cy="177096"/>
            </a:xfrm>
          </p:grpSpPr>
          <p:sp>
            <p:nvSpPr>
              <p:cNvPr id="4831" name="Google Shape;4831;p84"/>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84"/>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3" name="Google Shape;4833;p84"/>
            <p:cNvGrpSpPr/>
            <p:nvPr/>
          </p:nvGrpSpPr>
          <p:grpSpPr>
            <a:xfrm>
              <a:off x="3921811" y="3023049"/>
              <a:ext cx="1002397" cy="388943"/>
              <a:chOff x="3921811" y="3023049"/>
              <a:chExt cx="1002397" cy="388943"/>
            </a:xfrm>
          </p:grpSpPr>
          <p:sp>
            <p:nvSpPr>
              <p:cNvPr id="4834" name="Google Shape;4834;p84"/>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84"/>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6" name="Google Shape;4836;p84"/>
            <p:cNvGrpSpPr/>
            <p:nvPr/>
          </p:nvGrpSpPr>
          <p:grpSpPr>
            <a:xfrm>
              <a:off x="4023645" y="3023049"/>
              <a:ext cx="683032" cy="286722"/>
              <a:chOff x="4023645" y="3023049"/>
              <a:chExt cx="683032" cy="286722"/>
            </a:xfrm>
          </p:grpSpPr>
          <p:sp>
            <p:nvSpPr>
              <p:cNvPr id="4837" name="Google Shape;4837;p84"/>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84"/>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39" name="Google Shape;4839;p84"/>
          <p:cNvGrpSpPr/>
          <p:nvPr/>
        </p:nvGrpSpPr>
        <p:grpSpPr>
          <a:xfrm>
            <a:off x="1541251" y="1854258"/>
            <a:ext cx="713522" cy="688025"/>
            <a:chOff x="1706078" y="2092648"/>
            <a:chExt cx="660913" cy="637296"/>
          </a:xfrm>
        </p:grpSpPr>
        <p:sp>
          <p:nvSpPr>
            <p:cNvPr id="4840" name="Google Shape;4840;p84"/>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41" name="Google Shape;4841;p84"/>
            <p:cNvGrpSpPr/>
            <p:nvPr/>
          </p:nvGrpSpPr>
          <p:grpSpPr>
            <a:xfrm>
              <a:off x="1706078" y="2092648"/>
              <a:ext cx="660913" cy="575241"/>
              <a:chOff x="1706078" y="2092648"/>
              <a:chExt cx="660913" cy="575241"/>
            </a:xfrm>
          </p:grpSpPr>
          <p:sp>
            <p:nvSpPr>
              <p:cNvPr id="4842" name="Google Shape;4842;p84"/>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84"/>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84"/>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45" name="Google Shape;4845;p84"/>
          <p:cNvGrpSpPr/>
          <p:nvPr/>
        </p:nvGrpSpPr>
        <p:grpSpPr>
          <a:xfrm>
            <a:off x="6303109" y="971806"/>
            <a:ext cx="1317459" cy="684168"/>
            <a:chOff x="238125" y="999450"/>
            <a:chExt cx="7140700" cy="3708225"/>
          </a:xfrm>
        </p:grpSpPr>
        <p:sp>
          <p:nvSpPr>
            <p:cNvPr id="4846" name="Google Shape;4846;p8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8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8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8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84"/>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8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8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8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8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4858"/>
        <p:cNvGrpSpPr/>
        <p:nvPr/>
      </p:nvGrpSpPr>
      <p:grpSpPr>
        <a:xfrm>
          <a:off x="0" y="0"/>
          <a:ext cx="0" cy="0"/>
          <a:chOff x="0" y="0"/>
          <a:chExt cx="0" cy="0"/>
        </a:xfrm>
      </p:grpSpPr>
      <p:grpSp>
        <p:nvGrpSpPr>
          <p:cNvPr id="4859" name="Google Shape;4859;p85"/>
          <p:cNvGrpSpPr/>
          <p:nvPr/>
        </p:nvGrpSpPr>
        <p:grpSpPr>
          <a:xfrm>
            <a:off x="717027" y="967622"/>
            <a:ext cx="1636117" cy="1526144"/>
            <a:chOff x="729238" y="1179665"/>
            <a:chExt cx="1636117" cy="1526144"/>
          </a:xfrm>
        </p:grpSpPr>
        <p:grpSp>
          <p:nvGrpSpPr>
            <p:cNvPr id="4860" name="Google Shape;4860;p85"/>
            <p:cNvGrpSpPr/>
            <p:nvPr/>
          </p:nvGrpSpPr>
          <p:grpSpPr>
            <a:xfrm>
              <a:off x="729238" y="1179665"/>
              <a:ext cx="80700" cy="1526144"/>
              <a:chOff x="729238" y="1179665"/>
              <a:chExt cx="80700" cy="1526144"/>
            </a:xfrm>
          </p:grpSpPr>
          <p:sp>
            <p:nvSpPr>
              <p:cNvPr id="4861" name="Google Shape;4861;p85"/>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85"/>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85"/>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85"/>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8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8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8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8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8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8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1" name="Google Shape;4871;p85"/>
            <p:cNvGrpSpPr/>
            <p:nvPr/>
          </p:nvGrpSpPr>
          <p:grpSpPr>
            <a:xfrm>
              <a:off x="903098" y="1179665"/>
              <a:ext cx="80700" cy="1526144"/>
              <a:chOff x="903098" y="1179665"/>
              <a:chExt cx="80700" cy="1526144"/>
            </a:xfrm>
          </p:grpSpPr>
          <p:sp>
            <p:nvSpPr>
              <p:cNvPr id="4872" name="Google Shape;4872;p85"/>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85"/>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85"/>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85"/>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85"/>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85"/>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8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8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8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8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2" name="Google Shape;4882;p85"/>
            <p:cNvGrpSpPr/>
            <p:nvPr/>
          </p:nvGrpSpPr>
          <p:grpSpPr>
            <a:xfrm>
              <a:off x="1076958" y="1179665"/>
              <a:ext cx="80700" cy="1526144"/>
              <a:chOff x="1076958" y="1179665"/>
              <a:chExt cx="80700" cy="1526144"/>
            </a:xfrm>
          </p:grpSpPr>
          <p:sp>
            <p:nvSpPr>
              <p:cNvPr id="4883" name="Google Shape;4883;p85"/>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85"/>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85"/>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85"/>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85"/>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85"/>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85"/>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8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8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8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3" name="Google Shape;4893;p85"/>
            <p:cNvGrpSpPr/>
            <p:nvPr/>
          </p:nvGrpSpPr>
          <p:grpSpPr>
            <a:xfrm>
              <a:off x="1247707" y="1179665"/>
              <a:ext cx="80700" cy="1526144"/>
              <a:chOff x="1247707" y="1179665"/>
              <a:chExt cx="80700" cy="1526144"/>
            </a:xfrm>
          </p:grpSpPr>
          <p:sp>
            <p:nvSpPr>
              <p:cNvPr id="4894" name="Google Shape;4894;p85"/>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85"/>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85"/>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8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8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8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8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8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8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8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4" name="Google Shape;4904;p85"/>
            <p:cNvGrpSpPr/>
            <p:nvPr/>
          </p:nvGrpSpPr>
          <p:grpSpPr>
            <a:xfrm>
              <a:off x="1421567" y="1179665"/>
              <a:ext cx="80700" cy="1526144"/>
              <a:chOff x="1421567" y="1179665"/>
              <a:chExt cx="80700" cy="1526144"/>
            </a:xfrm>
          </p:grpSpPr>
          <p:sp>
            <p:nvSpPr>
              <p:cNvPr id="4905" name="Google Shape;4905;p85"/>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85"/>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85"/>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85"/>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85"/>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85"/>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85"/>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85"/>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8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8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5" name="Google Shape;4915;p85"/>
            <p:cNvGrpSpPr/>
            <p:nvPr/>
          </p:nvGrpSpPr>
          <p:grpSpPr>
            <a:xfrm>
              <a:off x="1592327" y="1179665"/>
              <a:ext cx="80700" cy="1526144"/>
              <a:chOff x="1592327" y="1179665"/>
              <a:chExt cx="80700" cy="1526144"/>
            </a:xfrm>
          </p:grpSpPr>
          <p:sp>
            <p:nvSpPr>
              <p:cNvPr id="4916" name="Google Shape;4916;p85"/>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85"/>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85"/>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85"/>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85"/>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85"/>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8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8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8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8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6" name="Google Shape;4926;p85"/>
            <p:cNvGrpSpPr/>
            <p:nvPr/>
          </p:nvGrpSpPr>
          <p:grpSpPr>
            <a:xfrm>
              <a:off x="1766187" y="1179665"/>
              <a:ext cx="80700" cy="1526144"/>
              <a:chOff x="1766187" y="1179665"/>
              <a:chExt cx="80700" cy="1526144"/>
            </a:xfrm>
          </p:grpSpPr>
          <p:sp>
            <p:nvSpPr>
              <p:cNvPr id="4927" name="Google Shape;4927;p85"/>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85"/>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85"/>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85"/>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85"/>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85"/>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85"/>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85"/>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85"/>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8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7" name="Google Shape;4937;p85"/>
            <p:cNvGrpSpPr/>
            <p:nvPr/>
          </p:nvGrpSpPr>
          <p:grpSpPr>
            <a:xfrm>
              <a:off x="1936935" y="1179665"/>
              <a:ext cx="80700" cy="1526144"/>
              <a:chOff x="1936935" y="1179665"/>
              <a:chExt cx="80700" cy="1526144"/>
            </a:xfrm>
          </p:grpSpPr>
          <p:sp>
            <p:nvSpPr>
              <p:cNvPr id="4938" name="Google Shape;4938;p85"/>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85"/>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85"/>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85"/>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85"/>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8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8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8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8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8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8" name="Google Shape;4948;p85"/>
            <p:cNvGrpSpPr/>
            <p:nvPr/>
          </p:nvGrpSpPr>
          <p:grpSpPr>
            <a:xfrm>
              <a:off x="2110795" y="1179665"/>
              <a:ext cx="80700" cy="1526144"/>
              <a:chOff x="2110795" y="1179665"/>
              <a:chExt cx="80700" cy="1526144"/>
            </a:xfrm>
          </p:grpSpPr>
          <p:sp>
            <p:nvSpPr>
              <p:cNvPr id="4949" name="Google Shape;4949;p85"/>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85"/>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85"/>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85"/>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8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8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8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8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8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8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9" name="Google Shape;4959;p85"/>
            <p:cNvGrpSpPr/>
            <p:nvPr/>
          </p:nvGrpSpPr>
          <p:grpSpPr>
            <a:xfrm>
              <a:off x="2284655" y="1179665"/>
              <a:ext cx="80700" cy="1526144"/>
              <a:chOff x="2284655" y="1179665"/>
              <a:chExt cx="80700" cy="1526144"/>
            </a:xfrm>
          </p:grpSpPr>
          <p:sp>
            <p:nvSpPr>
              <p:cNvPr id="4960" name="Google Shape;4960;p85"/>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85"/>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85"/>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85"/>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85"/>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85"/>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8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8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8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8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70" name="Google Shape;4970;p85"/>
          <p:cNvGrpSpPr/>
          <p:nvPr/>
        </p:nvGrpSpPr>
        <p:grpSpPr>
          <a:xfrm>
            <a:off x="2611693" y="986760"/>
            <a:ext cx="1364248" cy="1102133"/>
            <a:chOff x="2623904" y="1198803"/>
            <a:chExt cx="1364248" cy="1102133"/>
          </a:xfrm>
        </p:grpSpPr>
        <p:grpSp>
          <p:nvGrpSpPr>
            <p:cNvPr id="4971" name="Google Shape;4971;p85"/>
            <p:cNvGrpSpPr/>
            <p:nvPr/>
          </p:nvGrpSpPr>
          <p:grpSpPr>
            <a:xfrm>
              <a:off x="2623907" y="1198803"/>
              <a:ext cx="1364245" cy="273000"/>
              <a:chOff x="2623907" y="1198803"/>
              <a:chExt cx="1364245" cy="273000"/>
            </a:xfrm>
          </p:grpSpPr>
          <p:sp>
            <p:nvSpPr>
              <p:cNvPr id="4972" name="Google Shape;4972;p8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8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8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8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85"/>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7" name="Google Shape;4977;p85"/>
            <p:cNvGrpSpPr/>
            <p:nvPr/>
          </p:nvGrpSpPr>
          <p:grpSpPr>
            <a:xfrm>
              <a:off x="2623904" y="1476964"/>
              <a:ext cx="1364245" cy="273000"/>
              <a:chOff x="2623904" y="1476964"/>
              <a:chExt cx="1364245" cy="273000"/>
            </a:xfrm>
          </p:grpSpPr>
          <p:sp>
            <p:nvSpPr>
              <p:cNvPr id="4978" name="Google Shape;4978;p8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8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85"/>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85"/>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85"/>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3" name="Google Shape;4983;p85"/>
            <p:cNvGrpSpPr/>
            <p:nvPr/>
          </p:nvGrpSpPr>
          <p:grpSpPr>
            <a:xfrm>
              <a:off x="2623907" y="1749775"/>
              <a:ext cx="1364245" cy="273000"/>
              <a:chOff x="2623907" y="1749775"/>
              <a:chExt cx="1364245" cy="273000"/>
            </a:xfrm>
          </p:grpSpPr>
          <p:sp>
            <p:nvSpPr>
              <p:cNvPr id="4984" name="Google Shape;4984;p8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8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8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85"/>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85"/>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9" name="Google Shape;4989;p85"/>
            <p:cNvGrpSpPr/>
            <p:nvPr/>
          </p:nvGrpSpPr>
          <p:grpSpPr>
            <a:xfrm>
              <a:off x="2623904" y="2027936"/>
              <a:ext cx="1364245" cy="273000"/>
              <a:chOff x="2623904" y="2027936"/>
              <a:chExt cx="1364245" cy="273000"/>
            </a:xfrm>
          </p:grpSpPr>
          <p:sp>
            <p:nvSpPr>
              <p:cNvPr id="4990" name="Google Shape;4990;p8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8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8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8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8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95" name="Google Shape;4995;p85"/>
          <p:cNvGrpSpPr/>
          <p:nvPr/>
        </p:nvGrpSpPr>
        <p:grpSpPr>
          <a:xfrm>
            <a:off x="2601154" y="2445833"/>
            <a:ext cx="1387541" cy="159124"/>
            <a:chOff x="3200660" y="2180272"/>
            <a:chExt cx="2563824" cy="378237"/>
          </a:xfrm>
        </p:grpSpPr>
        <p:sp>
          <p:nvSpPr>
            <p:cNvPr id="4996" name="Google Shape;4996;p8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8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8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8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8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8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8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8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8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8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8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8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8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8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8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8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8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8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4" name="Google Shape;5014;p85"/>
          <p:cNvGrpSpPr/>
          <p:nvPr/>
        </p:nvGrpSpPr>
        <p:grpSpPr>
          <a:xfrm>
            <a:off x="2597679" y="2723597"/>
            <a:ext cx="1390502" cy="159625"/>
            <a:chOff x="3530150" y="2790075"/>
            <a:chExt cx="1962600" cy="225300"/>
          </a:xfrm>
        </p:grpSpPr>
        <p:sp>
          <p:nvSpPr>
            <p:cNvPr id="5015" name="Google Shape;5015;p85"/>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85"/>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7" name="Google Shape;5017;p85"/>
          <p:cNvGrpSpPr/>
          <p:nvPr/>
        </p:nvGrpSpPr>
        <p:grpSpPr>
          <a:xfrm>
            <a:off x="2597736" y="3001862"/>
            <a:ext cx="1411629" cy="154175"/>
            <a:chOff x="3558802" y="4011244"/>
            <a:chExt cx="1866000" cy="111600"/>
          </a:xfrm>
        </p:grpSpPr>
        <p:sp>
          <p:nvSpPr>
            <p:cNvPr id="5018" name="Google Shape;5018;p85"/>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85"/>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0" name="Google Shape;5020;p85"/>
          <p:cNvGrpSpPr/>
          <p:nvPr/>
        </p:nvGrpSpPr>
        <p:grpSpPr>
          <a:xfrm>
            <a:off x="2598024" y="2207432"/>
            <a:ext cx="1383503" cy="119761"/>
            <a:chOff x="3465975" y="2270258"/>
            <a:chExt cx="1986364" cy="171947"/>
          </a:xfrm>
        </p:grpSpPr>
        <p:sp>
          <p:nvSpPr>
            <p:cNvPr id="5021" name="Google Shape;5021;p8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8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85"/>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85"/>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85"/>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8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85"/>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85"/>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9" name="Google Shape;5029;p85"/>
          <p:cNvGrpSpPr/>
          <p:nvPr/>
        </p:nvGrpSpPr>
        <p:grpSpPr>
          <a:xfrm>
            <a:off x="2609031" y="3571205"/>
            <a:ext cx="1369531" cy="195460"/>
            <a:chOff x="723300" y="4253549"/>
            <a:chExt cx="2276482" cy="324900"/>
          </a:xfrm>
        </p:grpSpPr>
        <p:sp>
          <p:nvSpPr>
            <p:cNvPr id="5030" name="Google Shape;5030;p8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8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8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8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85"/>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5" name="Google Shape;5035;p85"/>
          <p:cNvGrpSpPr/>
          <p:nvPr/>
        </p:nvGrpSpPr>
        <p:grpSpPr>
          <a:xfrm>
            <a:off x="2598592" y="3272446"/>
            <a:ext cx="1389066" cy="180119"/>
            <a:chOff x="705948" y="3788465"/>
            <a:chExt cx="2308953" cy="299400"/>
          </a:xfrm>
        </p:grpSpPr>
        <p:sp>
          <p:nvSpPr>
            <p:cNvPr id="5036" name="Google Shape;5036;p8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8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8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85"/>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85"/>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1" name="Google Shape;5041;p85"/>
          <p:cNvGrpSpPr/>
          <p:nvPr/>
        </p:nvGrpSpPr>
        <p:grpSpPr>
          <a:xfrm>
            <a:off x="4195583" y="1876400"/>
            <a:ext cx="1433821" cy="191501"/>
            <a:chOff x="4273350" y="2088443"/>
            <a:chExt cx="1433821" cy="191501"/>
          </a:xfrm>
        </p:grpSpPr>
        <p:grpSp>
          <p:nvGrpSpPr>
            <p:cNvPr id="5042" name="Google Shape;5042;p85"/>
            <p:cNvGrpSpPr/>
            <p:nvPr/>
          </p:nvGrpSpPr>
          <p:grpSpPr>
            <a:xfrm>
              <a:off x="4273350" y="2088443"/>
              <a:ext cx="1433821" cy="0"/>
              <a:chOff x="5224975" y="2962250"/>
              <a:chExt cx="1544400" cy="0"/>
            </a:xfrm>
          </p:grpSpPr>
          <p:cxnSp>
            <p:nvCxnSpPr>
              <p:cNvPr id="5043" name="Google Shape;5043;p85"/>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5044" name="Google Shape;5044;p85"/>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5045" name="Google Shape;5045;p85"/>
            <p:cNvGrpSpPr/>
            <p:nvPr/>
          </p:nvGrpSpPr>
          <p:grpSpPr>
            <a:xfrm>
              <a:off x="4273350" y="2279944"/>
              <a:ext cx="1433821" cy="0"/>
              <a:chOff x="5224975" y="2962250"/>
              <a:chExt cx="1544400" cy="0"/>
            </a:xfrm>
          </p:grpSpPr>
          <p:cxnSp>
            <p:nvCxnSpPr>
              <p:cNvPr id="5046" name="Google Shape;5046;p85"/>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5047" name="Google Shape;5047;p85"/>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5048" name="Google Shape;5048;p85"/>
          <p:cNvGrpSpPr/>
          <p:nvPr/>
        </p:nvGrpSpPr>
        <p:grpSpPr>
          <a:xfrm>
            <a:off x="2646529" y="3885304"/>
            <a:ext cx="1304609" cy="294074"/>
            <a:chOff x="2658741" y="4097347"/>
            <a:chExt cx="1304609" cy="294074"/>
          </a:xfrm>
        </p:grpSpPr>
        <p:grpSp>
          <p:nvGrpSpPr>
            <p:cNvPr id="5049" name="Google Shape;5049;p85"/>
            <p:cNvGrpSpPr/>
            <p:nvPr/>
          </p:nvGrpSpPr>
          <p:grpSpPr>
            <a:xfrm>
              <a:off x="2658741" y="4097347"/>
              <a:ext cx="118572" cy="294074"/>
              <a:chOff x="3343310" y="4475555"/>
              <a:chExt cx="127717" cy="316753"/>
            </a:xfrm>
          </p:grpSpPr>
          <p:sp>
            <p:nvSpPr>
              <p:cNvPr id="5050" name="Google Shape;5050;p8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8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2" name="Google Shape;5052;p85"/>
            <p:cNvGrpSpPr/>
            <p:nvPr/>
          </p:nvGrpSpPr>
          <p:grpSpPr>
            <a:xfrm>
              <a:off x="3815519" y="4098388"/>
              <a:ext cx="147831" cy="291991"/>
              <a:chOff x="3527539" y="4476677"/>
              <a:chExt cx="159232" cy="314510"/>
            </a:xfrm>
          </p:grpSpPr>
          <p:sp>
            <p:nvSpPr>
              <p:cNvPr id="5053" name="Google Shape;5053;p8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8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5" name="Google Shape;5055;p85"/>
            <p:cNvGrpSpPr/>
            <p:nvPr/>
          </p:nvGrpSpPr>
          <p:grpSpPr>
            <a:xfrm>
              <a:off x="3511696" y="4098388"/>
              <a:ext cx="147831" cy="291991"/>
              <a:chOff x="3527539" y="4476677"/>
              <a:chExt cx="159232" cy="314510"/>
            </a:xfrm>
          </p:grpSpPr>
          <p:sp>
            <p:nvSpPr>
              <p:cNvPr id="5056" name="Google Shape;5056;p8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8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8" name="Google Shape;5058;p85"/>
            <p:cNvGrpSpPr/>
            <p:nvPr/>
          </p:nvGrpSpPr>
          <p:grpSpPr>
            <a:xfrm>
              <a:off x="3207874" y="4098388"/>
              <a:ext cx="147831" cy="291991"/>
              <a:chOff x="3527539" y="4476677"/>
              <a:chExt cx="159232" cy="314510"/>
            </a:xfrm>
          </p:grpSpPr>
          <p:sp>
            <p:nvSpPr>
              <p:cNvPr id="5059" name="Google Shape;5059;p8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8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1" name="Google Shape;5061;p85"/>
            <p:cNvGrpSpPr/>
            <p:nvPr/>
          </p:nvGrpSpPr>
          <p:grpSpPr>
            <a:xfrm>
              <a:off x="2933305" y="4097347"/>
              <a:ext cx="118572" cy="294074"/>
              <a:chOff x="3343310" y="4475555"/>
              <a:chExt cx="127717" cy="316753"/>
            </a:xfrm>
          </p:grpSpPr>
          <p:sp>
            <p:nvSpPr>
              <p:cNvPr id="5062" name="Google Shape;5062;p8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8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64" name="Google Shape;5064;p85"/>
          <p:cNvGrpSpPr/>
          <p:nvPr/>
        </p:nvGrpSpPr>
        <p:grpSpPr>
          <a:xfrm>
            <a:off x="4197138" y="963998"/>
            <a:ext cx="1430711" cy="751237"/>
            <a:chOff x="5159450" y="1919950"/>
            <a:chExt cx="1541050" cy="862500"/>
          </a:xfrm>
        </p:grpSpPr>
        <p:sp>
          <p:nvSpPr>
            <p:cNvPr id="5065" name="Google Shape;5065;p8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5066" name="Google Shape;5066;p85"/>
            <p:cNvGrpSpPr/>
            <p:nvPr/>
          </p:nvGrpSpPr>
          <p:grpSpPr>
            <a:xfrm>
              <a:off x="5159450" y="1919950"/>
              <a:ext cx="1541050" cy="862500"/>
              <a:chOff x="5159450" y="1919950"/>
              <a:chExt cx="1541050" cy="862500"/>
            </a:xfrm>
          </p:grpSpPr>
          <p:cxnSp>
            <p:nvCxnSpPr>
              <p:cNvPr id="5067" name="Google Shape;5067;p8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5068" name="Google Shape;5068;p8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5069" name="Google Shape;5069;p85"/>
          <p:cNvGrpSpPr/>
          <p:nvPr/>
        </p:nvGrpSpPr>
        <p:grpSpPr>
          <a:xfrm>
            <a:off x="4245275" y="2227768"/>
            <a:ext cx="1334436" cy="967914"/>
            <a:chOff x="4294923" y="2439811"/>
            <a:chExt cx="1334436" cy="967914"/>
          </a:xfrm>
        </p:grpSpPr>
        <p:grpSp>
          <p:nvGrpSpPr>
            <p:cNvPr id="5070" name="Google Shape;5070;p85"/>
            <p:cNvGrpSpPr/>
            <p:nvPr/>
          </p:nvGrpSpPr>
          <p:grpSpPr>
            <a:xfrm>
              <a:off x="4960455" y="2469658"/>
              <a:ext cx="668904" cy="885524"/>
              <a:chOff x="4960455" y="2469658"/>
              <a:chExt cx="668904" cy="885524"/>
            </a:xfrm>
          </p:grpSpPr>
          <p:sp>
            <p:nvSpPr>
              <p:cNvPr id="5071" name="Google Shape;5071;p85"/>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85"/>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85"/>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85"/>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85"/>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85"/>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7" name="Google Shape;5077;p85"/>
            <p:cNvGrpSpPr/>
            <p:nvPr/>
          </p:nvGrpSpPr>
          <p:grpSpPr>
            <a:xfrm>
              <a:off x="4294923" y="2469658"/>
              <a:ext cx="668951" cy="885524"/>
              <a:chOff x="4294923" y="2469658"/>
              <a:chExt cx="668951" cy="885524"/>
            </a:xfrm>
          </p:grpSpPr>
          <p:sp>
            <p:nvSpPr>
              <p:cNvPr id="5078" name="Google Shape;5078;p85"/>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85"/>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85"/>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85"/>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85"/>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85"/>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84" name="Google Shape;5084;p85"/>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5" name="Google Shape;5085;p85"/>
          <p:cNvGrpSpPr/>
          <p:nvPr/>
        </p:nvGrpSpPr>
        <p:grpSpPr>
          <a:xfrm>
            <a:off x="4231478" y="3282213"/>
            <a:ext cx="1430949" cy="897289"/>
            <a:chOff x="4351371" y="3547942"/>
            <a:chExt cx="1345130" cy="843475"/>
          </a:xfrm>
        </p:grpSpPr>
        <p:grpSp>
          <p:nvGrpSpPr>
            <p:cNvPr id="5086" name="Google Shape;5086;p85"/>
            <p:cNvGrpSpPr/>
            <p:nvPr/>
          </p:nvGrpSpPr>
          <p:grpSpPr>
            <a:xfrm>
              <a:off x="4351371" y="4209917"/>
              <a:ext cx="1345130" cy="181500"/>
              <a:chOff x="4351371" y="4209917"/>
              <a:chExt cx="1345130" cy="181500"/>
            </a:xfrm>
          </p:grpSpPr>
          <p:sp>
            <p:nvSpPr>
              <p:cNvPr id="5087" name="Google Shape;5087;p85"/>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088" name="Google Shape;5088;p85"/>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5089" name="Google Shape;5089;p85"/>
            <p:cNvGrpSpPr/>
            <p:nvPr/>
          </p:nvGrpSpPr>
          <p:grpSpPr>
            <a:xfrm>
              <a:off x="4403010" y="3985221"/>
              <a:ext cx="1109518" cy="181500"/>
              <a:chOff x="4403010" y="3985221"/>
              <a:chExt cx="1109518" cy="181500"/>
            </a:xfrm>
          </p:grpSpPr>
          <p:sp>
            <p:nvSpPr>
              <p:cNvPr id="5090" name="Google Shape;5090;p85"/>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091" name="Google Shape;5091;p85"/>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5092" name="Google Shape;5092;p85"/>
            <p:cNvGrpSpPr/>
            <p:nvPr/>
          </p:nvGrpSpPr>
          <p:grpSpPr>
            <a:xfrm>
              <a:off x="4618704" y="3766582"/>
              <a:ext cx="807858" cy="181500"/>
              <a:chOff x="4618704" y="3766582"/>
              <a:chExt cx="807858" cy="181500"/>
            </a:xfrm>
          </p:grpSpPr>
          <p:sp>
            <p:nvSpPr>
              <p:cNvPr id="5093" name="Google Shape;5093;p85"/>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094" name="Google Shape;5094;p85"/>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5095" name="Google Shape;5095;p85"/>
            <p:cNvGrpSpPr/>
            <p:nvPr/>
          </p:nvGrpSpPr>
          <p:grpSpPr>
            <a:xfrm>
              <a:off x="4735238" y="3547942"/>
              <a:ext cx="462839" cy="181500"/>
              <a:chOff x="4735238" y="3547942"/>
              <a:chExt cx="462839" cy="181500"/>
            </a:xfrm>
          </p:grpSpPr>
          <p:sp>
            <p:nvSpPr>
              <p:cNvPr id="5096" name="Google Shape;5096;p85"/>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097" name="Google Shape;5097;p85"/>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5098" name="Google Shape;5098;p85"/>
          <p:cNvGrpSpPr/>
          <p:nvPr/>
        </p:nvGrpSpPr>
        <p:grpSpPr>
          <a:xfrm>
            <a:off x="7407836" y="2217537"/>
            <a:ext cx="1020955" cy="928853"/>
            <a:chOff x="926675" y="238125"/>
            <a:chExt cx="5755100" cy="5232975"/>
          </a:xfrm>
        </p:grpSpPr>
        <p:sp>
          <p:nvSpPr>
            <p:cNvPr id="5099" name="Google Shape;5099;p85"/>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85"/>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85"/>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85"/>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3" name="Google Shape;5103;p85"/>
          <p:cNvGrpSpPr/>
          <p:nvPr/>
        </p:nvGrpSpPr>
        <p:grpSpPr>
          <a:xfrm>
            <a:off x="715210" y="2616272"/>
            <a:ext cx="1695374" cy="1560837"/>
            <a:chOff x="727421" y="2828315"/>
            <a:chExt cx="1695374" cy="1560837"/>
          </a:xfrm>
        </p:grpSpPr>
        <p:grpSp>
          <p:nvGrpSpPr>
            <p:cNvPr id="5104" name="Google Shape;5104;p85"/>
            <p:cNvGrpSpPr/>
            <p:nvPr/>
          </p:nvGrpSpPr>
          <p:grpSpPr>
            <a:xfrm>
              <a:off x="727421" y="2828315"/>
              <a:ext cx="1695374" cy="1560837"/>
              <a:chOff x="734799" y="2782450"/>
              <a:chExt cx="1571100" cy="1577400"/>
            </a:xfrm>
          </p:grpSpPr>
          <p:cxnSp>
            <p:nvCxnSpPr>
              <p:cNvPr id="5105" name="Google Shape;5105;p8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5106" name="Google Shape;5106;p8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5107" name="Google Shape;5107;p85"/>
            <p:cNvGrpSpPr/>
            <p:nvPr/>
          </p:nvGrpSpPr>
          <p:grpSpPr>
            <a:xfrm>
              <a:off x="819108" y="2882501"/>
              <a:ext cx="1556791" cy="1426186"/>
              <a:chOff x="819108" y="2882501"/>
              <a:chExt cx="1556791" cy="1426186"/>
            </a:xfrm>
          </p:grpSpPr>
          <p:grpSp>
            <p:nvGrpSpPr>
              <p:cNvPr id="5108" name="Google Shape;5108;p85"/>
              <p:cNvGrpSpPr/>
              <p:nvPr/>
            </p:nvGrpSpPr>
            <p:grpSpPr>
              <a:xfrm>
                <a:off x="819108" y="2882501"/>
                <a:ext cx="103104" cy="1426186"/>
                <a:chOff x="4674013" y="3100904"/>
                <a:chExt cx="122758" cy="1698043"/>
              </a:xfrm>
            </p:grpSpPr>
            <p:sp>
              <p:nvSpPr>
                <p:cNvPr id="5109" name="Google Shape;5109;p8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8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8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8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8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8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8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6" name="Google Shape;5116;p85"/>
              <p:cNvGrpSpPr/>
              <p:nvPr/>
            </p:nvGrpSpPr>
            <p:grpSpPr>
              <a:xfrm>
                <a:off x="1062475" y="2882501"/>
                <a:ext cx="103104" cy="1426186"/>
                <a:chOff x="4940438" y="3100904"/>
                <a:chExt cx="122758" cy="1698043"/>
              </a:xfrm>
            </p:grpSpPr>
            <p:sp>
              <p:nvSpPr>
                <p:cNvPr id="5117" name="Google Shape;5117;p8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8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8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8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8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8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8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4" name="Google Shape;5124;p85"/>
              <p:cNvGrpSpPr/>
              <p:nvPr/>
            </p:nvGrpSpPr>
            <p:grpSpPr>
              <a:xfrm>
                <a:off x="1299324" y="2882501"/>
                <a:ext cx="103104" cy="1426186"/>
                <a:chOff x="5206863" y="3100904"/>
                <a:chExt cx="122758" cy="1698043"/>
              </a:xfrm>
            </p:grpSpPr>
            <p:sp>
              <p:nvSpPr>
                <p:cNvPr id="5125" name="Google Shape;5125;p8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8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8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8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8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8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8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2" name="Google Shape;5132;p85"/>
              <p:cNvGrpSpPr/>
              <p:nvPr/>
            </p:nvGrpSpPr>
            <p:grpSpPr>
              <a:xfrm>
                <a:off x="1786057" y="2882501"/>
                <a:ext cx="103104" cy="1426186"/>
                <a:chOff x="6006138" y="3143629"/>
                <a:chExt cx="122758" cy="1698043"/>
              </a:xfrm>
            </p:grpSpPr>
            <p:sp>
              <p:nvSpPr>
                <p:cNvPr id="5133" name="Google Shape;5133;p8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8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8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8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8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8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8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0" name="Google Shape;5140;p85"/>
              <p:cNvGrpSpPr/>
              <p:nvPr/>
            </p:nvGrpSpPr>
            <p:grpSpPr>
              <a:xfrm>
                <a:off x="2029422" y="2882501"/>
                <a:ext cx="103104" cy="1426186"/>
                <a:chOff x="6805413" y="3100904"/>
                <a:chExt cx="122758" cy="1698043"/>
              </a:xfrm>
            </p:grpSpPr>
            <p:sp>
              <p:nvSpPr>
                <p:cNvPr id="5141" name="Google Shape;5141;p8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8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8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8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8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8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8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8" name="Google Shape;5148;p85"/>
              <p:cNvGrpSpPr/>
              <p:nvPr/>
            </p:nvGrpSpPr>
            <p:grpSpPr>
              <a:xfrm>
                <a:off x="2272795" y="2882501"/>
                <a:ext cx="103104" cy="1426186"/>
                <a:chOff x="5206863" y="3100904"/>
                <a:chExt cx="122758" cy="1698043"/>
              </a:xfrm>
            </p:grpSpPr>
            <p:sp>
              <p:nvSpPr>
                <p:cNvPr id="5149" name="Google Shape;5149;p8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8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8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8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8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8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8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6" name="Google Shape;5156;p85"/>
              <p:cNvGrpSpPr/>
              <p:nvPr/>
            </p:nvGrpSpPr>
            <p:grpSpPr>
              <a:xfrm>
                <a:off x="1542694" y="2882501"/>
                <a:ext cx="103104" cy="1426186"/>
                <a:chOff x="6006138" y="3143629"/>
                <a:chExt cx="122758" cy="1698043"/>
              </a:xfrm>
            </p:grpSpPr>
            <p:sp>
              <p:nvSpPr>
                <p:cNvPr id="5157" name="Google Shape;5157;p8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8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8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8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8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8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8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164" name="Google Shape;5164;p85"/>
          <p:cNvGrpSpPr/>
          <p:nvPr/>
        </p:nvGrpSpPr>
        <p:grpSpPr>
          <a:xfrm>
            <a:off x="5671260" y="3305994"/>
            <a:ext cx="2749952" cy="870677"/>
            <a:chOff x="238125" y="1725700"/>
            <a:chExt cx="7139025" cy="2260325"/>
          </a:xfrm>
        </p:grpSpPr>
        <p:sp>
          <p:nvSpPr>
            <p:cNvPr id="5165" name="Google Shape;5165;p85"/>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85"/>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85"/>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85"/>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85"/>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85"/>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85"/>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85"/>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85"/>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85"/>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5" name="Google Shape;5175;p85"/>
          <p:cNvGrpSpPr/>
          <p:nvPr/>
        </p:nvGrpSpPr>
        <p:grpSpPr>
          <a:xfrm>
            <a:off x="5941424" y="2247740"/>
            <a:ext cx="1105452" cy="916747"/>
            <a:chOff x="5249100" y="1210600"/>
            <a:chExt cx="3502700" cy="2904775"/>
          </a:xfrm>
        </p:grpSpPr>
        <p:sp>
          <p:nvSpPr>
            <p:cNvPr id="5176" name="Google Shape;5176;p8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8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8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8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180" name="Google Shape;5180;p85"/>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5181" name="Google Shape;5181;p85"/>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5182" name="Google Shape;5182;p85"/>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5183" name="Google Shape;5183;p85"/>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5184" name="Google Shape;5184;p85"/>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5" name="Google Shape;5185;p85"/>
          <p:cNvGrpSpPr/>
          <p:nvPr/>
        </p:nvGrpSpPr>
        <p:grpSpPr>
          <a:xfrm>
            <a:off x="7123972" y="967158"/>
            <a:ext cx="1304650" cy="1124856"/>
            <a:chOff x="7287122" y="1165658"/>
            <a:chExt cx="1219413" cy="1051365"/>
          </a:xfrm>
        </p:grpSpPr>
        <p:grpSp>
          <p:nvGrpSpPr>
            <p:cNvPr id="5186" name="Google Shape;5186;p85"/>
            <p:cNvGrpSpPr/>
            <p:nvPr/>
          </p:nvGrpSpPr>
          <p:grpSpPr>
            <a:xfrm>
              <a:off x="7287122" y="1969723"/>
              <a:ext cx="1219413" cy="247300"/>
              <a:chOff x="7287122" y="1969723"/>
              <a:chExt cx="1219413" cy="247300"/>
            </a:xfrm>
          </p:grpSpPr>
          <p:sp>
            <p:nvSpPr>
              <p:cNvPr id="5187" name="Google Shape;5187;p8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88" name="Google Shape;5188;p85"/>
              <p:cNvGrpSpPr/>
              <p:nvPr/>
            </p:nvGrpSpPr>
            <p:grpSpPr>
              <a:xfrm>
                <a:off x="7287122" y="2063892"/>
                <a:ext cx="1151753" cy="73428"/>
                <a:chOff x="7287122" y="2063892"/>
                <a:chExt cx="1151753" cy="73428"/>
              </a:xfrm>
            </p:grpSpPr>
            <p:sp>
              <p:nvSpPr>
                <p:cNvPr id="5189" name="Google Shape;5189;p8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190" name="Google Shape;5190;p8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5191" name="Google Shape;5191;p85"/>
            <p:cNvGrpSpPr/>
            <p:nvPr/>
          </p:nvGrpSpPr>
          <p:grpSpPr>
            <a:xfrm>
              <a:off x="7287122" y="1712201"/>
              <a:ext cx="1219403" cy="246767"/>
              <a:chOff x="7287122" y="1712201"/>
              <a:chExt cx="1219403" cy="246767"/>
            </a:xfrm>
          </p:grpSpPr>
          <p:sp>
            <p:nvSpPr>
              <p:cNvPr id="5192" name="Google Shape;5192;p8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93" name="Google Shape;5193;p85"/>
              <p:cNvGrpSpPr/>
              <p:nvPr/>
            </p:nvGrpSpPr>
            <p:grpSpPr>
              <a:xfrm>
                <a:off x="7287122" y="1842861"/>
                <a:ext cx="1005303" cy="73419"/>
                <a:chOff x="7287122" y="1842861"/>
                <a:chExt cx="1005303" cy="73419"/>
              </a:xfrm>
            </p:grpSpPr>
            <p:sp>
              <p:nvSpPr>
                <p:cNvPr id="5194" name="Google Shape;5194;p8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195" name="Google Shape;5195;p8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5196" name="Google Shape;5196;p85"/>
            <p:cNvGrpSpPr/>
            <p:nvPr/>
          </p:nvGrpSpPr>
          <p:grpSpPr>
            <a:xfrm>
              <a:off x="7287122" y="1447520"/>
              <a:ext cx="1219403" cy="286667"/>
              <a:chOff x="7287122" y="1447520"/>
              <a:chExt cx="1219403" cy="286667"/>
            </a:xfrm>
          </p:grpSpPr>
          <p:sp>
            <p:nvSpPr>
              <p:cNvPr id="5197" name="Google Shape;5197;p8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98" name="Google Shape;5198;p85"/>
              <p:cNvGrpSpPr/>
              <p:nvPr/>
            </p:nvGrpSpPr>
            <p:grpSpPr>
              <a:xfrm>
                <a:off x="7287122" y="1581977"/>
                <a:ext cx="852803" cy="73428"/>
                <a:chOff x="7287122" y="1581977"/>
                <a:chExt cx="852803" cy="73428"/>
              </a:xfrm>
            </p:grpSpPr>
            <p:sp>
              <p:nvSpPr>
                <p:cNvPr id="5199" name="Google Shape;5199;p8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00" name="Google Shape;5200;p8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5201" name="Google Shape;5201;p85"/>
            <p:cNvGrpSpPr/>
            <p:nvPr/>
          </p:nvGrpSpPr>
          <p:grpSpPr>
            <a:xfrm>
              <a:off x="7287122" y="1165658"/>
              <a:ext cx="1219403" cy="344253"/>
              <a:chOff x="7287122" y="1165658"/>
              <a:chExt cx="1219403" cy="344253"/>
            </a:xfrm>
          </p:grpSpPr>
          <p:sp>
            <p:nvSpPr>
              <p:cNvPr id="5202" name="Google Shape;5202;p8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03" name="Google Shape;5203;p85"/>
              <p:cNvGrpSpPr/>
              <p:nvPr/>
            </p:nvGrpSpPr>
            <p:grpSpPr>
              <a:xfrm>
                <a:off x="7287122" y="1341025"/>
                <a:ext cx="695703" cy="73419"/>
                <a:chOff x="7287122" y="1341025"/>
                <a:chExt cx="695703" cy="73419"/>
              </a:xfrm>
            </p:grpSpPr>
            <p:sp>
              <p:nvSpPr>
                <p:cNvPr id="5204" name="Google Shape;5204;p8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05" name="Google Shape;5205;p8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5206" name="Google Shape;5206;p85"/>
          <p:cNvGrpSpPr/>
          <p:nvPr/>
        </p:nvGrpSpPr>
        <p:grpSpPr>
          <a:xfrm>
            <a:off x="5790464" y="973181"/>
            <a:ext cx="1397729" cy="1098540"/>
            <a:chOff x="5900602" y="1193063"/>
            <a:chExt cx="1299851" cy="1021707"/>
          </a:xfrm>
        </p:grpSpPr>
        <p:grpSp>
          <p:nvGrpSpPr>
            <p:cNvPr id="5207" name="Google Shape;5207;p85"/>
            <p:cNvGrpSpPr/>
            <p:nvPr/>
          </p:nvGrpSpPr>
          <p:grpSpPr>
            <a:xfrm>
              <a:off x="6520337" y="1193063"/>
              <a:ext cx="341815" cy="799959"/>
              <a:chOff x="6520337" y="1193063"/>
              <a:chExt cx="341815" cy="799959"/>
            </a:xfrm>
          </p:grpSpPr>
          <p:grpSp>
            <p:nvGrpSpPr>
              <p:cNvPr id="5208" name="Google Shape;5208;p85"/>
              <p:cNvGrpSpPr/>
              <p:nvPr/>
            </p:nvGrpSpPr>
            <p:grpSpPr>
              <a:xfrm>
                <a:off x="6520337" y="1589527"/>
                <a:ext cx="213950" cy="403494"/>
                <a:chOff x="6520337" y="1589527"/>
                <a:chExt cx="213950" cy="403494"/>
              </a:xfrm>
            </p:grpSpPr>
            <p:sp>
              <p:nvSpPr>
                <p:cNvPr id="5209" name="Google Shape;5209;p8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85"/>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1" name="Google Shape;5211;p85"/>
              <p:cNvGrpSpPr/>
              <p:nvPr/>
            </p:nvGrpSpPr>
            <p:grpSpPr>
              <a:xfrm>
                <a:off x="6577204" y="1193063"/>
                <a:ext cx="284947" cy="464512"/>
                <a:chOff x="6577204" y="1193063"/>
                <a:chExt cx="284947" cy="464512"/>
              </a:xfrm>
            </p:grpSpPr>
            <p:sp>
              <p:nvSpPr>
                <p:cNvPr id="5212" name="Google Shape;5212;p8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13" name="Google Shape;5213;p85"/>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5214" name="Google Shape;5214;p85"/>
            <p:cNvGrpSpPr/>
            <p:nvPr/>
          </p:nvGrpSpPr>
          <p:grpSpPr>
            <a:xfrm>
              <a:off x="6238903" y="1193063"/>
              <a:ext cx="300475" cy="900152"/>
              <a:chOff x="6238903" y="1193063"/>
              <a:chExt cx="300475" cy="900152"/>
            </a:xfrm>
          </p:grpSpPr>
          <p:grpSp>
            <p:nvGrpSpPr>
              <p:cNvPr id="5215" name="Google Shape;5215;p85"/>
              <p:cNvGrpSpPr/>
              <p:nvPr/>
            </p:nvGrpSpPr>
            <p:grpSpPr>
              <a:xfrm>
                <a:off x="6290865" y="1489315"/>
                <a:ext cx="248514" cy="603900"/>
                <a:chOff x="6290865" y="1489315"/>
                <a:chExt cx="248514" cy="603900"/>
              </a:xfrm>
            </p:grpSpPr>
            <p:sp>
              <p:nvSpPr>
                <p:cNvPr id="5216" name="Google Shape;5216;p8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85"/>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8" name="Google Shape;5218;p85"/>
              <p:cNvGrpSpPr/>
              <p:nvPr/>
            </p:nvGrpSpPr>
            <p:grpSpPr>
              <a:xfrm>
                <a:off x="6238903" y="1193063"/>
                <a:ext cx="284947" cy="333087"/>
                <a:chOff x="6238903" y="1193063"/>
                <a:chExt cx="284947" cy="333087"/>
              </a:xfrm>
            </p:grpSpPr>
            <p:sp>
              <p:nvSpPr>
                <p:cNvPr id="5219" name="Google Shape;5219;p8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20" name="Google Shape;5220;p85"/>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5221" name="Google Shape;5221;p85"/>
            <p:cNvGrpSpPr/>
            <p:nvPr/>
          </p:nvGrpSpPr>
          <p:grpSpPr>
            <a:xfrm>
              <a:off x="5900602" y="1193063"/>
              <a:ext cx="444345" cy="1021707"/>
              <a:chOff x="5900602" y="1193063"/>
              <a:chExt cx="444345" cy="1021707"/>
            </a:xfrm>
          </p:grpSpPr>
          <p:grpSp>
            <p:nvGrpSpPr>
              <p:cNvPr id="5222" name="Google Shape;5222;p85"/>
              <p:cNvGrpSpPr/>
              <p:nvPr/>
            </p:nvGrpSpPr>
            <p:grpSpPr>
              <a:xfrm>
                <a:off x="6046501" y="1367785"/>
                <a:ext cx="298446" cy="846986"/>
                <a:chOff x="6046501" y="1367785"/>
                <a:chExt cx="298446" cy="846986"/>
              </a:xfrm>
            </p:grpSpPr>
            <p:sp>
              <p:nvSpPr>
                <p:cNvPr id="5223" name="Google Shape;5223;p8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85"/>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5" name="Google Shape;5225;p85"/>
              <p:cNvGrpSpPr/>
              <p:nvPr/>
            </p:nvGrpSpPr>
            <p:grpSpPr>
              <a:xfrm>
                <a:off x="5900602" y="1193063"/>
                <a:ext cx="284947" cy="182312"/>
                <a:chOff x="5900602" y="1193063"/>
                <a:chExt cx="284947" cy="182312"/>
              </a:xfrm>
            </p:grpSpPr>
            <p:sp>
              <p:nvSpPr>
                <p:cNvPr id="5226" name="Google Shape;5226;p8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27" name="Google Shape;5227;p8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5228" name="Google Shape;5228;p85"/>
            <p:cNvGrpSpPr/>
            <p:nvPr/>
          </p:nvGrpSpPr>
          <p:grpSpPr>
            <a:xfrm>
              <a:off x="6738300" y="1193063"/>
              <a:ext cx="462153" cy="707634"/>
              <a:chOff x="6738300" y="1193063"/>
              <a:chExt cx="462153" cy="707634"/>
            </a:xfrm>
          </p:grpSpPr>
          <p:grpSp>
            <p:nvGrpSpPr>
              <p:cNvPr id="5229" name="Google Shape;5229;p85"/>
              <p:cNvGrpSpPr/>
              <p:nvPr/>
            </p:nvGrpSpPr>
            <p:grpSpPr>
              <a:xfrm>
                <a:off x="6915505" y="1193063"/>
                <a:ext cx="284947" cy="597387"/>
                <a:chOff x="6915505" y="1193063"/>
                <a:chExt cx="284947" cy="597387"/>
              </a:xfrm>
            </p:grpSpPr>
            <p:sp>
              <p:nvSpPr>
                <p:cNvPr id="5230" name="Google Shape;5230;p8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31" name="Google Shape;5231;p85"/>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5232" name="Google Shape;5232;p85"/>
              <p:cNvGrpSpPr/>
              <p:nvPr/>
            </p:nvGrpSpPr>
            <p:grpSpPr>
              <a:xfrm>
                <a:off x="6738300" y="1684725"/>
                <a:ext cx="230066" cy="215971"/>
                <a:chOff x="6738300" y="1684725"/>
                <a:chExt cx="230066" cy="215971"/>
              </a:xfrm>
            </p:grpSpPr>
            <p:sp>
              <p:nvSpPr>
                <p:cNvPr id="5233" name="Google Shape;5233;p85"/>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85"/>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238"/>
        <p:cNvGrpSpPr/>
        <p:nvPr/>
      </p:nvGrpSpPr>
      <p:grpSpPr>
        <a:xfrm>
          <a:off x="0" y="0"/>
          <a:ext cx="0" cy="0"/>
          <a:chOff x="0" y="0"/>
          <a:chExt cx="0" cy="0"/>
        </a:xfrm>
      </p:grpSpPr>
      <p:grpSp>
        <p:nvGrpSpPr>
          <p:cNvPr id="5239" name="Google Shape;5239;p86"/>
          <p:cNvGrpSpPr/>
          <p:nvPr/>
        </p:nvGrpSpPr>
        <p:grpSpPr>
          <a:xfrm>
            <a:off x="821785" y="2307635"/>
            <a:ext cx="339235" cy="298186"/>
            <a:chOff x="898875" y="244725"/>
            <a:chExt cx="481800" cy="423500"/>
          </a:xfrm>
        </p:grpSpPr>
        <p:sp>
          <p:nvSpPr>
            <p:cNvPr id="5240" name="Google Shape;5240;p86"/>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41" name="Google Shape;5241;p86"/>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42" name="Google Shape;5242;p86"/>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43" name="Google Shape;5243;p86"/>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44" name="Google Shape;5244;p86"/>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45" name="Google Shape;5245;p86"/>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246" name="Google Shape;5246;p86"/>
          <p:cNvGrpSpPr/>
          <p:nvPr/>
        </p:nvGrpSpPr>
        <p:grpSpPr>
          <a:xfrm>
            <a:off x="1260167" y="2287103"/>
            <a:ext cx="298169" cy="339253"/>
            <a:chOff x="1529350" y="258825"/>
            <a:chExt cx="423475" cy="481825"/>
          </a:xfrm>
        </p:grpSpPr>
        <p:sp>
          <p:nvSpPr>
            <p:cNvPr id="5247" name="Google Shape;5247;p86"/>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48" name="Google Shape;5248;p86"/>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249" name="Google Shape;5249;p86"/>
          <p:cNvGrpSpPr/>
          <p:nvPr/>
        </p:nvGrpSpPr>
        <p:grpSpPr>
          <a:xfrm>
            <a:off x="2102437" y="2287102"/>
            <a:ext cx="298169" cy="339253"/>
            <a:chOff x="2707500" y="249400"/>
            <a:chExt cx="423475" cy="481825"/>
          </a:xfrm>
        </p:grpSpPr>
        <p:sp>
          <p:nvSpPr>
            <p:cNvPr id="5250" name="Google Shape;5250;p86"/>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51" name="Google Shape;5251;p86"/>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252" name="Google Shape;5252;p86"/>
          <p:cNvGrpSpPr/>
          <p:nvPr/>
        </p:nvGrpSpPr>
        <p:grpSpPr>
          <a:xfrm>
            <a:off x="2516052" y="2287428"/>
            <a:ext cx="305386" cy="338602"/>
            <a:chOff x="3300325" y="249875"/>
            <a:chExt cx="433725" cy="480900"/>
          </a:xfrm>
        </p:grpSpPr>
        <p:sp>
          <p:nvSpPr>
            <p:cNvPr id="5253" name="Google Shape;5253;p86"/>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54" name="Google Shape;5254;p86"/>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55" name="Google Shape;5255;p86"/>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56" name="Google Shape;5256;p86"/>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57" name="Google Shape;5257;p86"/>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58" name="Google Shape;5258;p86"/>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259" name="Google Shape;5259;p86"/>
          <p:cNvGrpSpPr/>
          <p:nvPr/>
        </p:nvGrpSpPr>
        <p:grpSpPr>
          <a:xfrm>
            <a:off x="1653142" y="2367273"/>
            <a:ext cx="340890" cy="178912"/>
            <a:chOff x="2084325" y="363300"/>
            <a:chExt cx="484150" cy="254100"/>
          </a:xfrm>
        </p:grpSpPr>
        <p:sp>
          <p:nvSpPr>
            <p:cNvPr id="5260" name="Google Shape;5260;p86"/>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61" name="Google Shape;5261;p86"/>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262" name="Google Shape;5262;p86"/>
          <p:cNvGrpSpPr/>
          <p:nvPr/>
        </p:nvGrpSpPr>
        <p:grpSpPr>
          <a:xfrm>
            <a:off x="2905137" y="2287349"/>
            <a:ext cx="352349" cy="338760"/>
            <a:chOff x="3854700" y="249750"/>
            <a:chExt cx="500425" cy="481125"/>
          </a:xfrm>
        </p:grpSpPr>
        <p:sp>
          <p:nvSpPr>
            <p:cNvPr id="5263" name="Google Shape;5263;p86"/>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64" name="Google Shape;5264;p86"/>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65" name="Google Shape;5265;p86"/>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66" name="Google Shape;5266;p86"/>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67" name="Google Shape;5267;p86"/>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68" name="Google Shape;5268;p86"/>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69" name="Google Shape;5269;p86"/>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70" name="Google Shape;5270;p86"/>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271" name="Google Shape;5271;p86"/>
          <p:cNvGrpSpPr/>
          <p:nvPr/>
        </p:nvGrpSpPr>
        <p:grpSpPr>
          <a:xfrm>
            <a:off x="3323126" y="2287349"/>
            <a:ext cx="352349" cy="338760"/>
            <a:chOff x="4447550" y="249750"/>
            <a:chExt cx="500425" cy="481125"/>
          </a:xfrm>
        </p:grpSpPr>
        <p:sp>
          <p:nvSpPr>
            <p:cNvPr id="5272" name="Google Shape;5272;p86"/>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73" name="Google Shape;5273;p86"/>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274" name="Google Shape;5274;p86"/>
          <p:cNvGrpSpPr/>
          <p:nvPr/>
        </p:nvGrpSpPr>
        <p:grpSpPr>
          <a:xfrm>
            <a:off x="3752328" y="2287102"/>
            <a:ext cx="339253" cy="339253"/>
            <a:chOff x="5049725" y="249400"/>
            <a:chExt cx="481825" cy="481825"/>
          </a:xfrm>
        </p:grpSpPr>
        <p:sp>
          <p:nvSpPr>
            <p:cNvPr id="5275" name="Google Shape;5275;p86"/>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76" name="Google Shape;5276;p86"/>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277" name="Google Shape;5277;p86"/>
          <p:cNvGrpSpPr/>
          <p:nvPr/>
        </p:nvGrpSpPr>
        <p:grpSpPr>
          <a:xfrm>
            <a:off x="4166269" y="2287102"/>
            <a:ext cx="339253" cy="339253"/>
            <a:chOff x="5660400" y="238125"/>
            <a:chExt cx="481825" cy="481825"/>
          </a:xfrm>
        </p:grpSpPr>
        <p:sp>
          <p:nvSpPr>
            <p:cNvPr id="5278" name="Google Shape;5278;p86"/>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79" name="Google Shape;5279;p86"/>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280" name="Google Shape;5280;p86"/>
          <p:cNvGrpSpPr/>
          <p:nvPr/>
        </p:nvGrpSpPr>
        <p:grpSpPr>
          <a:xfrm>
            <a:off x="4582955" y="2287102"/>
            <a:ext cx="339253" cy="339253"/>
            <a:chOff x="6235400" y="249400"/>
            <a:chExt cx="481825" cy="481825"/>
          </a:xfrm>
        </p:grpSpPr>
        <p:sp>
          <p:nvSpPr>
            <p:cNvPr id="5281" name="Google Shape;5281;p86"/>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82" name="Google Shape;5282;p86"/>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83" name="Google Shape;5283;p86"/>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84" name="Google Shape;5284;p86"/>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85" name="Google Shape;5285;p86"/>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286" name="Google Shape;5286;p86"/>
          <p:cNvGrpSpPr/>
          <p:nvPr/>
        </p:nvGrpSpPr>
        <p:grpSpPr>
          <a:xfrm>
            <a:off x="821301" y="2731810"/>
            <a:ext cx="340204" cy="298116"/>
            <a:chOff x="899850" y="871450"/>
            <a:chExt cx="483175" cy="423400"/>
          </a:xfrm>
        </p:grpSpPr>
        <p:sp>
          <p:nvSpPr>
            <p:cNvPr id="5287" name="Google Shape;5287;p86"/>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88" name="Google Shape;5288;p86"/>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89" name="Google Shape;5289;p86"/>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90" name="Google Shape;5290;p86"/>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291" name="Google Shape;5291;p86"/>
          <p:cNvSpPr/>
          <p:nvPr/>
        </p:nvSpPr>
        <p:spPr>
          <a:xfrm>
            <a:off x="1258100" y="2711214"/>
            <a:ext cx="302200" cy="339253"/>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292" name="Google Shape;5292;p86"/>
          <p:cNvGrpSpPr/>
          <p:nvPr/>
        </p:nvGrpSpPr>
        <p:grpSpPr>
          <a:xfrm>
            <a:off x="1653301" y="2711232"/>
            <a:ext cx="340573" cy="339271"/>
            <a:chOff x="2085450" y="842250"/>
            <a:chExt cx="483700" cy="481850"/>
          </a:xfrm>
        </p:grpSpPr>
        <p:sp>
          <p:nvSpPr>
            <p:cNvPr id="5293" name="Google Shape;5293;p86"/>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94" name="Google Shape;5294;p86"/>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95" name="Google Shape;5295;p86"/>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296" name="Google Shape;5296;p86"/>
          <p:cNvGrpSpPr/>
          <p:nvPr/>
        </p:nvGrpSpPr>
        <p:grpSpPr>
          <a:xfrm>
            <a:off x="2081868" y="2711241"/>
            <a:ext cx="339306" cy="339253"/>
            <a:chOff x="2685825" y="840375"/>
            <a:chExt cx="481900" cy="481825"/>
          </a:xfrm>
        </p:grpSpPr>
        <p:sp>
          <p:nvSpPr>
            <p:cNvPr id="5297" name="Google Shape;5297;p86"/>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98" name="Google Shape;5298;p86"/>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299" name="Google Shape;5299;p86"/>
          <p:cNvGrpSpPr/>
          <p:nvPr/>
        </p:nvGrpSpPr>
        <p:grpSpPr>
          <a:xfrm>
            <a:off x="2493529" y="2710924"/>
            <a:ext cx="350431" cy="339887"/>
            <a:chOff x="3270675" y="841800"/>
            <a:chExt cx="497700" cy="482725"/>
          </a:xfrm>
        </p:grpSpPr>
        <p:sp>
          <p:nvSpPr>
            <p:cNvPr id="5300" name="Google Shape;5300;p86"/>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01" name="Google Shape;5301;p86"/>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02" name="Google Shape;5302;p86"/>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303" name="Google Shape;5303;p86"/>
          <p:cNvSpPr/>
          <p:nvPr/>
        </p:nvSpPr>
        <p:spPr>
          <a:xfrm>
            <a:off x="2911555" y="2721811"/>
            <a:ext cx="339253" cy="318060"/>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304" name="Google Shape;5304;p86"/>
          <p:cNvGrpSpPr/>
          <p:nvPr/>
        </p:nvGrpSpPr>
        <p:grpSpPr>
          <a:xfrm>
            <a:off x="3329675" y="2731783"/>
            <a:ext cx="339253" cy="298169"/>
            <a:chOff x="4467200" y="877100"/>
            <a:chExt cx="481825" cy="423475"/>
          </a:xfrm>
        </p:grpSpPr>
        <p:sp>
          <p:nvSpPr>
            <p:cNvPr id="5305" name="Google Shape;5305;p86"/>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06" name="Google Shape;5306;p86"/>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07" name="Google Shape;5307;p86"/>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08" name="Google Shape;5308;p86"/>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309" name="Google Shape;5309;p86"/>
          <p:cNvGrpSpPr/>
          <p:nvPr/>
        </p:nvGrpSpPr>
        <p:grpSpPr>
          <a:xfrm>
            <a:off x="3744565" y="2711232"/>
            <a:ext cx="354778" cy="339271"/>
            <a:chOff x="5045500" y="842250"/>
            <a:chExt cx="503875" cy="481850"/>
          </a:xfrm>
        </p:grpSpPr>
        <p:sp>
          <p:nvSpPr>
            <p:cNvPr id="5310" name="Google Shape;5310;p86"/>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11" name="Google Shape;5311;p86"/>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312" name="Google Shape;5312;p86"/>
          <p:cNvGrpSpPr/>
          <p:nvPr/>
        </p:nvGrpSpPr>
        <p:grpSpPr>
          <a:xfrm>
            <a:off x="4167413" y="2737451"/>
            <a:ext cx="336965" cy="286833"/>
            <a:chOff x="5645200" y="879425"/>
            <a:chExt cx="478575" cy="407375"/>
          </a:xfrm>
        </p:grpSpPr>
        <p:sp>
          <p:nvSpPr>
            <p:cNvPr id="5313" name="Google Shape;5313;p86"/>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14" name="Google Shape;5314;p86"/>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15" name="Google Shape;5315;p86"/>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16" name="Google Shape;5316;p86"/>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17" name="Google Shape;5317;p86"/>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18" name="Google Shape;5318;p86"/>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319" name="Google Shape;5319;p86"/>
          <p:cNvGrpSpPr/>
          <p:nvPr/>
        </p:nvGrpSpPr>
        <p:grpSpPr>
          <a:xfrm>
            <a:off x="4603488" y="2711241"/>
            <a:ext cx="298186" cy="339253"/>
            <a:chOff x="6264525" y="842250"/>
            <a:chExt cx="423500" cy="481825"/>
          </a:xfrm>
        </p:grpSpPr>
        <p:sp>
          <p:nvSpPr>
            <p:cNvPr id="5320" name="Google Shape;5320;p86"/>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21" name="Google Shape;5321;p86"/>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22" name="Google Shape;5322;p86"/>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23" name="Google Shape;5323;p86"/>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24" name="Google Shape;5324;p86"/>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25" name="Google Shape;5325;p86"/>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26" name="Google Shape;5326;p86"/>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327" name="Google Shape;5327;p86"/>
          <p:cNvGrpSpPr/>
          <p:nvPr/>
        </p:nvGrpSpPr>
        <p:grpSpPr>
          <a:xfrm>
            <a:off x="821776" y="3125895"/>
            <a:ext cx="339253" cy="339253"/>
            <a:chOff x="900750" y="1436075"/>
            <a:chExt cx="481825" cy="481825"/>
          </a:xfrm>
        </p:grpSpPr>
        <p:sp>
          <p:nvSpPr>
            <p:cNvPr id="5328" name="Google Shape;5328;p86"/>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29" name="Google Shape;5329;p86"/>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30" name="Google Shape;5330;p86"/>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31" name="Google Shape;5331;p86"/>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332" name="Google Shape;5332;p86"/>
          <p:cNvGrpSpPr/>
          <p:nvPr/>
        </p:nvGrpSpPr>
        <p:grpSpPr>
          <a:xfrm>
            <a:off x="1239624" y="3186183"/>
            <a:ext cx="339253" cy="218676"/>
            <a:chOff x="1492675" y="1520750"/>
            <a:chExt cx="481825" cy="310575"/>
          </a:xfrm>
        </p:grpSpPr>
        <p:sp>
          <p:nvSpPr>
            <p:cNvPr id="5333" name="Google Shape;5333;p86"/>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34" name="Google Shape;5334;p86"/>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335" name="Google Shape;5335;p86"/>
          <p:cNvGrpSpPr/>
          <p:nvPr/>
        </p:nvGrpSpPr>
        <p:grpSpPr>
          <a:xfrm>
            <a:off x="1647421" y="3125877"/>
            <a:ext cx="352332" cy="339288"/>
            <a:chOff x="2071000" y="1435025"/>
            <a:chExt cx="500400" cy="481875"/>
          </a:xfrm>
        </p:grpSpPr>
        <p:sp>
          <p:nvSpPr>
            <p:cNvPr id="5336" name="Google Shape;5336;p86"/>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37" name="Google Shape;5337;p86"/>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38" name="Google Shape;5338;p86"/>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339" name="Google Shape;5339;p86"/>
          <p:cNvGrpSpPr/>
          <p:nvPr/>
        </p:nvGrpSpPr>
        <p:grpSpPr>
          <a:xfrm>
            <a:off x="2075584" y="3146709"/>
            <a:ext cx="351874" cy="297623"/>
            <a:chOff x="2678350" y="1464650"/>
            <a:chExt cx="499750" cy="422700"/>
          </a:xfrm>
        </p:grpSpPr>
        <p:sp>
          <p:nvSpPr>
            <p:cNvPr id="5340" name="Google Shape;5340;p86"/>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41" name="Google Shape;5341;p86"/>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42" name="Google Shape;5342;p86"/>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343" name="Google Shape;5343;p86"/>
          <p:cNvGrpSpPr/>
          <p:nvPr/>
        </p:nvGrpSpPr>
        <p:grpSpPr>
          <a:xfrm>
            <a:off x="2499118" y="3125895"/>
            <a:ext cx="339253" cy="339253"/>
            <a:chOff x="3271200" y="1435075"/>
            <a:chExt cx="481825" cy="481825"/>
          </a:xfrm>
        </p:grpSpPr>
        <p:sp>
          <p:nvSpPr>
            <p:cNvPr id="5344" name="Google Shape;5344;p86"/>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45" name="Google Shape;5345;p86"/>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346" name="Google Shape;5346;p86"/>
          <p:cNvGrpSpPr/>
          <p:nvPr/>
        </p:nvGrpSpPr>
        <p:grpSpPr>
          <a:xfrm>
            <a:off x="2909591" y="3125877"/>
            <a:ext cx="343442" cy="339288"/>
            <a:chOff x="3858100" y="1435075"/>
            <a:chExt cx="487775" cy="481875"/>
          </a:xfrm>
        </p:grpSpPr>
        <p:sp>
          <p:nvSpPr>
            <p:cNvPr id="5347" name="Google Shape;5347;p86"/>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48" name="Google Shape;5348;p86"/>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49" name="Google Shape;5349;p86"/>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50" name="Google Shape;5350;p86"/>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51" name="Google Shape;5351;p86"/>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352" name="Google Shape;5352;p86"/>
          <p:cNvGrpSpPr/>
          <p:nvPr/>
        </p:nvGrpSpPr>
        <p:grpSpPr>
          <a:xfrm>
            <a:off x="3329674" y="3125895"/>
            <a:ext cx="339253" cy="339253"/>
            <a:chOff x="4456875" y="1435075"/>
            <a:chExt cx="481825" cy="481825"/>
          </a:xfrm>
        </p:grpSpPr>
        <p:sp>
          <p:nvSpPr>
            <p:cNvPr id="5353" name="Google Shape;5353;p86"/>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54" name="Google Shape;5354;p86"/>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55" name="Google Shape;5355;p86"/>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56" name="Google Shape;5356;p86"/>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57" name="Google Shape;5357;p86"/>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58" name="Google Shape;5358;p86"/>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59" name="Google Shape;5359;p86"/>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60" name="Google Shape;5360;p86"/>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61" name="Google Shape;5361;p86"/>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62" name="Google Shape;5362;p86"/>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63" name="Google Shape;5363;p86"/>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64" name="Google Shape;5364;p86"/>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65" name="Google Shape;5365;p86"/>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66" name="Google Shape;5366;p86"/>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67" name="Google Shape;5367;p86"/>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68" name="Google Shape;5368;p86"/>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69" name="Google Shape;5369;p86"/>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70" name="Google Shape;5370;p86"/>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71" name="Google Shape;5371;p86"/>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372" name="Google Shape;5372;p86"/>
          <p:cNvGrpSpPr/>
          <p:nvPr/>
        </p:nvGrpSpPr>
        <p:grpSpPr>
          <a:xfrm>
            <a:off x="3750665" y="3125886"/>
            <a:ext cx="342580" cy="339271"/>
            <a:chOff x="5049725" y="1435050"/>
            <a:chExt cx="486550" cy="481850"/>
          </a:xfrm>
        </p:grpSpPr>
        <p:sp>
          <p:nvSpPr>
            <p:cNvPr id="5373" name="Google Shape;5373;p86"/>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74" name="Google Shape;5374;p86"/>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75" name="Google Shape;5375;p86"/>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76" name="Google Shape;5376;p86"/>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377" name="Google Shape;5377;p86"/>
          <p:cNvGrpSpPr/>
          <p:nvPr/>
        </p:nvGrpSpPr>
        <p:grpSpPr>
          <a:xfrm>
            <a:off x="4166216" y="3125895"/>
            <a:ext cx="339359" cy="339253"/>
            <a:chOff x="5642475" y="1435075"/>
            <a:chExt cx="481975" cy="481825"/>
          </a:xfrm>
        </p:grpSpPr>
        <p:sp>
          <p:nvSpPr>
            <p:cNvPr id="5378" name="Google Shape;5378;p86"/>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79" name="Google Shape;5379;p86"/>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80" name="Google Shape;5380;p86"/>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381" name="Google Shape;5381;p86"/>
          <p:cNvGrpSpPr/>
          <p:nvPr/>
        </p:nvGrpSpPr>
        <p:grpSpPr>
          <a:xfrm>
            <a:off x="4580702" y="3125886"/>
            <a:ext cx="343759" cy="339271"/>
            <a:chOff x="6232000" y="1435050"/>
            <a:chExt cx="488225" cy="481850"/>
          </a:xfrm>
        </p:grpSpPr>
        <p:sp>
          <p:nvSpPr>
            <p:cNvPr id="5382" name="Google Shape;5382;p86"/>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83" name="Google Shape;5383;p86"/>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84" name="Google Shape;5384;p86"/>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85" name="Google Shape;5385;p86"/>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86" name="Google Shape;5386;p86"/>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387" name="Google Shape;5387;p86"/>
          <p:cNvGrpSpPr/>
          <p:nvPr/>
        </p:nvGrpSpPr>
        <p:grpSpPr>
          <a:xfrm>
            <a:off x="841438" y="3539545"/>
            <a:ext cx="299929" cy="337792"/>
            <a:chOff x="924450" y="2028975"/>
            <a:chExt cx="425975" cy="479750"/>
          </a:xfrm>
        </p:grpSpPr>
        <p:sp>
          <p:nvSpPr>
            <p:cNvPr id="5388" name="Google Shape;5388;p86"/>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89" name="Google Shape;5389;p86"/>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90" name="Google Shape;5390;p86"/>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391" name="Google Shape;5391;p86"/>
          <p:cNvGrpSpPr/>
          <p:nvPr/>
        </p:nvGrpSpPr>
        <p:grpSpPr>
          <a:xfrm>
            <a:off x="1653934" y="3559347"/>
            <a:ext cx="339306" cy="298186"/>
            <a:chOff x="2085450" y="2057100"/>
            <a:chExt cx="481900" cy="423500"/>
          </a:xfrm>
        </p:grpSpPr>
        <p:sp>
          <p:nvSpPr>
            <p:cNvPr id="5392" name="Google Shape;5392;p86"/>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93" name="Google Shape;5393;p86"/>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94" name="Google Shape;5394;p86"/>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395" name="Google Shape;5395;p86"/>
          <p:cNvGrpSpPr/>
          <p:nvPr/>
        </p:nvGrpSpPr>
        <p:grpSpPr>
          <a:xfrm>
            <a:off x="2081868" y="3582592"/>
            <a:ext cx="339306" cy="251698"/>
            <a:chOff x="2678275" y="2090100"/>
            <a:chExt cx="481900" cy="357475"/>
          </a:xfrm>
        </p:grpSpPr>
        <p:sp>
          <p:nvSpPr>
            <p:cNvPr id="5396" name="Google Shape;5396;p86"/>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97" name="Google Shape;5397;p86"/>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98" name="Google Shape;5398;p86"/>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99" name="Google Shape;5399;p86"/>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00" name="Google Shape;5400;p86"/>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01" name="Google Shape;5401;p86"/>
          <p:cNvGrpSpPr/>
          <p:nvPr/>
        </p:nvGrpSpPr>
        <p:grpSpPr>
          <a:xfrm>
            <a:off x="2559072" y="3594790"/>
            <a:ext cx="219345" cy="227301"/>
            <a:chOff x="3357325" y="2093500"/>
            <a:chExt cx="311525" cy="322825"/>
          </a:xfrm>
        </p:grpSpPr>
        <p:sp>
          <p:nvSpPr>
            <p:cNvPr id="5402" name="Google Shape;5402;p86"/>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03" name="Google Shape;5403;p86"/>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04" name="Google Shape;5404;p86"/>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405" name="Google Shape;5405;p86"/>
          <p:cNvSpPr/>
          <p:nvPr/>
        </p:nvSpPr>
        <p:spPr>
          <a:xfrm>
            <a:off x="2914345" y="3550464"/>
            <a:ext cx="333673" cy="315824"/>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406" name="Google Shape;5406;p86"/>
          <p:cNvGrpSpPr/>
          <p:nvPr/>
        </p:nvGrpSpPr>
        <p:grpSpPr>
          <a:xfrm>
            <a:off x="3353262" y="3538814"/>
            <a:ext cx="292078" cy="339253"/>
            <a:chOff x="4492800" y="2027925"/>
            <a:chExt cx="414825" cy="481825"/>
          </a:xfrm>
        </p:grpSpPr>
        <p:sp>
          <p:nvSpPr>
            <p:cNvPr id="5407" name="Google Shape;5407;p86"/>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08" name="Google Shape;5408;p86"/>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09" name="Google Shape;5409;p86"/>
          <p:cNvGrpSpPr/>
          <p:nvPr/>
        </p:nvGrpSpPr>
        <p:grpSpPr>
          <a:xfrm>
            <a:off x="3752354" y="3538805"/>
            <a:ext cx="339200" cy="339271"/>
            <a:chOff x="5049725" y="2027900"/>
            <a:chExt cx="481750" cy="481850"/>
          </a:xfrm>
        </p:grpSpPr>
        <p:sp>
          <p:nvSpPr>
            <p:cNvPr id="5410" name="Google Shape;5410;p86"/>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11" name="Google Shape;5411;p86"/>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12" name="Google Shape;5412;p86"/>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13" name="Google Shape;5413;p86"/>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14" name="Google Shape;5414;p86"/>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15" name="Google Shape;5415;p86"/>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16" name="Google Shape;5416;p86"/>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17" name="Google Shape;5417;p86"/>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18" name="Google Shape;5418;p86"/>
          <p:cNvGrpSpPr/>
          <p:nvPr/>
        </p:nvGrpSpPr>
        <p:grpSpPr>
          <a:xfrm>
            <a:off x="4225950" y="3538893"/>
            <a:ext cx="219890" cy="339095"/>
            <a:chOff x="5726350" y="2028150"/>
            <a:chExt cx="312300" cy="481600"/>
          </a:xfrm>
        </p:grpSpPr>
        <p:sp>
          <p:nvSpPr>
            <p:cNvPr id="5419" name="Google Shape;5419;p86"/>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20" name="Google Shape;5420;p86"/>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21" name="Google Shape;5421;p86"/>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22" name="Google Shape;5422;p86"/>
          <p:cNvGrpSpPr/>
          <p:nvPr/>
        </p:nvGrpSpPr>
        <p:grpSpPr>
          <a:xfrm>
            <a:off x="4586141" y="3542000"/>
            <a:ext cx="332881" cy="332881"/>
            <a:chOff x="6239925" y="2032450"/>
            <a:chExt cx="472775" cy="472775"/>
          </a:xfrm>
        </p:grpSpPr>
        <p:sp>
          <p:nvSpPr>
            <p:cNvPr id="5423" name="Google Shape;5423;p86"/>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24" name="Google Shape;5424;p86"/>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25" name="Google Shape;5425;p86"/>
          <p:cNvGrpSpPr/>
          <p:nvPr/>
        </p:nvGrpSpPr>
        <p:grpSpPr>
          <a:xfrm>
            <a:off x="5035233" y="2364092"/>
            <a:ext cx="334641" cy="185425"/>
            <a:chOff x="903075" y="2730000"/>
            <a:chExt cx="475275" cy="263350"/>
          </a:xfrm>
        </p:grpSpPr>
        <p:sp>
          <p:nvSpPr>
            <p:cNvPr id="5426" name="Google Shape;5426;p86"/>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27" name="Google Shape;5427;p86"/>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28" name="Google Shape;5428;p86"/>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29" name="Google Shape;5429;p86"/>
          <p:cNvGrpSpPr/>
          <p:nvPr/>
        </p:nvGrpSpPr>
        <p:grpSpPr>
          <a:xfrm>
            <a:off x="1239624" y="3538814"/>
            <a:ext cx="339253" cy="339253"/>
            <a:chOff x="1492675" y="2027925"/>
            <a:chExt cx="481825" cy="481825"/>
          </a:xfrm>
        </p:grpSpPr>
        <p:sp>
          <p:nvSpPr>
            <p:cNvPr id="5430" name="Google Shape;5430;p86"/>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31" name="Google Shape;5431;p86"/>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32" name="Google Shape;5432;p86"/>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33" name="Google Shape;5433;p86"/>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34" name="Google Shape;5434;p86"/>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35" name="Google Shape;5435;p86"/>
          <p:cNvGrpSpPr/>
          <p:nvPr/>
        </p:nvGrpSpPr>
        <p:grpSpPr>
          <a:xfrm>
            <a:off x="5466000" y="2287178"/>
            <a:ext cx="339253" cy="339253"/>
            <a:chOff x="1492675" y="2620775"/>
            <a:chExt cx="481825" cy="481825"/>
          </a:xfrm>
        </p:grpSpPr>
        <p:sp>
          <p:nvSpPr>
            <p:cNvPr id="5436" name="Google Shape;5436;p86"/>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37" name="Google Shape;5437;p86"/>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438" name="Google Shape;5438;p86"/>
          <p:cNvSpPr/>
          <p:nvPr/>
        </p:nvSpPr>
        <p:spPr>
          <a:xfrm>
            <a:off x="5865948" y="2287094"/>
            <a:ext cx="352508" cy="339253"/>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439" name="Google Shape;5439;p86"/>
          <p:cNvGrpSpPr/>
          <p:nvPr/>
        </p:nvGrpSpPr>
        <p:grpSpPr>
          <a:xfrm>
            <a:off x="6289754" y="2303161"/>
            <a:ext cx="333585" cy="307287"/>
            <a:chOff x="2682350" y="2643425"/>
            <a:chExt cx="473775" cy="436425"/>
          </a:xfrm>
        </p:grpSpPr>
        <p:sp>
          <p:nvSpPr>
            <p:cNvPr id="5440" name="Google Shape;5440;p86"/>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41" name="Google Shape;5441;p86"/>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42" name="Google Shape;5442;p86"/>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43" name="Google Shape;5443;p86"/>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44" name="Google Shape;5444;p86"/>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45" name="Google Shape;5445;p86"/>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46" name="Google Shape;5446;p86"/>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47" name="Google Shape;5447;p86"/>
          <p:cNvGrpSpPr/>
          <p:nvPr/>
        </p:nvGrpSpPr>
        <p:grpSpPr>
          <a:xfrm>
            <a:off x="6755243" y="2287178"/>
            <a:ext cx="238531" cy="339253"/>
            <a:chOff x="3342725" y="2620775"/>
            <a:chExt cx="338775" cy="481825"/>
          </a:xfrm>
        </p:grpSpPr>
        <p:sp>
          <p:nvSpPr>
            <p:cNvPr id="5448" name="Google Shape;5448;p86"/>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49" name="Google Shape;5449;p86"/>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50" name="Google Shape;5450;p86"/>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51" name="Google Shape;5451;p86"/>
          <p:cNvGrpSpPr/>
          <p:nvPr/>
        </p:nvGrpSpPr>
        <p:grpSpPr>
          <a:xfrm>
            <a:off x="7148994" y="2287178"/>
            <a:ext cx="278296" cy="339253"/>
            <a:chOff x="3907325" y="2620775"/>
            <a:chExt cx="395250" cy="481825"/>
          </a:xfrm>
        </p:grpSpPr>
        <p:sp>
          <p:nvSpPr>
            <p:cNvPr id="5452" name="Google Shape;5452;p86"/>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53" name="Google Shape;5453;p86"/>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54" name="Google Shape;5454;p86"/>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55" name="Google Shape;5455;p86"/>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56" name="Google Shape;5456;p86"/>
          <p:cNvGrpSpPr/>
          <p:nvPr/>
        </p:nvGrpSpPr>
        <p:grpSpPr>
          <a:xfrm>
            <a:off x="7542181" y="2297783"/>
            <a:ext cx="339253" cy="318042"/>
            <a:chOff x="4456875" y="2635825"/>
            <a:chExt cx="481825" cy="451700"/>
          </a:xfrm>
        </p:grpSpPr>
        <p:sp>
          <p:nvSpPr>
            <p:cNvPr id="5457" name="Google Shape;5457;p86"/>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58" name="Google Shape;5458;p86"/>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59" name="Google Shape;5459;p86"/>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60" name="Google Shape;5460;p86"/>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61" name="Google Shape;5461;p86"/>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62" name="Google Shape;5462;p86"/>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63" name="Google Shape;5463;p86"/>
          <p:cNvGrpSpPr/>
          <p:nvPr/>
        </p:nvGrpSpPr>
        <p:grpSpPr>
          <a:xfrm>
            <a:off x="7967105" y="2297783"/>
            <a:ext cx="339253" cy="318042"/>
            <a:chOff x="5049725" y="2635825"/>
            <a:chExt cx="481825" cy="451700"/>
          </a:xfrm>
        </p:grpSpPr>
        <p:sp>
          <p:nvSpPr>
            <p:cNvPr id="5464" name="Google Shape;5464;p86"/>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65" name="Google Shape;5465;p86"/>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66" name="Google Shape;5466;p86"/>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67" name="Google Shape;5467;p86"/>
          <p:cNvGrpSpPr/>
          <p:nvPr/>
        </p:nvGrpSpPr>
        <p:grpSpPr>
          <a:xfrm>
            <a:off x="2211475" y="3952243"/>
            <a:ext cx="338566" cy="338373"/>
            <a:chOff x="5643000" y="2621375"/>
            <a:chExt cx="480850" cy="480575"/>
          </a:xfrm>
        </p:grpSpPr>
        <p:sp>
          <p:nvSpPr>
            <p:cNvPr id="5468" name="Google Shape;5468;p86"/>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69" name="Google Shape;5469;p86"/>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70" name="Google Shape;5470;p86"/>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71" name="Google Shape;5471;p86"/>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72" name="Google Shape;5472;p86"/>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73" name="Google Shape;5473;p86"/>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74" name="Google Shape;5474;p86"/>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75" name="Google Shape;5475;p86"/>
          <p:cNvGrpSpPr/>
          <p:nvPr/>
        </p:nvGrpSpPr>
        <p:grpSpPr>
          <a:xfrm>
            <a:off x="4032695" y="3951803"/>
            <a:ext cx="339359" cy="339253"/>
            <a:chOff x="6235250" y="2620775"/>
            <a:chExt cx="481975" cy="481825"/>
          </a:xfrm>
        </p:grpSpPr>
        <p:sp>
          <p:nvSpPr>
            <p:cNvPr id="5476" name="Google Shape;5476;p86"/>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77" name="Google Shape;5477;p86"/>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78" name="Google Shape;5478;p86"/>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79" name="Google Shape;5479;p86"/>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80" name="Google Shape;5480;p86"/>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481" name="Google Shape;5481;p86"/>
          <p:cNvSpPr/>
          <p:nvPr/>
        </p:nvSpPr>
        <p:spPr>
          <a:xfrm>
            <a:off x="5030010" y="2720693"/>
            <a:ext cx="345027" cy="320295"/>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482" name="Google Shape;5482;p86"/>
          <p:cNvGrpSpPr/>
          <p:nvPr/>
        </p:nvGrpSpPr>
        <p:grpSpPr>
          <a:xfrm>
            <a:off x="5465078" y="2711317"/>
            <a:ext cx="341101" cy="339253"/>
            <a:chOff x="1535000" y="3223325"/>
            <a:chExt cx="484450" cy="481825"/>
          </a:xfrm>
        </p:grpSpPr>
        <p:sp>
          <p:nvSpPr>
            <p:cNvPr id="5483" name="Google Shape;5483;p86"/>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84" name="Google Shape;5484;p86"/>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85" name="Google Shape;5485;p86"/>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86" name="Google Shape;5486;p86"/>
          <p:cNvGrpSpPr/>
          <p:nvPr/>
        </p:nvGrpSpPr>
        <p:grpSpPr>
          <a:xfrm>
            <a:off x="5872645" y="2746618"/>
            <a:ext cx="339253" cy="268649"/>
            <a:chOff x="2085525" y="3263750"/>
            <a:chExt cx="481825" cy="381550"/>
          </a:xfrm>
        </p:grpSpPr>
        <p:sp>
          <p:nvSpPr>
            <p:cNvPr id="5487" name="Google Shape;5487;p86"/>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88" name="Google Shape;5488;p86"/>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489" name="Google Shape;5489;p86"/>
          <p:cNvSpPr/>
          <p:nvPr/>
        </p:nvSpPr>
        <p:spPr>
          <a:xfrm>
            <a:off x="6286830" y="2778690"/>
            <a:ext cx="339253" cy="204295"/>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490" name="Google Shape;5490;p86"/>
          <p:cNvGrpSpPr/>
          <p:nvPr/>
        </p:nvGrpSpPr>
        <p:grpSpPr>
          <a:xfrm>
            <a:off x="6704407" y="2711308"/>
            <a:ext cx="340204" cy="339271"/>
            <a:chOff x="3270450" y="3213625"/>
            <a:chExt cx="483175" cy="481850"/>
          </a:xfrm>
        </p:grpSpPr>
        <p:sp>
          <p:nvSpPr>
            <p:cNvPr id="5491" name="Google Shape;5491;p86"/>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92" name="Google Shape;5492;p86"/>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93" name="Google Shape;5493;p86"/>
          <p:cNvGrpSpPr/>
          <p:nvPr/>
        </p:nvGrpSpPr>
        <p:grpSpPr>
          <a:xfrm>
            <a:off x="7203676" y="2711317"/>
            <a:ext cx="168931" cy="339253"/>
            <a:chOff x="3984950" y="3213600"/>
            <a:chExt cx="239925" cy="481825"/>
          </a:xfrm>
        </p:grpSpPr>
        <p:sp>
          <p:nvSpPr>
            <p:cNvPr id="5494" name="Google Shape;5494;p86"/>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95" name="Google Shape;5495;p86"/>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496" name="Google Shape;5496;p86"/>
          <p:cNvSpPr/>
          <p:nvPr/>
        </p:nvSpPr>
        <p:spPr>
          <a:xfrm>
            <a:off x="7542004" y="2711214"/>
            <a:ext cx="339306" cy="339253"/>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97" name="Google Shape;5497;p86"/>
          <p:cNvSpPr/>
          <p:nvPr/>
        </p:nvSpPr>
        <p:spPr>
          <a:xfrm>
            <a:off x="7966934" y="2731069"/>
            <a:ext cx="339253" cy="299542"/>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498" name="Google Shape;5498;p86"/>
          <p:cNvGrpSpPr/>
          <p:nvPr/>
        </p:nvGrpSpPr>
        <p:grpSpPr>
          <a:xfrm>
            <a:off x="1736111" y="3981487"/>
            <a:ext cx="355218" cy="279880"/>
            <a:chOff x="5629975" y="3255775"/>
            <a:chExt cx="504500" cy="397500"/>
          </a:xfrm>
        </p:grpSpPr>
        <p:sp>
          <p:nvSpPr>
            <p:cNvPr id="5499" name="Google Shape;5499;p86"/>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00" name="Google Shape;5500;p86"/>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01" name="Google Shape;5501;p86"/>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02" name="Google Shape;5502;p86"/>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03" name="Google Shape;5503;p86"/>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04" name="Google Shape;5504;p86"/>
          <p:cNvGrpSpPr/>
          <p:nvPr/>
        </p:nvGrpSpPr>
        <p:grpSpPr>
          <a:xfrm>
            <a:off x="3572294" y="3981593"/>
            <a:ext cx="340256" cy="279669"/>
            <a:chOff x="6234950" y="3255925"/>
            <a:chExt cx="483250" cy="397200"/>
          </a:xfrm>
        </p:grpSpPr>
        <p:sp>
          <p:nvSpPr>
            <p:cNvPr id="5505" name="Google Shape;5505;p86"/>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06" name="Google Shape;5506;p86"/>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07" name="Google Shape;5507;p86"/>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08" name="Google Shape;5508;p86"/>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09" name="Google Shape;5509;p86"/>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10" name="Google Shape;5510;p86"/>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11" name="Google Shape;5511;p86"/>
          <p:cNvGrpSpPr/>
          <p:nvPr/>
        </p:nvGrpSpPr>
        <p:grpSpPr>
          <a:xfrm>
            <a:off x="5043532" y="3125970"/>
            <a:ext cx="318042" cy="339253"/>
            <a:chOff x="914900" y="3806450"/>
            <a:chExt cx="451700" cy="481825"/>
          </a:xfrm>
        </p:grpSpPr>
        <p:sp>
          <p:nvSpPr>
            <p:cNvPr id="5512" name="Google Shape;5512;p86"/>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13" name="Google Shape;5513;p86"/>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14" name="Google Shape;5514;p86"/>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15" name="Google Shape;5515;p86"/>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16" name="Google Shape;5516;p86"/>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17" name="Google Shape;5517;p86"/>
          <p:cNvGrpSpPr/>
          <p:nvPr/>
        </p:nvGrpSpPr>
        <p:grpSpPr>
          <a:xfrm>
            <a:off x="5462454" y="3125785"/>
            <a:ext cx="346347" cy="339623"/>
            <a:chOff x="1490050" y="3805975"/>
            <a:chExt cx="491900" cy="482350"/>
          </a:xfrm>
        </p:grpSpPr>
        <p:sp>
          <p:nvSpPr>
            <p:cNvPr id="5518" name="Google Shape;5518;p86"/>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19" name="Google Shape;5519;p86"/>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20" name="Google Shape;5520;p86"/>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21" name="Google Shape;5521;p86"/>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22" name="Google Shape;5522;p86"/>
          <p:cNvGrpSpPr/>
          <p:nvPr/>
        </p:nvGrpSpPr>
        <p:grpSpPr>
          <a:xfrm>
            <a:off x="5886322" y="3125970"/>
            <a:ext cx="311899" cy="339253"/>
            <a:chOff x="2104275" y="3806450"/>
            <a:chExt cx="442975" cy="481825"/>
          </a:xfrm>
        </p:grpSpPr>
        <p:sp>
          <p:nvSpPr>
            <p:cNvPr id="5523" name="Google Shape;5523;p86"/>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24" name="Google Shape;5524;p86"/>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25" name="Google Shape;5525;p86"/>
          <p:cNvGrpSpPr/>
          <p:nvPr/>
        </p:nvGrpSpPr>
        <p:grpSpPr>
          <a:xfrm>
            <a:off x="6309839" y="3125970"/>
            <a:ext cx="293416" cy="339253"/>
            <a:chOff x="2710875" y="3806450"/>
            <a:chExt cx="416725" cy="481825"/>
          </a:xfrm>
        </p:grpSpPr>
        <p:sp>
          <p:nvSpPr>
            <p:cNvPr id="5526" name="Google Shape;5526;p86"/>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27" name="Google Shape;5527;p86"/>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28" name="Google Shape;5528;p86"/>
          <p:cNvGrpSpPr/>
          <p:nvPr/>
        </p:nvGrpSpPr>
        <p:grpSpPr>
          <a:xfrm>
            <a:off x="6704883" y="3166412"/>
            <a:ext cx="339253" cy="258369"/>
            <a:chOff x="3271200" y="3863875"/>
            <a:chExt cx="481825" cy="366950"/>
          </a:xfrm>
        </p:grpSpPr>
        <p:sp>
          <p:nvSpPr>
            <p:cNvPr id="5529" name="Google Shape;5529;p86"/>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30" name="Google Shape;5530;p86"/>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31" name="Google Shape;5531;p86"/>
          <p:cNvGrpSpPr/>
          <p:nvPr/>
        </p:nvGrpSpPr>
        <p:grpSpPr>
          <a:xfrm>
            <a:off x="7140377" y="3126199"/>
            <a:ext cx="295528" cy="338795"/>
            <a:chOff x="3895050" y="3806775"/>
            <a:chExt cx="419725" cy="481175"/>
          </a:xfrm>
        </p:grpSpPr>
        <p:sp>
          <p:nvSpPr>
            <p:cNvPr id="5532" name="Google Shape;5532;p86"/>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33" name="Google Shape;5533;p86"/>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34" name="Google Shape;5534;p86"/>
          <p:cNvGrpSpPr/>
          <p:nvPr/>
        </p:nvGrpSpPr>
        <p:grpSpPr>
          <a:xfrm>
            <a:off x="7543659" y="3125979"/>
            <a:ext cx="336296" cy="339235"/>
            <a:chOff x="4464775" y="3806475"/>
            <a:chExt cx="477625" cy="481800"/>
          </a:xfrm>
        </p:grpSpPr>
        <p:sp>
          <p:nvSpPr>
            <p:cNvPr id="5535" name="Google Shape;5535;p86"/>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36" name="Google Shape;5536;p86"/>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37" name="Google Shape;5537;p86"/>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38" name="Google Shape;5538;p86"/>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39" name="Google Shape;5539;p86"/>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40" name="Google Shape;5540;p86"/>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41" name="Google Shape;5541;p86"/>
          <p:cNvGrpSpPr/>
          <p:nvPr/>
        </p:nvGrpSpPr>
        <p:grpSpPr>
          <a:xfrm>
            <a:off x="7967105" y="3125970"/>
            <a:ext cx="339253" cy="339253"/>
            <a:chOff x="5049725" y="3806450"/>
            <a:chExt cx="481825" cy="481825"/>
          </a:xfrm>
        </p:grpSpPr>
        <p:sp>
          <p:nvSpPr>
            <p:cNvPr id="5542" name="Google Shape;5542;p86"/>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43" name="Google Shape;5543;p86"/>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44" name="Google Shape;5544;p86"/>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45" name="Google Shape;5545;p86"/>
          <p:cNvGrpSpPr/>
          <p:nvPr/>
        </p:nvGrpSpPr>
        <p:grpSpPr>
          <a:xfrm>
            <a:off x="1276714" y="3951798"/>
            <a:ext cx="339253" cy="339253"/>
            <a:chOff x="5651375" y="3806450"/>
            <a:chExt cx="481825" cy="481825"/>
          </a:xfrm>
        </p:grpSpPr>
        <p:sp>
          <p:nvSpPr>
            <p:cNvPr id="5546" name="Google Shape;5546;p86"/>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47" name="Google Shape;5547;p86"/>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48" name="Google Shape;5548;p86"/>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49" name="Google Shape;5549;p86"/>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50" name="Google Shape;5550;p86"/>
          <p:cNvGrpSpPr/>
          <p:nvPr/>
        </p:nvGrpSpPr>
        <p:grpSpPr>
          <a:xfrm>
            <a:off x="3153646" y="3953787"/>
            <a:ext cx="298503" cy="335275"/>
            <a:chOff x="6264300" y="3809300"/>
            <a:chExt cx="423950" cy="476175"/>
          </a:xfrm>
        </p:grpSpPr>
        <p:sp>
          <p:nvSpPr>
            <p:cNvPr id="5551" name="Google Shape;5551;p86"/>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52" name="Google Shape;5552;p86"/>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53" name="Google Shape;5553;p86"/>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54" name="Google Shape;5554;p86"/>
          <p:cNvGrpSpPr/>
          <p:nvPr/>
        </p:nvGrpSpPr>
        <p:grpSpPr>
          <a:xfrm>
            <a:off x="5032267" y="3538881"/>
            <a:ext cx="340573" cy="339271"/>
            <a:chOff x="898875" y="4399275"/>
            <a:chExt cx="483700" cy="481850"/>
          </a:xfrm>
        </p:grpSpPr>
        <p:sp>
          <p:nvSpPr>
            <p:cNvPr id="5555" name="Google Shape;5555;p86"/>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56" name="Google Shape;5556;p86"/>
            <p:cNvSpPr/>
            <p:nvPr/>
          </p:nvSpPr>
          <p:spPr>
            <a:xfrm>
              <a:off x="1138025" y="4763350"/>
              <a:ext cx="25" cy="25"/>
            </a:xfrm>
            <a:custGeom>
              <a:avLst/>
              <a:gdLst/>
              <a:ahLst/>
              <a:cxnLst/>
              <a:rect l="l" t="t" r="r" b="b"/>
              <a:pathLst>
                <a:path w="1" h="1" extrusionOk="0">
                  <a:moveTo>
                    <a:pt x="1" y="0"/>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57" name="Google Shape;5557;p86"/>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58" name="Google Shape;5558;p86"/>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59" name="Google Shape;5559;p86"/>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60" name="Google Shape;5560;p86"/>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61" name="Google Shape;5561;p86"/>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62" name="Google Shape;5562;p86"/>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63" name="Google Shape;5563;p86"/>
          <p:cNvGrpSpPr/>
          <p:nvPr/>
        </p:nvGrpSpPr>
        <p:grpSpPr>
          <a:xfrm>
            <a:off x="5466000" y="3554133"/>
            <a:ext cx="339253" cy="308765"/>
            <a:chOff x="1492675" y="4420975"/>
            <a:chExt cx="481825" cy="438525"/>
          </a:xfrm>
        </p:grpSpPr>
        <p:sp>
          <p:nvSpPr>
            <p:cNvPr id="5564" name="Google Shape;5564;p86"/>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65" name="Google Shape;5565;p86"/>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66" name="Google Shape;5566;p86"/>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67" name="Google Shape;5567;p86"/>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68" name="Google Shape;5568;p86"/>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69" name="Google Shape;5569;p86"/>
          <p:cNvGrpSpPr/>
          <p:nvPr/>
        </p:nvGrpSpPr>
        <p:grpSpPr>
          <a:xfrm>
            <a:off x="5870982" y="3539558"/>
            <a:ext cx="342580" cy="337915"/>
            <a:chOff x="2084100" y="4400250"/>
            <a:chExt cx="486550" cy="479925"/>
          </a:xfrm>
        </p:grpSpPr>
        <p:sp>
          <p:nvSpPr>
            <p:cNvPr id="5570" name="Google Shape;5570;p86"/>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71" name="Google Shape;5571;p86"/>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72" name="Google Shape;5572;p86"/>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73" name="Google Shape;5573;p86"/>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74" name="Google Shape;5574;p86"/>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75" name="Google Shape;5575;p86"/>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76" name="Google Shape;5576;p86"/>
          <p:cNvGrpSpPr/>
          <p:nvPr/>
        </p:nvGrpSpPr>
        <p:grpSpPr>
          <a:xfrm>
            <a:off x="6307462" y="3538907"/>
            <a:ext cx="298169" cy="339218"/>
            <a:chOff x="2707950" y="4399325"/>
            <a:chExt cx="423475" cy="481775"/>
          </a:xfrm>
        </p:grpSpPr>
        <p:sp>
          <p:nvSpPr>
            <p:cNvPr id="5577" name="Google Shape;5577;p86"/>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78" name="Google Shape;5578;p86"/>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79" name="Google Shape;5579;p86"/>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80" name="Google Shape;5580;p86"/>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81" name="Google Shape;5581;p86"/>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82" name="Google Shape;5582;p86"/>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83" name="Google Shape;5583;p86"/>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84" name="Google Shape;5584;p86"/>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85" name="Google Shape;5585;p86"/>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86" name="Google Shape;5586;p86"/>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87" name="Google Shape;5587;p86"/>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88" name="Google Shape;5588;p86"/>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89" name="Google Shape;5589;p86"/>
          <p:cNvGrpSpPr/>
          <p:nvPr/>
        </p:nvGrpSpPr>
        <p:grpSpPr>
          <a:xfrm>
            <a:off x="6736981" y="3538881"/>
            <a:ext cx="275057" cy="339271"/>
            <a:chOff x="3330525" y="4399275"/>
            <a:chExt cx="390650" cy="481850"/>
          </a:xfrm>
        </p:grpSpPr>
        <p:sp>
          <p:nvSpPr>
            <p:cNvPr id="5590" name="Google Shape;5590;p86"/>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91" name="Google Shape;5591;p86"/>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92" name="Google Shape;5592;p86"/>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93" name="Google Shape;5593;p86"/>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94" name="Google Shape;5594;p86"/>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95" name="Google Shape;5595;p86"/>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96" name="Google Shape;5596;p86"/>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97" name="Google Shape;5597;p86"/>
          <p:cNvGrpSpPr/>
          <p:nvPr/>
        </p:nvGrpSpPr>
        <p:grpSpPr>
          <a:xfrm>
            <a:off x="7161510" y="3538890"/>
            <a:ext cx="253265" cy="339253"/>
            <a:chOff x="3938800" y="4399275"/>
            <a:chExt cx="359700" cy="481825"/>
          </a:xfrm>
        </p:grpSpPr>
        <p:sp>
          <p:nvSpPr>
            <p:cNvPr id="5598" name="Google Shape;5598;p86"/>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99" name="Google Shape;5599;p86"/>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00" name="Google Shape;5600;p86"/>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01" name="Google Shape;5601;p86"/>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02" name="Google Shape;5602;p86"/>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03" name="Google Shape;5603;p86"/>
          <p:cNvGrpSpPr/>
          <p:nvPr/>
        </p:nvGrpSpPr>
        <p:grpSpPr>
          <a:xfrm>
            <a:off x="7632288" y="3538890"/>
            <a:ext cx="159039" cy="339253"/>
            <a:chOff x="4584850" y="4399275"/>
            <a:chExt cx="225875" cy="481825"/>
          </a:xfrm>
        </p:grpSpPr>
        <p:sp>
          <p:nvSpPr>
            <p:cNvPr id="5604" name="Google Shape;5604;p86"/>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05" name="Google Shape;5605;p86"/>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606" name="Google Shape;5606;p86"/>
          <p:cNvSpPr/>
          <p:nvPr/>
        </p:nvSpPr>
        <p:spPr>
          <a:xfrm>
            <a:off x="7950424" y="3538820"/>
            <a:ext cx="372275" cy="339112"/>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607" name="Google Shape;5607;p86"/>
          <p:cNvGrpSpPr/>
          <p:nvPr/>
        </p:nvGrpSpPr>
        <p:grpSpPr>
          <a:xfrm>
            <a:off x="817316" y="3951795"/>
            <a:ext cx="339253" cy="339253"/>
            <a:chOff x="5642550" y="4399275"/>
            <a:chExt cx="481825" cy="481825"/>
          </a:xfrm>
        </p:grpSpPr>
        <p:sp>
          <p:nvSpPr>
            <p:cNvPr id="5608" name="Google Shape;5608;p86"/>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09" name="Google Shape;5609;p86"/>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10" name="Google Shape;5610;p86"/>
          <p:cNvGrpSpPr/>
          <p:nvPr/>
        </p:nvGrpSpPr>
        <p:grpSpPr>
          <a:xfrm>
            <a:off x="2670186" y="3963703"/>
            <a:ext cx="363316" cy="315437"/>
            <a:chOff x="6218300" y="4416175"/>
            <a:chExt cx="516000" cy="448000"/>
          </a:xfrm>
        </p:grpSpPr>
        <p:sp>
          <p:nvSpPr>
            <p:cNvPr id="5611" name="Google Shape;5611;p86"/>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12" name="Google Shape;5612;p86"/>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13" name="Google Shape;5613;p86"/>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14" name="Google Shape;5614;p86"/>
          <p:cNvGrpSpPr/>
          <p:nvPr/>
        </p:nvGrpSpPr>
        <p:grpSpPr>
          <a:xfrm>
            <a:off x="5870391" y="3951792"/>
            <a:ext cx="339253" cy="339253"/>
            <a:chOff x="899850" y="4992125"/>
            <a:chExt cx="481825" cy="481825"/>
          </a:xfrm>
        </p:grpSpPr>
        <p:sp>
          <p:nvSpPr>
            <p:cNvPr id="5615" name="Google Shape;5615;p86"/>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16" name="Google Shape;5616;p86"/>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17" name="Google Shape;5617;p86"/>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18" name="Google Shape;5618;p86"/>
          <p:cNvGrpSpPr/>
          <p:nvPr/>
        </p:nvGrpSpPr>
        <p:grpSpPr>
          <a:xfrm>
            <a:off x="5410993" y="3951792"/>
            <a:ext cx="339253" cy="339253"/>
            <a:chOff x="1492675" y="4992125"/>
            <a:chExt cx="481825" cy="481825"/>
          </a:xfrm>
        </p:grpSpPr>
        <p:sp>
          <p:nvSpPr>
            <p:cNvPr id="5619" name="Google Shape;5619;p86"/>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20" name="Google Shape;5620;p86"/>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21" name="Google Shape;5621;p86"/>
          <p:cNvGrpSpPr/>
          <p:nvPr/>
        </p:nvGrpSpPr>
        <p:grpSpPr>
          <a:xfrm>
            <a:off x="4951595" y="3951792"/>
            <a:ext cx="339253" cy="339253"/>
            <a:chOff x="2085525" y="4992125"/>
            <a:chExt cx="481825" cy="481825"/>
          </a:xfrm>
        </p:grpSpPr>
        <p:sp>
          <p:nvSpPr>
            <p:cNvPr id="5622" name="Google Shape;5622;p86"/>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23" name="Google Shape;5623;p86"/>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24" name="Google Shape;5624;p86"/>
          <p:cNvGrpSpPr/>
          <p:nvPr/>
        </p:nvGrpSpPr>
        <p:grpSpPr>
          <a:xfrm>
            <a:off x="6789344" y="3951792"/>
            <a:ext cx="339253" cy="339253"/>
            <a:chOff x="2678350" y="4992125"/>
            <a:chExt cx="481825" cy="481825"/>
          </a:xfrm>
        </p:grpSpPr>
        <p:sp>
          <p:nvSpPr>
            <p:cNvPr id="5625" name="Google Shape;5625;p86"/>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26" name="Google Shape;5626;p86"/>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27" name="Google Shape;5627;p86"/>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28" name="Google Shape;5628;p86"/>
          <p:cNvGrpSpPr/>
          <p:nvPr/>
        </p:nvGrpSpPr>
        <p:grpSpPr>
          <a:xfrm>
            <a:off x="4492198" y="3951792"/>
            <a:ext cx="339253" cy="339253"/>
            <a:chOff x="3271200" y="4992125"/>
            <a:chExt cx="481825" cy="481825"/>
          </a:xfrm>
        </p:grpSpPr>
        <p:sp>
          <p:nvSpPr>
            <p:cNvPr id="5629" name="Google Shape;5629;p86"/>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30" name="Google Shape;5630;p86"/>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31" name="Google Shape;5631;p86"/>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32" name="Google Shape;5632;p86"/>
          <p:cNvGrpSpPr/>
          <p:nvPr/>
        </p:nvGrpSpPr>
        <p:grpSpPr>
          <a:xfrm>
            <a:off x="6329788" y="3952813"/>
            <a:ext cx="339411" cy="337211"/>
            <a:chOff x="5049575" y="4993600"/>
            <a:chExt cx="482050" cy="478925"/>
          </a:xfrm>
        </p:grpSpPr>
        <p:sp>
          <p:nvSpPr>
            <p:cNvPr id="5633" name="Google Shape;5633;p86"/>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34" name="Google Shape;5634;p86"/>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35" name="Google Shape;5635;p86"/>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36" name="Google Shape;5636;p86"/>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637" name="Google Shape;5637;p86"/>
          <p:cNvSpPr txBox="1"/>
          <p:nvPr/>
        </p:nvSpPr>
        <p:spPr>
          <a:xfrm>
            <a:off x="723400" y="1187975"/>
            <a:ext cx="76971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a:solidFill>
                  <a:schemeClr val="lt1"/>
                </a:solidFill>
              </a:rPr>
              <a:t>You can </a:t>
            </a:r>
            <a:r>
              <a:rPr lang="en" sz="1100" b="1">
                <a:solidFill>
                  <a:schemeClr val="dk2"/>
                </a:solidFill>
              </a:rPr>
              <a:t>resize </a:t>
            </a:r>
            <a:r>
              <a:rPr lang="en" sz="1100">
                <a:solidFill>
                  <a:schemeClr val="lt1"/>
                </a:solidFill>
              </a:rPr>
              <a:t>these icons without losing quality.</a:t>
            </a:r>
            <a:endParaRPr sz="1100">
              <a:solidFill>
                <a:schemeClr val="lt1"/>
              </a:solidFill>
            </a:endParaRPr>
          </a:p>
          <a:p>
            <a:pPr marL="0" lvl="0" indent="0" algn="ctr" rtl="0">
              <a:lnSpc>
                <a:spcPct val="100000"/>
              </a:lnSpc>
              <a:spcBef>
                <a:spcPts val="0"/>
              </a:spcBef>
              <a:spcAft>
                <a:spcPts val="0"/>
              </a:spcAft>
              <a:buNone/>
            </a:pPr>
            <a:r>
              <a:rPr lang="en" sz="1100">
                <a:solidFill>
                  <a:schemeClr val="lt1"/>
                </a:solidFill>
              </a:rPr>
              <a:t>You can </a:t>
            </a:r>
            <a:r>
              <a:rPr lang="en" sz="1100" b="1">
                <a:solidFill>
                  <a:schemeClr val="dk2"/>
                </a:solidFill>
              </a:rPr>
              <a:t>change the stroke and fill color</a:t>
            </a:r>
            <a:r>
              <a:rPr lang="en" sz="1100">
                <a:solidFill>
                  <a:schemeClr val="lt1"/>
                </a:solidFill>
              </a:rPr>
              <a:t>; just select the icon and click on the </a:t>
            </a:r>
            <a:r>
              <a:rPr lang="en" sz="1100" b="1">
                <a:solidFill>
                  <a:schemeClr val="dk2"/>
                </a:solidFill>
              </a:rPr>
              <a:t>paint bucket/pen</a:t>
            </a:r>
            <a:r>
              <a:rPr lang="en" sz="1100">
                <a:solidFill>
                  <a:schemeClr val="lt1"/>
                </a:solidFill>
              </a:rPr>
              <a:t>.</a:t>
            </a:r>
            <a:endParaRPr sz="1100">
              <a:solidFill>
                <a:schemeClr val="lt1"/>
              </a:solidFill>
            </a:endParaRPr>
          </a:p>
          <a:p>
            <a:pPr marL="0" lvl="0" indent="0" algn="ctr" rtl="0">
              <a:lnSpc>
                <a:spcPct val="100000"/>
              </a:lnSpc>
              <a:spcBef>
                <a:spcPts val="0"/>
              </a:spcBef>
              <a:spcAft>
                <a:spcPts val="0"/>
              </a:spcAft>
              <a:buNone/>
            </a:pPr>
            <a:r>
              <a:rPr lang="en" sz="1100">
                <a:solidFill>
                  <a:schemeClr val="lt1"/>
                </a:solidFill>
              </a:rPr>
              <a:t>In Google Slides, you can also use </a:t>
            </a:r>
            <a:r>
              <a:rPr lang="en" sz="1100" b="1">
                <a:solidFill>
                  <a:schemeClr val="dk2"/>
                </a:solidFill>
                <a:uFill>
                  <a:noFill/>
                </a:uFil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Flaticon’s extension</a:t>
            </a:r>
            <a:r>
              <a:rPr lang="en" sz="1100">
                <a:solidFill>
                  <a:schemeClr val="lt1"/>
                </a:solidFill>
              </a:rPr>
              <a:t>, allowing you to customize and add even more icons.</a:t>
            </a:r>
            <a:endParaRPr sz="1100">
              <a:solidFill>
                <a:schemeClr val="lt1"/>
              </a:solidFill>
            </a:endParaRPr>
          </a:p>
        </p:txBody>
      </p:sp>
      <p:sp>
        <p:nvSpPr>
          <p:cNvPr id="5638" name="Google Shape;5638;p86"/>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...and our sets of editable icons</a:t>
            </a:r>
            <a:endParaRPr/>
          </a:p>
        </p:txBody>
      </p:sp>
      <p:grpSp>
        <p:nvGrpSpPr>
          <p:cNvPr id="5639" name="Google Shape;5639;p86"/>
          <p:cNvGrpSpPr/>
          <p:nvPr/>
        </p:nvGrpSpPr>
        <p:grpSpPr>
          <a:xfrm>
            <a:off x="7248742" y="3975375"/>
            <a:ext cx="195300" cy="343772"/>
            <a:chOff x="3999225" y="4364775"/>
            <a:chExt cx="195300" cy="343772"/>
          </a:xfrm>
        </p:grpSpPr>
        <p:grpSp>
          <p:nvGrpSpPr>
            <p:cNvPr id="5640" name="Google Shape;5640;p86"/>
            <p:cNvGrpSpPr/>
            <p:nvPr/>
          </p:nvGrpSpPr>
          <p:grpSpPr>
            <a:xfrm>
              <a:off x="4048568" y="4562577"/>
              <a:ext cx="97317" cy="145970"/>
              <a:chOff x="1529575" y="2222650"/>
              <a:chExt cx="203125" cy="304675"/>
            </a:xfrm>
          </p:grpSpPr>
          <p:sp>
            <p:nvSpPr>
              <p:cNvPr id="5641" name="Google Shape;5641;p86"/>
              <p:cNvSpPr/>
              <p:nvPr/>
            </p:nvSpPr>
            <p:spPr>
              <a:xfrm>
                <a:off x="1631125" y="2222650"/>
                <a:ext cx="25" cy="304675"/>
              </a:xfrm>
              <a:custGeom>
                <a:avLst/>
                <a:gdLst/>
                <a:ahLst/>
                <a:cxnLst/>
                <a:rect l="l" t="t" r="r" b="b"/>
                <a:pathLst>
                  <a:path w="1" h="12187" fill="none" extrusionOk="0">
                    <a:moveTo>
                      <a:pt x="1" y="1"/>
                    </a:moveTo>
                    <a:lnTo>
                      <a:pt x="1" y="12187"/>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86"/>
              <p:cNvSpPr/>
              <p:nvPr/>
            </p:nvSpPr>
            <p:spPr>
              <a:xfrm>
                <a:off x="1529575" y="2425750"/>
                <a:ext cx="203125" cy="25"/>
              </a:xfrm>
              <a:custGeom>
                <a:avLst/>
                <a:gdLst/>
                <a:ahLst/>
                <a:cxnLst/>
                <a:rect l="l" t="t" r="r" b="b"/>
                <a:pathLst>
                  <a:path w="8125" h="1" fill="none" extrusionOk="0">
                    <a:moveTo>
                      <a:pt x="1" y="1"/>
                    </a:moveTo>
                    <a:lnTo>
                      <a:pt x="8125" y="1"/>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3" name="Google Shape;5643;p86"/>
            <p:cNvGrpSpPr/>
            <p:nvPr/>
          </p:nvGrpSpPr>
          <p:grpSpPr>
            <a:xfrm>
              <a:off x="3999225" y="4364775"/>
              <a:ext cx="195300" cy="195300"/>
              <a:chOff x="3999225" y="4364775"/>
              <a:chExt cx="195300" cy="195300"/>
            </a:xfrm>
          </p:grpSpPr>
          <p:sp>
            <p:nvSpPr>
              <p:cNvPr id="5644" name="Google Shape;5644;p86"/>
              <p:cNvSpPr/>
              <p:nvPr/>
            </p:nvSpPr>
            <p:spPr>
              <a:xfrm>
                <a:off x="3999225" y="436477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86"/>
              <p:cNvSpPr/>
              <p:nvPr/>
            </p:nvSpPr>
            <p:spPr>
              <a:xfrm>
                <a:off x="4029725" y="439525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46" name="Google Shape;5646;p86"/>
          <p:cNvGrpSpPr/>
          <p:nvPr/>
        </p:nvGrpSpPr>
        <p:grpSpPr>
          <a:xfrm>
            <a:off x="7564186" y="3991627"/>
            <a:ext cx="277088" cy="259611"/>
            <a:chOff x="4335888" y="4398114"/>
            <a:chExt cx="277088" cy="259611"/>
          </a:xfrm>
        </p:grpSpPr>
        <p:grpSp>
          <p:nvGrpSpPr>
            <p:cNvPr id="5647" name="Google Shape;5647;p86"/>
            <p:cNvGrpSpPr/>
            <p:nvPr/>
          </p:nvGrpSpPr>
          <p:grpSpPr>
            <a:xfrm>
              <a:off x="4335888" y="4462425"/>
              <a:ext cx="195300" cy="195300"/>
              <a:chOff x="4335888" y="4462425"/>
              <a:chExt cx="195300" cy="195300"/>
            </a:xfrm>
          </p:grpSpPr>
          <p:sp>
            <p:nvSpPr>
              <p:cNvPr id="5648" name="Google Shape;5648;p86"/>
              <p:cNvSpPr/>
              <p:nvPr/>
            </p:nvSpPr>
            <p:spPr>
              <a:xfrm>
                <a:off x="4335888" y="446242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86"/>
              <p:cNvSpPr/>
              <p:nvPr/>
            </p:nvSpPr>
            <p:spPr>
              <a:xfrm>
                <a:off x="4366388" y="449290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0" name="Google Shape;5650;p86"/>
            <p:cNvGrpSpPr/>
            <p:nvPr/>
          </p:nvGrpSpPr>
          <p:grpSpPr>
            <a:xfrm>
              <a:off x="4509813" y="4398114"/>
              <a:ext cx="103162" cy="103198"/>
              <a:chOff x="2277975" y="2021700"/>
              <a:chExt cx="215325" cy="215400"/>
            </a:xfrm>
          </p:grpSpPr>
          <p:sp>
            <p:nvSpPr>
              <p:cNvPr id="5651" name="Google Shape;5651;p86"/>
              <p:cNvSpPr/>
              <p:nvPr/>
            </p:nvSpPr>
            <p:spPr>
              <a:xfrm>
                <a:off x="2277975" y="2026475"/>
                <a:ext cx="210650" cy="210625"/>
              </a:xfrm>
              <a:custGeom>
                <a:avLst/>
                <a:gdLst/>
                <a:ahLst/>
                <a:cxnLst/>
                <a:rect l="l" t="t" r="r" b="b"/>
                <a:pathLst>
                  <a:path w="8426" h="8425" fill="none" extrusionOk="0">
                    <a:moveTo>
                      <a:pt x="8425" y="0"/>
                    </a:moveTo>
                    <a:lnTo>
                      <a:pt x="1" y="8425"/>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86"/>
              <p:cNvSpPr/>
              <p:nvPr/>
            </p:nvSpPr>
            <p:spPr>
              <a:xfrm>
                <a:off x="2349675" y="2021700"/>
                <a:ext cx="143625" cy="143500"/>
              </a:xfrm>
              <a:custGeom>
                <a:avLst/>
                <a:gdLst/>
                <a:ahLst/>
                <a:cxnLst/>
                <a:rect l="l" t="t" r="r" b="b"/>
                <a:pathLst>
                  <a:path w="5745" h="5740" fill="none" extrusionOk="0">
                    <a:moveTo>
                      <a:pt x="1" y="0"/>
                    </a:moveTo>
                    <a:lnTo>
                      <a:pt x="5744" y="0"/>
                    </a:lnTo>
                    <a:lnTo>
                      <a:pt x="5744" y="5740"/>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53" name="Google Shape;5653;p86"/>
          <p:cNvGrpSpPr/>
          <p:nvPr/>
        </p:nvGrpSpPr>
        <p:grpSpPr>
          <a:xfrm>
            <a:off x="7961419" y="4049613"/>
            <a:ext cx="392275" cy="195300"/>
            <a:chOff x="4752588" y="4440200"/>
            <a:chExt cx="392275" cy="195300"/>
          </a:xfrm>
        </p:grpSpPr>
        <p:grpSp>
          <p:nvGrpSpPr>
            <p:cNvPr id="5654" name="Google Shape;5654;p86"/>
            <p:cNvGrpSpPr/>
            <p:nvPr/>
          </p:nvGrpSpPr>
          <p:grpSpPr>
            <a:xfrm>
              <a:off x="4950384" y="4469728"/>
              <a:ext cx="194479" cy="136244"/>
              <a:chOff x="3163375" y="2175125"/>
              <a:chExt cx="405925" cy="284375"/>
            </a:xfrm>
          </p:grpSpPr>
          <p:sp>
            <p:nvSpPr>
              <p:cNvPr id="5655" name="Google Shape;5655;p86"/>
              <p:cNvSpPr/>
              <p:nvPr/>
            </p:nvSpPr>
            <p:spPr>
              <a:xfrm>
                <a:off x="3163375" y="2317300"/>
                <a:ext cx="389050" cy="25"/>
              </a:xfrm>
              <a:custGeom>
                <a:avLst/>
                <a:gdLst/>
                <a:ahLst/>
                <a:cxnLst/>
                <a:rect l="l" t="t" r="r" b="b"/>
                <a:pathLst>
                  <a:path w="15562" h="1" fill="none" extrusionOk="0">
                    <a:moveTo>
                      <a:pt x="15562" y="1"/>
                    </a:moveTo>
                    <a:lnTo>
                      <a:pt x="1" y="1"/>
                    </a:lnTo>
                  </a:path>
                </a:pathLst>
              </a:custGeom>
              <a:solidFill>
                <a:srgbClr val="869FB2"/>
              </a:solidFill>
              <a:ln w="19050" cap="sq" cmpd="sng">
                <a:solidFill>
                  <a:srgbClr val="869FB2"/>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86"/>
              <p:cNvSpPr/>
              <p:nvPr/>
            </p:nvSpPr>
            <p:spPr>
              <a:xfrm>
                <a:off x="3299975" y="2175125"/>
                <a:ext cx="25" cy="284375"/>
              </a:xfrm>
              <a:custGeom>
                <a:avLst/>
                <a:gdLst/>
                <a:ahLst/>
                <a:cxnLst/>
                <a:rect l="l" t="t" r="r" b="b"/>
                <a:pathLst>
                  <a:path w="1" h="11375" fill="none" extrusionOk="0">
                    <a:moveTo>
                      <a:pt x="0" y="1"/>
                    </a:moveTo>
                    <a:lnTo>
                      <a:pt x="0" y="11374"/>
                    </a:lnTo>
                  </a:path>
                </a:pathLst>
              </a:custGeom>
              <a:solidFill>
                <a:srgbClr val="869FB2"/>
              </a:solidFill>
              <a:ln w="19050" cap="rnd" cmpd="sng">
                <a:solidFill>
                  <a:srgbClr val="869FB2"/>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86"/>
              <p:cNvSpPr/>
              <p:nvPr/>
            </p:nvSpPr>
            <p:spPr>
              <a:xfrm>
                <a:off x="3438275" y="2186300"/>
                <a:ext cx="131025" cy="261925"/>
              </a:xfrm>
              <a:custGeom>
                <a:avLst/>
                <a:gdLst/>
                <a:ahLst/>
                <a:cxnLst/>
                <a:rect l="l" t="t" r="r" b="b"/>
                <a:pathLst>
                  <a:path w="5241" h="10477" fill="none" extrusionOk="0">
                    <a:moveTo>
                      <a:pt x="0" y="10476"/>
                    </a:moveTo>
                    <a:lnTo>
                      <a:pt x="5240" y="5241"/>
                    </a:lnTo>
                    <a:lnTo>
                      <a:pt x="0" y="1"/>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8" name="Google Shape;5658;p86"/>
            <p:cNvGrpSpPr/>
            <p:nvPr/>
          </p:nvGrpSpPr>
          <p:grpSpPr>
            <a:xfrm>
              <a:off x="4752588" y="4440200"/>
              <a:ext cx="195300" cy="195300"/>
              <a:chOff x="4335888" y="4462425"/>
              <a:chExt cx="195300" cy="195300"/>
            </a:xfrm>
          </p:grpSpPr>
          <p:sp>
            <p:nvSpPr>
              <p:cNvPr id="5659" name="Google Shape;5659;p86"/>
              <p:cNvSpPr/>
              <p:nvPr/>
            </p:nvSpPr>
            <p:spPr>
              <a:xfrm>
                <a:off x="4335888" y="446242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86"/>
              <p:cNvSpPr/>
              <p:nvPr/>
            </p:nvSpPr>
            <p:spPr>
              <a:xfrm>
                <a:off x="4366388" y="449290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664"/>
        <p:cNvGrpSpPr/>
        <p:nvPr/>
      </p:nvGrpSpPr>
      <p:grpSpPr>
        <a:xfrm>
          <a:off x="0" y="0"/>
          <a:ext cx="0" cy="0"/>
          <a:chOff x="0" y="0"/>
          <a:chExt cx="0" cy="0"/>
        </a:xfrm>
      </p:grpSpPr>
      <p:grpSp>
        <p:nvGrpSpPr>
          <p:cNvPr id="5665" name="Google Shape;5665;p87"/>
          <p:cNvGrpSpPr/>
          <p:nvPr/>
        </p:nvGrpSpPr>
        <p:grpSpPr>
          <a:xfrm>
            <a:off x="856199" y="1311179"/>
            <a:ext cx="322099" cy="370529"/>
            <a:chOff x="-42971725" y="3217825"/>
            <a:chExt cx="275675" cy="317125"/>
          </a:xfrm>
        </p:grpSpPr>
        <p:sp>
          <p:nvSpPr>
            <p:cNvPr id="5666" name="Google Shape;5666;p87"/>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87"/>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87"/>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9" name="Google Shape;5669;p87"/>
          <p:cNvGrpSpPr/>
          <p:nvPr/>
        </p:nvGrpSpPr>
        <p:grpSpPr>
          <a:xfrm>
            <a:off x="828113" y="1779835"/>
            <a:ext cx="378270" cy="337551"/>
            <a:chOff x="-42996150" y="3612600"/>
            <a:chExt cx="323750" cy="288900"/>
          </a:xfrm>
        </p:grpSpPr>
        <p:sp>
          <p:nvSpPr>
            <p:cNvPr id="5670" name="Google Shape;5670;p87"/>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87"/>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87"/>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3" name="Google Shape;5673;p87"/>
          <p:cNvGrpSpPr/>
          <p:nvPr/>
        </p:nvGrpSpPr>
        <p:grpSpPr>
          <a:xfrm>
            <a:off x="830874" y="2189205"/>
            <a:ext cx="372749" cy="370909"/>
            <a:chOff x="-42994575" y="3950300"/>
            <a:chExt cx="319025" cy="317450"/>
          </a:xfrm>
        </p:grpSpPr>
        <p:sp>
          <p:nvSpPr>
            <p:cNvPr id="5674" name="Google Shape;5674;p87"/>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87"/>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87"/>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7" name="Google Shape;5677;p87"/>
          <p:cNvGrpSpPr/>
          <p:nvPr/>
        </p:nvGrpSpPr>
        <p:grpSpPr>
          <a:xfrm>
            <a:off x="2984269" y="1336037"/>
            <a:ext cx="371785" cy="370879"/>
            <a:chOff x="-41111350" y="3239100"/>
            <a:chExt cx="318200" cy="317425"/>
          </a:xfrm>
        </p:grpSpPr>
        <p:sp>
          <p:nvSpPr>
            <p:cNvPr id="5678" name="Google Shape;5678;p87"/>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87"/>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87"/>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87"/>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2" name="Google Shape;5682;p87"/>
          <p:cNvGrpSpPr/>
          <p:nvPr/>
        </p:nvGrpSpPr>
        <p:grpSpPr>
          <a:xfrm>
            <a:off x="2980588" y="1771568"/>
            <a:ext cx="379146" cy="370967"/>
            <a:chOff x="-41117650" y="3605525"/>
            <a:chExt cx="324500" cy="317500"/>
          </a:xfrm>
        </p:grpSpPr>
        <p:sp>
          <p:nvSpPr>
            <p:cNvPr id="5683" name="Google Shape;5683;p87"/>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87"/>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87"/>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86" name="Google Shape;5686;p87"/>
          <p:cNvSpPr/>
          <p:nvPr/>
        </p:nvSpPr>
        <p:spPr>
          <a:xfrm>
            <a:off x="2986719" y="2221154"/>
            <a:ext cx="372720" cy="361678"/>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87" name="Google Shape;5687;p87"/>
          <p:cNvGrpSpPr/>
          <p:nvPr/>
        </p:nvGrpSpPr>
        <p:grpSpPr>
          <a:xfrm>
            <a:off x="1806843" y="2663092"/>
            <a:ext cx="216271" cy="371814"/>
            <a:chOff x="-39205300" y="3220175"/>
            <a:chExt cx="185100" cy="318225"/>
          </a:xfrm>
        </p:grpSpPr>
        <p:sp>
          <p:nvSpPr>
            <p:cNvPr id="5688" name="Google Shape;5688;p87"/>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87"/>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0" name="Google Shape;5690;p87"/>
          <p:cNvGrpSpPr/>
          <p:nvPr/>
        </p:nvGrpSpPr>
        <p:grpSpPr>
          <a:xfrm>
            <a:off x="1772370" y="3123163"/>
            <a:ext cx="300016" cy="369273"/>
            <a:chOff x="-39248625" y="3588600"/>
            <a:chExt cx="256775" cy="316050"/>
          </a:xfrm>
        </p:grpSpPr>
        <p:sp>
          <p:nvSpPr>
            <p:cNvPr id="5691" name="Google Shape;5691;p87"/>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87"/>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93" name="Google Shape;5693;p87"/>
          <p:cNvSpPr/>
          <p:nvPr/>
        </p:nvSpPr>
        <p:spPr>
          <a:xfrm>
            <a:off x="1743391" y="3578789"/>
            <a:ext cx="363548" cy="370909"/>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87"/>
          <p:cNvSpPr/>
          <p:nvPr/>
        </p:nvSpPr>
        <p:spPr>
          <a:xfrm>
            <a:off x="3932939" y="2650227"/>
            <a:ext cx="369974" cy="368601"/>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95" name="Google Shape;5695;p87"/>
          <p:cNvGrpSpPr/>
          <p:nvPr/>
        </p:nvGrpSpPr>
        <p:grpSpPr>
          <a:xfrm>
            <a:off x="1223084" y="1311179"/>
            <a:ext cx="429504" cy="370879"/>
            <a:chOff x="-42651700" y="3217825"/>
            <a:chExt cx="367600" cy="317425"/>
          </a:xfrm>
        </p:grpSpPr>
        <p:sp>
          <p:nvSpPr>
            <p:cNvPr id="5696" name="Google Shape;5696;p87"/>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87"/>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87"/>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87"/>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0" name="Google Shape;5700;p87"/>
          <p:cNvGrpSpPr/>
          <p:nvPr/>
        </p:nvGrpSpPr>
        <p:grpSpPr>
          <a:xfrm>
            <a:off x="1258516" y="1750829"/>
            <a:ext cx="358640" cy="363226"/>
            <a:chOff x="-42617300" y="3587775"/>
            <a:chExt cx="306950" cy="310875"/>
          </a:xfrm>
        </p:grpSpPr>
        <p:sp>
          <p:nvSpPr>
            <p:cNvPr id="5701" name="Google Shape;5701;p87"/>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87"/>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03" name="Google Shape;5703;p87"/>
          <p:cNvSpPr/>
          <p:nvPr/>
        </p:nvSpPr>
        <p:spPr>
          <a:xfrm>
            <a:off x="1254968" y="2189872"/>
            <a:ext cx="371785" cy="369974"/>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04" name="Google Shape;5704;p87"/>
          <p:cNvGrpSpPr/>
          <p:nvPr/>
        </p:nvGrpSpPr>
        <p:grpSpPr>
          <a:xfrm>
            <a:off x="3430343" y="1335569"/>
            <a:ext cx="376926" cy="370324"/>
            <a:chOff x="-40748275" y="3238700"/>
            <a:chExt cx="322600" cy="316950"/>
          </a:xfrm>
        </p:grpSpPr>
        <p:sp>
          <p:nvSpPr>
            <p:cNvPr id="5705" name="Google Shape;5705;p87"/>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87"/>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87"/>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87"/>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87"/>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87"/>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1" name="Google Shape;5711;p87"/>
          <p:cNvGrpSpPr/>
          <p:nvPr/>
        </p:nvGrpSpPr>
        <p:grpSpPr>
          <a:xfrm>
            <a:off x="3432899" y="1803553"/>
            <a:ext cx="371814" cy="338690"/>
            <a:chOff x="-40745125" y="3632900"/>
            <a:chExt cx="318225" cy="289875"/>
          </a:xfrm>
        </p:grpSpPr>
        <p:sp>
          <p:nvSpPr>
            <p:cNvPr id="5712" name="Google Shape;5712;p87"/>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87"/>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87"/>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87"/>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87"/>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87"/>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87"/>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9" name="Google Shape;5719;p87"/>
          <p:cNvGrpSpPr/>
          <p:nvPr/>
        </p:nvGrpSpPr>
        <p:grpSpPr>
          <a:xfrm>
            <a:off x="3437047" y="2214764"/>
            <a:ext cx="363518" cy="370178"/>
            <a:chOff x="-40742750" y="3972175"/>
            <a:chExt cx="311125" cy="316825"/>
          </a:xfrm>
        </p:grpSpPr>
        <p:sp>
          <p:nvSpPr>
            <p:cNvPr id="5720" name="Google Shape;5720;p87"/>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87"/>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2" name="Google Shape;5722;p87"/>
          <p:cNvGrpSpPr/>
          <p:nvPr/>
        </p:nvGrpSpPr>
        <p:grpSpPr>
          <a:xfrm>
            <a:off x="2219708" y="2664932"/>
            <a:ext cx="266892" cy="369974"/>
            <a:chOff x="-38860325" y="3221750"/>
            <a:chExt cx="228425" cy="316650"/>
          </a:xfrm>
        </p:grpSpPr>
        <p:sp>
          <p:nvSpPr>
            <p:cNvPr id="5723" name="Google Shape;5723;p87"/>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87"/>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87"/>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87"/>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7" name="Google Shape;5727;p87"/>
          <p:cNvGrpSpPr/>
          <p:nvPr/>
        </p:nvGrpSpPr>
        <p:grpSpPr>
          <a:xfrm>
            <a:off x="2170515" y="3126989"/>
            <a:ext cx="380081" cy="367111"/>
            <a:chOff x="-38905225" y="3591875"/>
            <a:chExt cx="325300" cy="314200"/>
          </a:xfrm>
        </p:grpSpPr>
        <p:sp>
          <p:nvSpPr>
            <p:cNvPr id="5728" name="Google Shape;5728;p87"/>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87"/>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87"/>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31" name="Google Shape;5731;p87"/>
          <p:cNvSpPr/>
          <p:nvPr/>
        </p:nvSpPr>
        <p:spPr>
          <a:xfrm>
            <a:off x="2178329" y="3636767"/>
            <a:ext cx="369974" cy="312927"/>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32" name="Google Shape;5732;p87"/>
          <p:cNvGrpSpPr/>
          <p:nvPr/>
        </p:nvGrpSpPr>
        <p:grpSpPr>
          <a:xfrm>
            <a:off x="3977265" y="3112069"/>
            <a:ext cx="290815" cy="369740"/>
            <a:chOff x="-37370925" y="3579105"/>
            <a:chExt cx="248900" cy="316450"/>
          </a:xfrm>
        </p:grpSpPr>
        <p:sp>
          <p:nvSpPr>
            <p:cNvPr id="5733" name="Google Shape;5733;p87"/>
            <p:cNvSpPr/>
            <p:nvPr/>
          </p:nvSpPr>
          <p:spPr>
            <a:xfrm>
              <a:off x="-37268550" y="367105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87"/>
            <p:cNvSpPr/>
            <p:nvPr/>
          </p:nvSpPr>
          <p:spPr>
            <a:xfrm>
              <a:off x="-37370925" y="357910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35" name="Google Shape;5735;p87"/>
          <p:cNvSpPr/>
          <p:nvPr/>
        </p:nvSpPr>
        <p:spPr>
          <a:xfrm>
            <a:off x="1677319" y="1311867"/>
            <a:ext cx="364453" cy="36941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87"/>
          <p:cNvSpPr/>
          <p:nvPr/>
        </p:nvSpPr>
        <p:spPr>
          <a:xfrm>
            <a:off x="1702161" y="1747169"/>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37" name="Google Shape;5737;p87"/>
          <p:cNvGrpSpPr/>
          <p:nvPr/>
        </p:nvGrpSpPr>
        <p:grpSpPr>
          <a:xfrm>
            <a:off x="1670640" y="2190140"/>
            <a:ext cx="371814" cy="369974"/>
            <a:chOff x="-42259725" y="3951100"/>
            <a:chExt cx="318225" cy="316650"/>
          </a:xfrm>
        </p:grpSpPr>
        <p:sp>
          <p:nvSpPr>
            <p:cNvPr id="5738" name="Google Shape;5738;p87"/>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87"/>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0" name="Google Shape;5740;p87"/>
          <p:cNvGrpSpPr/>
          <p:nvPr/>
        </p:nvGrpSpPr>
        <p:grpSpPr>
          <a:xfrm>
            <a:off x="3869002" y="1369161"/>
            <a:ext cx="370879" cy="337755"/>
            <a:chOff x="-40378075" y="3267450"/>
            <a:chExt cx="317425" cy="289075"/>
          </a:xfrm>
        </p:grpSpPr>
        <p:sp>
          <p:nvSpPr>
            <p:cNvPr id="5741" name="Google Shape;5741;p87"/>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87"/>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87"/>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87"/>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5" name="Google Shape;5745;p87"/>
          <p:cNvGrpSpPr/>
          <p:nvPr/>
        </p:nvGrpSpPr>
        <p:grpSpPr>
          <a:xfrm>
            <a:off x="3872668" y="1770429"/>
            <a:ext cx="363548" cy="369974"/>
            <a:chOff x="-40372575" y="3604550"/>
            <a:chExt cx="311150" cy="316650"/>
          </a:xfrm>
        </p:grpSpPr>
        <p:sp>
          <p:nvSpPr>
            <p:cNvPr id="5746" name="Google Shape;5746;p87"/>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87"/>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87"/>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49" name="Google Shape;5749;p87"/>
          <p:cNvSpPr/>
          <p:nvPr/>
        </p:nvSpPr>
        <p:spPr>
          <a:xfrm>
            <a:off x="3876000" y="2213706"/>
            <a:ext cx="362613" cy="371902"/>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50" name="Google Shape;5750;p87"/>
          <p:cNvGrpSpPr/>
          <p:nvPr/>
        </p:nvGrpSpPr>
        <p:grpSpPr>
          <a:xfrm>
            <a:off x="2596617" y="2663092"/>
            <a:ext cx="399038" cy="372165"/>
            <a:chOff x="-38542250" y="3220175"/>
            <a:chExt cx="341525" cy="318525"/>
          </a:xfrm>
        </p:grpSpPr>
        <p:sp>
          <p:nvSpPr>
            <p:cNvPr id="5751" name="Google Shape;5751;p87"/>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87"/>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87"/>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4" name="Google Shape;5754;p87"/>
          <p:cNvGrpSpPr/>
          <p:nvPr/>
        </p:nvGrpSpPr>
        <p:grpSpPr>
          <a:xfrm>
            <a:off x="2618549" y="3122462"/>
            <a:ext cx="369974" cy="369068"/>
            <a:chOff x="-38537400" y="3588000"/>
            <a:chExt cx="316650" cy="315875"/>
          </a:xfrm>
        </p:grpSpPr>
        <p:sp>
          <p:nvSpPr>
            <p:cNvPr id="5755" name="Google Shape;5755;p87"/>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87"/>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87"/>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87"/>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9" name="Google Shape;5759;p87"/>
          <p:cNvGrpSpPr/>
          <p:nvPr/>
        </p:nvGrpSpPr>
        <p:grpSpPr>
          <a:xfrm>
            <a:off x="2617629" y="3579991"/>
            <a:ext cx="371814" cy="369974"/>
            <a:chOff x="-38538975" y="3954250"/>
            <a:chExt cx="318225" cy="316650"/>
          </a:xfrm>
        </p:grpSpPr>
        <p:sp>
          <p:nvSpPr>
            <p:cNvPr id="5760" name="Google Shape;5760;p87"/>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87"/>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2" name="Google Shape;5762;p87"/>
          <p:cNvGrpSpPr/>
          <p:nvPr/>
        </p:nvGrpSpPr>
        <p:grpSpPr>
          <a:xfrm>
            <a:off x="3934941" y="3574918"/>
            <a:ext cx="375465" cy="371814"/>
            <a:chOff x="-37385100" y="3949908"/>
            <a:chExt cx="321350" cy="318225"/>
          </a:xfrm>
        </p:grpSpPr>
        <p:sp>
          <p:nvSpPr>
            <p:cNvPr id="5763" name="Google Shape;5763;p87"/>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87"/>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5" name="Google Shape;5765;p87"/>
          <p:cNvGrpSpPr/>
          <p:nvPr/>
        </p:nvGrpSpPr>
        <p:grpSpPr>
          <a:xfrm>
            <a:off x="2110600" y="1310478"/>
            <a:ext cx="370909" cy="370675"/>
            <a:chOff x="-41895050" y="3217225"/>
            <a:chExt cx="317450" cy="317250"/>
          </a:xfrm>
        </p:grpSpPr>
        <p:sp>
          <p:nvSpPr>
            <p:cNvPr id="5766" name="Google Shape;5766;p87"/>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87"/>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87"/>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87"/>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87"/>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1" name="Google Shape;5771;p87"/>
          <p:cNvGrpSpPr/>
          <p:nvPr/>
        </p:nvGrpSpPr>
        <p:grpSpPr>
          <a:xfrm>
            <a:off x="2110148" y="1747412"/>
            <a:ext cx="371814" cy="369974"/>
            <a:chOff x="-41893475" y="3584850"/>
            <a:chExt cx="318225" cy="316650"/>
          </a:xfrm>
        </p:grpSpPr>
        <p:sp>
          <p:nvSpPr>
            <p:cNvPr id="5772" name="Google Shape;5772;p87"/>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87"/>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87"/>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87"/>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76" name="Google Shape;5776;p87"/>
          <p:cNvSpPr/>
          <p:nvPr/>
        </p:nvSpPr>
        <p:spPr>
          <a:xfrm>
            <a:off x="2113120" y="2191712"/>
            <a:ext cx="371814" cy="36930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87"/>
          <p:cNvSpPr/>
          <p:nvPr/>
        </p:nvSpPr>
        <p:spPr>
          <a:xfrm>
            <a:off x="824879" y="2684050"/>
            <a:ext cx="438997" cy="36903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78" name="Google Shape;5778;p87"/>
          <p:cNvGrpSpPr/>
          <p:nvPr/>
        </p:nvGrpSpPr>
        <p:grpSpPr>
          <a:xfrm>
            <a:off x="880176" y="3142704"/>
            <a:ext cx="337522" cy="370909"/>
            <a:chOff x="-39998250" y="3605325"/>
            <a:chExt cx="288875" cy="317450"/>
          </a:xfrm>
        </p:grpSpPr>
        <p:sp>
          <p:nvSpPr>
            <p:cNvPr id="5779" name="Google Shape;5779;p87"/>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87"/>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1" name="Google Shape;5781;p87"/>
          <p:cNvGrpSpPr/>
          <p:nvPr/>
        </p:nvGrpSpPr>
        <p:grpSpPr>
          <a:xfrm>
            <a:off x="863950" y="3601168"/>
            <a:ext cx="369974" cy="369945"/>
            <a:chOff x="-40011050" y="3972375"/>
            <a:chExt cx="316650" cy="316625"/>
          </a:xfrm>
        </p:grpSpPr>
        <p:sp>
          <p:nvSpPr>
            <p:cNvPr id="5782" name="Google Shape;5782;p87"/>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87"/>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4" name="Google Shape;5784;p87"/>
          <p:cNvGrpSpPr/>
          <p:nvPr/>
        </p:nvGrpSpPr>
        <p:grpSpPr>
          <a:xfrm>
            <a:off x="3095881" y="2665867"/>
            <a:ext cx="266921" cy="369039"/>
            <a:chOff x="-38129425" y="3222550"/>
            <a:chExt cx="228450" cy="315850"/>
          </a:xfrm>
        </p:grpSpPr>
        <p:sp>
          <p:nvSpPr>
            <p:cNvPr id="5785" name="Google Shape;5785;p87"/>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87"/>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7" name="Google Shape;5787;p87"/>
          <p:cNvGrpSpPr/>
          <p:nvPr/>
        </p:nvGrpSpPr>
        <p:grpSpPr>
          <a:xfrm>
            <a:off x="3050850" y="3122462"/>
            <a:ext cx="371785" cy="369974"/>
            <a:chOff x="-38172725" y="3588000"/>
            <a:chExt cx="318200" cy="316650"/>
          </a:xfrm>
        </p:grpSpPr>
        <p:sp>
          <p:nvSpPr>
            <p:cNvPr id="5788" name="Google Shape;5788;p87"/>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87"/>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87"/>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87"/>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87"/>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87"/>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87"/>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87"/>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6" name="Google Shape;5796;p87"/>
          <p:cNvGrpSpPr/>
          <p:nvPr/>
        </p:nvGrpSpPr>
        <p:grpSpPr>
          <a:xfrm>
            <a:off x="3126752" y="3580897"/>
            <a:ext cx="219981" cy="369974"/>
            <a:chOff x="-38109725" y="3955025"/>
            <a:chExt cx="188275" cy="316650"/>
          </a:xfrm>
        </p:grpSpPr>
        <p:sp>
          <p:nvSpPr>
            <p:cNvPr id="5797" name="Google Shape;5797;p87"/>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87"/>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99" name="Google Shape;5799;p87"/>
          <p:cNvSpPr/>
          <p:nvPr/>
        </p:nvSpPr>
        <p:spPr>
          <a:xfrm>
            <a:off x="2228355" y="4040658"/>
            <a:ext cx="383790" cy="37026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00" name="Google Shape;5800;p87"/>
          <p:cNvGrpSpPr/>
          <p:nvPr/>
        </p:nvGrpSpPr>
        <p:grpSpPr>
          <a:xfrm>
            <a:off x="2542151" y="1312318"/>
            <a:ext cx="373654" cy="369068"/>
            <a:chOff x="-41530375" y="3218800"/>
            <a:chExt cx="319800" cy="315875"/>
          </a:xfrm>
        </p:grpSpPr>
        <p:sp>
          <p:nvSpPr>
            <p:cNvPr id="5801" name="Google Shape;5801;p87"/>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87"/>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3" name="Google Shape;5803;p87"/>
          <p:cNvGrpSpPr/>
          <p:nvPr/>
        </p:nvGrpSpPr>
        <p:grpSpPr>
          <a:xfrm>
            <a:off x="2544444" y="1827476"/>
            <a:ext cx="369068" cy="289004"/>
            <a:chOff x="-41526450" y="3653375"/>
            <a:chExt cx="315875" cy="247350"/>
          </a:xfrm>
        </p:grpSpPr>
        <p:sp>
          <p:nvSpPr>
            <p:cNvPr id="5804" name="Google Shape;5804;p87"/>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87"/>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6" name="Google Shape;5806;p87"/>
          <p:cNvGrpSpPr/>
          <p:nvPr/>
        </p:nvGrpSpPr>
        <p:grpSpPr>
          <a:xfrm>
            <a:off x="2545831" y="2190140"/>
            <a:ext cx="366293" cy="369974"/>
            <a:chOff x="-41526450" y="3951100"/>
            <a:chExt cx="313500" cy="316650"/>
          </a:xfrm>
        </p:grpSpPr>
        <p:sp>
          <p:nvSpPr>
            <p:cNvPr id="5807" name="Google Shape;5807;p87"/>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87"/>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87"/>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0" name="Google Shape;5810;p87"/>
          <p:cNvGrpSpPr/>
          <p:nvPr/>
        </p:nvGrpSpPr>
        <p:grpSpPr>
          <a:xfrm>
            <a:off x="1311086" y="2684269"/>
            <a:ext cx="339595" cy="371814"/>
            <a:chOff x="-39625900" y="3238300"/>
            <a:chExt cx="290650" cy="318225"/>
          </a:xfrm>
        </p:grpSpPr>
        <p:sp>
          <p:nvSpPr>
            <p:cNvPr id="5811" name="Google Shape;5811;p87"/>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87"/>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13" name="Google Shape;5813;p87"/>
          <p:cNvSpPr/>
          <p:nvPr/>
        </p:nvSpPr>
        <p:spPr>
          <a:xfrm>
            <a:off x="1333259" y="3143395"/>
            <a:ext cx="315672" cy="369974"/>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14" name="Google Shape;5814;p87"/>
          <p:cNvGrpSpPr/>
          <p:nvPr/>
        </p:nvGrpSpPr>
        <p:grpSpPr>
          <a:xfrm>
            <a:off x="1305137" y="3600730"/>
            <a:ext cx="366293" cy="370441"/>
            <a:chOff x="-39647175" y="3972000"/>
            <a:chExt cx="313500" cy="317050"/>
          </a:xfrm>
        </p:grpSpPr>
        <p:sp>
          <p:nvSpPr>
            <p:cNvPr id="5815" name="Google Shape;5815;p87"/>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87"/>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87"/>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8" name="Google Shape;5818;p87"/>
          <p:cNvGrpSpPr/>
          <p:nvPr/>
        </p:nvGrpSpPr>
        <p:grpSpPr>
          <a:xfrm>
            <a:off x="3474265" y="2664728"/>
            <a:ext cx="375495" cy="370879"/>
            <a:chOff x="-37808850" y="3221575"/>
            <a:chExt cx="321375" cy="317425"/>
          </a:xfrm>
        </p:grpSpPr>
        <p:sp>
          <p:nvSpPr>
            <p:cNvPr id="5819" name="Google Shape;5819;p87"/>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87"/>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1" name="Google Shape;5821;p87"/>
          <p:cNvGrpSpPr/>
          <p:nvPr/>
        </p:nvGrpSpPr>
        <p:grpSpPr>
          <a:xfrm>
            <a:off x="3483038" y="3186759"/>
            <a:ext cx="372749" cy="241158"/>
            <a:chOff x="-37806500" y="3643030"/>
            <a:chExt cx="319025" cy="206400"/>
          </a:xfrm>
        </p:grpSpPr>
        <p:sp>
          <p:nvSpPr>
            <p:cNvPr id="5822" name="Google Shape;5822;p87"/>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87"/>
            <p:cNvSpPr/>
            <p:nvPr/>
          </p:nvSpPr>
          <p:spPr>
            <a:xfrm>
              <a:off x="-37806500" y="3643030"/>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4" name="Google Shape;5824;p87"/>
          <p:cNvGrpSpPr/>
          <p:nvPr/>
        </p:nvGrpSpPr>
        <p:grpSpPr>
          <a:xfrm>
            <a:off x="3485346" y="3579056"/>
            <a:ext cx="368134" cy="371814"/>
            <a:chOff x="-37804925" y="3953450"/>
            <a:chExt cx="315075" cy="318225"/>
          </a:xfrm>
        </p:grpSpPr>
        <p:sp>
          <p:nvSpPr>
            <p:cNvPr id="5825" name="Google Shape;5825;p87"/>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87"/>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87"/>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28" name="Google Shape;5828;p87"/>
          <p:cNvSpPr/>
          <p:nvPr/>
        </p:nvSpPr>
        <p:spPr>
          <a:xfrm>
            <a:off x="2734290" y="4043800"/>
            <a:ext cx="265986" cy="369039"/>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29" name="Google Shape;5829;p87"/>
          <p:cNvGrpSpPr/>
          <p:nvPr/>
        </p:nvGrpSpPr>
        <p:grpSpPr>
          <a:xfrm>
            <a:off x="4840364" y="1328538"/>
            <a:ext cx="355663" cy="308725"/>
            <a:chOff x="-28462125" y="3199700"/>
            <a:chExt cx="298550" cy="259150"/>
          </a:xfrm>
        </p:grpSpPr>
        <p:sp>
          <p:nvSpPr>
            <p:cNvPr id="5830" name="Google Shape;5830;p87"/>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87"/>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87"/>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3" name="Google Shape;5833;p87"/>
          <p:cNvGrpSpPr/>
          <p:nvPr/>
        </p:nvGrpSpPr>
        <p:grpSpPr>
          <a:xfrm>
            <a:off x="4841317" y="1763228"/>
            <a:ext cx="353757" cy="352833"/>
            <a:chOff x="-28461325" y="3545475"/>
            <a:chExt cx="296950" cy="296175"/>
          </a:xfrm>
        </p:grpSpPr>
        <p:sp>
          <p:nvSpPr>
            <p:cNvPr id="5834" name="Google Shape;5834;p87"/>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87"/>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87"/>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87"/>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87"/>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87"/>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0" name="Google Shape;5840;p87"/>
          <p:cNvGrpSpPr/>
          <p:nvPr/>
        </p:nvGrpSpPr>
        <p:grpSpPr>
          <a:xfrm>
            <a:off x="4837550" y="2213272"/>
            <a:ext cx="361292" cy="352803"/>
            <a:chOff x="-28463700" y="3914875"/>
            <a:chExt cx="303275" cy="296150"/>
          </a:xfrm>
        </p:grpSpPr>
        <p:sp>
          <p:nvSpPr>
            <p:cNvPr id="5841" name="Google Shape;5841;p87"/>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87"/>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3" name="Google Shape;5843;p87"/>
          <p:cNvGrpSpPr/>
          <p:nvPr/>
        </p:nvGrpSpPr>
        <p:grpSpPr>
          <a:xfrm>
            <a:off x="7072335" y="1369355"/>
            <a:ext cx="351880" cy="227092"/>
            <a:chOff x="-26573400" y="3224125"/>
            <a:chExt cx="295375" cy="190625"/>
          </a:xfrm>
        </p:grpSpPr>
        <p:sp>
          <p:nvSpPr>
            <p:cNvPr id="5844" name="Google Shape;5844;p87"/>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87"/>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6" name="Google Shape;5846;p87"/>
          <p:cNvGrpSpPr/>
          <p:nvPr/>
        </p:nvGrpSpPr>
        <p:grpSpPr>
          <a:xfrm>
            <a:off x="7072335" y="1763690"/>
            <a:ext cx="351880" cy="351910"/>
            <a:chOff x="-26573400" y="3546250"/>
            <a:chExt cx="295375" cy="295400"/>
          </a:xfrm>
        </p:grpSpPr>
        <p:sp>
          <p:nvSpPr>
            <p:cNvPr id="5847" name="Google Shape;5847;p87"/>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87"/>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87"/>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87"/>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87"/>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2" name="Google Shape;5852;p87"/>
          <p:cNvGrpSpPr/>
          <p:nvPr/>
        </p:nvGrpSpPr>
        <p:grpSpPr>
          <a:xfrm>
            <a:off x="7060615" y="2213599"/>
            <a:ext cx="375319" cy="352148"/>
            <a:chOff x="-26583625" y="3917025"/>
            <a:chExt cx="315050" cy="295600"/>
          </a:xfrm>
        </p:grpSpPr>
        <p:sp>
          <p:nvSpPr>
            <p:cNvPr id="5853" name="Google Shape;5853;p87"/>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87"/>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87"/>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87"/>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57" name="Google Shape;5857;p87"/>
          <p:cNvSpPr/>
          <p:nvPr/>
        </p:nvSpPr>
        <p:spPr>
          <a:xfrm>
            <a:off x="5727703" y="2694114"/>
            <a:ext cx="352833" cy="351880"/>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58" name="Google Shape;5858;p87"/>
          <p:cNvGrpSpPr/>
          <p:nvPr/>
        </p:nvGrpSpPr>
        <p:grpSpPr>
          <a:xfrm>
            <a:off x="5759130" y="3172629"/>
            <a:ext cx="289039" cy="352833"/>
            <a:chOff x="-24694925" y="3518700"/>
            <a:chExt cx="242625" cy="296175"/>
          </a:xfrm>
        </p:grpSpPr>
        <p:sp>
          <p:nvSpPr>
            <p:cNvPr id="5859" name="Google Shape;5859;p87"/>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87"/>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87"/>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87"/>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3" name="Google Shape;5863;p87"/>
          <p:cNvGrpSpPr/>
          <p:nvPr/>
        </p:nvGrpSpPr>
        <p:grpSpPr>
          <a:xfrm>
            <a:off x="5758668" y="3622657"/>
            <a:ext cx="289962" cy="352833"/>
            <a:chOff x="-24709100" y="3888875"/>
            <a:chExt cx="243400" cy="296175"/>
          </a:xfrm>
        </p:grpSpPr>
        <p:sp>
          <p:nvSpPr>
            <p:cNvPr id="5864" name="Google Shape;5864;p87"/>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87"/>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87"/>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7" name="Google Shape;5867;p87"/>
          <p:cNvGrpSpPr/>
          <p:nvPr/>
        </p:nvGrpSpPr>
        <p:grpSpPr>
          <a:xfrm>
            <a:off x="7958668" y="2695320"/>
            <a:ext cx="356556" cy="349557"/>
            <a:chOff x="-22863675" y="3131775"/>
            <a:chExt cx="299300" cy="293425"/>
          </a:xfrm>
        </p:grpSpPr>
        <p:sp>
          <p:nvSpPr>
            <p:cNvPr id="5868" name="Google Shape;5868;p87"/>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87"/>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87"/>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1" name="Google Shape;5871;p87"/>
          <p:cNvGrpSpPr/>
          <p:nvPr/>
        </p:nvGrpSpPr>
        <p:grpSpPr>
          <a:xfrm>
            <a:off x="5301532" y="1306499"/>
            <a:ext cx="310602" cy="352803"/>
            <a:chOff x="-28069875" y="3175300"/>
            <a:chExt cx="260725" cy="296150"/>
          </a:xfrm>
        </p:grpSpPr>
        <p:sp>
          <p:nvSpPr>
            <p:cNvPr id="5872" name="Google Shape;5872;p87"/>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87"/>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87"/>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87"/>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87"/>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87"/>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87"/>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87"/>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87"/>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81" name="Google Shape;5881;p87"/>
          <p:cNvSpPr/>
          <p:nvPr/>
        </p:nvSpPr>
        <p:spPr>
          <a:xfrm>
            <a:off x="5280965" y="1764235"/>
            <a:ext cx="352803" cy="350719"/>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82" name="Google Shape;5882;p87"/>
          <p:cNvGrpSpPr/>
          <p:nvPr/>
        </p:nvGrpSpPr>
        <p:grpSpPr>
          <a:xfrm>
            <a:off x="5342810" y="2213733"/>
            <a:ext cx="228045" cy="351880"/>
            <a:chOff x="-28032075" y="3916450"/>
            <a:chExt cx="191425" cy="295375"/>
          </a:xfrm>
        </p:grpSpPr>
        <p:sp>
          <p:nvSpPr>
            <p:cNvPr id="5883" name="Google Shape;5883;p87"/>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87"/>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87"/>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6" name="Google Shape;5886;p87"/>
          <p:cNvGrpSpPr/>
          <p:nvPr/>
        </p:nvGrpSpPr>
        <p:grpSpPr>
          <a:xfrm>
            <a:off x="7508157" y="1306484"/>
            <a:ext cx="352833" cy="352833"/>
            <a:chOff x="-26201650" y="3176075"/>
            <a:chExt cx="296175" cy="296175"/>
          </a:xfrm>
        </p:grpSpPr>
        <p:sp>
          <p:nvSpPr>
            <p:cNvPr id="5887" name="Google Shape;5887;p87"/>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87"/>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9" name="Google Shape;5889;p87"/>
          <p:cNvGrpSpPr/>
          <p:nvPr/>
        </p:nvGrpSpPr>
        <p:grpSpPr>
          <a:xfrm>
            <a:off x="7507680" y="1763705"/>
            <a:ext cx="353786" cy="351880"/>
            <a:chOff x="-26204800" y="3547050"/>
            <a:chExt cx="296975" cy="295375"/>
          </a:xfrm>
        </p:grpSpPr>
        <p:sp>
          <p:nvSpPr>
            <p:cNvPr id="5890" name="Google Shape;5890;p87"/>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87"/>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92" name="Google Shape;5892;p87"/>
          <p:cNvSpPr/>
          <p:nvPr/>
        </p:nvSpPr>
        <p:spPr>
          <a:xfrm>
            <a:off x="7540567" y="2213200"/>
            <a:ext cx="289009" cy="352833"/>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93" name="Google Shape;5893;p87"/>
          <p:cNvGrpSpPr/>
          <p:nvPr/>
        </p:nvGrpSpPr>
        <p:grpSpPr>
          <a:xfrm>
            <a:off x="6178935" y="2693683"/>
            <a:ext cx="345328" cy="352833"/>
            <a:chOff x="-24353875" y="3147725"/>
            <a:chExt cx="289875" cy="296175"/>
          </a:xfrm>
        </p:grpSpPr>
        <p:sp>
          <p:nvSpPr>
            <p:cNvPr id="5894" name="Google Shape;5894;p87"/>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87"/>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6" name="Google Shape;5896;p87"/>
          <p:cNvGrpSpPr/>
          <p:nvPr/>
        </p:nvGrpSpPr>
        <p:grpSpPr>
          <a:xfrm>
            <a:off x="6186917" y="3173090"/>
            <a:ext cx="329365" cy="351910"/>
            <a:chOff x="-24344425" y="3519475"/>
            <a:chExt cx="276475" cy="295400"/>
          </a:xfrm>
        </p:grpSpPr>
        <p:sp>
          <p:nvSpPr>
            <p:cNvPr id="5897" name="Google Shape;5897;p87"/>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87"/>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9" name="Google Shape;5899;p87"/>
          <p:cNvGrpSpPr/>
          <p:nvPr/>
        </p:nvGrpSpPr>
        <p:grpSpPr>
          <a:xfrm>
            <a:off x="6176597" y="3625010"/>
            <a:ext cx="350004" cy="348128"/>
            <a:chOff x="-24353075" y="3891250"/>
            <a:chExt cx="293800" cy="292225"/>
          </a:xfrm>
        </p:grpSpPr>
        <p:sp>
          <p:nvSpPr>
            <p:cNvPr id="5900" name="Google Shape;5900;p87"/>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87"/>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2" name="Google Shape;5902;p87"/>
          <p:cNvGrpSpPr/>
          <p:nvPr/>
        </p:nvGrpSpPr>
        <p:grpSpPr>
          <a:xfrm>
            <a:off x="7960068" y="3173313"/>
            <a:ext cx="353757" cy="351463"/>
            <a:chOff x="-22845575" y="3504075"/>
            <a:chExt cx="296950" cy="295025"/>
          </a:xfrm>
        </p:grpSpPr>
        <p:sp>
          <p:nvSpPr>
            <p:cNvPr id="5903" name="Google Shape;5903;p87"/>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87"/>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5" name="Google Shape;5905;p87"/>
          <p:cNvGrpSpPr/>
          <p:nvPr/>
        </p:nvGrpSpPr>
        <p:grpSpPr>
          <a:xfrm>
            <a:off x="5753249" y="1306961"/>
            <a:ext cx="299344" cy="351880"/>
            <a:chOff x="-27691025" y="3175300"/>
            <a:chExt cx="251275" cy="295375"/>
          </a:xfrm>
        </p:grpSpPr>
        <p:sp>
          <p:nvSpPr>
            <p:cNvPr id="5906" name="Google Shape;5906;p87"/>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87"/>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87"/>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87"/>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0" name="Google Shape;5910;p87"/>
          <p:cNvGrpSpPr/>
          <p:nvPr/>
        </p:nvGrpSpPr>
        <p:grpSpPr>
          <a:xfrm>
            <a:off x="5725566" y="1825637"/>
            <a:ext cx="354710" cy="228015"/>
            <a:chOff x="-27721750" y="3598250"/>
            <a:chExt cx="297750" cy="191400"/>
          </a:xfrm>
        </p:grpSpPr>
        <p:sp>
          <p:nvSpPr>
            <p:cNvPr id="5911" name="Google Shape;5911;p87"/>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87"/>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3" name="Google Shape;5913;p87"/>
          <p:cNvGrpSpPr/>
          <p:nvPr/>
        </p:nvGrpSpPr>
        <p:grpSpPr>
          <a:xfrm>
            <a:off x="5726966" y="2219183"/>
            <a:ext cx="351910" cy="340980"/>
            <a:chOff x="-27719400" y="3925600"/>
            <a:chExt cx="295400" cy="286225"/>
          </a:xfrm>
        </p:grpSpPr>
        <p:sp>
          <p:nvSpPr>
            <p:cNvPr id="5914" name="Google Shape;5914;p87"/>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87"/>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6" name="Google Shape;5916;p87"/>
          <p:cNvGrpSpPr/>
          <p:nvPr/>
        </p:nvGrpSpPr>
        <p:grpSpPr>
          <a:xfrm>
            <a:off x="7948238" y="1306023"/>
            <a:ext cx="353757" cy="353757"/>
            <a:chOff x="-25834600" y="3176875"/>
            <a:chExt cx="296950" cy="296950"/>
          </a:xfrm>
        </p:grpSpPr>
        <p:sp>
          <p:nvSpPr>
            <p:cNvPr id="5917" name="Google Shape;5917;p87"/>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87"/>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87"/>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87"/>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87"/>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2" name="Google Shape;5922;p87"/>
          <p:cNvGrpSpPr/>
          <p:nvPr/>
        </p:nvGrpSpPr>
        <p:grpSpPr>
          <a:xfrm>
            <a:off x="7948238" y="1774024"/>
            <a:ext cx="353757" cy="331241"/>
            <a:chOff x="-25834600" y="3564375"/>
            <a:chExt cx="296950" cy="278050"/>
          </a:xfrm>
        </p:grpSpPr>
        <p:sp>
          <p:nvSpPr>
            <p:cNvPr id="5923" name="Google Shape;5923;p87"/>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87"/>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87"/>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87"/>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87"/>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87"/>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87"/>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87"/>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1" name="Google Shape;5931;p87"/>
          <p:cNvGrpSpPr/>
          <p:nvPr/>
        </p:nvGrpSpPr>
        <p:grpSpPr>
          <a:xfrm>
            <a:off x="7946362" y="2213376"/>
            <a:ext cx="357509" cy="352595"/>
            <a:chOff x="-25834600" y="3915850"/>
            <a:chExt cx="300100" cy="295975"/>
          </a:xfrm>
        </p:grpSpPr>
        <p:sp>
          <p:nvSpPr>
            <p:cNvPr id="5932" name="Google Shape;5932;p87"/>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87"/>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87"/>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5" name="Google Shape;5935;p87"/>
          <p:cNvGrpSpPr/>
          <p:nvPr/>
        </p:nvGrpSpPr>
        <p:grpSpPr>
          <a:xfrm>
            <a:off x="6681790" y="2694606"/>
            <a:ext cx="228968" cy="350987"/>
            <a:chOff x="-23930925" y="3149300"/>
            <a:chExt cx="192200" cy="294625"/>
          </a:xfrm>
        </p:grpSpPr>
        <p:sp>
          <p:nvSpPr>
            <p:cNvPr id="5936" name="Google Shape;5936;p87"/>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87"/>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87"/>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87"/>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0" name="Google Shape;5940;p87"/>
          <p:cNvGrpSpPr/>
          <p:nvPr/>
        </p:nvGrpSpPr>
        <p:grpSpPr>
          <a:xfrm>
            <a:off x="6638620" y="3173090"/>
            <a:ext cx="315307" cy="351910"/>
            <a:chOff x="-23962425" y="3519475"/>
            <a:chExt cx="264675" cy="295400"/>
          </a:xfrm>
        </p:grpSpPr>
        <p:sp>
          <p:nvSpPr>
            <p:cNvPr id="5941" name="Google Shape;5941;p87"/>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87"/>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43" name="Google Shape;5943;p87"/>
          <p:cNvSpPr/>
          <p:nvPr/>
        </p:nvSpPr>
        <p:spPr>
          <a:xfrm>
            <a:off x="6609056" y="3626801"/>
            <a:ext cx="375349" cy="344435"/>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44" name="Google Shape;5944;p87"/>
          <p:cNvGrpSpPr/>
          <p:nvPr/>
        </p:nvGrpSpPr>
        <p:grpSpPr>
          <a:xfrm>
            <a:off x="8017295" y="3623134"/>
            <a:ext cx="239302" cy="351880"/>
            <a:chOff x="-22788075" y="3904625"/>
            <a:chExt cx="200875" cy="295375"/>
          </a:xfrm>
        </p:grpSpPr>
        <p:sp>
          <p:nvSpPr>
            <p:cNvPr id="5945" name="Google Shape;5945;p87"/>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87"/>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87"/>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87"/>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9" name="Google Shape;5949;p87"/>
          <p:cNvGrpSpPr/>
          <p:nvPr/>
        </p:nvGrpSpPr>
        <p:grpSpPr>
          <a:xfrm>
            <a:off x="6172593" y="1306499"/>
            <a:ext cx="354710" cy="352803"/>
            <a:chOff x="-27351575" y="3175300"/>
            <a:chExt cx="297750" cy="296150"/>
          </a:xfrm>
        </p:grpSpPr>
        <p:sp>
          <p:nvSpPr>
            <p:cNvPr id="5950" name="Google Shape;5950;p87"/>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87"/>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87"/>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87"/>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4" name="Google Shape;5954;p87"/>
          <p:cNvGrpSpPr/>
          <p:nvPr/>
        </p:nvGrpSpPr>
        <p:grpSpPr>
          <a:xfrm>
            <a:off x="6218402" y="1758809"/>
            <a:ext cx="269293" cy="353072"/>
            <a:chOff x="-27313750" y="3545275"/>
            <a:chExt cx="226050" cy="296375"/>
          </a:xfrm>
        </p:grpSpPr>
        <p:sp>
          <p:nvSpPr>
            <p:cNvPr id="5955" name="Google Shape;5955;p87"/>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87"/>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87"/>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8" name="Google Shape;5958;p87"/>
          <p:cNvGrpSpPr/>
          <p:nvPr/>
        </p:nvGrpSpPr>
        <p:grpSpPr>
          <a:xfrm>
            <a:off x="6172593" y="2211380"/>
            <a:ext cx="354710" cy="356586"/>
            <a:chOff x="-27351575" y="3915650"/>
            <a:chExt cx="297750" cy="299325"/>
          </a:xfrm>
        </p:grpSpPr>
        <p:sp>
          <p:nvSpPr>
            <p:cNvPr id="5959" name="Google Shape;5959;p87"/>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87"/>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1" name="Google Shape;5961;p87"/>
          <p:cNvGrpSpPr/>
          <p:nvPr/>
        </p:nvGrpSpPr>
        <p:grpSpPr>
          <a:xfrm>
            <a:off x="4860084" y="2693579"/>
            <a:ext cx="319060" cy="353042"/>
            <a:chOff x="-25445525" y="3175900"/>
            <a:chExt cx="267825" cy="296350"/>
          </a:xfrm>
        </p:grpSpPr>
        <p:sp>
          <p:nvSpPr>
            <p:cNvPr id="5962" name="Google Shape;5962;p87"/>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87"/>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87"/>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5" name="Google Shape;5965;p87"/>
          <p:cNvGrpSpPr/>
          <p:nvPr/>
        </p:nvGrpSpPr>
        <p:grpSpPr>
          <a:xfrm>
            <a:off x="4841797" y="3183902"/>
            <a:ext cx="355633" cy="330288"/>
            <a:chOff x="-25465200" y="3565175"/>
            <a:chExt cx="298525" cy="277250"/>
          </a:xfrm>
        </p:grpSpPr>
        <p:sp>
          <p:nvSpPr>
            <p:cNvPr id="5966" name="Google Shape;5966;p87"/>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87"/>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8" name="Google Shape;5968;p87"/>
          <p:cNvGrpSpPr/>
          <p:nvPr/>
        </p:nvGrpSpPr>
        <p:grpSpPr>
          <a:xfrm>
            <a:off x="4841336" y="3623432"/>
            <a:ext cx="356556" cy="351285"/>
            <a:chOff x="-25465200" y="3916150"/>
            <a:chExt cx="299300" cy="294875"/>
          </a:xfrm>
        </p:grpSpPr>
        <p:sp>
          <p:nvSpPr>
            <p:cNvPr id="5969" name="Google Shape;5969;p87"/>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87"/>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1" name="Google Shape;5971;p87"/>
          <p:cNvGrpSpPr/>
          <p:nvPr/>
        </p:nvGrpSpPr>
        <p:grpSpPr>
          <a:xfrm>
            <a:off x="7068775" y="2693698"/>
            <a:ext cx="351880" cy="352803"/>
            <a:chOff x="-23615075" y="3148525"/>
            <a:chExt cx="295375" cy="296150"/>
          </a:xfrm>
        </p:grpSpPr>
        <p:sp>
          <p:nvSpPr>
            <p:cNvPr id="5972" name="Google Shape;5972;p87"/>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87"/>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87"/>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87"/>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76" name="Google Shape;5976;p87"/>
          <p:cNvSpPr/>
          <p:nvPr/>
        </p:nvSpPr>
        <p:spPr>
          <a:xfrm>
            <a:off x="7066872" y="3172057"/>
            <a:ext cx="356586" cy="353876"/>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77" name="Google Shape;5977;p87"/>
          <p:cNvGrpSpPr/>
          <p:nvPr/>
        </p:nvGrpSpPr>
        <p:grpSpPr>
          <a:xfrm>
            <a:off x="7068299" y="3632977"/>
            <a:ext cx="352833" cy="332194"/>
            <a:chOff x="-23615075" y="3906200"/>
            <a:chExt cx="296175" cy="278850"/>
          </a:xfrm>
        </p:grpSpPr>
        <p:sp>
          <p:nvSpPr>
            <p:cNvPr id="5978" name="Google Shape;5978;p87"/>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87"/>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87"/>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81" name="Google Shape;5981;p87"/>
          <p:cNvSpPr/>
          <p:nvPr/>
        </p:nvSpPr>
        <p:spPr>
          <a:xfrm>
            <a:off x="6187131" y="4064945"/>
            <a:ext cx="351880" cy="350957"/>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82" name="Google Shape;5982;p87"/>
          <p:cNvGrpSpPr/>
          <p:nvPr/>
        </p:nvGrpSpPr>
        <p:grpSpPr>
          <a:xfrm>
            <a:off x="6617268" y="1306618"/>
            <a:ext cx="353757" cy="352565"/>
            <a:chOff x="-26980600" y="3175500"/>
            <a:chExt cx="296950" cy="295950"/>
          </a:xfrm>
        </p:grpSpPr>
        <p:sp>
          <p:nvSpPr>
            <p:cNvPr id="5983" name="Google Shape;5983;p87"/>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87"/>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87"/>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86" name="Google Shape;5986;p87"/>
          <p:cNvSpPr/>
          <p:nvPr/>
        </p:nvSpPr>
        <p:spPr>
          <a:xfrm>
            <a:off x="6639835" y="1763639"/>
            <a:ext cx="309649" cy="351910"/>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87" name="Google Shape;5987;p87"/>
          <p:cNvGrpSpPr/>
          <p:nvPr/>
        </p:nvGrpSpPr>
        <p:grpSpPr>
          <a:xfrm>
            <a:off x="6617744" y="2245154"/>
            <a:ext cx="352803" cy="289039"/>
            <a:chOff x="-26981375" y="3951875"/>
            <a:chExt cx="296150" cy="242625"/>
          </a:xfrm>
        </p:grpSpPr>
        <p:sp>
          <p:nvSpPr>
            <p:cNvPr id="5988" name="Google Shape;5988;p87"/>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87"/>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87"/>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1" name="Google Shape;5991;p87"/>
          <p:cNvGrpSpPr/>
          <p:nvPr/>
        </p:nvGrpSpPr>
        <p:grpSpPr>
          <a:xfrm>
            <a:off x="5282787" y="2692745"/>
            <a:ext cx="351910" cy="354710"/>
            <a:chOff x="-25094250" y="3176075"/>
            <a:chExt cx="295400" cy="297750"/>
          </a:xfrm>
        </p:grpSpPr>
        <p:sp>
          <p:nvSpPr>
            <p:cNvPr id="5992" name="Google Shape;5992;p87"/>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87"/>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87"/>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5" name="Google Shape;5995;p87"/>
          <p:cNvGrpSpPr/>
          <p:nvPr/>
        </p:nvGrpSpPr>
        <p:grpSpPr>
          <a:xfrm>
            <a:off x="5282787" y="3173106"/>
            <a:ext cx="351910" cy="351880"/>
            <a:chOff x="-25094250" y="3547050"/>
            <a:chExt cx="295400" cy="295375"/>
          </a:xfrm>
        </p:grpSpPr>
        <p:sp>
          <p:nvSpPr>
            <p:cNvPr id="5996" name="Google Shape;5996;p87"/>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87"/>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87"/>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87"/>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87"/>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01" name="Google Shape;6001;p87"/>
          <p:cNvSpPr/>
          <p:nvPr/>
        </p:nvSpPr>
        <p:spPr>
          <a:xfrm>
            <a:off x="5282803" y="3678086"/>
            <a:ext cx="352833" cy="241864"/>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02" name="Google Shape;6002;p87"/>
          <p:cNvGrpSpPr/>
          <p:nvPr/>
        </p:nvGrpSpPr>
        <p:grpSpPr>
          <a:xfrm>
            <a:off x="7514864" y="2693698"/>
            <a:ext cx="352803" cy="352803"/>
            <a:chOff x="-23245675" y="3148525"/>
            <a:chExt cx="296150" cy="296150"/>
          </a:xfrm>
        </p:grpSpPr>
        <p:sp>
          <p:nvSpPr>
            <p:cNvPr id="6003" name="Google Shape;6003;p87"/>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87"/>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87"/>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06" name="Google Shape;6006;p87"/>
          <p:cNvSpPr/>
          <p:nvPr/>
        </p:nvSpPr>
        <p:spPr>
          <a:xfrm>
            <a:off x="7557046" y="3173040"/>
            <a:ext cx="269323" cy="351910"/>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07" name="Google Shape;6007;p87"/>
          <p:cNvGrpSpPr/>
          <p:nvPr/>
        </p:nvGrpSpPr>
        <p:grpSpPr>
          <a:xfrm>
            <a:off x="7515325" y="3622672"/>
            <a:ext cx="351880" cy="352803"/>
            <a:chOff x="-23244900" y="3888100"/>
            <a:chExt cx="295375" cy="296150"/>
          </a:xfrm>
        </p:grpSpPr>
        <p:sp>
          <p:nvSpPr>
            <p:cNvPr id="6008" name="Google Shape;6008;p87"/>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87"/>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87"/>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87"/>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87"/>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87"/>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87"/>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87"/>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87"/>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87"/>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87"/>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19" name="Google Shape;6019;p87"/>
          <p:cNvSpPr/>
          <p:nvPr/>
        </p:nvSpPr>
        <p:spPr>
          <a:xfrm>
            <a:off x="6591589" y="4063538"/>
            <a:ext cx="353786" cy="353757"/>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87"/>
          <p:cNvSpPr txBox="1"/>
          <p:nvPr/>
        </p:nvSpPr>
        <p:spPr>
          <a:xfrm>
            <a:off x="826588"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Educational Icons</a:t>
            </a:r>
            <a:endParaRPr sz="2400">
              <a:solidFill>
                <a:schemeClr val="lt1"/>
              </a:solidFill>
            </a:endParaRPr>
          </a:p>
        </p:txBody>
      </p:sp>
      <p:sp>
        <p:nvSpPr>
          <p:cNvPr id="6021" name="Google Shape;6021;p87"/>
          <p:cNvSpPr txBox="1"/>
          <p:nvPr/>
        </p:nvSpPr>
        <p:spPr>
          <a:xfrm>
            <a:off x="4835313"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Medical Icons</a:t>
            </a:r>
            <a:endParaRPr sz="2400">
              <a:solidFill>
                <a:schemeClr val="lt1"/>
              </a:solidFill>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025"/>
        <p:cNvGrpSpPr/>
        <p:nvPr/>
      </p:nvGrpSpPr>
      <p:grpSpPr>
        <a:xfrm>
          <a:off x="0" y="0"/>
          <a:ext cx="0" cy="0"/>
          <a:chOff x="0" y="0"/>
          <a:chExt cx="0" cy="0"/>
        </a:xfrm>
      </p:grpSpPr>
      <p:sp>
        <p:nvSpPr>
          <p:cNvPr id="6026" name="Google Shape;6026;p88"/>
          <p:cNvSpPr/>
          <p:nvPr/>
        </p:nvSpPr>
        <p:spPr>
          <a:xfrm>
            <a:off x="832529" y="1377078"/>
            <a:ext cx="367261" cy="366364"/>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27" name="Google Shape;6027;p88"/>
          <p:cNvGrpSpPr/>
          <p:nvPr/>
        </p:nvGrpSpPr>
        <p:grpSpPr>
          <a:xfrm>
            <a:off x="832654" y="1819647"/>
            <a:ext cx="367261" cy="367261"/>
            <a:chOff x="-65145700" y="3727425"/>
            <a:chExt cx="317425" cy="317425"/>
          </a:xfrm>
        </p:grpSpPr>
        <p:sp>
          <p:nvSpPr>
            <p:cNvPr id="6028" name="Google Shape;6028;p88"/>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88"/>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0" name="Google Shape;6030;p88"/>
          <p:cNvGrpSpPr/>
          <p:nvPr/>
        </p:nvGrpSpPr>
        <p:grpSpPr>
          <a:xfrm>
            <a:off x="835851" y="2248561"/>
            <a:ext cx="360868" cy="367261"/>
            <a:chOff x="-65144125" y="4094450"/>
            <a:chExt cx="311900" cy="317425"/>
          </a:xfrm>
        </p:grpSpPr>
        <p:sp>
          <p:nvSpPr>
            <p:cNvPr id="6031" name="Google Shape;6031;p88"/>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88"/>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88"/>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34" name="Google Shape;6034;p88"/>
          <p:cNvSpPr/>
          <p:nvPr/>
        </p:nvSpPr>
        <p:spPr>
          <a:xfrm>
            <a:off x="3040079" y="1375704"/>
            <a:ext cx="369083" cy="369112"/>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35" name="Google Shape;6035;p88"/>
          <p:cNvGrpSpPr/>
          <p:nvPr/>
        </p:nvGrpSpPr>
        <p:grpSpPr>
          <a:xfrm>
            <a:off x="3039420" y="1819256"/>
            <a:ext cx="370645" cy="368042"/>
            <a:chOff x="-63250675" y="3744075"/>
            <a:chExt cx="320350" cy="318100"/>
          </a:xfrm>
        </p:grpSpPr>
        <p:sp>
          <p:nvSpPr>
            <p:cNvPr id="6036" name="Google Shape;6036;p88"/>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88"/>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88"/>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9" name="Google Shape;6039;p88"/>
          <p:cNvGrpSpPr/>
          <p:nvPr/>
        </p:nvGrpSpPr>
        <p:grpSpPr>
          <a:xfrm>
            <a:off x="3041112" y="2248561"/>
            <a:ext cx="367261" cy="367261"/>
            <a:chOff x="-63250675" y="4110200"/>
            <a:chExt cx="317425" cy="317425"/>
          </a:xfrm>
        </p:grpSpPr>
        <p:sp>
          <p:nvSpPr>
            <p:cNvPr id="6040" name="Google Shape;6040;p88"/>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88"/>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88"/>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88"/>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88"/>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88"/>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88"/>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88"/>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88"/>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9" name="Google Shape;6049;p88"/>
          <p:cNvGrpSpPr/>
          <p:nvPr/>
        </p:nvGrpSpPr>
        <p:grpSpPr>
          <a:xfrm>
            <a:off x="1720159" y="2745656"/>
            <a:ext cx="359075" cy="358844"/>
            <a:chOff x="-61351725" y="3372400"/>
            <a:chExt cx="310350" cy="310150"/>
          </a:xfrm>
        </p:grpSpPr>
        <p:sp>
          <p:nvSpPr>
            <p:cNvPr id="6050" name="Google Shape;6050;p88"/>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88"/>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88"/>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3" name="Google Shape;6053;p88"/>
          <p:cNvGrpSpPr/>
          <p:nvPr/>
        </p:nvGrpSpPr>
        <p:grpSpPr>
          <a:xfrm>
            <a:off x="1716514" y="3208713"/>
            <a:ext cx="366364" cy="333534"/>
            <a:chOff x="-61354875" y="3751050"/>
            <a:chExt cx="316650" cy="288275"/>
          </a:xfrm>
        </p:grpSpPr>
        <p:sp>
          <p:nvSpPr>
            <p:cNvPr id="6054" name="Google Shape;6054;p88"/>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88"/>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88"/>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7" name="Google Shape;6057;p88"/>
          <p:cNvGrpSpPr/>
          <p:nvPr/>
        </p:nvGrpSpPr>
        <p:grpSpPr>
          <a:xfrm>
            <a:off x="1716514" y="3650352"/>
            <a:ext cx="366364" cy="367290"/>
            <a:chOff x="-61354875" y="4101525"/>
            <a:chExt cx="316650" cy="317450"/>
          </a:xfrm>
        </p:grpSpPr>
        <p:sp>
          <p:nvSpPr>
            <p:cNvPr id="6058" name="Google Shape;6058;p88"/>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88"/>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0" name="Google Shape;6060;p88"/>
          <p:cNvGrpSpPr/>
          <p:nvPr/>
        </p:nvGrpSpPr>
        <p:grpSpPr>
          <a:xfrm>
            <a:off x="3932949" y="2742228"/>
            <a:ext cx="368157" cy="365699"/>
            <a:chOff x="-59470075" y="3308975"/>
            <a:chExt cx="318200" cy="316075"/>
          </a:xfrm>
        </p:grpSpPr>
        <p:sp>
          <p:nvSpPr>
            <p:cNvPr id="6061" name="Google Shape;6061;p88"/>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88"/>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88"/>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88"/>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88"/>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88"/>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88"/>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88"/>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88"/>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0" name="Google Shape;6070;p88"/>
          <p:cNvGrpSpPr/>
          <p:nvPr/>
        </p:nvGrpSpPr>
        <p:grpSpPr>
          <a:xfrm>
            <a:off x="1278379" y="1377933"/>
            <a:ext cx="367261" cy="364686"/>
            <a:chOff x="-64781025" y="3361050"/>
            <a:chExt cx="317425" cy="315200"/>
          </a:xfrm>
        </p:grpSpPr>
        <p:sp>
          <p:nvSpPr>
            <p:cNvPr id="6071" name="Google Shape;6071;p88"/>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88"/>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88"/>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88"/>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75" name="Google Shape;6075;p88"/>
          <p:cNvSpPr/>
          <p:nvPr/>
        </p:nvSpPr>
        <p:spPr>
          <a:xfrm>
            <a:off x="1278254" y="1820539"/>
            <a:ext cx="367261" cy="36543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88"/>
          <p:cNvSpPr/>
          <p:nvPr/>
        </p:nvSpPr>
        <p:spPr>
          <a:xfrm>
            <a:off x="1305588" y="2248541"/>
            <a:ext cx="312592" cy="36726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88"/>
          <p:cNvSpPr/>
          <p:nvPr/>
        </p:nvSpPr>
        <p:spPr>
          <a:xfrm>
            <a:off x="3490873" y="1417182"/>
            <a:ext cx="366335" cy="286155"/>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78" name="Google Shape;6078;p88"/>
          <p:cNvGrpSpPr/>
          <p:nvPr/>
        </p:nvGrpSpPr>
        <p:grpSpPr>
          <a:xfrm>
            <a:off x="3482779" y="1819372"/>
            <a:ext cx="382765" cy="367810"/>
            <a:chOff x="-62890750" y="3747425"/>
            <a:chExt cx="330825" cy="317900"/>
          </a:xfrm>
        </p:grpSpPr>
        <p:sp>
          <p:nvSpPr>
            <p:cNvPr id="6079" name="Google Shape;6079;p88"/>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88"/>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88"/>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88"/>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88"/>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88"/>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88"/>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88"/>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88"/>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88"/>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88"/>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88"/>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88"/>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88"/>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3" name="Google Shape;6093;p88"/>
          <p:cNvGrpSpPr/>
          <p:nvPr/>
        </p:nvGrpSpPr>
        <p:grpSpPr>
          <a:xfrm>
            <a:off x="3490531" y="2249009"/>
            <a:ext cx="367261" cy="366364"/>
            <a:chOff x="-62884425" y="4111775"/>
            <a:chExt cx="317425" cy="316650"/>
          </a:xfrm>
        </p:grpSpPr>
        <p:sp>
          <p:nvSpPr>
            <p:cNvPr id="6094" name="Google Shape;6094;p88"/>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88"/>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6" name="Google Shape;6096;p88"/>
          <p:cNvGrpSpPr/>
          <p:nvPr/>
        </p:nvGrpSpPr>
        <p:grpSpPr>
          <a:xfrm>
            <a:off x="2163165" y="2745078"/>
            <a:ext cx="365438" cy="360001"/>
            <a:chOff x="-60991775" y="3376900"/>
            <a:chExt cx="315850" cy="311150"/>
          </a:xfrm>
        </p:grpSpPr>
        <p:sp>
          <p:nvSpPr>
            <p:cNvPr id="6097" name="Google Shape;6097;p88"/>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88"/>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88"/>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0" name="Google Shape;6100;p88"/>
          <p:cNvGrpSpPr/>
          <p:nvPr/>
        </p:nvGrpSpPr>
        <p:grpSpPr>
          <a:xfrm>
            <a:off x="2162702" y="3195942"/>
            <a:ext cx="366364" cy="359075"/>
            <a:chOff x="-60988625" y="3740800"/>
            <a:chExt cx="316650" cy="310350"/>
          </a:xfrm>
        </p:grpSpPr>
        <p:sp>
          <p:nvSpPr>
            <p:cNvPr id="6101" name="Google Shape;6101;p88"/>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88"/>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88"/>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4" name="Google Shape;6104;p88"/>
          <p:cNvGrpSpPr/>
          <p:nvPr/>
        </p:nvGrpSpPr>
        <p:grpSpPr>
          <a:xfrm>
            <a:off x="2162702" y="3651393"/>
            <a:ext cx="366364" cy="365207"/>
            <a:chOff x="-60987850" y="4100950"/>
            <a:chExt cx="316650" cy="315650"/>
          </a:xfrm>
        </p:grpSpPr>
        <p:sp>
          <p:nvSpPr>
            <p:cNvPr id="6105" name="Google Shape;6105;p88"/>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88"/>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88"/>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88"/>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88"/>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0" name="Google Shape;6110;p88"/>
          <p:cNvGrpSpPr/>
          <p:nvPr/>
        </p:nvGrpSpPr>
        <p:grpSpPr>
          <a:xfrm>
            <a:off x="3932486" y="3196853"/>
            <a:ext cx="369083" cy="357253"/>
            <a:chOff x="-59447250" y="3706150"/>
            <a:chExt cx="319000" cy="308775"/>
          </a:xfrm>
        </p:grpSpPr>
        <p:sp>
          <p:nvSpPr>
            <p:cNvPr id="6111" name="Google Shape;6111;p88"/>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88"/>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88"/>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88"/>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5" name="Google Shape;6115;p88"/>
          <p:cNvGrpSpPr/>
          <p:nvPr/>
        </p:nvGrpSpPr>
        <p:grpSpPr>
          <a:xfrm>
            <a:off x="1721214" y="1378164"/>
            <a:ext cx="368186" cy="364224"/>
            <a:chOff x="-64406125" y="3362225"/>
            <a:chExt cx="318225" cy="314800"/>
          </a:xfrm>
        </p:grpSpPr>
        <p:sp>
          <p:nvSpPr>
            <p:cNvPr id="6116" name="Google Shape;6116;p88"/>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88"/>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18" name="Google Shape;6118;p88"/>
          <p:cNvSpPr/>
          <p:nvPr/>
        </p:nvSpPr>
        <p:spPr>
          <a:xfrm>
            <a:off x="1784421" y="1819628"/>
            <a:ext cx="241524" cy="36726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19" name="Google Shape;6119;p88"/>
          <p:cNvGrpSpPr/>
          <p:nvPr/>
        </p:nvGrpSpPr>
        <p:grpSpPr>
          <a:xfrm>
            <a:off x="1721677" y="2249009"/>
            <a:ext cx="367261" cy="366364"/>
            <a:chOff x="-64410850" y="4094450"/>
            <a:chExt cx="317425" cy="316650"/>
          </a:xfrm>
        </p:grpSpPr>
        <p:sp>
          <p:nvSpPr>
            <p:cNvPr id="6120" name="Google Shape;6120;p88"/>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88"/>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88"/>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23" name="Google Shape;6123;p88"/>
          <p:cNvSpPr/>
          <p:nvPr/>
        </p:nvSpPr>
        <p:spPr>
          <a:xfrm>
            <a:off x="3965897" y="1376528"/>
            <a:ext cx="319882" cy="367463"/>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24" name="Google Shape;6124;p88"/>
          <p:cNvGrpSpPr/>
          <p:nvPr/>
        </p:nvGrpSpPr>
        <p:grpSpPr>
          <a:xfrm>
            <a:off x="3943225" y="1819083"/>
            <a:ext cx="365467" cy="368389"/>
            <a:chOff x="-62516625" y="3743175"/>
            <a:chExt cx="315875" cy="318400"/>
          </a:xfrm>
        </p:grpSpPr>
        <p:sp>
          <p:nvSpPr>
            <p:cNvPr id="6125" name="Google Shape;6125;p88"/>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88"/>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7" name="Google Shape;6127;p88"/>
          <p:cNvGrpSpPr/>
          <p:nvPr/>
        </p:nvGrpSpPr>
        <p:grpSpPr>
          <a:xfrm>
            <a:off x="3950065" y="2269054"/>
            <a:ext cx="351786" cy="326274"/>
            <a:chOff x="-62511900" y="4129100"/>
            <a:chExt cx="304050" cy="282000"/>
          </a:xfrm>
        </p:grpSpPr>
        <p:sp>
          <p:nvSpPr>
            <p:cNvPr id="6128" name="Google Shape;6128;p88"/>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88"/>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88"/>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88"/>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88"/>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3" name="Google Shape;6133;p88"/>
          <p:cNvGrpSpPr/>
          <p:nvPr/>
        </p:nvGrpSpPr>
        <p:grpSpPr>
          <a:xfrm>
            <a:off x="2628187" y="2741448"/>
            <a:ext cx="310770" cy="367261"/>
            <a:chOff x="-60597975" y="3367475"/>
            <a:chExt cx="268600" cy="317425"/>
          </a:xfrm>
        </p:grpSpPr>
        <p:sp>
          <p:nvSpPr>
            <p:cNvPr id="6134" name="Google Shape;6134;p88"/>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88"/>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88"/>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88"/>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88"/>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39" name="Google Shape;6139;p88"/>
          <p:cNvSpPr/>
          <p:nvPr/>
        </p:nvSpPr>
        <p:spPr>
          <a:xfrm>
            <a:off x="2598914" y="3192959"/>
            <a:ext cx="369083" cy="365005"/>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40" name="Google Shape;6140;p88"/>
          <p:cNvGrpSpPr/>
          <p:nvPr/>
        </p:nvGrpSpPr>
        <p:grpSpPr>
          <a:xfrm>
            <a:off x="2600390" y="3702764"/>
            <a:ext cx="366364" cy="262465"/>
            <a:chOff x="-60621600" y="4145650"/>
            <a:chExt cx="316650" cy="226850"/>
          </a:xfrm>
        </p:grpSpPr>
        <p:sp>
          <p:nvSpPr>
            <p:cNvPr id="6141" name="Google Shape;6141;p88"/>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88"/>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88"/>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4" name="Google Shape;6144;p88"/>
          <p:cNvGrpSpPr/>
          <p:nvPr/>
        </p:nvGrpSpPr>
        <p:grpSpPr>
          <a:xfrm>
            <a:off x="3937042" y="3651263"/>
            <a:ext cx="359972" cy="365467"/>
            <a:chOff x="-59400775" y="4084200"/>
            <a:chExt cx="311125" cy="315875"/>
          </a:xfrm>
        </p:grpSpPr>
        <p:sp>
          <p:nvSpPr>
            <p:cNvPr id="6145" name="Google Shape;6145;p88"/>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88"/>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88"/>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88"/>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88"/>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88"/>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1" name="Google Shape;6151;p88"/>
          <p:cNvGrpSpPr/>
          <p:nvPr/>
        </p:nvGrpSpPr>
        <p:grpSpPr>
          <a:xfrm>
            <a:off x="2161136" y="1377094"/>
            <a:ext cx="365438" cy="366364"/>
            <a:chOff x="-64044600" y="3360375"/>
            <a:chExt cx="315850" cy="316650"/>
          </a:xfrm>
        </p:grpSpPr>
        <p:sp>
          <p:nvSpPr>
            <p:cNvPr id="6152" name="Google Shape;6152;p88"/>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88"/>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88"/>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5" name="Google Shape;6155;p88"/>
          <p:cNvGrpSpPr/>
          <p:nvPr/>
        </p:nvGrpSpPr>
        <p:grpSpPr>
          <a:xfrm>
            <a:off x="2187559" y="1819647"/>
            <a:ext cx="312592" cy="367261"/>
            <a:chOff x="-64022550" y="3727425"/>
            <a:chExt cx="270175" cy="317425"/>
          </a:xfrm>
        </p:grpSpPr>
        <p:sp>
          <p:nvSpPr>
            <p:cNvPr id="6156" name="Google Shape;6156;p88"/>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88"/>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88"/>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9" name="Google Shape;6159;p88"/>
          <p:cNvGrpSpPr/>
          <p:nvPr/>
        </p:nvGrpSpPr>
        <p:grpSpPr>
          <a:xfrm>
            <a:off x="2211697" y="2248547"/>
            <a:ext cx="264317" cy="367290"/>
            <a:chOff x="-64001300" y="4093650"/>
            <a:chExt cx="228450" cy="317450"/>
          </a:xfrm>
        </p:grpSpPr>
        <p:sp>
          <p:nvSpPr>
            <p:cNvPr id="6160" name="Google Shape;6160;p88"/>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88"/>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88"/>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88"/>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4" name="Google Shape;6164;p88"/>
          <p:cNvGrpSpPr/>
          <p:nvPr/>
        </p:nvGrpSpPr>
        <p:grpSpPr>
          <a:xfrm>
            <a:off x="830701" y="2741838"/>
            <a:ext cx="359972" cy="366480"/>
            <a:chOff x="-62148800" y="3377700"/>
            <a:chExt cx="311125" cy="316750"/>
          </a:xfrm>
        </p:grpSpPr>
        <p:sp>
          <p:nvSpPr>
            <p:cNvPr id="6165" name="Google Shape;6165;p88"/>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88"/>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7" name="Google Shape;6167;p88"/>
          <p:cNvGrpSpPr/>
          <p:nvPr/>
        </p:nvGrpSpPr>
        <p:grpSpPr>
          <a:xfrm>
            <a:off x="826608" y="3191835"/>
            <a:ext cx="368157" cy="367290"/>
            <a:chOff x="-62154300" y="3743950"/>
            <a:chExt cx="318200" cy="317450"/>
          </a:xfrm>
        </p:grpSpPr>
        <p:sp>
          <p:nvSpPr>
            <p:cNvPr id="6168" name="Google Shape;6168;p88"/>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88"/>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0" name="Google Shape;6170;p88"/>
          <p:cNvGrpSpPr/>
          <p:nvPr/>
        </p:nvGrpSpPr>
        <p:grpSpPr>
          <a:xfrm>
            <a:off x="826594" y="3650815"/>
            <a:ext cx="368186" cy="366364"/>
            <a:chOff x="-62151950" y="4111775"/>
            <a:chExt cx="318225" cy="316650"/>
          </a:xfrm>
        </p:grpSpPr>
        <p:sp>
          <p:nvSpPr>
            <p:cNvPr id="6171" name="Google Shape;6171;p88"/>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88"/>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88"/>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88"/>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5" name="Google Shape;6175;p88"/>
          <p:cNvGrpSpPr/>
          <p:nvPr/>
        </p:nvGrpSpPr>
        <p:grpSpPr>
          <a:xfrm>
            <a:off x="3045218" y="2741361"/>
            <a:ext cx="368157" cy="367434"/>
            <a:chOff x="-60254550" y="3367325"/>
            <a:chExt cx="318200" cy="317575"/>
          </a:xfrm>
        </p:grpSpPr>
        <p:sp>
          <p:nvSpPr>
            <p:cNvPr id="6176" name="Google Shape;6176;p88"/>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88"/>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88"/>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88"/>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0" name="Google Shape;6180;p88"/>
          <p:cNvGrpSpPr/>
          <p:nvPr/>
        </p:nvGrpSpPr>
        <p:grpSpPr>
          <a:xfrm>
            <a:off x="3046115" y="3192355"/>
            <a:ext cx="366364" cy="366248"/>
            <a:chOff x="-60255350" y="3733825"/>
            <a:chExt cx="316650" cy="316550"/>
          </a:xfrm>
        </p:grpSpPr>
        <p:sp>
          <p:nvSpPr>
            <p:cNvPr id="6181" name="Google Shape;6181;p88"/>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88"/>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88"/>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88"/>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88"/>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88"/>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88"/>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8" name="Google Shape;6188;p88"/>
          <p:cNvGrpSpPr/>
          <p:nvPr/>
        </p:nvGrpSpPr>
        <p:grpSpPr>
          <a:xfrm>
            <a:off x="3073912" y="3651263"/>
            <a:ext cx="310770" cy="365467"/>
            <a:chOff x="-60232500" y="4101525"/>
            <a:chExt cx="268600" cy="315875"/>
          </a:xfrm>
        </p:grpSpPr>
        <p:sp>
          <p:nvSpPr>
            <p:cNvPr id="6189" name="Google Shape;6189;p88"/>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88"/>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91" name="Google Shape;6191;p88"/>
          <p:cNvSpPr/>
          <p:nvPr/>
        </p:nvSpPr>
        <p:spPr>
          <a:xfrm>
            <a:off x="2161686" y="4120197"/>
            <a:ext cx="366335" cy="367290"/>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92" name="Google Shape;6192;p88"/>
          <p:cNvGrpSpPr/>
          <p:nvPr/>
        </p:nvGrpSpPr>
        <p:grpSpPr>
          <a:xfrm>
            <a:off x="2606912" y="1377094"/>
            <a:ext cx="368186" cy="366364"/>
            <a:chOff x="-63679950" y="3360375"/>
            <a:chExt cx="318225" cy="316650"/>
          </a:xfrm>
        </p:grpSpPr>
        <p:sp>
          <p:nvSpPr>
            <p:cNvPr id="6193" name="Google Shape;6193;p88"/>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88"/>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88"/>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88"/>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97" name="Google Shape;6197;p88"/>
          <p:cNvSpPr/>
          <p:nvPr/>
        </p:nvSpPr>
        <p:spPr>
          <a:xfrm>
            <a:off x="2605879" y="1819397"/>
            <a:ext cx="370009" cy="367724"/>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98" name="Google Shape;6198;p88"/>
          <p:cNvGrpSpPr/>
          <p:nvPr/>
        </p:nvGrpSpPr>
        <p:grpSpPr>
          <a:xfrm>
            <a:off x="2605539" y="2248431"/>
            <a:ext cx="370934" cy="367521"/>
            <a:chOff x="-63679950" y="4093450"/>
            <a:chExt cx="320600" cy="317650"/>
          </a:xfrm>
        </p:grpSpPr>
        <p:sp>
          <p:nvSpPr>
            <p:cNvPr id="6199" name="Google Shape;6199;p88"/>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88"/>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88"/>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2" name="Google Shape;6202;p88"/>
          <p:cNvGrpSpPr/>
          <p:nvPr/>
        </p:nvGrpSpPr>
        <p:grpSpPr>
          <a:xfrm>
            <a:off x="1265656" y="2741433"/>
            <a:ext cx="366364" cy="367290"/>
            <a:chOff x="-61784125" y="3377700"/>
            <a:chExt cx="316650" cy="317450"/>
          </a:xfrm>
        </p:grpSpPr>
        <p:sp>
          <p:nvSpPr>
            <p:cNvPr id="6203" name="Google Shape;6203;p88"/>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88"/>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88"/>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88"/>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88"/>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88"/>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88"/>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0" name="Google Shape;6210;p88"/>
          <p:cNvGrpSpPr/>
          <p:nvPr/>
        </p:nvGrpSpPr>
        <p:grpSpPr>
          <a:xfrm>
            <a:off x="1265656" y="3191835"/>
            <a:ext cx="366364" cy="367290"/>
            <a:chOff x="-61783350" y="3743950"/>
            <a:chExt cx="316650" cy="317450"/>
          </a:xfrm>
        </p:grpSpPr>
        <p:sp>
          <p:nvSpPr>
            <p:cNvPr id="6211" name="Google Shape;6211;p88"/>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88"/>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13" name="Google Shape;6213;p88"/>
          <p:cNvSpPr/>
          <p:nvPr/>
        </p:nvSpPr>
        <p:spPr>
          <a:xfrm>
            <a:off x="1265537" y="3650636"/>
            <a:ext cx="366364" cy="366682"/>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88"/>
          <p:cNvSpPr/>
          <p:nvPr/>
        </p:nvSpPr>
        <p:spPr>
          <a:xfrm>
            <a:off x="3488339" y="2751280"/>
            <a:ext cx="366364" cy="347563"/>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88"/>
          <p:cNvSpPr/>
          <p:nvPr/>
        </p:nvSpPr>
        <p:spPr>
          <a:xfrm>
            <a:off x="3487428" y="3231921"/>
            <a:ext cx="368186" cy="287081"/>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16" name="Google Shape;6216;p88"/>
          <p:cNvGrpSpPr/>
          <p:nvPr/>
        </p:nvGrpSpPr>
        <p:grpSpPr>
          <a:xfrm>
            <a:off x="3487080" y="3651668"/>
            <a:ext cx="369112" cy="364657"/>
            <a:chOff x="-59869425" y="4102225"/>
            <a:chExt cx="319025" cy="315175"/>
          </a:xfrm>
        </p:grpSpPr>
        <p:sp>
          <p:nvSpPr>
            <p:cNvPr id="6217" name="Google Shape;6217;p88"/>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88"/>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88"/>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88"/>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1" name="Google Shape;6221;p88"/>
          <p:cNvGrpSpPr/>
          <p:nvPr/>
        </p:nvGrpSpPr>
        <p:grpSpPr>
          <a:xfrm>
            <a:off x="2605883" y="4120490"/>
            <a:ext cx="366364" cy="365467"/>
            <a:chOff x="-59029025" y="3711650"/>
            <a:chExt cx="316650" cy="315875"/>
          </a:xfrm>
        </p:grpSpPr>
        <p:sp>
          <p:nvSpPr>
            <p:cNvPr id="6222" name="Google Shape;6222;p88"/>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88"/>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88"/>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88"/>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88"/>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88"/>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88"/>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9" name="Google Shape;6229;p88"/>
          <p:cNvGrpSpPr/>
          <p:nvPr/>
        </p:nvGrpSpPr>
        <p:grpSpPr>
          <a:xfrm>
            <a:off x="4841373" y="1398014"/>
            <a:ext cx="351940" cy="348188"/>
            <a:chOff x="581525" y="3254850"/>
            <a:chExt cx="297750" cy="294575"/>
          </a:xfrm>
        </p:grpSpPr>
        <p:sp>
          <p:nvSpPr>
            <p:cNvPr id="6230" name="Google Shape;6230;p88"/>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88"/>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88"/>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3" name="Google Shape;6233;p88"/>
          <p:cNvGrpSpPr/>
          <p:nvPr/>
        </p:nvGrpSpPr>
        <p:grpSpPr>
          <a:xfrm>
            <a:off x="4840442" y="1836950"/>
            <a:ext cx="353802" cy="351497"/>
            <a:chOff x="580725" y="3617925"/>
            <a:chExt cx="299325" cy="297375"/>
          </a:xfrm>
        </p:grpSpPr>
        <p:sp>
          <p:nvSpPr>
            <p:cNvPr id="6234" name="Google Shape;6234;p88"/>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88"/>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88"/>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88"/>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88"/>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9" name="Google Shape;6239;p88"/>
          <p:cNvGrpSpPr/>
          <p:nvPr/>
        </p:nvGrpSpPr>
        <p:grpSpPr>
          <a:xfrm>
            <a:off x="4842304" y="2284140"/>
            <a:ext cx="350079" cy="350079"/>
            <a:chOff x="583100" y="3982600"/>
            <a:chExt cx="296175" cy="296175"/>
          </a:xfrm>
        </p:grpSpPr>
        <p:sp>
          <p:nvSpPr>
            <p:cNvPr id="6240" name="Google Shape;6240;p88"/>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88"/>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88"/>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88"/>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88"/>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88"/>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88"/>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7" name="Google Shape;6247;p88"/>
          <p:cNvGrpSpPr/>
          <p:nvPr/>
        </p:nvGrpSpPr>
        <p:grpSpPr>
          <a:xfrm>
            <a:off x="7074918" y="1397764"/>
            <a:ext cx="307231" cy="348690"/>
            <a:chOff x="2423775" y="3226875"/>
            <a:chExt cx="259925" cy="295000"/>
          </a:xfrm>
        </p:grpSpPr>
        <p:sp>
          <p:nvSpPr>
            <p:cNvPr id="6248" name="Google Shape;6248;p88"/>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88"/>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88"/>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1" name="Google Shape;6251;p88"/>
          <p:cNvGrpSpPr/>
          <p:nvPr/>
        </p:nvGrpSpPr>
        <p:grpSpPr>
          <a:xfrm>
            <a:off x="7052106" y="1839049"/>
            <a:ext cx="352857" cy="347301"/>
            <a:chOff x="2404875" y="3592725"/>
            <a:chExt cx="298525" cy="293825"/>
          </a:xfrm>
        </p:grpSpPr>
        <p:sp>
          <p:nvSpPr>
            <p:cNvPr id="6252" name="Google Shape;6252;p88"/>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88"/>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88"/>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5" name="Google Shape;6255;p88"/>
          <p:cNvGrpSpPr/>
          <p:nvPr/>
        </p:nvGrpSpPr>
        <p:grpSpPr>
          <a:xfrm>
            <a:off x="7053036" y="2284614"/>
            <a:ext cx="350995" cy="349133"/>
            <a:chOff x="2404875" y="3955825"/>
            <a:chExt cx="296950" cy="295375"/>
          </a:xfrm>
        </p:grpSpPr>
        <p:sp>
          <p:nvSpPr>
            <p:cNvPr id="6256" name="Google Shape;6256;p88"/>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88"/>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88"/>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88"/>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0" name="Google Shape;6260;p88"/>
          <p:cNvGrpSpPr/>
          <p:nvPr/>
        </p:nvGrpSpPr>
        <p:grpSpPr>
          <a:xfrm>
            <a:off x="5747016" y="2748808"/>
            <a:ext cx="349163" cy="350079"/>
            <a:chOff x="4263650" y="3235150"/>
            <a:chExt cx="295400" cy="296175"/>
          </a:xfrm>
        </p:grpSpPr>
        <p:sp>
          <p:nvSpPr>
            <p:cNvPr id="6261" name="Google Shape;6261;p88"/>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88"/>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88"/>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88"/>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88"/>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6" name="Google Shape;6266;p88"/>
          <p:cNvGrpSpPr/>
          <p:nvPr/>
        </p:nvGrpSpPr>
        <p:grpSpPr>
          <a:xfrm>
            <a:off x="5744696" y="3207969"/>
            <a:ext cx="353802" cy="327739"/>
            <a:chOff x="4266025" y="3609275"/>
            <a:chExt cx="299325" cy="277275"/>
          </a:xfrm>
        </p:grpSpPr>
        <p:sp>
          <p:nvSpPr>
            <p:cNvPr id="6267" name="Google Shape;6267;p88"/>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88"/>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9" name="Google Shape;6269;p88"/>
          <p:cNvGrpSpPr/>
          <p:nvPr/>
        </p:nvGrpSpPr>
        <p:grpSpPr>
          <a:xfrm>
            <a:off x="5745154" y="3673356"/>
            <a:ext cx="352886" cy="349133"/>
            <a:chOff x="4263650" y="3963700"/>
            <a:chExt cx="298550" cy="295375"/>
          </a:xfrm>
        </p:grpSpPr>
        <p:sp>
          <p:nvSpPr>
            <p:cNvPr id="6270" name="Google Shape;6270;p88"/>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88"/>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88"/>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88"/>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88"/>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88"/>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88"/>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7" name="Google Shape;6277;p88"/>
          <p:cNvGrpSpPr/>
          <p:nvPr/>
        </p:nvGrpSpPr>
        <p:grpSpPr>
          <a:xfrm>
            <a:off x="8023491" y="2748809"/>
            <a:ext cx="226264" cy="350079"/>
            <a:chOff x="6164975" y="3211525"/>
            <a:chExt cx="191425" cy="296175"/>
          </a:xfrm>
        </p:grpSpPr>
        <p:sp>
          <p:nvSpPr>
            <p:cNvPr id="6278" name="Google Shape;6278;p88"/>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88"/>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88"/>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88"/>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88"/>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88"/>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88"/>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5" name="Google Shape;6285;p88"/>
          <p:cNvGrpSpPr/>
          <p:nvPr/>
        </p:nvGrpSpPr>
        <p:grpSpPr>
          <a:xfrm>
            <a:off x="5285528" y="1397084"/>
            <a:ext cx="352886" cy="350049"/>
            <a:chOff x="946175" y="3253275"/>
            <a:chExt cx="298550" cy="296150"/>
          </a:xfrm>
        </p:grpSpPr>
        <p:sp>
          <p:nvSpPr>
            <p:cNvPr id="6286" name="Google Shape;6286;p88"/>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88"/>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88"/>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88"/>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88"/>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1" name="Google Shape;6291;p88"/>
          <p:cNvGrpSpPr/>
          <p:nvPr/>
        </p:nvGrpSpPr>
        <p:grpSpPr>
          <a:xfrm>
            <a:off x="5286459" y="1839048"/>
            <a:ext cx="351024" cy="347301"/>
            <a:chOff x="946175" y="3619500"/>
            <a:chExt cx="296975" cy="293825"/>
          </a:xfrm>
        </p:grpSpPr>
        <p:sp>
          <p:nvSpPr>
            <p:cNvPr id="6292" name="Google Shape;6292;p88"/>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88"/>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88"/>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88"/>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88"/>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88"/>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8" name="Google Shape;6298;p88"/>
          <p:cNvGrpSpPr/>
          <p:nvPr/>
        </p:nvGrpSpPr>
        <p:grpSpPr>
          <a:xfrm>
            <a:off x="5286001" y="2283682"/>
            <a:ext cx="351940" cy="350995"/>
            <a:chOff x="944600" y="3981825"/>
            <a:chExt cx="297750" cy="296950"/>
          </a:xfrm>
        </p:grpSpPr>
        <p:sp>
          <p:nvSpPr>
            <p:cNvPr id="6299" name="Google Shape;6299;p88"/>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88"/>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88"/>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88"/>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3" name="Google Shape;6303;p88"/>
          <p:cNvGrpSpPr/>
          <p:nvPr/>
        </p:nvGrpSpPr>
        <p:grpSpPr>
          <a:xfrm>
            <a:off x="7502937" y="1397542"/>
            <a:ext cx="350079" cy="349133"/>
            <a:chOff x="2768750" y="3227275"/>
            <a:chExt cx="296175" cy="295375"/>
          </a:xfrm>
        </p:grpSpPr>
        <p:sp>
          <p:nvSpPr>
            <p:cNvPr id="6304" name="Google Shape;6304;p88"/>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88"/>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88"/>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88"/>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88"/>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88"/>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88"/>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88"/>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2" name="Google Shape;6312;p88"/>
          <p:cNvGrpSpPr/>
          <p:nvPr/>
        </p:nvGrpSpPr>
        <p:grpSpPr>
          <a:xfrm>
            <a:off x="7523888" y="1838414"/>
            <a:ext cx="308177" cy="348572"/>
            <a:chOff x="2786075" y="3591800"/>
            <a:chExt cx="260725" cy="294900"/>
          </a:xfrm>
        </p:grpSpPr>
        <p:sp>
          <p:nvSpPr>
            <p:cNvPr id="6313" name="Google Shape;6313;p88"/>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88"/>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88"/>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88"/>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88"/>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8" name="Google Shape;6318;p88"/>
          <p:cNvGrpSpPr/>
          <p:nvPr/>
        </p:nvGrpSpPr>
        <p:grpSpPr>
          <a:xfrm>
            <a:off x="7564387" y="2284141"/>
            <a:ext cx="227180" cy="350079"/>
            <a:chOff x="2819150" y="3955025"/>
            <a:chExt cx="192200" cy="296175"/>
          </a:xfrm>
        </p:grpSpPr>
        <p:sp>
          <p:nvSpPr>
            <p:cNvPr id="6319" name="Google Shape;6319;p88"/>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88"/>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88"/>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88"/>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3" name="Google Shape;6323;p88"/>
          <p:cNvGrpSpPr/>
          <p:nvPr/>
        </p:nvGrpSpPr>
        <p:grpSpPr>
          <a:xfrm>
            <a:off x="6188160" y="2749739"/>
            <a:ext cx="349133" cy="348217"/>
            <a:chOff x="4629125" y="3235150"/>
            <a:chExt cx="295375" cy="294600"/>
          </a:xfrm>
        </p:grpSpPr>
        <p:sp>
          <p:nvSpPr>
            <p:cNvPr id="6324" name="Google Shape;6324;p88"/>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88"/>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88"/>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88"/>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88"/>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9" name="Google Shape;6329;p88"/>
          <p:cNvGrpSpPr/>
          <p:nvPr/>
        </p:nvGrpSpPr>
        <p:grpSpPr>
          <a:xfrm>
            <a:off x="6188145" y="3197272"/>
            <a:ext cx="349163" cy="349133"/>
            <a:chOff x="4628325" y="3599825"/>
            <a:chExt cx="295400" cy="295375"/>
          </a:xfrm>
        </p:grpSpPr>
        <p:sp>
          <p:nvSpPr>
            <p:cNvPr id="6330" name="Google Shape;6330;p88"/>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88"/>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88"/>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88"/>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88"/>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88"/>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88"/>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88"/>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88"/>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88"/>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88"/>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88"/>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2" name="Google Shape;6342;p88"/>
          <p:cNvGrpSpPr/>
          <p:nvPr/>
        </p:nvGrpSpPr>
        <p:grpSpPr>
          <a:xfrm>
            <a:off x="6209096" y="3672883"/>
            <a:ext cx="307261" cy="350079"/>
            <a:chOff x="4645650" y="3962900"/>
            <a:chExt cx="259950" cy="296175"/>
          </a:xfrm>
        </p:grpSpPr>
        <p:sp>
          <p:nvSpPr>
            <p:cNvPr id="6343" name="Google Shape;6343;p88"/>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88"/>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88"/>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88"/>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88"/>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88"/>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9" name="Google Shape;6349;p88"/>
          <p:cNvGrpSpPr/>
          <p:nvPr/>
        </p:nvGrpSpPr>
        <p:grpSpPr>
          <a:xfrm>
            <a:off x="7962056" y="3197745"/>
            <a:ext cx="349133" cy="348188"/>
            <a:chOff x="6143725" y="3582500"/>
            <a:chExt cx="295375" cy="294575"/>
          </a:xfrm>
        </p:grpSpPr>
        <p:sp>
          <p:nvSpPr>
            <p:cNvPr id="6350" name="Google Shape;6350;p88"/>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88"/>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88"/>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88"/>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88"/>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88"/>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88"/>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7" name="Google Shape;6357;p88"/>
          <p:cNvGrpSpPr/>
          <p:nvPr/>
        </p:nvGrpSpPr>
        <p:grpSpPr>
          <a:xfrm>
            <a:off x="5730883" y="1397084"/>
            <a:ext cx="350995" cy="350049"/>
            <a:chOff x="1310075" y="3253275"/>
            <a:chExt cx="296950" cy="296150"/>
          </a:xfrm>
        </p:grpSpPr>
        <p:sp>
          <p:nvSpPr>
            <p:cNvPr id="6358" name="Google Shape;6358;p88"/>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88"/>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88"/>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61" name="Google Shape;6361;p88"/>
          <p:cNvSpPr/>
          <p:nvPr/>
        </p:nvSpPr>
        <p:spPr>
          <a:xfrm>
            <a:off x="5732303" y="1839172"/>
            <a:ext cx="348217" cy="347272"/>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62" name="Google Shape;6362;p88"/>
          <p:cNvGrpSpPr/>
          <p:nvPr/>
        </p:nvGrpSpPr>
        <p:grpSpPr>
          <a:xfrm>
            <a:off x="5730410" y="2283343"/>
            <a:ext cx="351941" cy="351675"/>
            <a:chOff x="1310075" y="3980250"/>
            <a:chExt cx="297750" cy="297525"/>
          </a:xfrm>
        </p:grpSpPr>
        <p:sp>
          <p:nvSpPr>
            <p:cNvPr id="6363" name="Google Shape;6363;p88"/>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88"/>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88"/>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88"/>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7" name="Google Shape;6367;p88"/>
          <p:cNvGrpSpPr/>
          <p:nvPr/>
        </p:nvGrpSpPr>
        <p:grpSpPr>
          <a:xfrm>
            <a:off x="7995198" y="1397542"/>
            <a:ext cx="266305" cy="349133"/>
            <a:chOff x="3167275" y="3227275"/>
            <a:chExt cx="225300" cy="295375"/>
          </a:xfrm>
        </p:grpSpPr>
        <p:sp>
          <p:nvSpPr>
            <p:cNvPr id="6368" name="Google Shape;6368;p88"/>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88"/>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88"/>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88"/>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88"/>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73" name="Google Shape;6373;p88"/>
          <p:cNvSpPr/>
          <p:nvPr/>
        </p:nvSpPr>
        <p:spPr>
          <a:xfrm>
            <a:off x="7944537" y="1837428"/>
            <a:ext cx="367779" cy="350758"/>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74" name="Google Shape;6374;p88"/>
          <p:cNvGrpSpPr/>
          <p:nvPr/>
        </p:nvGrpSpPr>
        <p:grpSpPr>
          <a:xfrm>
            <a:off x="7952380" y="2284599"/>
            <a:ext cx="351940" cy="349163"/>
            <a:chOff x="3133425" y="3955025"/>
            <a:chExt cx="297750" cy="295400"/>
          </a:xfrm>
        </p:grpSpPr>
        <p:sp>
          <p:nvSpPr>
            <p:cNvPr id="6375" name="Google Shape;6375;p88"/>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88"/>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88"/>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8" name="Google Shape;6378;p88"/>
          <p:cNvGrpSpPr/>
          <p:nvPr/>
        </p:nvGrpSpPr>
        <p:grpSpPr>
          <a:xfrm>
            <a:off x="6632554" y="2748187"/>
            <a:ext cx="350079" cy="351320"/>
            <a:chOff x="4991425" y="3234750"/>
            <a:chExt cx="296175" cy="297225"/>
          </a:xfrm>
        </p:grpSpPr>
        <p:sp>
          <p:nvSpPr>
            <p:cNvPr id="6379" name="Google Shape;6379;p88"/>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88"/>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88"/>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88"/>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88"/>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88"/>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5" name="Google Shape;6385;p88"/>
          <p:cNvGrpSpPr/>
          <p:nvPr/>
        </p:nvGrpSpPr>
        <p:grpSpPr>
          <a:xfrm>
            <a:off x="6632554" y="3217750"/>
            <a:ext cx="350079" cy="308177"/>
            <a:chOff x="4991425" y="3617150"/>
            <a:chExt cx="296175" cy="260725"/>
          </a:xfrm>
        </p:grpSpPr>
        <p:sp>
          <p:nvSpPr>
            <p:cNvPr id="6386" name="Google Shape;6386;p88"/>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88"/>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88"/>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88"/>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88"/>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88"/>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88"/>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3" name="Google Shape;6393;p88"/>
          <p:cNvGrpSpPr/>
          <p:nvPr/>
        </p:nvGrpSpPr>
        <p:grpSpPr>
          <a:xfrm>
            <a:off x="6709827" y="3673341"/>
            <a:ext cx="195532" cy="349163"/>
            <a:chOff x="5056800" y="3962900"/>
            <a:chExt cx="165425" cy="295400"/>
          </a:xfrm>
        </p:grpSpPr>
        <p:sp>
          <p:nvSpPr>
            <p:cNvPr id="6394" name="Google Shape;6394;p88"/>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88"/>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88"/>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7" name="Google Shape;6397;p88"/>
          <p:cNvGrpSpPr/>
          <p:nvPr/>
        </p:nvGrpSpPr>
        <p:grpSpPr>
          <a:xfrm>
            <a:off x="7961125" y="3673357"/>
            <a:ext cx="350995" cy="349133"/>
            <a:chOff x="6168925" y="3936925"/>
            <a:chExt cx="296950" cy="295375"/>
          </a:xfrm>
        </p:grpSpPr>
        <p:sp>
          <p:nvSpPr>
            <p:cNvPr id="6398" name="Google Shape;6398;p88"/>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88"/>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88"/>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88"/>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88"/>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88"/>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4" name="Google Shape;6404;p88"/>
          <p:cNvGrpSpPr/>
          <p:nvPr/>
        </p:nvGrpSpPr>
        <p:grpSpPr>
          <a:xfrm>
            <a:off x="6174844" y="1390429"/>
            <a:ext cx="348188" cy="349133"/>
            <a:chOff x="1674750" y="3254050"/>
            <a:chExt cx="294575" cy="295375"/>
          </a:xfrm>
        </p:grpSpPr>
        <p:sp>
          <p:nvSpPr>
            <p:cNvPr id="6405" name="Google Shape;6405;p88"/>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88"/>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88"/>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8" name="Google Shape;6408;p88"/>
          <p:cNvGrpSpPr/>
          <p:nvPr/>
        </p:nvGrpSpPr>
        <p:grpSpPr>
          <a:xfrm>
            <a:off x="6189239" y="1838132"/>
            <a:ext cx="319347" cy="349133"/>
            <a:chOff x="1687350" y="3618725"/>
            <a:chExt cx="270175" cy="295375"/>
          </a:xfrm>
        </p:grpSpPr>
        <p:sp>
          <p:nvSpPr>
            <p:cNvPr id="6409" name="Google Shape;6409;p88"/>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88"/>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88"/>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2" name="Google Shape;6412;p88"/>
          <p:cNvGrpSpPr/>
          <p:nvPr/>
        </p:nvGrpSpPr>
        <p:grpSpPr>
          <a:xfrm>
            <a:off x="6172942" y="2284613"/>
            <a:ext cx="351940" cy="349133"/>
            <a:chOff x="1672375" y="3982600"/>
            <a:chExt cx="297750" cy="295375"/>
          </a:xfrm>
        </p:grpSpPr>
        <p:sp>
          <p:nvSpPr>
            <p:cNvPr id="6413" name="Google Shape;6413;p88"/>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88"/>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88"/>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6" name="Google Shape;6416;p88"/>
          <p:cNvGrpSpPr/>
          <p:nvPr/>
        </p:nvGrpSpPr>
        <p:grpSpPr>
          <a:xfrm>
            <a:off x="4864934" y="2748808"/>
            <a:ext cx="350079" cy="350079"/>
            <a:chOff x="3497300" y="3227275"/>
            <a:chExt cx="296175" cy="296175"/>
          </a:xfrm>
        </p:grpSpPr>
        <p:sp>
          <p:nvSpPr>
            <p:cNvPr id="6417" name="Google Shape;6417;p88"/>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88"/>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88"/>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88"/>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88"/>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88"/>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88"/>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88"/>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5" name="Google Shape;6425;p88"/>
          <p:cNvGrpSpPr/>
          <p:nvPr/>
        </p:nvGrpSpPr>
        <p:grpSpPr>
          <a:xfrm>
            <a:off x="4865407" y="3198203"/>
            <a:ext cx="349133" cy="347272"/>
            <a:chOff x="3497300" y="3591950"/>
            <a:chExt cx="295375" cy="293800"/>
          </a:xfrm>
        </p:grpSpPr>
        <p:sp>
          <p:nvSpPr>
            <p:cNvPr id="6426" name="Google Shape;6426;p88"/>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88"/>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88"/>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88"/>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88"/>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88"/>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88"/>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88"/>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4" name="Google Shape;6434;p88"/>
          <p:cNvGrpSpPr/>
          <p:nvPr/>
        </p:nvGrpSpPr>
        <p:grpSpPr>
          <a:xfrm>
            <a:off x="4865407" y="3673341"/>
            <a:ext cx="349133" cy="349163"/>
            <a:chOff x="3497300" y="3955025"/>
            <a:chExt cx="295375" cy="295400"/>
          </a:xfrm>
        </p:grpSpPr>
        <p:sp>
          <p:nvSpPr>
            <p:cNvPr id="6435" name="Google Shape;6435;p88"/>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88"/>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88"/>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8" name="Google Shape;6438;p88"/>
          <p:cNvGrpSpPr/>
          <p:nvPr/>
        </p:nvGrpSpPr>
        <p:grpSpPr>
          <a:xfrm>
            <a:off x="7089979" y="2749532"/>
            <a:ext cx="327739" cy="348631"/>
            <a:chOff x="5364750" y="3235150"/>
            <a:chExt cx="277275" cy="294950"/>
          </a:xfrm>
        </p:grpSpPr>
        <p:sp>
          <p:nvSpPr>
            <p:cNvPr id="6439" name="Google Shape;6439;p88"/>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88"/>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88"/>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88"/>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88"/>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88"/>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88"/>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88"/>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7" name="Google Shape;6447;p88"/>
          <p:cNvGrpSpPr/>
          <p:nvPr/>
        </p:nvGrpSpPr>
        <p:grpSpPr>
          <a:xfrm>
            <a:off x="7078337" y="3195868"/>
            <a:ext cx="351024" cy="351941"/>
            <a:chOff x="5355300" y="3598250"/>
            <a:chExt cx="296975" cy="297750"/>
          </a:xfrm>
        </p:grpSpPr>
        <p:sp>
          <p:nvSpPr>
            <p:cNvPr id="6448" name="Google Shape;6448;p88"/>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88"/>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88"/>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88"/>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88"/>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88"/>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88"/>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88"/>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6" name="Google Shape;6456;p88"/>
          <p:cNvGrpSpPr/>
          <p:nvPr/>
        </p:nvGrpSpPr>
        <p:grpSpPr>
          <a:xfrm>
            <a:off x="7082533" y="3734790"/>
            <a:ext cx="342632" cy="226264"/>
            <a:chOff x="5358450" y="4015675"/>
            <a:chExt cx="289875" cy="191425"/>
          </a:xfrm>
        </p:grpSpPr>
        <p:sp>
          <p:nvSpPr>
            <p:cNvPr id="6457" name="Google Shape;6457;p88"/>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88"/>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88"/>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88"/>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1" name="Google Shape;6461;p88"/>
          <p:cNvGrpSpPr/>
          <p:nvPr/>
        </p:nvGrpSpPr>
        <p:grpSpPr>
          <a:xfrm>
            <a:off x="6209015" y="4117322"/>
            <a:ext cx="351024" cy="325464"/>
            <a:chOff x="6543825" y="3202075"/>
            <a:chExt cx="296975" cy="275350"/>
          </a:xfrm>
        </p:grpSpPr>
        <p:sp>
          <p:nvSpPr>
            <p:cNvPr id="6462" name="Google Shape;6462;p88"/>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88"/>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88"/>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88"/>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88"/>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88"/>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88"/>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9" name="Google Shape;6469;p88"/>
          <p:cNvGrpSpPr/>
          <p:nvPr/>
        </p:nvGrpSpPr>
        <p:grpSpPr>
          <a:xfrm>
            <a:off x="6615996" y="1397069"/>
            <a:ext cx="350079" cy="350079"/>
            <a:chOff x="2037825" y="3254050"/>
            <a:chExt cx="296175" cy="296175"/>
          </a:xfrm>
        </p:grpSpPr>
        <p:sp>
          <p:nvSpPr>
            <p:cNvPr id="6470" name="Google Shape;6470;p88"/>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88"/>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88"/>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88"/>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88"/>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88"/>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6" name="Google Shape;6476;p88"/>
          <p:cNvGrpSpPr/>
          <p:nvPr/>
        </p:nvGrpSpPr>
        <p:grpSpPr>
          <a:xfrm>
            <a:off x="6614135" y="1838236"/>
            <a:ext cx="353802" cy="348926"/>
            <a:chOff x="2034675" y="3617925"/>
            <a:chExt cx="299325" cy="295200"/>
          </a:xfrm>
        </p:grpSpPr>
        <p:sp>
          <p:nvSpPr>
            <p:cNvPr id="6477" name="Google Shape;6477;p88"/>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88"/>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88"/>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88"/>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88"/>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2" name="Google Shape;6482;p88"/>
          <p:cNvGrpSpPr/>
          <p:nvPr/>
        </p:nvGrpSpPr>
        <p:grpSpPr>
          <a:xfrm>
            <a:off x="6615996" y="2284613"/>
            <a:ext cx="350079" cy="349133"/>
            <a:chOff x="2037825" y="3981825"/>
            <a:chExt cx="296175" cy="295375"/>
          </a:xfrm>
        </p:grpSpPr>
        <p:sp>
          <p:nvSpPr>
            <p:cNvPr id="6483" name="Google Shape;6483;p88"/>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88"/>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88"/>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6" name="Google Shape;6486;p88"/>
          <p:cNvGrpSpPr/>
          <p:nvPr/>
        </p:nvGrpSpPr>
        <p:grpSpPr>
          <a:xfrm>
            <a:off x="5301014" y="2780929"/>
            <a:ext cx="350079" cy="285837"/>
            <a:chOff x="3860400" y="3254050"/>
            <a:chExt cx="296175" cy="241825"/>
          </a:xfrm>
        </p:grpSpPr>
        <p:sp>
          <p:nvSpPr>
            <p:cNvPr id="6487" name="Google Shape;6487;p88"/>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88"/>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88"/>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88"/>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88"/>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88"/>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88"/>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4" name="Google Shape;6494;p88"/>
          <p:cNvGrpSpPr/>
          <p:nvPr/>
        </p:nvGrpSpPr>
        <p:grpSpPr>
          <a:xfrm>
            <a:off x="5300541" y="3196800"/>
            <a:ext cx="351024" cy="350079"/>
            <a:chOff x="3859600" y="3591950"/>
            <a:chExt cx="296975" cy="296175"/>
          </a:xfrm>
        </p:grpSpPr>
        <p:sp>
          <p:nvSpPr>
            <p:cNvPr id="6495" name="Google Shape;6495;p88"/>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88"/>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88"/>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8" name="Google Shape;6498;p88"/>
          <p:cNvGrpSpPr/>
          <p:nvPr/>
        </p:nvGrpSpPr>
        <p:grpSpPr>
          <a:xfrm>
            <a:off x="5301014" y="3672883"/>
            <a:ext cx="350079" cy="350079"/>
            <a:chOff x="3860400" y="3955025"/>
            <a:chExt cx="296175" cy="296175"/>
          </a:xfrm>
        </p:grpSpPr>
        <p:sp>
          <p:nvSpPr>
            <p:cNvPr id="6499" name="Google Shape;6499;p88"/>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88"/>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88"/>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88"/>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88"/>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4" name="Google Shape;6504;p88"/>
          <p:cNvGrpSpPr/>
          <p:nvPr/>
        </p:nvGrpSpPr>
        <p:grpSpPr>
          <a:xfrm>
            <a:off x="7516230" y="2749281"/>
            <a:ext cx="355664" cy="349133"/>
            <a:chOff x="5716825" y="3235950"/>
            <a:chExt cx="300900" cy="295375"/>
          </a:xfrm>
        </p:grpSpPr>
        <p:sp>
          <p:nvSpPr>
            <p:cNvPr id="6505" name="Google Shape;6505;p88"/>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88"/>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88"/>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88"/>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9" name="Google Shape;6509;p88"/>
          <p:cNvGrpSpPr/>
          <p:nvPr/>
        </p:nvGrpSpPr>
        <p:grpSpPr>
          <a:xfrm>
            <a:off x="7529261" y="3207969"/>
            <a:ext cx="329601" cy="327739"/>
            <a:chOff x="5727850" y="3609275"/>
            <a:chExt cx="278850" cy="277275"/>
          </a:xfrm>
        </p:grpSpPr>
        <p:sp>
          <p:nvSpPr>
            <p:cNvPr id="6510" name="Google Shape;6510;p88"/>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88"/>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88"/>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88"/>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88"/>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5" name="Google Shape;6515;p88"/>
          <p:cNvGrpSpPr/>
          <p:nvPr/>
        </p:nvGrpSpPr>
        <p:grpSpPr>
          <a:xfrm>
            <a:off x="7540446" y="3673356"/>
            <a:ext cx="307231" cy="349133"/>
            <a:chOff x="5736525" y="3963700"/>
            <a:chExt cx="259925" cy="295375"/>
          </a:xfrm>
        </p:grpSpPr>
        <p:sp>
          <p:nvSpPr>
            <p:cNvPr id="6516" name="Google Shape;6516;p88"/>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88"/>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88"/>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88"/>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88"/>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88"/>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88"/>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3" name="Google Shape;6523;p88"/>
          <p:cNvGrpSpPr/>
          <p:nvPr/>
        </p:nvGrpSpPr>
        <p:grpSpPr>
          <a:xfrm>
            <a:off x="6632026" y="4122683"/>
            <a:ext cx="351024" cy="350079"/>
            <a:chOff x="6553275" y="3604550"/>
            <a:chExt cx="296975" cy="296175"/>
          </a:xfrm>
        </p:grpSpPr>
        <p:sp>
          <p:nvSpPr>
            <p:cNvPr id="6524" name="Google Shape;6524;p88"/>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88"/>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88"/>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88"/>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88"/>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88"/>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30" name="Google Shape;6530;p88"/>
          <p:cNvSpPr txBox="1"/>
          <p:nvPr/>
        </p:nvSpPr>
        <p:spPr>
          <a:xfrm>
            <a:off x="826588"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Business Icons</a:t>
            </a:r>
            <a:endParaRPr sz="2400">
              <a:solidFill>
                <a:schemeClr val="lt1"/>
              </a:solidFill>
            </a:endParaRPr>
          </a:p>
        </p:txBody>
      </p:sp>
      <p:sp>
        <p:nvSpPr>
          <p:cNvPr id="6531" name="Google Shape;6531;p88"/>
          <p:cNvSpPr txBox="1"/>
          <p:nvPr/>
        </p:nvSpPr>
        <p:spPr>
          <a:xfrm>
            <a:off x="4835313"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Teamwork Icons</a:t>
            </a:r>
            <a:endParaRPr sz="2400">
              <a:solidFill>
                <a:schemeClr val="lt1"/>
              </a:solidFill>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535"/>
        <p:cNvGrpSpPr/>
        <p:nvPr/>
      </p:nvGrpSpPr>
      <p:grpSpPr>
        <a:xfrm>
          <a:off x="0" y="0"/>
          <a:ext cx="0" cy="0"/>
          <a:chOff x="0" y="0"/>
          <a:chExt cx="0" cy="0"/>
        </a:xfrm>
      </p:grpSpPr>
      <p:grpSp>
        <p:nvGrpSpPr>
          <p:cNvPr id="6536" name="Google Shape;6536;p89"/>
          <p:cNvGrpSpPr/>
          <p:nvPr/>
        </p:nvGrpSpPr>
        <p:grpSpPr>
          <a:xfrm>
            <a:off x="859032" y="1380546"/>
            <a:ext cx="294401" cy="353645"/>
            <a:chOff x="-35814600" y="3202075"/>
            <a:chExt cx="242625" cy="291450"/>
          </a:xfrm>
        </p:grpSpPr>
        <p:sp>
          <p:nvSpPr>
            <p:cNvPr id="6537" name="Google Shape;6537;p89"/>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89"/>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89"/>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89"/>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89"/>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89"/>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89"/>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4" name="Google Shape;6544;p89"/>
          <p:cNvGrpSpPr/>
          <p:nvPr/>
        </p:nvGrpSpPr>
        <p:grpSpPr>
          <a:xfrm>
            <a:off x="829410" y="1821466"/>
            <a:ext cx="353645" cy="353888"/>
            <a:chOff x="-35839800" y="3561025"/>
            <a:chExt cx="291450" cy="291650"/>
          </a:xfrm>
        </p:grpSpPr>
        <p:sp>
          <p:nvSpPr>
            <p:cNvPr id="6545" name="Google Shape;6545;p89"/>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89"/>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89"/>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89"/>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89"/>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89"/>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89"/>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52" name="Google Shape;6552;p89"/>
          <p:cNvSpPr/>
          <p:nvPr/>
        </p:nvSpPr>
        <p:spPr>
          <a:xfrm>
            <a:off x="827834" y="2257004"/>
            <a:ext cx="355557" cy="353645"/>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53" name="Google Shape;6553;p89"/>
          <p:cNvGrpSpPr/>
          <p:nvPr/>
        </p:nvGrpSpPr>
        <p:grpSpPr>
          <a:xfrm>
            <a:off x="3066955" y="1380546"/>
            <a:ext cx="353645" cy="353645"/>
            <a:chOff x="-34003850" y="3227275"/>
            <a:chExt cx="291450" cy="291450"/>
          </a:xfrm>
        </p:grpSpPr>
        <p:sp>
          <p:nvSpPr>
            <p:cNvPr id="6554" name="Google Shape;6554;p89"/>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89"/>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89"/>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89"/>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89"/>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9" name="Google Shape;6559;p89"/>
          <p:cNvGrpSpPr/>
          <p:nvPr/>
        </p:nvGrpSpPr>
        <p:grpSpPr>
          <a:xfrm>
            <a:off x="3066485" y="1821238"/>
            <a:ext cx="354586" cy="354343"/>
            <a:chOff x="-34004625" y="3585850"/>
            <a:chExt cx="292225" cy="292025"/>
          </a:xfrm>
        </p:grpSpPr>
        <p:sp>
          <p:nvSpPr>
            <p:cNvPr id="6560" name="Google Shape;6560;p89"/>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89"/>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89"/>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89"/>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89"/>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5" name="Google Shape;6565;p89"/>
          <p:cNvGrpSpPr/>
          <p:nvPr/>
        </p:nvGrpSpPr>
        <p:grpSpPr>
          <a:xfrm>
            <a:off x="3066000" y="2256439"/>
            <a:ext cx="355557" cy="354616"/>
            <a:chOff x="-34005425" y="3945575"/>
            <a:chExt cx="293025" cy="292250"/>
          </a:xfrm>
        </p:grpSpPr>
        <p:sp>
          <p:nvSpPr>
            <p:cNvPr id="6566" name="Google Shape;6566;p89"/>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89"/>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89"/>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9" name="Google Shape;6569;p89"/>
          <p:cNvGrpSpPr/>
          <p:nvPr/>
        </p:nvGrpSpPr>
        <p:grpSpPr>
          <a:xfrm>
            <a:off x="1713099" y="2729615"/>
            <a:ext cx="358408" cy="355557"/>
            <a:chOff x="-32174975" y="3192625"/>
            <a:chExt cx="295375" cy="293025"/>
          </a:xfrm>
        </p:grpSpPr>
        <p:sp>
          <p:nvSpPr>
            <p:cNvPr id="6570" name="Google Shape;6570;p89"/>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89"/>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89"/>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89"/>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74" name="Google Shape;6574;p89"/>
          <p:cNvSpPr/>
          <p:nvPr/>
        </p:nvSpPr>
        <p:spPr>
          <a:xfrm>
            <a:off x="1710145" y="3200679"/>
            <a:ext cx="363201" cy="354859"/>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89"/>
          <p:cNvSpPr/>
          <p:nvPr/>
        </p:nvSpPr>
        <p:spPr>
          <a:xfrm>
            <a:off x="1714923" y="3665764"/>
            <a:ext cx="353645" cy="354586"/>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76" name="Google Shape;6576;p89"/>
          <p:cNvGrpSpPr/>
          <p:nvPr/>
        </p:nvGrpSpPr>
        <p:grpSpPr>
          <a:xfrm>
            <a:off x="3952249" y="2730570"/>
            <a:ext cx="354586" cy="353645"/>
            <a:chOff x="-30345325" y="3184750"/>
            <a:chExt cx="292225" cy="291450"/>
          </a:xfrm>
        </p:grpSpPr>
        <p:sp>
          <p:nvSpPr>
            <p:cNvPr id="6577" name="Google Shape;6577;p89"/>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89"/>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89"/>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89"/>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89"/>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2" name="Google Shape;6582;p89"/>
          <p:cNvGrpSpPr/>
          <p:nvPr/>
        </p:nvGrpSpPr>
        <p:grpSpPr>
          <a:xfrm>
            <a:off x="1277001" y="1380546"/>
            <a:ext cx="353645" cy="353645"/>
            <a:chOff x="-35481425" y="3202075"/>
            <a:chExt cx="291450" cy="291450"/>
          </a:xfrm>
        </p:grpSpPr>
        <p:sp>
          <p:nvSpPr>
            <p:cNvPr id="6583" name="Google Shape;6583;p89"/>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89"/>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89"/>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89"/>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89"/>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89"/>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89"/>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0" name="Google Shape;6590;p89"/>
          <p:cNvGrpSpPr/>
          <p:nvPr/>
        </p:nvGrpSpPr>
        <p:grpSpPr>
          <a:xfrm>
            <a:off x="1276531" y="1822072"/>
            <a:ext cx="354586" cy="352675"/>
            <a:chOff x="-35482200" y="3561225"/>
            <a:chExt cx="292225" cy="290650"/>
          </a:xfrm>
        </p:grpSpPr>
        <p:sp>
          <p:nvSpPr>
            <p:cNvPr id="6591" name="Google Shape;6591;p89"/>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89"/>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89"/>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4" name="Google Shape;6594;p89"/>
          <p:cNvGrpSpPr/>
          <p:nvPr/>
        </p:nvGrpSpPr>
        <p:grpSpPr>
          <a:xfrm>
            <a:off x="1277001" y="2256940"/>
            <a:ext cx="353645" cy="353615"/>
            <a:chOff x="-35481425" y="3919600"/>
            <a:chExt cx="291450" cy="291425"/>
          </a:xfrm>
        </p:grpSpPr>
        <p:sp>
          <p:nvSpPr>
            <p:cNvPr id="6595" name="Google Shape;6595;p89"/>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89"/>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89"/>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89"/>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89"/>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89"/>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89"/>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89"/>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3" name="Google Shape;6603;p89"/>
          <p:cNvGrpSpPr/>
          <p:nvPr/>
        </p:nvGrpSpPr>
        <p:grpSpPr>
          <a:xfrm>
            <a:off x="3512636" y="1381031"/>
            <a:ext cx="357468" cy="352675"/>
            <a:chOff x="-33645475" y="3228075"/>
            <a:chExt cx="294600" cy="290650"/>
          </a:xfrm>
        </p:grpSpPr>
        <p:sp>
          <p:nvSpPr>
            <p:cNvPr id="6604" name="Google Shape;6604;p89"/>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89"/>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89"/>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89"/>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89"/>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89"/>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89"/>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1" name="Google Shape;6611;p89"/>
          <p:cNvGrpSpPr/>
          <p:nvPr/>
        </p:nvGrpSpPr>
        <p:grpSpPr>
          <a:xfrm>
            <a:off x="3513606" y="1821116"/>
            <a:ext cx="355526" cy="354586"/>
            <a:chOff x="-33646250" y="3586425"/>
            <a:chExt cx="293000" cy="292225"/>
          </a:xfrm>
        </p:grpSpPr>
        <p:sp>
          <p:nvSpPr>
            <p:cNvPr id="6612" name="Google Shape;6612;p89"/>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89"/>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4" name="Google Shape;6614;p89"/>
          <p:cNvGrpSpPr/>
          <p:nvPr/>
        </p:nvGrpSpPr>
        <p:grpSpPr>
          <a:xfrm>
            <a:off x="3514076" y="2255969"/>
            <a:ext cx="354586" cy="355557"/>
            <a:chOff x="-33645475" y="3944800"/>
            <a:chExt cx="292225" cy="293025"/>
          </a:xfrm>
        </p:grpSpPr>
        <p:sp>
          <p:nvSpPr>
            <p:cNvPr id="6615" name="Google Shape;6615;p89"/>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89"/>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89"/>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89"/>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89"/>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89"/>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89"/>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89"/>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89"/>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89"/>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5" name="Google Shape;6625;p89"/>
          <p:cNvGrpSpPr/>
          <p:nvPr/>
        </p:nvGrpSpPr>
        <p:grpSpPr>
          <a:xfrm>
            <a:off x="2167295" y="2729706"/>
            <a:ext cx="352675" cy="355375"/>
            <a:chOff x="-31809525" y="3192625"/>
            <a:chExt cx="290650" cy="292875"/>
          </a:xfrm>
        </p:grpSpPr>
        <p:sp>
          <p:nvSpPr>
            <p:cNvPr id="6626" name="Google Shape;6626;p89"/>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89"/>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89"/>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89"/>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0" name="Google Shape;6630;p89"/>
          <p:cNvGrpSpPr/>
          <p:nvPr/>
        </p:nvGrpSpPr>
        <p:grpSpPr>
          <a:xfrm>
            <a:off x="2166810" y="3200258"/>
            <a:ext cx="353645" cy="355557"/>
            <a:chOff x="-31811100" y="3550975"/>
            <a:chExt cx="291450" cy="293025"/>
          </a:xfrm>
        </p:grpSpPr>
        <p:sp>
          <p:nvSpPr>
            <p:cNvPr id="6631" name="Google Shape;6631;p89"/>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89"/>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89"/>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89"/>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89"/>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89"/>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89"/>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8" name="Google Shape;6638;p89"/>
          <p:cNvGrpSpPr/>
          <p:nvPr/>
        </p:nvGrpSpPr>
        <p:grpSpPr>
          <a:xfrm>
            <a:off x="2160606" y="3664562"/>
            <a:ext cx="366052" cy="356831"/>
            <a:chOff x="-31817400" y="3910025"/>
            <a:chExt cx="301675" cy="294075"/>
          </a:xfrm>
        </p:grpSpPr>
        <p:sp>
          <p:nvSpPr>
            <p:cNvPr id="6639" name="Google Shape;6639;p89"/>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89"/>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89"/>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2" name="Google Shape;6642;p89"/>
          <p:cNvGrpSpPr/>
          <p:nvPr/>
        </p:nvGrpSpPr>
        <p:grpSpPr>
          <a:xfrm>
            <a:off x="3952234" y="3200743"/>
            <a:ext cx="354616" cy="354586"/>
            <a:chOff x="-30354000" y="3569100"/>
            <a:chExt cx="292250" cy="292225"/>
          </a:xfrm>
        </p:grpSpPr>
        <p:sp>
          <p:nvSpPr>
            <p:cNvPr id="6643" name="Google Shape;6643;p89"/>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89"/>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89"/>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89"/>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89"/>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89"/>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9" name="Google Shape;6649;p89"/>
          <p:cNvGrpSpPr/>
          <p:nvPr/>
        </p:nvGrpSpPr>
        <p:grpSpPr>
          <a:xfrm>
            <a:off x="1730812" y="1380546"/>
            <a:ext cx="342148" cy="353645"/>
            <a:chOff x="-35118325" y="3202075"/>
            <a:chExt cx="281975" cy="291450"/>
          </a:xfrm>
        </p:grpSpPr>
        <p:sp>
          <p:nvSpPr>
            <p:cNvPr id="6650" name="Google Shape;6650;p89"/>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89"/>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89"/>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89"/>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4" name="Google Shape;6654;p89"/>
          <p:cNvGrpSpPr/>
          <p:nvPr/>
        </p:nvGrpSpPr>
        <p:grpSpPr>
          <a:xfrm>
            <a:off x="1724593" y="1821799"/>
            <a:ext cx="354586" cy="353221"/>
            <a:chOff x="-35123050" y="3561225"/>
            <a:chExt cx="292225" cy="291100"/>
          </a:xfrm>
        </p:grpSpPr>
        <p:sp>
          <p:nvSpPr>
            <p:cNvPr id="6655" name="Google Shape;6655;p89"/>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89"/>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7" name="Google Shape;6657;p89"/>
          <p:cNvGrpSpPr/>
          <p:nvPr/>
        </p:nvGrpSpPr>
        <p:grpSpPr>
          <a:xfrm>
            <a:off x="1766652" y="2256940"/>
            <a:ext cx="270467" cy="353615"/>
            <a:chOff x="-35089175" y="3919600"/>
            <a:chExt cx="222900" cy="291425"/>
          </a:xfrm>
        </p:grpSpPr>
        <p:sp>
          <p:nvSpPr>
            <p:cNvPr id="6658" name="Google Shape;6658;p89"/>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89"/>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0" name="Google Shape;6660;p89"/>
          <p:cNvGrpSpPr/>
          <p:nvPr/>
        </p:nvGrpSpPr>
        <p:grpSpPr>
          <a:xfrm>
            <a:off x="3963648" y="1380303"/>
            <a:ext cx="336445" cy="354131"/>
            <a:chOff x="-33277650" y="3226875"/>
            <a:chExt cx="277275" cy="291850"/>
          </a:xfrm>
        </p:grpSpPr>
        <p:sp>
          <p:nvSpPr>
            <p:cNvPr id="6661" name="Google Shape;6661;p89"/>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89"/>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89"/>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89"/>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89"/>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89"/>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89"/>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8" name="Google Shape;6668;p89"/>
          <p:cNvGrpSpPr/>
          <p:nvPr/>
        </p:nvGrpSpPr>
        <p:grpSpPr>
          <a:xfrm>
            <a:off x="3955048" y="1821587"/>
            <a:ext cx="353645" cy="353645"/>
            <a:chOff x="-33286325" y="3586425"/>
            <a:chExt cx="291450" cy="291450"/>
          </a:xfrm>
        </p:grpSpPr>
        <p:sp>
          <p:nvSpPr>
            <p:cNvPr id="6669" name="Google Shape;6669;p89"/>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89"/>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89"/>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89"/>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89"/>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4" name="Google Shape;6674;p89"/>
          <p:cNvGrpSpPr/>
          <p:nvPr/>
        </p:nvGrpSpPr>
        <p:grpSpPr>
          <a:xfrm>
            <a:off x="3955048" y="2255969"/>
            <a:ext cx="353645" cy="355557"/>
            <a:chOff x="-33286325" y="3944800"/>
            <a:chExt cx="291450" cy="293025"/>
          </a:xfrm>
        </p:grpSpPr>
        <p:sp>
          <p:nvSpPr>
            <p:cNvPr id="6675" name="Google Shape;6675;p89"/>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89"/>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89"/>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89"/>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9" name="Google Shape;6679;p89"/>
          <p:cNvGrpSpPr/>
          <p:nvPr/>
        </p:nvGrpSpPr>
        <p:grpSpPr>
          <a:xfrm>
            <a:off x="2613445" y="2729129"/>
            <a:ext cx="353645" cy="356527"/>
            <a:chOff x="-31452725" y="3191825"/>
            <a:chExt cx="291450" cy="293825"/>
          </a:xfrm>
        </p:grpSpPr>
        <p:sp>
          <p:nvSpPr>
            <p:cNvPr id="6680" name="Google Shape;6680;p89"/>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89"/>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89"/>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89"/>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4" name="Google Shape;6684;p89"/>
          <p:cNvGrpSpPr/>
          <p:nvPr/>
        </p:nvGrpSpPr>
        <p:grpSpPr>
          <a:xfrm>
            <a:off x="2612975" y="3200744"/>
            <a:ext cx="354586" cy="354586"/>
            <a:chOff x="-31452725" y="3551775"/>
            <a:chExt cx="292225" cy="292225"/>
          </a:xfrm>
        </p:grpSpPr>
        <p:sp>
          <p:nvSpPr>
            <p:cNvPr id="6685" name="Google Shape;6685;p89"/>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89"/>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89"/>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89"/>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9" name="Google Shape;6689;p89"/>
          <p:cNvGrpSpPr/>
          <p:nvPr/>
        </p:nvGrpSpPr>
        <p:grpSpPr>
          <a:xfrm>
            <a:off x="2611534" y="3664729"/>
            <a:ext cx="357468" cy="356497"/>
            <a:chOff x="-31455100" y="3909350"/>
            <a:chExt cx="294600" cy="293800"/>
          </a:xfrm>
        </p:grpSpPr>
        <p:sp>
          <p:nvSpPr>
            <p:cNvPr id="6690" name="Google Shape;6690;p89"/>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89"/>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2" name="Google Shape;6692;p89"/>
          <p:cNvGrpSpPr/>
          <p:nvPr/>
        </p:nvGrpSpPr>
        <p:grpSpPr>
          <a:xfrm>
            <a:off x="3952719" y="3665684"/>
            <a:ext cx="353645" cy="354586"/>
            <a:chOff x="-30345325" y="3918800"/>
            <a:chExt cx="291450" cy="292225"/>
          </a:xfrm>
        </p:grpSpPr>
        <p:sp>
          <p:nvSpPr>
            <p:cNvPr id="6693" name="Google Shape;6693;p89"/>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89"/>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89"/>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89"/>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89"/>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8" name="Google Shape;6698;p89"/>
          <p:cNvGrpSpPr/>
          <p:nvPr/>
        </p:nvGrpSpPr>
        <p:grpSpPr>
          <a:xfrm>
            <a:off x="2172184" y="1821587"/>
            <a:ext cx="353645" cy="353645"/>
            <a:chOff x="-34763900" y="3561225"/>
            <a:chExt cx="291450" cy="291450"/>
          </a:xfrm>
        </p:grpSpPr>
        <p:sp>
          <p:nvSpPr>
            <p:cNvPr id="6699" name="Google Shape;6699;p89"/>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89"/>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89"/>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02" name="Google Shape;6702;p89"/>
          <p:cNvSpPr/>
          <p:nvPr/>
        </p:nvSpPr>
        <p:spPr>
          <a:xfrm>
            <a:off x="2171583" y="2257019"/>
            <a:ext cx="353645" cy="353615"/>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03" name="Google Shape;6703;p89"/>
          <p:cNvGrpSpPr/>
          <p:nvPr/>
        </p:nvGrpSpPr>
        <p:grpSpPr>
          <a:xfrm>
            <a:off x="827081" y="2730099"/>
            <a:ext cx="354586" cy="354586"/>
            <a:chOff x="-32927950" y="3227275"/>
            <a:chExt cx="292225" cy="292225"/>
          </a:xfrm>
        </p:grpSpPr>
        <p:sp>
          <p:nvSpPr>
            <p:cNvPr id="6704" name="Google Shape;6704;p89"/>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89"/>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89"/>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89"/>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89"/>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9" name="Google Shape;6709;p89"/>
          <p:cNvGrpSpPr/>
          <p:nvPr/>
        </p:nvGrpSpPr>
        <p:grpSpPr>
          <a:xfrm>
            <a:off x="826596" y="3201213"/>
            <a:ext cx="355557" cy="353645"/>
            <a:chOff x="-32927950" y="3586425"/>
            <a:chExt cx="293025" cy="291450"/>
          </a:xfrm>
        </p:grpSpPr>
        <p:sp>
          <p:nvSpPr>
            <p:cNvPr id="6710" name="Google Shape;6710;p89"/>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89"/>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89"/>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89"/>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89"/>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5" name="Google Shape;6715;p89"/>
          <p:cNvGrpSpPr/>
          <p:nvPr/>
        </p:nvGrpSpPr>
        <p:grpSpPr>
          <a:xfrm>
            <a:off x="827081" y="3665198"/>
            <a:ext cx="354586" cy="355557"/>
            <a:chOff x="-32927950" y="3944800"/>
            <a:chExt cx="292225" cy="293025"/>
          </a:xfrm>
        </p:grpSpPr>
        <p:sp>
          <p:nvSpPr>
            <p:cNvPr id="6716" name="Google Shape;6716;p89"/>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89"/>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89"/>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89"/>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89"/>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89"/>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89"/>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89"/>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89"/>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5" name="Google Shape;6725;p89"/>
          <p:cNvGrpSpPr/>
          <p:nvPr/>
        </p:nvGrpSpPr>
        <p:grpSpPr>
          <a:xfrm>
            <a:off x="3055873" y="2730449"/>
            <a:ext cx="354586" cy="353888"/>
            <a:chOff x="-31094350" y="3194000"/>
            <a:chExt cx="292225" cy="291650"/>
          </a:xfrm>
        </p:grpSpPr>
        <p:sp>
          <p:nvSpPr>
            <p:cNvPr id="6726" name="Google Shape;6726;p89"/>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89"/>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89"/>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89"/>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89"/>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89"/>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89"/>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89"/>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4" name="Google Shape;6734;p89"/>
          <p:cNvGrpSpPr/>
          <p:nvPr/>
        </p:nvGrpSpPr>
        <p:grpSpPr>
          <a:xfrm>
            <a:off x="3056343" y="3200941"/>
            <a:ext cx="353645" cy="354191"/>
            <a:chOff x="-31093575" y="3552550"/>
            <a:chExt cx="291450" cy="291900"/>
          </a:xfrm>
        </p:grpSpPr>
        <p:sp>
          <p:nvSpPr>
            <p:cNvPr id="6735" name="Google Shape;6735;p89"/>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89"/>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89"/>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89"/>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9" name="Google Shape;6739;p89"/>
          <p:cNvGrpSpPr/>
          <p:nvPr/>
        </p:nvGrpSpPr>
        <p:grpSpPr>
          <a:xfrm>
            <a:off x="2182711" y="1380546"/>
            <a:ext cx="332593" cy="353645"/>
            <a:chOff x="-34755225" y="3202075"/>
            <a:chExt cx="274100" cy="291450"/>
          </a:xfrm>
        </p:grpSpPr>
        <p:sp>
          <p:nvSpPr>
            <p:cNvPr id="6740" name="Google Shape;6740;p89"/>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89"/>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89"/>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89"/>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89"/>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89"/>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89"/>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7" name="Google Shape;6747;p89"/>
          <p:cNvGrpSpPr/>
          <p:nvPr/>
        </p:nvGrpSpPr>
        <p:grpSpPr>
          <a:xfrm>
            <a:off x="3056343" y="3666169"/>
            <a:ext cx="353645" cy="353615"/>
            <a:chOff x="-31093575" y="3911725"/>
            <a:chExt cx="291450" cy="291425"/>
          </a:xfrm>
        </p:grpSpPr>
        <p:sp>
          <p:nvSpPr>
            <p:cNvPr id="6748" name="Google Shape;6748;p89"/>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89"/>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0" name="Google Shape;6750;p89"/>
          <p:cNvGrpSpPr/>
          <p:nvPr/>
        </p:nvGrpSpPr>
        <p:grpSpPr>
          <a:xfrm>
            <a:off x="2165773" y="4123136"/>
            <a:ext cx="356497" cy="354586"/>
            <a:chOff x="-29946000" y="3183175"/>
            <a:chExt cx="293800" cy="292225"/>
          </a:xfrm>
        </p:grpSpPr>
        <p:sp>
          <p:nvSpPr>
            <p:cNvPr id="6751" name="Google Shape;6751;p89"/>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89"/>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89"/>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89"/>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89"/>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89"/>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7" name="Google Shape;6757;p89"/>
          <p:cNvGrpSpPr/>
          <p:nvPr/>
        </p:nvGrpSpPr>
        <p:grpSpPr>
          <a:xfrm>
            <a:off x="2610305" y="1380289"/>
            <a:ext cx="358408" cy="354161"/>
            <a:chOff x="-34408675" y="3202075"/>
            <a:chExt cx="295375" cy="291875"/>
          </a:xfrm>
        </p:grpSpPr>
        <p:sp>
          <p:nvSpPr>
            <p:cNvPr id="6758" name="Google Shape;6758;p89"/>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89"/>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89"/>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89"/>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2" name="Google Shape;6762;p89"/>
          <p:cNvGrpSpPr/>
          <p:nvPr/>
        </p:nvGrpSpPr>
        <p:grpSpPr>
          <a:xfrm>
            <a:off x="2612216" y="1820283"/>
            <a:ext cx="354586" cy="356254"/>
            <a:chOff x="-34405525" y="3558075"/>
            <a:chExt cx="292225" cy="293600"/>
          </a:xfrm>
        </p:grpSpPr>
        <p:sp>
          <p:nvSpPr>
            <p:cNvPr id="6763" name="Google Shape;6763;p89"/>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89"/>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89"/>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6" name="Google Shape;6766;p89"/>
          <p:cNvGrpSpPr/>
          <p:nvPr/>
        </p:nvGrpSpPr>
        <p:grpSpPr>
          <a:xfrm>
            <a:off x="2611730" y="2256940"/>
            <a:ext cx="355557" cy="353615"/>
            <a:chOff x="-34406325" y="3919600"/>
            <a:chExt cx="293025" cy="291425"/>
          </a:xfrm>
        </p:grpSpPr>
        <p:sp>
          <p:nvSpPr>
            <p:cNvPr id="6767" name="Google Shape;6767;p89"/>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89"/>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89"/>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89"/>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89"/>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89"/>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89"/>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4" name="Google Shape;6774;p89"/>
          <p:cNvGrpSpPr/>
          <p:nvPr/>
        </p:nvGrpSpPr>
        <p:grpSpPr>
          <a:xfrm>
            <a:off x="1275628" y="2736303"/>
            <a:ext cx="353645" cy="342179"/>
            <a:chOff x="-32568800" y="3232000"/>
            <a:chExt cx="291450" cy="282000"/>
          </a:xfrm>
        </p:grpSpPr>
        <p:sp>
          <p:nvSpPr>
            <p:cNvPr id="6775" name="Google Shape;6775;p89"/>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89"/>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7" name="Google Shape;6777;p89"/>
          <p:cNvGrpSpPr/>
          <p:nvPr/>
        </p:nvGrpSpPr>
        <p:grpSpPr>
          <a:xfrm>
            <a:off x="1275158" y="3201213"/>
            <a:ext cx="354586" cy="353645"/>
            <a:chOff x="-32569575" y="3586425"/>
            <a:chExt cx="292225" cy="291450"/>
          </a:xfrm>
        </p:grpSpPr>
        <p:sp>
          <p:nvSpPr>
            <p:cNvPr id="6778" name="Google Shape;6778;p89"/>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89"/>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0" name="Google Shape;6780;p89"/>
          <p:cNvGrpSpPr/>
          <p:nvPr/>
        </p:nvGrpSpPr>
        <p:grpSpPr>
          <a:xfrm>
            <a:off x="1266073" y="3665805"/>
            <a:ext cx="372756" cy="354343"/>
            <a:chOff x="-32576675" y="3944600"/>
            <a:chExt cx="307200" cy="292025"/>
          </a:xfrm>
        </p:grpSpPr>
        <p:sp>
          <p:nvSpPr>
            <p:cNvPr id="6781" name="Google Shape;6781;p89"/>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89"/>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3" name="Google Shape;6783;p89"/>
          <p:cNvGrpSpPr/>
          <p:nvPr/>
        </p:nvGrpSpPr>
        <p:grpSpPr>
          <a:xfrm>
            <a:off x="3511040" y="2730100"/>
            <a:ext cx="354586" cy="354586"/>
            <a:chOff x="-30735200" y="3192625"/>
            <a:chExt cx="292225" cy="292225"/>
          </a:xfrm>
        </p:grpSpPr>
        <p:sp>
          <p:nvSpPr>
            <p:cNvPr id="6784" name="Google Shape;6784;p89"/>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89"/>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89"/>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89"/>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89"/>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89"/>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89"/>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1" name="Google Shape;6791;p89"/>
          <p:cNvGrpSpPr/>
          <p:nvPr/>
        </p:nvGrpSpPr>
        <p:grpSpPr>
          <a:xfrm>
            <a:off x="3511040" y="3201532"/>
            <a:ext cx="354586" cy="353008"/>
            <a:chOff x="-30735200" y="3552550"/>
            <a:chExt cx="292225" cy="290925"/>
          </a:xfrm>
        </p:grpSpPr>
        <p:sp>
          <p:nvSpPr>
            <p:cNvPr id="6792" name="Google Shape;6792;p89"/>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89"/>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4" name="Google Shape;6794;p89"/>
          <p:cNvGrpSpPr/>
          <p:nvPr/>
        </p:nvGrpSpPr>
        <p:grpSpPr>
          <a:xfrm>
            <a:off x="3511040" y="3666154"/>
            <a:ext cx="354586" cy="353645"/>
            <a:chOff x="-30735200" y="3910925"/>
            <a:chExt cx="292225" cy="291450"/>
          </a:xfrm>
        </p:grpSpPr>
        <p:sp>
          <p:nvSpPr>
            <p:cNvPr id="6795" name="Google Shape;6795;p89"/>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89"/>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97" name="Google Shape;6797;p89"/>
          <p:cNvSpPr/>
          <p:nvPr/>
        </p:nvSpPr>
        <p:spPr>
          <a:xfrm>
            <a:off x="2614155" y="4123242"/>
            <a:ext cx="354586" cy="353645"/>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98" name="Google Shape;6798;p89"/>
          <p:cNvGrpSpPr/>
          <p:nvPr/>
        </p:nvGrpSpPr>
        <p:grpSpPr>
          <a:xfrm>
            <a:off x="4864547" y="1375808"/>
            <a:ext cx="358971" cy="359224"/>
            <a:chOff x="-57956275" y="3197925"/>
            <a:chExt cx="319000" cy="319225"/>
          </a:xfrm>
        </p:grpSpPr>
        <p:sp>
          <p:nvSpPr>
            <p:cNvPr id="6799" name="Google Shape;6799;p89"/>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89"/>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89"/>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89"/>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89"/>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89"/>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89"/>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6" name="Google Shape;6806;p89"/>
          <p:cNvGrpSpPr/>
          <p:nvPr/>
        </p:nvGrpSpPr>
        <p:grpSpPr>
          <a:xfrm>
            <a:off x="4886701" y="1832234"/>
            <a:ext cx="314662" cy="358971"/>
            <a:chOff x="-57940525" y="3590375"/>
            <a:chExt cx="279625" cy="319000"/>
          </a:xfrm>
        </p:grpSpPr>
        <p:sp>
          <p:nvSpPr>
            <p:cNvPr id="6807" name="Google Shape;6807;p89"/>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89"/>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89"/>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89"/>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89"/>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2" name="Google Shape;6812;p89"/>
          <p:cNvGrpSpPr/>
          <p:nvPr/>
        </p:nvGrpSpPr>
        <p:grpSpPr>
          <a:xfrm>
            <a:off x="4857582" y="2273605"/>
            <a:ext cx="358099" cy="358999"/>
            <a:chOff x="-57959425" y="3982600"/>
            <a:chExt cx="318225" cy="319025"/>
          </a:xfrm>
        </p:grpSpPr>
        <p:sp>
          <p:nvSpPr>
            <p:cNvPr id="6813" name="Google Shape;6813;p89"/>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89"/>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89"/>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89"/>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7" name="Google Shape;6817;p89"/>
          <p:cNvGrpSpPr/>
          <p:nvPr/>
        </p:nvGrpSpPr>
        <p:grpSpPr>
          <a:xfrm>
            <a:off x="7057749" y="1376934"/>
            <a:ext cx="357226" cy="357226"/>
            <a:chOff x="-55987225" y="3198925"/>
            <a:chExt cx="317450" cy="317450"/>
          </a:xfrm>
        </p:grpSpPr>
        <p:sp>
          <p:nvSpPr>
            <p:cNvPr id="6818" name="Google Shape;6818;p89"/>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89"/>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89"/>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89"/>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2" name="Google Shape;6822;p89"/>
          <p:cNvGrpSpPr/>
          <p:nvPr/>
        </p:nvGrpSpPr>
        <p:grpSpPr>
          <a:xfrm>
            <a:off x="7057749" y="1832965"/>
            <a:ext cx="357226" cy="357367"/>
            <a:chOff x="-55987225" y="3591025"/>
            <a:chExt cx="317450" cy="317575"/>
          </a:xfrm>
        </p:grpSpPr>
        <p:sp>
          <p:nvSpPr>
            <p:cNvPr id="6823" name="Google Shape;6823;p89"/>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89"/>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89"/>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89"/>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89"/>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8" name="Google Shape;6828;p89"/>
          <p:cNvGrpSpPr/>
          <p:nvPr/>
        </p:nvGrpSpPr>
        <p:grpSpPr>
          <a:xfrm>
            <a:off x="7071665" y="2273605"/>
            <a:ext cx="358999" cy="358999"/>
            <a:chOff x="-55988800" y="3982600"/>
            <a:chExt cx="319025" cy="319025"/>
          </a:xfrm>
        </p:grpSpPr>
        <p:sp>
          <p:nvSpPr>
            <p:cNvPr id="6829" name="Google Shape;6829;p89"/>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89"/>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89"/>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89"/>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89"/>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4" name="Google Shape;6834;p89"/>
          <p:cNvGrpSpPr/>
          <p:nvPr/>
        </p:nvGrpSpPr>
        <p:grpSpPr>
          <a:xfrm>
            <a:off x="5730184" y="2731562"/>
            <a:ext cx="356326" cy="358971"/>
            <a:chOff x="-54026025" y="3192625"/>
            <a:chExt cx="316650" cy="319000"/>
          </a:xfrm>
        </p:grpSpPr>
        <p:sp>
          <p:nvSpPr>
            <p:cNvPr id="6835" name="Google Shape;6835;p89"/>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89"/>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89"/>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89"/>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89"/>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89"/>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89"/>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89"/>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3" name="Google Shape;6843;p89"/>
          <p:cNvGrpSpPr/>
          <p:nvPr/>
        </p:nvGrpSpPr>
        <p:grpSpPr>
          <a:xfrm>
            <a:off x="5750130" y="3202536"/>
            <a:ext cx="316434" cy="358099"/>
            <a:chOff x="-54007925" y="3584850"/>
            <a:chExt cx="281200" cy="318225"/>
          </a:xfrm>
        </p:grpSpPr>
        <p:sp>
          <p:nvSpPr>
            <p:cNvPr id="6844" name="Google Shape;6844;p89"/>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89"/>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89"/>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89"/>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89"/>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89"/>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0" name="Google Shape;6850;p89"/>
          <p:cNvGrpSpPr/>
          <p:nvPr/>
        </p:nvGrpSpPr>
        <p:grpSpPr>
          <a:xfrm>
            <a:off x="5750130" y="3664421"/>
            <a:ext cx="316434" cy="358914"/>
            <a:chOff x="-54007925" y="3975575"/>
            <a:chExt cx="281200" cy="318950"/>
          </a:xfrm>
        </p:grpSpPr>
        <p:sp>
          <p:nvSpPr>
            <p:cNvPr id="6851" name="Google Shape;6851;p89"/>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89"/>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89"/>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89"/>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5" name="Google Shape;6855;p89"/>
          <p:cNvGrpSpPr/>
          <p:nvPr/>
        </p:nvGrpSpPr>
        <p:grpSpPr>
          <a:xfrm>
            <a:off x="7984996" y="2748891"/>
            <a:ext cx="274770" cy="358492"/>
            <a:chOff x="-52005775" y="3208025"/>
            <a:chExt cx="244175" cy="318575"/>
          </a:xfrm>
        </p:grpSpPr>
        <p:sp>
          <p:nvSpPr>
            <p:cNvPr id="6856" name="Google Shape;6856;p89"/>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89"/>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89"/>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89"/>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89"/>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89"/>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89"/>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89"/>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89"/>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89"/>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89"/>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7" name="Google Shape;6867;p89"/>
          <p:cNvGrpSpPr/>
          <p:nvPr/>
        </p:nvGrpSpPr>
        <p:grpSpPr>
          <a:xfrm>
            <a:off x="5291462" y="1376934"/>
            <a:ext cx="358099" cy="358099"/>
            <a:chOff x="-57568775" y="3198925"/>
            <a:chExt cx="318225" cy="318225"/>
          </a:xfrm>
        </p:grpSpPr>
        <p:sp>
          <p:nvSpPr>
            <p:cNvPr id="6868" name="Google Shape;6868;p89"/>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89"/>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89"/>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89"/>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89"/>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89"/>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4" name="Google Shape;6874;p89"/>
          <p:cNvGrpSpPr/>
          <p:nvPr/>
        </p:nvGrpSpPr>
        <p:grpSpPr>
          <a:xfrm>
            <a:off x="5313181" y="1832234"/>
            <a:ext cx="314662" cy="358099"/>
            <a:chOff x="-57549075" y="3590375"/>
            <a:chExt cx="279625" cy="318225"/>
          </a:xfrm>
        </p:grpSpPr>
        <p:sp>
          <p:nvSpPr>
            <p:cNvPr id="6875" name="Google Shape;6875;p89"/>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89"/>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89"/>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89"/>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9" name="Google Shape;6879;p89"/>
          <p:cNvGrpSpPr/>
          <p:nvPr/>
        </p:nvGrpSpPr>
        <p:grpSpPr>
          <a:xfrm>
            <a:off x="5305378" y="2273605"/>
            <a:ext cx="359871" cy="359871"/>
            <a:chOff x="-57570350" y="3982600"/>
            <a:chExt cx="319800" cy="319800"/>
          </a:xfrm>
        </p:grpSpPr>
        <p:sp>
          <p:nvSpPr>
            <p:cNvPr id="6880" name="Google Shape;6880;p89"/>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89"/>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89"/>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89"/>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4" name="Google Shape;6884;p89"/>
          <p:cNvGrpSpPr/>
          <p:nvPr/>
        </p:nvGrpSpPr>
        <p:grpSpPr>
          <a:xfrm>
            <a:off x="7520416" y="1376033"/>
            <a:ext cx="314662" cy="358999"/>
            <a:chOff x="-55576850" y="3198125"/>
            <a:chExt cx="279625" cy="319025"/>
          </a:xfrm>
        </p:grpSpPr>
        <p:sp>
          <p:nvSpPr>
            <p:cNvPr id="6885" name="Google Shape;6885;p89"/>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89"/>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89"/>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89"/>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9" name="Google Shape;6889;p89"/>
          <p:cNvGrpSpPr/>
          <p:nvPr/>
        </p:nvGrpSpPr>
        <p:grpSpPr>
          <a:xfrm>
            <a:off x="7497812" y="1832009"/>
            <a:ext cx="359871" cy="358324"/>
            <a:chOff x="-55596550" y="3590175"/>
            <a:chExt cx="319800" cy="318425"/>
          </a:xfrm>
        </p:grpSpPr>
        <p:sp>
          <p:nvSpPr>
            <p:cNvPr id="6890" name="Google Shape;6890;p89"/>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89"/>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89"/>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89"/>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4" name="Google Shape;6894;p89"/>
          <p:cNvGrpSpPr/>
          <p:nvPr/>
        </p:nvGrpSpPr>
        <p:grpSpPr>
          <a:xfrm>
            <a:off x="7513049" y="2273351"/>
            <a:ext cx="358999" cy="359252"/>
            <a:chOff x="-55595775" y="3982375"/>
            <a:chExt cx="319025" cy="319250"/>
          </a:xfrm>
        </p:grpSpPr>
        <p:sp>
          <p:nvSpPr>
            <p:cNvPr id="6895" name="Google Shape;6895;p89"/>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89"/>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89"/>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89"/>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89"/>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89"/>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1" name="Google Shape;6901;p89"/>
          <p:cNvGrpSpPr/>
          <p:nvPr/>
        </p:nvGrpSpPr>
        <p:grpSpPr>
          <a:xfrm>
            <a:off x="6170232" y="2731562"/>
            <a:ext cx="358999" cy="358099"/>
            <a:chOff x="-53635375" y="3192625"/>
            <a:chExt cx="319025" cy="318225"/>
          </a:xfrm>
        </p:grpSpPr>
        <p:sp>
          <p:nvSpPr>
            <p:cNvPr id="6902" name="Google Shape;6902;p89"/>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89"/>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89"/>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5" name="Google Shape;6905;p89"/>
          <p:cNvGrpSpPr/>
          <p:nvPr/>
        </p:nvGrpSpPr>
        <p:grpSpPr>
          <a:xfrm>
            <a:off x="6192401" y="3202536"/>
            <a:ext cx="314662" cy="358999"/>
            <a:chOff x="-53615675" y="3584850"/>
            <a:chExt cx="279625" cy="319025"/>
          </a:xfrm>
        </p:grpSpPr>
        <p:sp>
          <p:nvSpPr>
            <p:cNvPr id="6906" name="Google Shape;6906;p89"/>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89"/>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89"/>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9" name="Google Shape;6909;p89"/>
          <p:cNvGrpSpPr/>
          <p:nvPr/>
        </p:nvGrpSpPr>
        <p:grpSpPr>
          <a:xfrm>
            <a:off x="6170246" y="3665461"/>
            <a:ext cx="358971" cy="357874"/>
            <a:chOff x="-53634575" y="3976500"/>
            <a:chExt cx="319000" cy="318025"/>
          </a:xfrm>
        </p:grpSpPr>
        <p:sp>
          <p:nvSpPr>
            <p:cNvPr id="6910" name="Google Shape;6910;p89"/>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89"/>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89"/>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89"/>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89"/>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89"/>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89"/>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89"/>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8" name="Google Shape;6918;p89"/>
          <p:cNvGrpSpPr/>
          <p:nvPr/>
        </p:nvGrpSpPr>
        <p:grpSpPr>
          <a:xfrm>
            <a:off x="7965050" y="3208415"/>
            <a:ext cx="314662" cy="358436"/>
            <a:chOff x="-52023900" y="3590075"/>
            <a:chExt cx="279625" cy="318525"/>
          </a:xfrm>
        </p:grpSpPr>
        <p:sp>
          <p:nvSpPr>
            <p:cNvPr id="6919" name="Google Shape;6919;p89"/>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89"/>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89"/>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89"/>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89"/>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89"/>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89"/>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6" name="Google Shape;6926;p89"/>
          <p:cNvGrpSpPr/>
          <p:nvPr/>
        </p:nvGrpSpPr>
        <p:grpSpPr>
          <a:xfrm>
            <a:off x="5728292" y="1376934"/>
            <a:ext cx="358971" cy="358971"/>
            <a:chOff x="-57173375" y="3198925"/>
            <a:chExt cx="319000" cy="319000"/>
          </a:xfrm>
        </p:grpSpPr>
        <p:sp>
          <p:nvSpPr>
            <p:cNvPr id="6927" name="Google Shape;6927;p89"/>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89"/>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89"/>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89"/>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1" name="Google Shape;6931;p89"/>
          <p:cNvGrpSpPr/>
          <p:nvPr/>
        </p:nvGrpSpPr>
        <p:grpSpPr>
          <a:xfrm>
            <a:off x="5729178" y="1854374"/>
            <a:ext cx="357198" cy="314690"/>
            <a:chOff x="-57176525" y="3610050"/>
            <a:chExt cx="317425" cy="279650"/>
          </a:xfrm>
        </p:grpSpPr>
        <p:sp>
          <p:nvSpPr>
            <p:cNvPr id="6932" name="Google Shape;6932;p89"/>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89"/>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89"/>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89"/>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89"/>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7" name="Google Shape;6937;p89"/>
          <p:cNvGrpSpPr/>
          <p:nvPr/>
        </p:nvGrpSpPr>
        <p:grpSpPr>
          <a:xfrm>
            <a:off x="7939633" y="1376934"/>
            <a:ext cx="358099" cy="356326"/>
            <a:chOff x="-55202750" y="3198925"/>
            <a:chExt cx="318225" cy="316650"/>
          </a:xfrm>
        </p:grpSpPr>
        <p:sp>
          <p:nvSpPr>
            <p:cNvPr id="6938" name="Google Shape;6938;p89"/>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89"/>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0" name="Google Shape;6940;p89"/>
          <p:cNvGrpSpPr/>
          <p:nvPr/>
        </p:nvGrpSpPr>
        <p:grpSpPr>
          <a:xfrm>
            <a:off x="7950267" y="1832234"/>
            <a:ext cx="336830" cy="358099"/>
            <a:chOff x="-55194875" y="3590375"/>
            <a:chExt cx="299325" cy="318225"/>
          </a:xfrm>
        </p:grpSpPr>
        <p:sp>
          <p:nvSpPr>
            <p:cNvPr id="6941" name="Google Shape;6941;p89"/>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89"/>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89"/>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89"/>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89"/>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6" name="Google Shape;6946;p89"/>
          <p:cNvGrpSpPr/>
          <p:nvPr/>
        </p:nvGrpSpPr>
        <p:grpSpPr>
          <a:xfrm>
            <a:off x="7954884" y="2274505"/>
            <a:ext cx="357198" cy="357198"/>
            <a:chOff x="-55203525" y="3983400"/>
            <a:chExt cx="317425" cy="317425"/>
          </a:xfrm>
        </p:grpSpPr>
        <p:sp>
          <p:nvSpPr>
            <p:cNvPr id="6947" name="Google Shape;6947;p89"/>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89"/>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89"/>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0" name="Google Shape;6950;p89"/>
          <p:cNvGrpSpPr/>
          <p:nvPr/>
        </p:nvGrpSpPr>
        <p:grpSpPr>
          <a:xfrm>
            <a:off x="6621365" y="2731562"/>
            <a:ext cx="335930" cy="358971"/>
            <a:chOff x="-53232900" y="3192625"/>
            <a:chExt cx="298525" cy="319000"/>
          </a:xfrm>
        </p:grpSpPr>
        <p:sp>
          <p:nvSpPr>
            <p:cNvPr id="6951" name="Google Shape;6951;p89"/>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89"/>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89"/>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89"/>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89"/>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89"/>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89"/>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89"/>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9" name="Google Shape;6959;p89"/>
          <p:cNvGrpSpPr/>
          <p:nvPr/>
        </p:nvGrpSpPr>
        <p:grpSpPr>
          <a:xfrm>
            <a:off x="6610731" y="3202536"/>
            <a:ext cx="357198" cy="356326"/>
            <a:chOff x="-53242350" y="3584850"/>
            <a:chExt cx="317425" cy="316650"/>
          </a:xfrm>
        </p:grpSpPr>
        <p:sp>
          <p:nvSpPr>
            <p:cNvPr id="6960" name="Google Shape;6960;p89"/>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89"/>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89"/>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89"/>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89"/>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5" name="Google Shape;6965;p89"/>
          <p:cNvGrpSpPr/>
          <p:nvPr/>
        </p:nvGrpSpPr>
        <p:grpSpPr>
          <a:xfrm>
            <a:off x="6631999" y="3665236"/>
            <a:ext cx="314662" cy="358999"/>
            <a:chOff x="-53224225" y="3976300"/>
            <a:chExt cx="279625" cy="319025"/>
          </a:xfrm>
        </p:grpSpPr>
        <p:sp>
          <p:nvSpPr>
            <p:cNvPr id="6966" name="Google Shape;6966;p89"/>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89"/>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89"/>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89"/>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89"/>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89"/>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89"/>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3" name="Google Shape;6973;p89"/>
          <p:cNvGrpSpPr/>
          <p:nvPr/>
        </p:nvGrpSpPr>
        <p:grpSpPr>
          <a:xfrm>
            <a:off x="7942896" y="3672917"/>
            <a:ext cx="358971" cy="358408"/>
            <a:chOff x="-52043575" y="3983125"/>
            <a:chExt cx="319000" cy="318500"/>
          </a:xfrm>
        </p:grpSpPr>
        <p:sp>
          <p:nvSpPr>
            <p:cNvPr id="6974" name="Google Shape;6974;p89"/>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89"/>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89"/>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89"/>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89"/>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89"/>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89"/>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89"/>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89"/>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3" name="Google Shape;6983;p89"/>
          <p:cNvGrpSpPr/>
          <p:nvPr/>
        </p:nvGrpSpPr>
        <p:grpSpPr>
          <a:xfrm>
            <a:off x="6196836" y="1376934"/>
            <a:ext cx="314662" cy="358971"/>
            <a:chOff x="-56766175" y="3198925"/>
            <a:chExt cx="279625" cy="319000"/>
          </a:xfrm>
        </p:grpSpPr>
        <p:sp>
          <p:nvSpPr>
            <p:cNvPr id="6984" name="Google Shape;6984;p89"/>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89"/>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89"/>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89"/>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89"/>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89"/>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89"/>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1" name="Google Shape;6991;p89"/>
          <p:cNvGrpSpPr/>
          <p:nvPr/>
        </p:nvGrpSpPr>
        <p:grpSpPr>
          <a:xfrm>
            <a:off x="6195950" y="1832234"/>
            <a:ext cx="316434" cy="358099"/>
            <a:chOff x="-56766175" y="3590375"/>
            <a:chExt cx="281200" cy="318225"/>
          </a:xfrm>
        </p:grpSpPr>
        <p:sp>
          <p:nvSpPr>
            <p:cNvPr id="6992" name="Google Shape;6992;p89"/>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89"/>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89"/>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89"/>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6" name="Google Shape;6996;p89"/>
          <p:cNvGrpSpPr/>
          <p:nvPr/>
        </p:nvGrpSpPr>
        <p:grpSpPr>
          <a:xfrm>
            <a:off x="6232906" y="2273605"/>
            <a:ext cx="272126" cy="358099"/>
            <a:chOff x="-56747275" y="3982600"/>
            <a:chExt cx="241825" cy="318225"/>
          </a:xfrm>
        </p:grpSpPr>
        <p:sp>
          <p:nvSpPr>
            <p:cNvPr id="6997" name="Google Shape;6997;p89"/>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89"/>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89"/>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89"/>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89"/>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89"/>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89"/>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4" name="Google Shape;7004;p89"/>
          <p:cNvGrpSpPr/>
          <p:nvPr/>
        </p:nvGrpSpPr>
        <p:grpSpPr>
          <a:xfrm>
            <a:off x="4840657" y="3215842"/>
            <a:ext cx="358999" cy="342991"/>
            <a:chOff x="-54812875" y="3596675"/>
            <a:chExt cx="319025" cy="304800"/>
          </a:xfrm>
        </p:grpSpPr>
        <p:sp>
          <p:nvSpPr>
            <p:cNvPr id="7005" name="Google Shape;7005;p89"/>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89"/>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89"/>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89"/>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89"/>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89"/>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89"/>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12" name="Google Shape;7012;p89"/>
          <p:cNvSpPr/>
          <p:nvPr/>
        </p:nvSpPr>
        <p:spPr>
          <a:xfrm>
            <a:off x="5015548" y="3590113"/>
            <a:ext cx="8018" cy="900"/>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89"/>
          <p:cNvSpPr/>
          <p:nvPr/>
        </p:nvSpPr>
        <p:spPr>
          <a:xfrm>
            <a:off x="5015998" y="3590985"/>
            <a:ext cx="7118" cy="928"/>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14" name="Google Shape;7014;p89"/>
          <p:cNvGrpSpPr/>
          <p:nvPr/>
        </p:nvGrpSpPr>
        <p:grpSpPr>
          <a:xfrm>
            <a:off x="4862826" y="3672326"/>
            <a:ext cx="314662" cy="358099"/>
            <a:chOff x="-54793175" y="3982600"/>
            <a:chExt cx="279625" cy="318225"/>
          </a:xfrm>
        </p:grpSpPr>
        <p:sp>
          <p:nvSpPr>
            <p:cNvPr id="7015" name="Google Shape;7015;p89"/>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89"/>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89"/>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89"/>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89"/>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89"/>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89"/>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2" name="Google Shape;7022;p89"/>
          <p:cNvGrpSpPr/>
          <p:nvPr/>
        </p:nvGrpSpPr>
        <p:grpSpPr>
          <a:xfrm>
            <a:off x="7074284" y="2731562"/>
            <a:ext cx="314662" cy="358099"/>
            <a:chOff x="-52832000" y="3192625"/>
            <a:chExt cx="279625" cy="318225"/>
          </a:xfrm>
        </p:grpSpPr>
        <p:sp>
          <p:nvSpPr>
            <p:cNvPr id="7023" name="Google Shape;7023;p89"/>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89"/>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89"/>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89"/>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89"/>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89"/>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89"/>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89"/>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1" name="Google Shape;7031;p89"/>
          <p:cNvGrpSpPr/>
          <p:nvPr/>
        </p:nvGrpSpPr>
        <p:grpSpPr>
          <a:xfrm>
            <a:off x="5760817" y="2272929"/>
            <a:ext cx="323524" cy="358774"/>
            <a:chOff x="-57162350" y="3982000"/>
            <a:chExt cx="287500" cy="318825"/>
          </a:xfrm>
        </p:grpSpPr>
        <p:sp>
          <p:nvSpPr>
            <p:cNvPr id="7032" name="Google Shape;7032;p89"/>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89"/>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89"/>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89"/>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89"/>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89"/>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89"/>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89"/>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0" name="Google Shape;7040;p89"/>
          <p:cNvGrpSpPr/>
          <p:nvPr/>
        </p:nvGrpSpPr>
        <p:grpSpPr>
          <a:xfrm>
            <a:off x="7052130" y="3203436"/>
            <a:ext cx="358971" cy="357198"/>
            <a:chOff x="-52851675" y="3585650"/>
            <a:chExt cx="319000" cy="317425"/>
          </a:xfrm>
        </p:grpSpPr>
        <p:sp>
          <p:nvSpPr>
            <p:cNvPr id="7041" name="Google Shape;7041;p89"/>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89"/>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89"/>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89"/>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89"/>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89"/>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7" name="Google Shape;7047;p89"/>
          <p:cNvGrpSpPr/>
          <p:nvPr/>
        </p:nvGrpSpPr>
        <p:grpSpPr>
          <a:xfrm>
            <a:off x="7074284" y="3665236"/>
            <a:ext cx="314662" cy="358999"/>
            <a:chOff x="-52832000" y="3976300"/>
            <a:chExt cx="279625" cy="319025"/>
          </a:xfrm>
        </p:grpSpPr>
        <p:sp>
          <p:nvSpPr>
            <p:cNvPr id="7048" name="Google Shape;7048;p89"/>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89"/>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89"/>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89"/>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89"/>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3" name="Google Shape;7053;p89"/>
          <p:cNvGrpSpPr/>
          <p:nvPr/>
        </p:nvGrpSpPr>
        <p:grpSpPr>
          <a:xfrm>
            <a:off x="6191490" y="4119884"/>
            <a:ext cx="316434" cy="358099"/>
            <a:chOff x="-51633225" y="3198925"/>
            <a:chExt cx="281200" cy="318225"/>
          </a:xfrm>
        </p:grpSpPr>
        <p:sp>
          <p:nvSpPr>
            <p:cNvPr id="7054" name="Google Shape;7054;p89"/>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89"/>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89"/>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89"/>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89"/>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89"/>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89"/>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1" name="Google Shape;7061;p89"/>
          <p:cNvGrpSpPr/>
          <p:nvPr/>
        </p:nvGrpSpPr>
        <p:grpSpPr>
          <a:xfrm>
            <a:off x="6610314" y="1377806"/>
            <a:ext cx="365188" cy="357226"/>
            <a:chOff x="-56396775" y="3199700"/>
            <a:chExt cx="324525" cy="317450"/>
          </a:xfrm>
        </p:grpSpPr>
        <p:sp>
          <p:nvSpPr>
            <p:cNvPr id="7062" name="Google Shape;7062;p89"/>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89"/>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89"/>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89"/>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89"/>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89"/>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8" name="Google Shape;7068;p89"/>
          <p:cNvGrpSpPr/>
          <p:nvPr/>
        </p:nvGrpSpPr>
        <p:grpSpPr>
          <a:xfrm>
            <a:off x="6613408" y="1843740"/>
            <a:ext cx="358999" cy="335958"/>
            <a:chOff x="-56394425" y="3600600"/>
            <a:chExt cx="319025" cy="298550"/>
          </a:xfrm>
        </p:grpSpPr>
        <p:sp>
          <p:nvSpPr>
            <p:cNvPr id="7069" name="Google Shape;7069;p89"/>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89"/>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89"/>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2" name="Google Shape;7072;p89"/>
          <p:cNvGrpSpPr/>
          <p:nvPr/>
        </p:nvGrpSpPr>
        <p:grpSpPr>
          <a:xfrm>
            <a:off x="6644175" y="2274505"/>
            <a:ext cx="327068" cy="357198"/>
            <a:chOff x="-56379450" y="3983400"/>
            <a:chExt cx="290650" cy="317425"/>
          </a:xfrm>
        </p:grpSpPr>
        <p:sp>
          <p:nvSpPr>
            <p:cNvPr id="7073" name="Google Shape;7073;p89"/>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89"/>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89"/>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89"/>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89"/>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89"/>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89"/>
            <p:cNvSpPr/>
            <p:nvPr/>
          </p:nvSpPr>
          <p:spPr>
            <a:xfrm>
              <a:off x="-56181750" y="4039300"/>
              <a:ext cx="0" cy="25"/>
            </a:xfrm>
            <a:custGeom>
              <a:avLst/>
              <a:gdLst/>
              <a:ahLst/>
              <a:cxnLst/>
              <a:rect l="l" t="t" r="r" b="b"/>
              <a:pathLst>
                <a:path h="1" extrusionOk="0">
                  <a:moveTo>
                    <a:pt x="0" y="1"/>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89"/>
            <p:cNvSpPr/>
            <p:nvPr/>
          </p:nvSpPr>
          <p:spPr>
            <a:xfrm>
              <a:off x="-56332200" y="4039300"/>
              <a:ext cx="25" cy="25"/>
            </a:xfrm>
            <a:custGeom>
              <a:avLst/>
              <a:gdLst/>
              <a:ahLst/>
              <a:cxnLst/>
              <a:rect l="l" t="t" r="r" b="b"/>
              <a:pathLst>
                <a:path w="1" h="1" extrusionOk="0">
                  <a:moveTo>
                    <a:pt x="1" y="1"/>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1" name="Google Shape;7081;p89"/>
          <p:cNvGrpSpPr/>
          <p:nvPr/>
        </p:nvGrpSpPr>
        <p:grpSpPr>
          <a:xfrm>
            <a:off x="5307879" y="2738651"/>
            <a:ext cx="316434" cy="358971"/>
            <a:chOff x="-54401725" y="3198925"/>
            <a:chExt cx="281200" cy="319000"/>
          </a:xfrm>
        </p:grpSpPr>
        <p:sp>
          <p:nvSpPr>
            <p:cNvPr id="7082" name="Google Shape;7082;p89"/>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89"/>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89"/>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89"/>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89"/>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89"/>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89"/>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89"/>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89"/>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89"/>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89"/>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3" name="Google Shape;7093;p89"/>
          <p:cNvGrpSpPr/>
          <p:nvPr/>
        </p:nvGrpSpPr>
        <p:grpSpPr>
          <a:xfrm>
            <a:off x="5308766" y="3208753"/>
            <a:ext cx="314662" cy="358099"/>
            <a:chOff x="-54401725" y="3590375"/>
            <a:chExt cx="279625" cy="318225"/>
          </a:xfrm>
        </p:grpSpPr>
        <p:sp>
          <p:nvSpPr>
            <p:cNvPr id="7094" name="Google Shape;7094;p89"/>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89"/>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89"/>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89"/>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89"/>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89"/>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0" name="Google Shape;7100;p89"/>
          <p:cNvGrpSpPr/>
          <p:nvPr/>
        </p:nvGrpSpPr>
        <p:grpSpPr>
          <a:xfrm>
            <a:off x="5306557" y="3672326"/>
            <a:ext cx="319079" cy="358099"/>
            <a:chOff x="-54403300" y="3982600"/>
            <a:chExt cx="283550" cy="318225"/>
          </a:xfrm>
        </p:grpSpPr>
        <p:sp>
          <p:nvSpPr>
            <p:cNvPr id="7101" name="Google Shape;7101;p89"/>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89"/>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89"/>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89"/>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89"/>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6" name="Google Shape;7106;p89"/>
          <p:cNvGrpSpPr/>
          <p:nvPr/>
        </p:nvGrpSpPr>
        <p:grpSpPr>
          <a:xfrm>
            <a:off x="7493951" y="2733559"/>
            <a:ext cx="356298" cy="356973"/>
            <a:chOff x="-52458650" y="3194400"/>
            <a:chExt cx="316625" cy="317225"/>
          </a:xfrm>
        </p:grpSpPr>
        <p:sp>
          <p:nvSpPr>
            <p:cNvPr id="7107" name="Google Shape;7107;p89"/>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89"/>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89"/>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89"/>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89"/>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89"/>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89"/>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89"/>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5" name="Google Shape;7115;p89"/>
          <p:cNvGrpSpPr/>
          <p:nvPr/>
        </p:nvGrpSpPr>
        <p:grpSpPr>
          <a:xfrm>
            <a:off x="4862826" y="2738651"/>
            <a:ext cx="314662" cy="358971"/>
            <a:chOff x="-54793175" y="3198925"/>
            <a:chExt cx="279625" cy="319000"/>
          </a:xfrm>
        </p:grpSpPr>
        <p:sp>
          <p:nvSpPr>
            <p:cNvPr id="7116" name="Google Shape;7116;p89"/>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89"/>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89"/>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89"/>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89"/>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89"/>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89"/>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3" name="Google Shape;7123;p89"/>
          <p:cNvGrpSpPr/>
          <p:nvPr/>
        </p:nvGrpSpPr>
        <p:grpSpPr>
          <a:xfrm>
            <a:off x="7503249" y="3202536"/>
            <a:ext cx="337703" cy="357845"/>
            <a:chOff x="-52450000" y="3584850"/>
            <a:chExt cx="300100" cy="318000"/>
          </a:xfrm>
        </p:grpSpPr>
        <p:sp>
          <p:nvSpPr>
            <p:cNvPr id="7124" name="Google Shape;7124;p89"/>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89"/>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89"/>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89"/>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89"/>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89"/>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89"/>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1" name="Google Shape;7131;p89"/>
          <p:cNvGrpSpPr/>
          <p:nvPr/>
        </p:nvGrpSpPr>
        <p:grpSpPr>
          <a:xfrm>
            <a:off x="7514769" y="3667009"/>
            <a:ext cx="314662" cy="357226"/>
            <a:chOff x="-52440550" y="3977875"/>
            <a:chExt cx="279625" cy="317450"/>
          </a:xfrm>
        </p:grpSpPr>
        <p:sp>
          <p:nvSpPr>
            <p:cNvPr id="7132" name="Google Shape;7132;p89"/>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89"/>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89"/>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89"/>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89"/>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89"/>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89"/>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89"/>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0" name="Google Shape;7140;p89"/>
          <p:cNvGrpSpPr/>
          <p:nvPr/>
        </p:nvGrpSpPr>
        <p:grpSpPr>
          <a:xfrm>
            <a:off x="6626703" y="4123215"/>
            <a:ext cx="314662" cy="358999"/>
            <a:chOff x="-51623775" y="3584850"/>
            <a:chExt cx="279625" cy="319025"/>
          </a:xfrm>
        </p:grpSpPr>
        <p:sp>
          <p:nvSpPr>
            <p:cNvPr id="7141" name="Google Shape;7141;p89"/>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89"/>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89"/>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89"/>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89"/>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89"/>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89"/>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89"/>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89"/>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50" name="Google Shape;7150;p89"/>
          <p:cNvSpPr txBox="1"/>
          <p:nvPr/>
        </p:nvSpPr>
        <p:spPr>
          <a:xfrm>
            <a:off x="826588"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7151" name="Google Shape;7151;p89"/>
          <p:cNvSpPr txBox="1"/>
          <p:nvPr/>
        </p:nvSpPr>
        <p:spPr>
          <a:xfrm>
            <a:off x="4835313"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96"/>
        <p:cNvGrpSpPr/>
        <p:nvPr/>
      </p:nvGrpSpPr>
      <p:grpSpPr>
        <a:xfrm>
          <a:off x="0" y="0"/>
          <a:ext cx="0" cy="0"/>
          <a:chOff x="0" y="0"/>
          <a:chExt cx="0" cy="0"/>
        </a:xfrm>
      </p:grpSpPr>
      <p:sp>
        <p:nvSpPr>
          <p:cNvPr id="297" name="Google Shape;297;p43"/>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Do you need longer text?</a:t>
            </a:r>
            <a:endParaRPr/>
          </a:p>
        </p:txBody>
      </p:sp>
      <p:sp>
        <p:nvSpPr>
          <p:cNvPr id="298" name="Google Shape;298;p43"/>
          <p:cNvSpPr txBox="1">
            <a:spLocks noGrp="1"/>
          </p:cNvSpPr>
          <p:nvPr>
            <p:ph type="subTitle" idx="1"/>
          </p:nvPr>
        </p:nvSpPr>
        <p:spPr>
          <a:xfrm>
            <a:off x="4849287" y="1540325"/>
            <a:ext cx="3578100" cy="3216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Speaking of craters, many of them were named after artists or authors who made significant contributions to their respective fields. Mercury takes a little more than 58 days to complete its rotation, so try to imagine how long days must be there! Since the temperatures are so extreme, albeit not as extreme as on Venus, and the solar radiation is so high, Mercury has been deemed to be non-habitable for humans</a:t>
            </a:r>
            <a:endParaRPr/>
          </a:p>
        </p:txBody>
      </p:sp>
      <p:sp>
        <p:nvSpPr>
          <p:cNvPr id="299" name="Google Shape;299;p43"/>
          <p:cNvSpPr txBox="1">
            <a:spLocks noGrp="1"/>
          </p:cNvSpPr>
          <p:nvPr>
            <p:ph type="subTitle" idx="2"/>
          </p:nvPr>
        </p:nvSpPr>
        <p:spPr>
          <a:xfrm>
            <a:off x="716613" y="1540325"/>
            <a:ext cx="3578100" cy="3216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 and the smallest one in the entire Solar System. This planet’s name has nothing to do with the liquid metal, since Mercury was named after the Roman messenger god. Despite being closer to the Sun than Venus, its temperatures aren’t as terribly hot as that planet’s. Its surface is quite similar to that of Earth’s Moon, which means there are a lot of craters and plains</a:t>
            </a:r>
            <a:endParaRPr/>
          </a:p>
        </p:txBody>
      </p:sp>
      <p:sp>
        <p:nvSpPr>
          <p:cNvPr id="300" name="Google Shape;300;p43"/>
          <p:cNvSpPr/>
          <p:nvPr/>
        </p:nvSpPr>
        <p:spPr>
          <a:xfrm>
            <a:off x="8001596" y="4330363"/>
            <a:ext cx="270000" cy="256500"/>
          </a:xfrm>
          <a:prstGeom prst="star5">
            <a:avLst>
              <a:gd name="adj" fmla="val 19098"/>
              <a:gd name="hf" fmla="val 105146"/>
              <a:gd name="vf" fmla="val 11055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155"/>
        <p:cNvGrpSpPr/>
        <p:nvPr/>
      </p:nvGrpSpPr>
      <p:grpSpPr>
        <a:xfrm>
          <a:off x="0" y="0"/>
          <a:ext cx="0" cy="0"/>
          <a:chOff x="0" y="0"/>
          <a:chExt cx="0" cy="0"/>
        </a:xfrm>
      </p:grpSpPr>
      <p:grpSp>
        <p:nvGrpSpPr>
          <p:cNvPr id="7156" name="Google Shape;7156;p90"/>
          <p:cNvGrpSpPr/>
          <p:nvPr/>
        </p:nvGrpSpPr>
        <p:grpSpPr>
          <a:xfrm>
            <a:off x="866775" y="1386849"/>
            <a:ext cx="276003" cy="357300"/>
            <a:chOff x="-50469125" y="3183175"/>
            <a:chExt cx="233150" cy="301825"/>
          </a:xfrm>
        </p:grpSpPr>
        <p:sp>
          <p:nvSpPr>
            <p:cNvPr id="7157" name="Google Shape;7157;p90"/>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90"/>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90"/>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0" name="Google Shape;7160;p90"/>
          <p:cNvGrpSpPr/>
          <p:nvPr/>
        </p:nvGrpSpPr>
        <p:grpSpPr>
          <a:xfrm>
            <a:off x="826674" y="1822251"/>
            <a:ext cx="356205" cy="355288"/>
            <a:chOff x="-50504575" y="3550975"/>
            <a:chExt cx="300900" cy="300125"/>
          </a:xfrm>
        </p:grpSpPr>
        <p:sp>
          <p:nvSpPr>
            <p:cNvPr id="7161" name="Google Shape;7161;p90"/>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90"/>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90"/>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90"/>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5" name="Google Shape;7165;p90"/>
          <p:cNvGrpSpPr/>
          <p:nvPr/>
        </p:nvGrpSpPr>
        <p:grpSpPr>
          <a:xfrm>
            <a:off x="826674" y="2260493"/>
            <a:ext cx="356205" cy="354341"/>
            <a:chOff x="-50503000" y="3921175"/>
            <a:chExt cx="300900" cy="299325"/>
          </a:xfrm>
        </p:grpSpPr>
        <p:sp>
          <p:nvSpPr>
            <p:cNvPr id="7166" name="Google Shape;7166;p90"/>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90"/>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90"/>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90"/>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90"/>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1" name="Google Shape;7171;p90"/>
          <p:cNvGrpSpPr/>
          <p:nvPr/>
        </p:nvGrpSpPr>
        <p:grpSpPr>
          <a:xfrm>
            <a:off x="3030727" y="1406411"/>
            <a:ext cx="355258" cy="356205"/>
            <a:chOff x="-48630025" y="3199700"/>
            <a:chExt cx="300100" cy="300900"/>
          </a:xfrm>
        </p:grpSpPr>
        <p:sp>
          <p:nvSpPr>
            <p:cNvPr id="7172" name="Google Shape;7172;p90"/>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90"/>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90"/>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5" name="Google Shape;7175;p90"/>
          <p:cNvGrpSpPr/>
          <p:nvPr/>
        </p:nvGrpSpPr>
        <p:grpSpPr>
          <a:xfrm>
            <a:off x="3030727" y="1843707"/>
            <a:ext cx="355258" cy="355258"/>
            <a:chOff x="-48630025" y="3569100"/>
            <a:chExt cx="300100" cy="300100"/>
          </a:xfrm>
        </p:grpSpPr>
        <p:sp>
          <p:nvSpPr>
            <p:cNvPr id="7176" name="Google Shape;7176;p90"/>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90"/>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90"/>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90"/>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90"/>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90"/>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90"/>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90"/>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90"/>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90"/>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6" name="Google Shape;7186;p90"/>
          <p:cNvGrpSpPr/>
          <p:nvPr/>
        </p:nvGrpSpPr>
        <p:grpSpPr>
          <a:xfrm>
            <a:off x="3031201" y="2281003"/>
            <a:ext cx="354311" cy="353394"/>
            <a:chOff x="-48629225" y="3938500"/>
            <a:chExt cx="299300" cy="298525"/>
          </a:xfrm>
        </p:grpSpPr>
        <p:sp>
          <p:nvSpPr>
            <p:cNvPr id="7187" name="Google Shape;7187;p90"/>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90"/>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90"/>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90"/>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1" name="Google Shape;7191;p90"/>
          <p:cNvGrpSpPr/>
          <p:nvPr/>
        </p:nvGrpSpPr>
        <p:grpSpPr>
          <a:xfrm>
            <a:off x="1766604" y="2752344"/>
            <a:ext cx="311458" cy="354341"/>
            <a:chOff x="-46762575" y="3200500"/>
            <a:chExt cx="263100" cy="299325"/>
          </a:xfrm>
        </p:grpSpPr>
        <p:sp>
          <p:nvSpPr>
            <p:cNvPr id="7192" name="Google Shape;7192;p90"/>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90"/>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90"/>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90"/>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90"/>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7" name="Google Shape;7197;p90"/>
          <p:cNvGrpSpPr/>
          <p:nvPr/>
        </p:nvGrpSpPr>
        <p:grpSpPr>
          <a:xfrm>
            <a:off x="1744689" y="3211066"/>
            <a:ext cx="355288" cy="312375"/>
            <a:chOff x="-46779900" y="3588000"/>
            <a:chExt cx="300125" cy="263875"/>
          </a:xfrm>
        </p:grpSpPr>
        <p:sp>
          <p:nvSpPr>
            <p:cNvPr id="7198" name="Google Shape;7198;p90"/>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90"/>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90"/>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90"/>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2" name="Google Shape;7202;p90"/>
          <p:cNvGrpSpPr/>
          <p:nvPr/>
        </p:nvGrpSpPr>
        <p:grpSpPr>
          <a:xfrm>
            <a:off x="1745162" y="3625988"/>
            <a:ext cx="354341" cy="353394"/>
            <a:chOff x="-46779100" y="3938500"/>
            <a:chExt cx="299325" cy="298525"/>
          </a:xfrm>
        </p:grpSpPr>
        <p:sp>
          <p:nvSpPr>
            <p:cNvPr id="7203" name="Google Shape;7203;p90"/>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90"/>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5" name="Google Shape;7205;p90"/>
          <p:cNvGrpSpPr/>
          <p:nvPr/>
        </p:nvGrpSpPr>
        <p:grpSpPr>
          <a:xfrm>
            <a:off x="3952900" y="2758855"/>
            <a:ext cx="355258" cy="355288"/>
            <a:chOff x="-44924250" y="3206000"/>
            <a:chExt cx="300100" cy="300125"/>
          </a:xfrm>
        </p:grpSpPr>
        <p:sp>
          <p:nvSpPr>
            <p:cNvPr id="7206" name="Google Shape;7206;p90"/>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90"/>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90"/>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90"/>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90"/>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1" name="Google Shape;7211;p90"/>
          <p:cNvGrpSpPr/>
          <p:nvPr/>
        </p:nvGrpSpPr>
        <p:grpSpPr>
          <a:xfrm>
            <a:off x="1267386" y="1386849"/>
            <a:ext cx="355258" cy="355258"/>
            <a:chOff x="-50134375" y="3183175"/>
            <a:chExt cx="300100" cy="300100"/>
          </a:xfrm>
        </p:grpSpPr>
        <p:sp>
          <p:nvSpPr>
            <p:cNvPr id="7212" name="Google Shape;7212;p90"/>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90"/>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90"/>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90"/>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90"/>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90"/>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90"/>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90"/>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90"/>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90"/>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2" name="Google Shape;7222;p90"/>
          <p:cNvGrpSpPr/>
          <p:nvPr/>
        </p:nvGrpSpPr>
        <p:grpSpPr>
          <a:xfrm>
            <a:off x="1267386" y="1822251"/>
            <a:ext cx="355258" cy="355288"/>
            <a:chOff x="-50134375" y="3550975"/>
            <a:chExt cx="300100" cy="300125"/>
          </a:xfrm>
        </p:grpSpPr>
        <p:sp>
          <p:nvSpPr>
            <p:cNvPr id="7223" name="Google Shape;7223;p90"/>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90"/>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5" name="Google Shape;7225;p90"/>
          <p:cNvGrpSpPr/>
          <p:nvPr/>
        </p:nvGrpSpPr>
        <p:grpSpPr>
          <a:xfrm>
            <a:off x="1267386" y="2259783"/>
            <a:ext cx="355258" cy="355051"/>
            <a:chOff x="-50134375" y="3920575"/>
            <a:chExt cx="300100" cy="299925"/>
          </a:xfrm>
        </p:grpSpPr>
        <p:sp>
          <p:nvSpPr>
            <p:cNvPr id="7226" name="Google Shape;7226;p90"/>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90"/>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90"/>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9" name="Google Shape;7229;p90"/>
          <p:cNvGrpSpPr/>
          <p:nvPr/>
        </p:nvGrpSpPr>
        <p:grpSpPr>
          <a:xfrm>
            <a:off x="3478110" y="1407358"/>
            <a:ext cx="357123" cy="355258"/>
            <a:chOff x="-48262200" y="3200500"/>
            <a:chExt cx="301675" cy="300100"/>
          </a:xfrm>
        </p:grpSpPr>
        <p:sp>
          <p:nvSpPr>
            <p:cNvPr id="7230" name="Google Shape;7230;p90"/>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90"/>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90"/>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90"/>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90"/>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90"/>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90"/>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90"/>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90"/>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9" name="Google Shape;7239;p90"/>
          <p:cNvGrpSpPr/>
          <p:nvPr/>
        </p:nvGrpSpPr>
        <p:grpSpPr>
          <a:xfrm>
            <a:off x="3507483" y="1844447"/>
            <a:ext cx="298377" cy="354519"/>
            <a:chOff x="-48233050" y="3569725"/>
            <a:chExt cx="252050" cy="299475"/>
          </a:xfrm>
        </p:grpSpPr>
        <p:sp>
          <p:nvSpPr>
            <p:cNvPr id="7240" name="Google Shape;7240;p90"/>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90"/>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90"/>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3" name="Google Shape;7243;p90"/>
          <p:cNvGrpSpPr/>
          <p:nvPr/>
        </p:nvGrpSpPr>
        <p:grpSpPr>
          <a:xfrm>
            <a:off x="3531248" y="2278191"/>
            <a:ext cx="250847" cy="358070"/>
            <a:chOff x="-48216525" y="3936125"/>
            <a:chExt cx="211900" cy="302475"/>
          </a:xfrm>
        </p:grpSpPr>
        <p:sp>
          <p:nvSpPr>
            <p:cNvPr id="7244" name="Google Shape;7244;p90"/>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90"/>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90"/>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90"/>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8" name="Google Shape;7248;p90"/>
          <p:cNvGrpSpPr/>
          <p:nvPr/>
        </p:nvGrpSpPr>
        <p:grpSpPr>
          <a:xfrm>
            <a:off x="2186966" y="2753261"/>
            <a:ext cx="355258" cy="355288"/>
            <a:chOff x="-46410500" y="3201275"/>
            <a:chExt cx="300100" cy="300125"/>
          </a:xfrm>
        </p:grpSpPr>
        <p:sp>
          <p:nvSpPr>
            <p:cNvPr id="7249" name="Google Shape;7249;p90"/>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90"/>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90"/>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90"/>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90"/>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4" name="Google Shape;7254;p90"/>
          <p:cNvGrpSpPr/>
          <p:nvPr/>
        </p:nvGrpSpPr>
        <p:grpSpPr>
          <a:xfrm>
            <a:off x="2186966" y="3188692"/>
            <a:ext cx="355258" cy="356205"/>
            <a:chOff x="-46409700" y="3569100"/>
            <a:chExt cx="300100" cy="300900"/>
          </a:xfrm>
        </p:grpSpPr>
        <p:sp>
          <p:nvSpPr>
            <p:cNvPr id="7255" name="Google Shape;7255;p90"/>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90"/>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90"/>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90"/>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90"/>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0" name="Google Shape;7260;p90"/>
          <p:cNvGrpSpPr/>
          <p:nvPr/>
        </p:nvGrpSpPr>
        <p:grpSpPr>
          <a:xfrm>
            <a:off x="2174847" y="3624124"/>
            <a:ext cx="379497" cy="358070"/>
            <a:chOff x="-46422300" y="3936925"/>
            <a:chExt cx="320575" cy="302475"/>
          </a:xfrm>
        </p:grpSpPr>
        <p:sp>
          <p:nvSpPr>
            <p:cNvPr id="7261" name="Google Shape;7261;p90"/>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90"/>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3" name="Google Shape;7263;p90"/>
          <p:cNvGrpSpPr/>
          <p:nvPr/>
        </p:nvGrpSpPr>
        <p:grpSpPr>
          <a:xfrm>
            <a:off x="3952426" y="3178452"/>
            <a:ext cx="356205" cy="355258"/>
            <a:chOff x="-44914800" y="3560450"/>
            <a:chExt cx="300900" cy="300100"/>
          </a:xfrm>
        </p:grpSpPr>
        <p:sp>
          <p:nvSpPr>
            <p:cNvPr id="7264" name="Google Shape;7264;p90"/>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90"/>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90"/>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90"/>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90"/>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9" name="Google Shape;7269;p90"/>
          <p:cNvGrpSpPr/>
          <p:nvPr/>
        </p:nvGrpSpPr>
        <p:grpSpPr>
          <a:xfrm>
            <a:off x="1707478" y="1387086"/>
            <a:ext cx="354311" cy="354104"/>
            <a:chOff x="-49764975" y="3183375"/>
            <a:chExt cx="299300" cy="299125"/>
          </a:xfrm>
        </p:grpSpPr>
        <p:sp>
          <p:nvSpPr>
            <p:cNvPr id="7270" name="Google Shape;7270;p90"/>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90"/>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90"/>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90"/>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90"/>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90"/>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90"/>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90"/>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90"/>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9" name="Google Shape;7279;p90"/>
          <p:cNvGrpSpPr/>
          <p:nvPr/>
        </p:nvGrpSpPr>
        <p:grpSpPr>
          <a:xfrm>
            <a:off x="1707478" y="1822547"/>
            <a:ext cx="354311" cy="355909"/>
            <a:chOff x="-49764975" y="3551225"/>
            <a:chExt cx="299300" cy="300650"/>
          </a:xfrm>
        </p:grpSpPr>
        <p:sp>
          <p:nvSpPr>
            <p:cNvPr id="7280" name="Google Shape;7280;p90"/>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90"/>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90"/>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90"/>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90"/>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90"/>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90"/>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90"/>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90"/>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90"/>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90"/>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1" name="Google Shape;7291;p90"/>
          <p:cNvGrpSpPr/>
          <p:nvPr/>
        </p:nvGrpSpPr>
        <p:grpSpPr>
          <a:xfrm>
            <a:off x="1705140" y="2259310"/>
            <a:ext cx="358987" cy="355525"/>
            <a:chOff x="-49766550" y="3920175"/>
            <a:chExt cx="303250" cy="300325"/>
          </a:xfrm>
        </p:grpSpPr>
        <p:sp>
          <p:nvSpPr>
            <p:cNvPr id="7292" name="Google Shape;7292;p90"/>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90"/>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90"/>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90"/>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6" name="Google Shape;7296;p90"/>
          <p:cNvGrpSpPr/>
          <p:nvPr/>
        </p:nvGrpSpPr>
        <p:grpSpPr>
          <a:xfrm>
            <a:off x="3920671" y="1407358"/>
            <a:ext cx="357123" cy="354341"/>
            <a:chOff x="-47892800" y="3200500"/>
            <a:chExt cx="301675" cy="299325"/>
          </a:xfrm>
        </p:grpSpPr>
        <p:sp>
          <p:nvSpPr>
            <p:cNvPr id="7297" name="Google Shape;7297;p90"/>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90"/>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90"/>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90"/>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90"/>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90"/>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3" name="Google Shape;7303;p90"/>
          <p:cNvGrpSpPr/>
          <p:nvPr/>
        </p:nvGrpSpPr>
        <p:grpSpPr>
          <a:xfrm>
            <a:off x="3984537" y="1843707"/>
            <a:ext cx="229391" cy="355258"/>
            <a:chOff x="-47839250" y="3569100"/>
            <a:chExt cx="193775" cy="300100"/>
          </a:xfrm>
        </p:grpSpPr>
        <p:sp>
          <p:nvSpPr>
            <p:cNvPr id="7304" name="Google Shape;7304;p90"/>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90"/>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90"/>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90"/>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90"/>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90"/>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0" name="Google Shape;7310;p90"/>
          <p:cNvGrpSpPr/>
          <p:nvPr/>
        </p:nvGrpSpPr>
        <p:grpSpPr>
          <a:xfrm>
            <a:off x="3921603" y="2280056"/>
            <a:ext cx="355258" cy="356205"/>
            <a:chOff x="-47892800" y="3937700"/>
            <a:chExt cx="300100" cy="300900"/>
          </a:xfrm>
        </p:grpSpPr>
        <p:sp>
          <p:nvSpPr>
            <p:cNvPr id="7311" name="Google Shape;7311;p90"/>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90"/>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90"/>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90"/>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90"/>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90"/>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90"/>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90"/>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9" name="Google Shape;7319;p90"/>
          <p:cNvGrpSpPr/>
          <p:nvPr/>
        </p:nvGrpSpPr>
        <p:grpSpPr>
          <a:xfrm>
            <a:off x="2626898" y="2773770"/>
            <a:ext cx="355258" cy="311458"/>
            <a:chOff x="-46042675" y="3218600"/>
            <a:chExt cx="300100" cy="263100"/>
          </a:xfrm>
        </p:grpSpPr>
        <p:sp>
          <p:nvSpPr>
            <p:cNvPr id="7320" name="Google Shape;7320;p90"/>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90"/>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90"/>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90"/>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90"/>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90"/>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6" name="Google Shape;7326;p90"/>
          <p:cNvGrpSpPr/>
          <p:nvPr/>
        </p:nvGrpSpPr>
        <p:grpSpPr>
          <a:xfrm>
            <a:off x="2626898" y="3188219"/>
            <a:ext cx="355258" cy="323118"/>
            <a:chOff x="-46042675" y="3568700"/>
            <a:chExt cx="300100" cy="272950"/>
          </a:xfrm>
        </p:grpSpPr>
        <p:sp>
          <p:nvSpPr>
            <p:cNvPr id="7327" name="Google Shape;7327;p90"/>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90"/>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90"/>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90"/>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1" name="Google Shape;7331;p90"/>
          <p:cNvGrpSpPr/>
          <p:nvPr/>
        </p:nvGrpSpPr>
        <p:grpSpPr>
          <a:xfrm>
            <a:off x="2668849" y="3625189"/>
            <a:ext cx="271357" cy="356057"/>
            <a:chOff x="-46007225" y="3937825"/>
            <a:chExt cx="229225" cy="300775"/>
          </a:xfrm>
        </p:grpSpPr>
        <p:sp>
          <p:nvSpPr>
            <p:cNvPr id="7332" name="Google Shape;7332;p90"/>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90"/>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90"/>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90"/>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90"/>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90"/>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90"/>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90"/>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90"/>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90"/>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2" name="Google Shape;7342;p90"/>
          <p:cNvGrpSpPr/>
          <p:nvPr/>
        </p:nvGrpSpPr>
        <p:grpSpPr>
          <a:xfrm>
            <a:off x="3974341" y="3615275"/>
            <a:ext cx="312375" cy="357596"/>
            <a:chOff x="-44895900" y="3929450"/>
            <a:chExt cx="263875" cy="302075"/>
          </a:xfrm>
        </p:grpSpPr>
        <p:sp>
          <p:nvSpPr>
            <p:cNvPr id="7343" name="Google Shape;7343;p90"/>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90"/>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90"/>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90"/>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90"/>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90"/>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9" name="Google Shape;7349;p90"/>
          <p:cNvGrpSpPr/>
          <p:nvPr/>
        </p:nvGrpSpPr>
        <p:grpSpPr>
          <a:xfrm>
            <a:off x="2148160" y="1398036"/>
            <a:ext cx="356205" cy="332885"/>
            <a:chOff x="-49397175" y="3192625"/>
            <a:chExt cx="300900" cy="281200"/>
          </a:xfrm>
        </p:grpSpPr>
        <p:sp>
          <p:nvSpPr>
            <p:cNvPr id="7350" name="Google Shape;7350;p90"/>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90"/>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90"/>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90"/>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90"/>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90"/>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90"/>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7" name="Google Shape;7357;p90"/>
          <p:cNvGrpSpPr/>
          <p:nvPr/>
        </p:nvGrpSpPr>
        <p:grpSpPr>
          <a:xfrm>
            <a:off x="2174263" y="1822251"/>
            <a:ext cx="304000" cy="356205"/>
            <a:chOff x="-49375900" y="3550975"/>
            <a:chExt cx="256800" cy="300900"/>
          </a:xfrm>
        </p:grpSpPr>
        <p:sp>
          <p:nvSpPr>
            <p:cNvPr id="7358" name="Google Shape;7358;p90"/>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90"/>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90"/>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90"/>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90"/>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90"/>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90"/>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90"/>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90"/>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90"/>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90"/>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9" name="Google Shape;7369;p90"/>
          <p:cNvGrpSpPr/>
          <p:nvPr/>
        </p:nvGrpSpPr>
        <p:grpSpPr>
          <a:xfrm>
            <a:off x="2169616" y="2259546"/>
            <a:ext cx="313293" cy="356205"/>
            <a:chOff x="-49378250" y="3920375"/>
            <a:chExt cx="264650" cy="300900"/>
          </a:xfrm>
        </p:grpSpPr>
        <p:sp>
          <p:nvSpPr>
            <p:cNvPr id="7370" name="Google Shape;7370;p90"/>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90"/>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90"/>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90"/>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90"/>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90"/>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90"/>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7" name="Google Shape;7377;p90"/>
          <p:cNvGrpSpPr/>
          <p:nvPr/>
        </p:nvGrpSpPr>
        <p:grpSpPr>
          <a:xfrm>
            <a:off x="888604" y="2752344"/>
            <a:ext cx="312375" cy="357123"/>
            <a:chOff x="-47505300" y="3200500"/>
            <a:chExt cx="263875" cy="301675"/>
          </a:xfrm>
        </p:grpSpPr>
        <p:sp>
          <p:nvSpPr>
            <p:cNvPr id="7378" name="Google Shape;7378;p90"/>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90"/>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90"/>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90"/>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90"/>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90"/>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90"/>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90"/>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90"/>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90"/>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90"/>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90"/>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90"/>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1" name="Google Shape;7391;p90"/>
          <p:cNvGrpSpPr/>
          <p:nvPr/>
        </p:nvGrpSpPr>
        <p:grpSpPr>
          <a:xfrm>
            <a:off x="866704" y="3188692"/>
            <a:ext cx="356176" cy="355051"/>
            <a:chOff x="-47524975" y="3569100"/>
            <a:chExt cx="300875" cy="299925"/>
          </a:xfrm>
        </p:grpSpPr>
        <p:sp>
          <p:nvSpPr>
            <p:cNvPr id="7392" name="Google Shape;7392;p90"/>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90"/>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90"/>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90"/>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90"/>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7" name="Google Shape;7397;p90"/>
          <p:cNvGrpSpPr/>
          <p:nvPr/>
        </p:nvGrpSpPr>
        <p:grpSpPr>
          <a:xfrm>
            <a:off x="867162" y="3667954"/>
            <a:ext cx="355258" cy="270410"/>
            <a:chOff x="-47523400" y="3973950"/>
            <a:chExt cx="300100" cy="228425"/>
          </a:xfrm>
        </p:grpSpPr>
        <p:sp>
          <p:nvSpPr>
            <p:cNvPr id="7398" name="Google Shape;7398;p90"/>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90"/>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90"/>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90"/>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90"/>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3" name="Google Shape;7403;p90"/>
          <p:cNvGrpSpPr/>
          <p:nvPr/>
        </p:nvGrpSpPr>
        <p:grpSpPr>
          <a:xfrm>
            <a:off x="3072283" y="2750953"/>
            <a:ext cx="354341" cy="357596"/>
            <a:chOff x="-45673275" y="3199325"/>
            <a:chExt cx="299325" cy="302075"/>
          </a:xfrm>
        </p:grpSpPr>
        <p:sp>
          <p:nvSpPr>
            <p:cNvPr id="7404" name="Google Shape;7404;p90"/>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90"/>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90"/>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7" name="Google Shape;7407;p90"/>
          <p:cNvGrpSpPr/>
          <p:nvPr/>
        </p:nvGrpSpPr>
        <p:grpSpPr>
          <a:xfrm>
            <a:off x="3071351" y="3209202"/>
            <a:ext cx="356205" cy="314240"/>
            <a:chOff x="-45674075" y="3586425"/>
            <a:chExt cx="300900" cy="265450"/>
          </a:xfrm>
        </p:grpSpPr>
        <p:sp>
          <p:nvSpPr>
            <p:cNvPr id="7408" name="Google Shape;7408;p90"/>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90"/>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0" name="Google Shape;7410;p90"/>
          <p:cNvGrpSpPr/>
          <p:nvPr/>
        </p:nvGrpSpPr>
        <p:grpSpPr>
          <a:xfrm>
            <a:off x="3072283" y="3625041"/>
            <a:ext cx="354341" cy="356205"/>
            <a:chOff x="-45673275" y="3937700"/>
            <a:chExt cx="299325" cy="300900"/>
          </a:xfrm>
        </p:grpSpPr>
        <p:sp>
          <p:nvSpPr>
            <p:cNvPr id="7411" name="Google Shape;7411;p90"/>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90"/>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90"/>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90"/>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90"/>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90"/>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7" name="Google Shape;7417;p90"/>
          <p:cNvGrpSpPr/>
          <p:nvPr/>
        </p:nvGrpSpPr>
        <p:grpSpPr>
          <a:xfrm>
            <a:off x="2186449" y="4117825"/>
            <a:ext cx="356205" cy="356205"/>
            <a:chOff x="-44512325" y="3176075"/>
            <a:chExt cx="300900" cy="300900"/>
          </a:xfrm>
        </p:grpSpPr>
        <p:sp>
          <p:nvSpPr>
            <p:cNvPr id="7418" name="Google Shape;7418;p90"/>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90"/>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90"/>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1" name="Google Shape;7421;p90"/>
          <p:cNvGrpSpPr/>
          <p:nvPr/>
        </p:nvGrpSpPr>
        <p:grpSpPr>
          <a:xfrm>
            <a:off x="2589789" y="1386849"/>
            <a:ext cx="354341" cy="354341"/>
            <a:chOff x="-49027775" y="3183175"/>
            <a:chExt cx="299325" cy="299325"/>
          </a:xfrm>
        </p:grpSpPr>
        <p:sp>
          <p:nvSpPr>
            <p:cNvPr id="7422" name="Google Shape;7422;p90"/>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90"/>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90"/>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90"/>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6" name="Google Shape;7426;p90"/>
          <p:cNvGrpSpPr/>
          <p:nvPr/>
        </p:nvGrpSpPr>
        <p:grpSpPr>
          <a:xfrm>
            <a:off x="2589330" y="1822251"/>
            <a:ext cx="355258" cy="357152"/>
            <a:chOff x="-49027775" y="3550975"/>
            <a:chExt cx="300100" cy="301700"/>
          </a:xfrm>
        </p:grpSpPr>
        <p:sp>
          <p:nvSpPr>
            <p:cNvPr id="7427" name="Google Shape;7427;p90"/>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90"/>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90"/>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90"/>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90"/>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90"/>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90"/>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90"/>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90"/>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90"/>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7" name="Google Shape;7437;p90"/>
          <p:cNvGrpSpPr/>
          <p:nvPr/>
        </p:nvGrpSpPr>
        <p:grpSpPr>
          <a:xfrm>
            <a:off x="2587406" y="2259310"/>
            <a:ext cx="359106" cy="355525"/>
            <a:chOff x="-49031025" y="3920175"/>
            <a:chExt cx="303350" cy="300325"/>
          </a:xfrm>
        </p:grpSpPr>
        <p:sp>
          <p:nvSpPr>
            <p:cNvPr id="7438" name="Google Shape;7438;p90"/>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90"/>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90"/>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90"/>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90"/>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90"/>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4" name="Google Shape;7444;p90"/>
          <p:cNvGrpSpPr/>
          <p:nvPr/>
        </p:nvGrpSpPr>
        <p:grpSpPr>
          <a:xfrm>
            <a:off x="1303511" y="2752344"/>
            <a:ext cx="356176" cy="354341"/>
            <a:chOff x="-47155575" y="3200500"/>
            <a:chExt cx="300875" cy="299325"/>
          </a:xfrm>
        </p:grpSpPr>
        <p:sp>
          <p:nvSpPr>
            <p:cNvPr id="7445" name="Google Shape;7445;p90"/>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90"/>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90"/>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90"/>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90"/>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90"/>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1" name="Google Shape;7451;p90"/>
          <p:cNvGrpSpPr/>
          <p:nvPr/>
        </p:nvGrpSpPr>
        <p:grpSpPr>
          <a:xfrm>
            <a:off x="1303970" y="3188692"/>
            <a:ext cx="355258" cy="355258"/>
            <a:chOff x="-47154800" y="3569100"/>
            <a:chExt cx="300100" cy="300100"/>
          </a:xfrm>
        </p:grpSpPr>
        <p:sp>
          <p:nvSpPr>
            <p:cNvPr id="7452" name="Google Shape;7452;p90"/>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90"/>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90"/>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90"/>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90"/>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90"/>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8" name="Google Shape;7458;p90"/>
          <p:cNvGrpSpPr/>
          <p:nvPr/>
        </p:nvGrpSpPr>
        <p:grpSpPr>
          <a:xfrm>
            <a:off x="1304443" y="3626905"/>
            <a:ext cx="354311" cy="353423"/>
            <a:chOff x="-47154000" y="3939275"/>
            <a:chExt cx="299300" cy="298550"/>
          </a:xfrm>
        </p:grpSpPr>
        <p:sp>
          <p:nvSpPr>
            <p:cNvPr id="7459" name="Google Shape;7459;p90"/>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90"/>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90"/>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90"/>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3" name="Google Shape;7463;p90"/>
          <p:cNvGrpSpPr/>
          <p:nvPr/>
        </p:nvGrpSpPr>
        <p:grpSpPr>
          <a:xfrm>
            <a:off x="3529733" y="2752344"/>
            <a:ext cx="312375" cy="354341"/>
            <a:chOff x="-45286550" y="3200500"/>
            <a:chExt cx="263875" cy="299325"/>
          </a:xfrm>
        </p:grpSpPr>
        <p:sp>
          <p:nvSpPr>
            <p:cNvPr id="7464" name="Google Shape;7464;p90"/>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90"/>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90"/>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7" name="Google Shape;7467;p90"/>
          <p:cNvGrpSpPr/>
          <p:nvPr/>
        </p:nvGrpSpPr>
        <p:grpSpPr>
          <a:xfrm>
            <a:off x="3529733" y="3189639"/>
            <a:ext cx="312375" cy="354311"/>
            <a:chOff x="-45286550" y="3569900"/>
            <a:chExt cx="263875" cy="299300"/>
          </a:xfrm>
        </p:grpSpPr>
        <p:sp>
          <p:nvSpPr>
            <p:cNvPr id="7468" name="Google Shape;7468;p90"/>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90"/>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90"/>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90"/>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90"/>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90"/>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4" name="Google Shape;7474;p90"/>
          <p:cNvGrpSpPr/>
          <p:nvPr/>
        </p:nvGrpSpPr>
        <p:grpSpPr>
          <a:xfrm>
            <a:off x="3540920" y="3625988"/>
            <a:ext cx="290001" cy="355258"/>
            <a:chOff x="-45277900" y="3938500"/>
            <a:chExt cx="244975" cy="300100"/>
          </a:xfrm>
        </p:grpSpPr>
        <p:sp>
          <p:nvSpPr>
            <p:cNvPr id="7475" name="Google Shape;7475;p90"/>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90"/>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90"/>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90"/>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9" name="Google Shape;7479;p90"/>
          <p:cNvGrpSpPr/>
          <p:nvPr/>
        </p:nvGrpSpPr>
        <p:grpSpPr>
          <a:xfrm>
            <a:off x="2626869" y="4095090"/>
            <a:ext cx="355258" cy="355258"/>
            <a:chOff x="-44502875" y="3576975"/>
            <a:chExt cx="300100" cy="300100"/>
          </a:xfrm>
        </p:grpSpPr>
        <p:sp>
          <p:nvSpPr>
            <p:cNvPr id="7480" name="Google Shape;7480;p90"/>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90"/>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90"/>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3" name="Google Shape;7483;p90"/>
          <p:cNvGrpSpPr/>
          <p:nvPr/>
        </p:nvGrpSpPr>
        <p:grpSpPr>
          <a:xfrm>
            <a:off x="4835456" y="1828361"/>
            <a:ext cx="356196" cy="354670"/>
            <a:chOff x="-13946200" y="3647075"/>
            <a:chExt cx="353650" cy="352100"/>
          </a:xfrm>
        </p:grpSpPr>
        <p:sp>
          <p:nvSpPr>
            <p:cNvPr id="7484" name="Google Shape;7484;p90"/>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90"/>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90"/>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90"/>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90"/>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90"/>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0" name="Google Shape;7490;p90"/>
          <p:cNvGrpSpPr/>
          <p:nvPr/>
        </p:nvGrpSpPr>
        <p:grpSpPr>
          <a:xfrm>
            <a:off x="6618849" y="1387844"/>
            <a:ext cx="357002" cy="354267"/>
            <a:chOff x="-12163025" y="3214275"/>
            <a:chExt cx="354450" cy="351700"/>
          </a:xfrm>
        </p:grpSpPr>
        <p:sp>
          <p:nvSpPr>
            <p:cNvPr id="7491" name="Google Shape;7491;p90"/>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90"/>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90"/>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4" name="Google Shape;7494;p90"/>
          <p:cNvGrpSpPr/>
          <p:nvPr/>
        </p:nvGrpSpPr>
        <p:grpSpPr>
          <a:xfrm>
            <a:off x="6619629" y="1827581"/>
            <a:ext cx="355441" cy="356232"/>
            <a:chOff x="-12160675" y="3647875"/>
            <a:chExt cx="352900" cy="353650"/>
          </a:xfrm>
        </p:grpSpPr>
        <p:sp>
          <p:nvSpPr>
            <p:cNvPr id="7495" name="Google Shape;7495;p90"/>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90"/>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90"/>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90"/>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90"/>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90"/>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90"/>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2" name="Google Shape;7502;p90"/>
          <p:cNvGrpSpPr/>
          <p:nvPr/>
        </p:nvGrpSpPr>
        <p:grpSpPr>
          <a:xfrm>
            <a:off x="6630345" y="2272036"/>
            <a:ext cx="354635" cy="356232"/>
            <a:chOff x="-12160675" y="4081850"/>
            <a:chExt cx="352100" cy="353650"/>
          </a:xfrm>
        </p:grpSpPr>
        <p:sp>
          <p:nvSpPr>
            <p:cNvPr id="7503" name="Google Shape;7503;p90"/>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90"/>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90"/>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90"/>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90"/>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90"/>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9" name="Google Shape;7509;p90"/>
          <p:cNvGrpSpPr/>
          <p:nvPr/>
        </p:nvGrpSpPr>
        <p:grpSpPr>
          <a:xfrm>
            <a:off x="4835311" y="2746480"/>
            <a:ext cx="355416" cy="355652"/>
            <a:chOff x="-10391650" y="3180600"/>
            <a:chExt cx="352875" cy="353075"/>
          </a:xfrm>
        </p:grpSpPr>
        <p:sp>
          <p:nvSpPr>
            <p:cNvPr id="7510" name="Google Shape;7510;p90"/>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90"/>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90"/>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90"/>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90"/>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90"/>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6" name="Google Shape;7516;p90"/>
          <p:cNvGrpSpPr/>
          <p:nvPr/>
        </p:nvGrpSpPr>
        <p:grpSpPr>
          <a:xfrm>
            <a:off x="4835310" y="3223278"/>
            <a:ext cx="354635" cy="353890"/>
            <a:chOff x="-10390875" y="3616350"/>
            <a:chExt cx="352100" cy="351325"/>
          </a:xfrm>
        </p:grpSpPr>
        <p:sp>
          <p:nvSpPr>
            <p:cNvPr id="7517" name="Google Shape;7517;p90"/>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90"/>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90"/>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0" name="Google Shape;7520;p90"/>
          <p:cNvGrpSpPr/>
          <p:nvPr/>
        </p:nvGrpSpPr>
        <p:grpSpPr>
          <a:xfrm>
            <a:off x="7502285" y="2747943"/>
            <a:ext cx="312585" cy="354670"/>
            <a:chOff x="-10370400" y="4049550"/>
            <a:chExt cx="310350" cy="352100"/>
          </a:xfrm>
        </p:grpSpPr>
        <p:sp>
          <p:nvSpPr>
            <p:cNvPr id="7521" name="Google Shape;7521;p90"/>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90"/>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90"/>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90"/>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90"/>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6" name="Google Shape;7526;p90"/>
          <p:cNvGrpSpPr/>
          <p:nvPr/>
        </p:nvGrpSpPr>
        <p:grpSpPr>
          <a:xfrm>
            <a:off x="6606541" y="2746884"/>
            <a:ext cx="379236" cy="354847"/>
            <a:chOff x="-8674650" y="3210975"/>
            <a:chExt cx="376525" cy="352275"/>
          </a:xfrm>
        </p:grpSpPr>
        <p:sp>
          <p:nvSpPr>
            <p:cNvPr id="7527" name="Google Shape;7527;p90"/>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90"/>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90"/>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90"/>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90"/>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90"/>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3" name="Google Shape;7533;p90"/>
          <p:cNvGrpSpPr/>
          <p:nvPr/>
        </p:nvGrpSpPr>
        <p:grpSpPr>
          <a:xfrm>
            <a:off x="5278038" y="1828361"/>
            <a:ext cx="356221" cy="354670"/>
            <a:chOff x="-13512225" y="3647075"/>
            <a:chExt cx="353675" cy="352100"/>
          </a:xfrm>
        </p:grpSpPr>
        <p:sp>
          <p:nvSpPr>
            <p:cNvPr id="7534" name="Google Shape;7534;p90"/>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90"/>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90"/>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90"/>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90"/>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90"/>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90"/>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90"/>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90"/>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90"/>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4" name="Google Shape;7544;p90"/>
          <p:cNvGrpSpPr/>
          <p:nvPr/>
        </p:nvGrpSpPr>
        <p:grpSpPr>
          <a:xfrm>
            <a:off x="5288351" y="2272427"/>
            <a:ext cx="356221" cy="355451"/>
            <a:chOff x="-13512225" y="4080275"/>
            <a:chExt cx="353675" cy="352875"/>
          </a:xfrm>
        </p:grpSpPr>
        <p:sp>
          <p:nvSpPr>
            <p:cNvPr id="7545" name="Google Shape;7545;p90"/>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90"/>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90"/>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90"/>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90"/>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90"/>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90"/>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90"/>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90"/>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90"/>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90"/>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6" name="Google Shape;7556;p90"/>
          <p:cNvGrpSpPr/>
          <p:nvPr/>
        </p:nvGrpSpPr>
        <p:grpSpPr>
          <a:xfrm>
            <a:off x="7061431" y="1419788"/>
            <a:ext cx="356196" cy="290379"/>
            <a:chOff x="-11728250" y="3245400"/>
            <a:chExt cx="353650" cy="288275"/>
          </a:xfrm>
        </p:grpSpPr>
        <p:sp>
          <p:nvSpPr>
            <p:cNvPr id="7557" name="Google Shape;7557;p90"/>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90"/>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90"/>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90"/>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90"/>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2" name="Google Shape;7562;p90"/>
          <p:cNvGrpSpPr/>
          <p:nvPr/>
        </p:nvGrpSpPr>
        <p:grpSpPr>
          <a:xfrm>
            <a:off x="7093939" y="2272427"/>
            <a:ext cx="311804" cy="355451"/>
            <a:chOff x="-11703850" y="4081850"/>
            <a:chExt cx="309575" cy="352875"/>
          </a:xfrm>
        </p:grpSpPr>
        <p:sp>
          <p:nvSpPr>
            <p:cNvPr id="7563" name="Google Shape;7563;p90"/>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90"/>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90"/>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90"/>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90"/>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90"/>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90"/>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90"/>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1" name="Google Shape;7571;p90"/>
          <p:cNvGrpSpPr/>
          <p:nvPr/>
        </p:nvGrpSpPr>
        <p:grpSpPr>
          <a:xfrm>
            <a:off x="5282595" y="2746580"/>
            <a:ext cx="357002" cy="355451"/>
            <a:chOff x="-9958475" y="3180025"/>
            <a:chExt cx="354450" cy="352875"/>
          </a:xfrm>
        </p:grpSpPr>
        <p:sp>
          <p:nvSpPr>
            <p:cNvPr id="7572" name="Google Shape;7572;p90"/>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90"/>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90"/>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5" name="Google Shape;7575;p90"/>
          <p:cNvGrpSpPr/>
          <p:nvPr/>
        </p:nvGrpSpPr>
        <p:grpSpPr>
          <a:xfrm>
            <a:off x="5291722" y="3222561"/>
            <a:ext cx="337966" cy="355325"/>
            <a:chOff x="-9949025" y="3615575"/>
            <a:chExt cx="335550" cy="352750"/>
          </a:xfrm>
        </p:grpSpPr>
        <p:sp>
          <p:nvSpPr>
            <p:cNvPr id="7576" name="Google Shape;7576;p90"/>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90"/>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90"/>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9" name="Google Shape;7579;p90"/>
          <p:cNvGrpSpPr/>
          <p:nvPr/>
        </p:nvGrpSpPr>
        <p:grpSpPr>
          <a:xfrm>
            <a:off x="7926568" y="2746067"/>
            <a:ext cx="360175" cy="358423"/>
            <a:chOff x="-9961625" y="4048175"/>
            <a:chExt cx="357600" cy="355825"/>
          </a:xfrm>
        </p:grpSpPr>
        <p:sp>
          <p:nvSpPr>
            <p:cNvPr id="7580" name="Google Shape;7580;p90"/>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90"/>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90"/>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90"/>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90"/>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90"/>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6" name="Google Shape;7586;p90"/>
          <p:cNvGrpSpPr/>
          <p:nvPr/>
        </p:nvGrpSpPr>
        <p:grpSpPr>
          <a:xfrm>
            <a:off x="6613289" y="3221579"/>
            <a:ext cx="364959" cy="357289"/>
            <a:chOff x="-8680950" y="3624225"/>
            <a:chExt cx="362350" cy="354700"/>
          </a:xfrm>
        </p:grpSpPr>
        <p:sp>
          <p:nvSpPr>
            <p:cNvPr id="7587" name="Google Shape;7587;p90"/>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90"/>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90"/>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90"/>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90"/>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90"/>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3" name="Google Shape;7593;p90"/>
          <p:cNvGrpSpPr/>
          <p:nvPr/>
        </p:nvGrpSpPr>
        <p:grpSpPr>
          <a:xfrm>
            <a:off x="5749533" y="1387239"/>
            <a:ext cx="313365" cy="355476"/>
            <a:chOff x="-13056975" y="3212300"/>
            <a:chExt cx="311125" cy="352900"/>
          </a:xfrm>
        </p:grpSpPr>
        <p:sp>
          <p:nvSpPr>
            <p:cNvPr id="7594" name="Google Shape;7594;p90"/>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90"/>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90"/>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90"/>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8" name="Google Shape;7598;p90"/>
          <p:cNvGrpSpPr/>
          <p:nvPr/>
        </p:nvGrpSpPr>
        <p:grpSpPr>
          <a:xfrm>
            <a:off x="5726921" y="1828034"/>
            <a:ext cx="358588" cy="355325"/>
            <a:chOff x="-13077450" y="3647075"/>
            <a:chExt cx="356025" cy="352750"/>
          </a:xfrm>
        </p:grpSpPr>
        <p:sp>
          <p:nvSpPr>
            <p:cNvPr id="7599" name="Google Shape;7599;p90"/>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90"/>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90"/>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2" name="Google Shape;7602;p90"/>
          <p:cNvGrpSpPr/>
          <p:nvPr/>
        </p:nvGrpSpPr>
        <p:grpSpPr>
          <a:xfrm>
            <a:off x="5738027" y="2271633"/>
            <a:ext cx="357002" cy="357037"/>
            <a:chOff x="-13079025" y="4079475"/>
            <a:chExt cx="354450" cy="354450"/>
          </a:xfrm>
        </p:grpSpPr>
        <p:sp>
          <p:nvSpPr>
            <p:cNvPr id="7603" name="Google Shape;7603;p90"/>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90"/>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90"/>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90"/>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7" name="Google Shape;7607;p90"/>
          <p:cNvGrpSpPr/>
          <p:nvPr/>
        </p:nvGrpSpPr>
        <p:grpSpPr>
          <a:xfrm>
            <a:off x="7511094" y="1387642"/>
            <a:ext cx="356221" cy="354670"/>
            <a:chOff x="-11292700" y="3213875"/>
            <a:chExt cx="353675" cy="352100"/>
          </a:xfrm>
        </p:grpSpPr>
        <p:sp>
          <p:nvSpPr>
            <p:cNvPr id="7608" name="Google Shape;7608;p90"/>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90"/>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90"/>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90"/>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90"/>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90"/>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90"/>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5" name="Google Shape;7615;p90"/>
          <p:cNvGrpSpPr/>
          <p:nvPr/>
        </p:nvGrpSpPr>
        <p:grpSpPr>
          <a:xfrm>
            <a:off x="7505152" y="1827581"/>
            <a:ext cx="368106" cy="356232"/>
            <a:chOff x="-11299000" y="3647875"/>
            <a:chExt cx="365475" cy="353650"/>
          </a:xfrm>
        </p:grpSpPr>
        <p:sp>
          <p:nvSpPr>
            <p:cNvPr id="7616" name="Google Shape;7616;p90"/>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90"/>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90"/>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90"/>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90"/>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90"/>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2" name="Google Shape;7622;p90"/>
          <p:cNvGrpSpPr/>
          <p:nvPr/>
        </p:nvGrpSpPr>
        <p:grpSpPr>
          <a:xfrm>
            <a:off x="7520614" y="2283532"/>
            <a:ext cx="357808" cy="333240"/>
            <a:chOff x="-11295075" y="4092875"/>
            <a:chExt cx="355250" cy="330825"/>
          </a:xfrm>
        </p:grpSpPr>
        <p:sp>
          <p:nvSpPr>
            <p:cNvPr id="7623" name="Google Shape;7623;p90"/>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90"/>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90"/>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90"/>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90"/>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8" name="Google Shape;7628;p90"/>
          <p:cNvGrpSpPr/>
          <p:nvPr/>
        </p:nvGrpSpPr>
        <p:grpSpPr>
          <a:xfrm>
            <a:off x="5746214" y="2746580"/>
            <a:ext cx="312585" cy="355451"/>
            <a:chOff x="-9500075" y="3180800"/>
            <a:chExt cx="310350" cy="352875"/>
          </a:xfrm>
        </p:grpSpPr>
        <p:sp>
          <p:nvSpPr>
            <p:cNvPr id="7629" name="Google Shape;7629;p90"/>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90"/>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90"/>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90"/>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90"/>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90"/>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90"/>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90"/>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90"/>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8" name="Google Shape;7638;p90"/>
          <p:cNvGrpSpPr/>
          <p:nvPr/>
        </p:nvGrpSpPr>
        <p:grpSpPr>
          <a:xfrm>
            <a:off x="5724005" y="3222095"/>
            <a:ext cx="356221" cy="356257"/>
            <a:chOff x="-9523700" y="3614000"/>
            <a:chExt cx="353675" cy="353675"/>
          </a:xfrm>
        </p:grpSpPr>
        <p:sp>
          <p:nvSpPr>
            <p:cNvPr id="7639" name="Google Shape;7639;p90"/>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90"/>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90"/>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90"/>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90"/>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90"/>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90"/>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90"/>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90"/>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8" name="Google Shape;7648;p90"/>
          <p:cNvGrpSpPr/>
          <p:nvPr/>
        </p:nvGrpSpPr>
        <p:grpSpPr>
          <a:xfrm>
            <a:off x="7508956" y="3244737"/>
            <a:ext cx="356221" cy="354670"/>
            <a:chOff x="-9523700" y="4049550"/>
            <a:chExt cx="353675" cy="352100"/>
          </a:xfrm>
        </p:grpSpPr>
        <p:sp>
          <p:nvSpPr>
            <p:cNvPr id="7649" name="Google Shape;7649;p90"/>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90"/>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90"/>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90"/>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90"/>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90"/>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90"/>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6" name="Google Shape;7656;p90"/>
          <p:cNvGrpSpPr/>
          <p:nvPr/>
        </p:nvGrpSpPr>
        <p:grpSpPr>
          <a:xfrm>
            <a:off x="7065071" y="3244710"/>
            <a:ext cx="357002" cy="311029"/>
            <a:chOff x="-8209150" y="3659675"/>
            <a:chExt cx="354450" cy="308775"/>
          </a:xfrm>
        </p:grpSpPr>
        <p:sp>
          <p:nvSpPr>
            <p:cNvPr id="7657" name="Google Shape;7657;p90"/>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90"/>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90"/>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90"/>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90"/>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90"/>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3" name="Google Shape;7663;p90"/>
          <p:cNvGrpSpPr/>
          <p:nvPr/>
        </p:nvGrpSpPr>
        <p:grpSpPr>
          <a:xfrm>
            <a:off x="6178632" y="2273623"/>
            <a:ext cx="356221" cy="353059"/>
            <a:chOff x="-12643475" y="4081850"/>
            <a:chExt cx="353675" cy="350500"/>
          </a:xfrm>
        </p:grpSpPr>
        <p:sp>
          <p:nvSpPr>
            <p:cNvPr id="7664" name="Google Shape;7664;p90"/>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90"/>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90"/>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90"/>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68" name="Google Shape;7668;p90"/>
          <p:cNvSpPr/>
          <p:nvPr/>
        </p:nvSpPr>
        <p:spPr>
          <a:xfrm>
            <a:off x="7991737" y="1828263"/>
            <a:ext cx="273732" cy="354519"/>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69" name="Google Shape;7669;p90"/>
          <p:cNvGrpSpPr/>
          <p:nvPr/>
        </p:nvGrpSpPr>
        <p:grpSpPr>
          <a:xfrm>
            <a:off x="7961232" y="2283532"/>
            <a:ext cx="356221" cy="333240"/>
            <a:chOff x="-10858725" y="4092875"/>
            <a:chExt cx="353675" cy="330825"/>
          </a:xfrm>
        </p:grpSpPr>
        <p:sp>
          <p:nvSpPr>
            <p:cNvPr id="7670" name="Google Shape;7670;p90"/>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90"/>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90"/>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90"/>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90"/>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90"/>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6" name="Google Shape;7676;p90"/>
          <p:cNvGrpSpPr/>
          <p:nvPr/>
        </p:nvGrpSpPr>
        <p:grpSpPr>
          <a:xfrm>
            <a:off x="6219755" y="3222498"/>
            <a:ext cx="252278" cy="355451"/>
            <a:chOff x="-9039300" y="3614000"/>
            <a:chExt cx="250475" cy="352875"/>
          </a:xfrm>
        </p:grpSpPr>
        <p:sp>
          <p:nvSpPr>
            <p:cNvPr id="7677" name="Google Shape;7677;p90"/>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90"/>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9" name="Google Shape;7679;p90"/>
          <p:cNvGrpSpPr/>
          <p:nvPr/>
        </p:nvGrpSpPr>
        <p:grpSpPr>
          <a:xfrm>
            <a:off x="7951721" y="3244737"/>
            <a:ext cx="354635" cy="354670"/>
            <a:chOff x="-9088150" y="4049550"/>
            <a:chExt cx="352100" cy="352100"/>
          </a:xfrm>
        </p:grpSpPr>
        <p:sp>
          <p:nvSpPr>
            <p:cNvPr id="7680" name="Google Shape;7680;p90"/>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90"/>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90"/>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90"/>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90"/>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90"/>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6" name="Google Shape;7686;p90"/>
          <p:cNvGrpSpPr/>
          <p:nvPr/>
        </p:nvGrpSpPr>
        <p:grpSpPr>
          <a:xfrm>
            <a:off x="7086085" y="2746970"/>
            <a:ext cx="315757" cy="354670"/>
            <a:chOff x="-8191825" y="3174500"/>
            <a:chExt cx="313500" cy="352100"/>
          </a:xfrm>
        </p:grpSpPr>
        <p:sp>
          <p:nvSpPr>
            <p:cNvPr id="7687" name="Google Shape;7687;p90"/>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90"/>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90"/>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0" name="Google Shape;7690;p90"/>
          <p:cNvGrpSpPr/>
          <p:nvPr/>
        </p:nvGrpSpPr>
        <p:grpSpPr>
          <a:xfrm>
            <a:off x="4835443" y="1387491"/>
            <a:ext cx="356221" cy="354973"/>
            <a:chOff x="-13947000" y="3212800"/>
            <a:chExt cx="353675" cy="352400"/>
          </a:xfrm>
        </p:grpSpPr>
        <p:sp>
          <p:nvSpPr>
            <p:cNvPr id="7691" name="Google Shape;7691;p90"/>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90"/>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93" name="Google Shape;7693;p90"/>
          <p:cNvSpPr/>
          <p:nvPr/>
        </p:nvSpPr>
        <p:spPr>
          <a:xfrm>
            <a:off x="4878563" y="2273025"/>
            <a:ext cx="271340" cy="353864"/>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94" name="Google Shape;7694;p90"/>
          <p:cNvGrpSpPr/>
          <p:nvPr/>
        </p:nvGrpSpPr>
        <p:grpSpPr>
          <a:xfrm>
            <a:off x="5278038" y="1386849"/>
            <a:ext cx="356221" cy="356257"/>
            <a:chOff x="-13512225" y="3211525"/>
            <a:chExt cx="353675" cy="353675"/>
          </a:xfrm>
        </p:grpSpPr>
        <p:sp>
          <p:nvSpPr>
            <p:cNvPr id="7695" name="Google Shape;7695;p90"/>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90"/>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90"/>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90"/>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90"/>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0" name="Google Shape;7700;p90"/>
          <p:cNvGrpSpPr/>
          <p:nvPr/>
        </p:nvGrpSpPr>
        <p:grpSpPr>
          <a:xfrm>
            <a:off x="6168320" y="1387239"/>
            <a:ext cx="356221" cy="355476"/>
            <a:chOff x="-12643475" y="3212300"/>
            <a:chExt cx="353675" cy="352900"/>
          </a:xfrm>
        </p:grpSpPr>
        <p:sp>
          <p:nvSpPr>
            <p:cNvPr id="7701" name="Google Shape;7701;p90"/>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90"/>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90"/>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90"/>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90"/>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90"/>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90"/>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90"/>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90"/>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0" name="Google Shape;7710;p90"/>
          <p:cNvGrpSpPr/>
          <p:nvPr/>
        </p:nvGrpSpPr>
        <p:grpSpPr>
          <a:xfrm>
            <a:off x="6168320" y="1839013"/>
            <a:ext cx="356221" cy="333366"/>
            <a:chOff x="-12643475" y="3657325"/>
            <a:chExt cx="353675" cy="330950"/>
          </a:xfrm>
        </p:grpSpPr>
        <p:sp>
          <p:nvSpPr>
            <p:cNvPr id="7711" name="Google Shape;7711;p90"/>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90"/>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90"/>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90"/>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90"/>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90"/>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7" name="Google Shape;7717;p90"/>
          <p:cNvGrpSpPr/>
          <p:nvPr/>
        </p:nvGrpSpPr>
        <p:grpSpPr>
          <a:xfrm>
            <a:off x="7951322" y="1387642"/>
            <a:ext cx="355416" cy="354670"/>
            <a:chOff x="-10857925" y="3213875"/>
            <a:chExt cx="352875" cy="352100"/>
          </a:xfrm>
        </p:grpSpPr>
        <p:sp>
          <p:nvSpPr>
            <p:cNvPr id="7718" name="Google Shape;7718;p90"/>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90"/>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90"/>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90"/>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90"/>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90"/>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90"/>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90"/>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90"/>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90"/>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8" name="Google Shape;7728;p90"/>
          <p:cNvGrpSpPr/>
          <p:nvPr/>
        </p:nvGrpSpPr>
        <p:grpSpPr>
          <a:xfrm>
            <a:off x="6168237" y="2747071"/>
            <a:ext cx="356096" cy="354469"/>
            <a:chOff x="-9089725" y="3180200"/>
            <a:chExt cx="353550" cy="351900"/>
          </a:xfrm>
        </p:grpSpPr>
        <p:sp>
          <p:nvSpPr>
            <p:cNvPr id="7729" name="Google Shape;7729;p90"/>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90"/>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1" name="Google Shape;7731;p90"/>
          <p:cNvGrpSpPr/>
          <p:nvPr/>
        </p:nvGrpSpPr>
        <p:grpSpPr>
          <a:xfrm>
            <a:off x="7060235" y="1826875"/>
            <a:ext cx="358588" cy="357642"/>
            <a:chOff x="7083760" y="1971660"/>
            <a:chExt cx="358588" cy="357642"/>
          </a:xfrm>
        </p:grpSpPr>
        <p:sp>
          <p:nvSpPr>
            <p:cNvPr id="7732" name="Google Shape;7732;p90"/>
            <p:cNvSpPr/>
            <p:nvPr/>
          </p:nvSpPr>
          <p:spPr>
            <a:xfrm>
              <a:off x="7354268" y="1973246"/>
              <a:ext cx="87299" cy="80760"/>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90"/>
            <p:cNvSpPr/>
            <p:nvPr/>
          </p:nvSpPr>
          <p:spPr>
            <a:xfrm>
              <a:off x="7212278" y="2099990"/>
              <a:ext cx="19867" cy="19869"/>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90"/>
            <p:cNvSpPr/>
            <p:nvPr/>
          </p:nvSpPr>
          <p:spPr>
            <a:xfrm>
              <a:off x="7083760" y="1971660"/>
              <a:ext cx="356221" cy="210878"/>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90"/>
            <p:cNvSpPr/>
            <p:nvPr/>
          </p:nvSpPr>
          <p:spPr>
            <a:xfrm>
              <a:off x="7295574" y="2099990"/>
              <a:ext cx="19867" cy="19869"/>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90"/>
            <p:cNvSpPr/>
            <p:nvPr/>
          </p:nvSpPr>
          <p:spPr>
            <a:xfrm>
              <a:off x="7121131" y="2184880"/>
              <a:ext cx="68238" cy="69856"/>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90"/>
            <p:cNvSpPr/>
            <p:nvPr/>
          </p:nvSpPr>
          <p:spPr>
            <a:xfrm>
              <a:off x="7188883" y="2195985"/>
              <a:ext cx="47641" cy="55578"/>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90"/>
            <p:cNvSpPr/>
            <p:nvPr/>
          </p:nvSpPr>
          <p:spPr>
            <a:xfrm>
              <a:off x="7400297" y="2129352"/>
              <a:ext cx="42051" cy="8413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90"/>
            <p:cNvSpPr/>
            <p:nvPr/>
          </p:nvSpPr>
          <p:spPr>
            <a:xfrm>
              <a:off x="7225961" y="2203137"/>
              <a:ext cx="84907" cy="62704"/>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90"/>
            <p:cNvSpPr/>
            <p:nvPr/>
          </p:nvSpPr>
          <p:spPr>
            <a:xfrm>
              <a:off x="7298289" y="2195985"/>
              <a:ext cx="47615" cy="55578"/>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90"/>
            <p:cNvSpPr/>
            <p:nvPr/>
          </p:nvSpPr>
          <p:spPr>
            <a:xfrm>
              <a:off x="7086152" y="2230913"/>
              <a:ext cx="354610" cy="98388"/>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90"/>
            <p:cNvSpPr/>
            <p:nvPr/>
          </p:nvSpPr>
          <p:spPr>
            <a:xfrm>
              <a:off x="7345419" y="2186466"/>
              <a:ext cx="67457" cy="690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90"/>
            <p:cNvSpPr/>
            <p:nvPr/>
          </p:nvSpPr>
          <p:spPr>
            <a:xfrm flipH="1">
              <a:off x="7088602" y="2134638"/>
              <a:ext cx="47123" cy="84126"/>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44" name="Google Shape;7744;p90"/>
          <p:cNvSpPr txBox="1"/>
          <p:nvPr/>
        </p:nvSpPr>
        <p:spPr>
          <a:xfrm>
            <a:off x="826588"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7745" name="Google Shape;7745;p90"/>
          <p:cNvSpPr txBox="1"/>
          <p:nvPr/>
        </p:nvSpPr>
        <p:spPr>
          <a:xfrm>
            <a:off x="4835313"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749"/>
        <p:cNvGrpSpPr/>
        <p:nvPr/>
      </p:nvGrpSpPr>
      <p:grpSpPr>
        <a:xfrm>
          <a:off x="0" y="0"/>
          <a:ext cx="0" cy="0"/>
          <a:chOff x="0" y="0"/>
          <a:chExt cx="0" cy="0"/>
        </a:xfrm>
      </p:grpSpPr>
      <p:sp>
        <p:nvSpPr>
          <p:cNvPr id="7750" name="Google Shape;7750;p91"/>
          <p:cNvSpPr/>
          <p:nvPr/>
        </p:nvSpPr>
        <p:spPr>
          <a:xfrm>
            <a:off x="772696" y="1691070"/>
            <a:ext cx="343404" cy="446998"/>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51" name="Google Shape;7751;p91"/>
          <p:cNvGrpSpPr/>
          <p:nvPr/>
        </p:nvGrpSpPr>
        <p:grpSpPr>
          <a:xfrm>
            <a:off x="719610" y="2243507"/>
            <a:ext cx="452798" cy="449473"/>
            <a:chOff x="-21322300" y="3693325"/>
            <a:chExt cx="306400" cy="304150"/>
          </a:xfrm>
        </p:grpSpPr>
        <p:sp>
          <p:nvSpPr>
            <p:cNvPr id="7752" name="Google Shape;7752;p91"/>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91"/>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91"/>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91"/>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6" name="Google Shape;7756;p91"/>
          <p:cNvGrpSpPr/>
          <p:nvPr/>
        </p:nvGrpSpPr>
        <p:grpSpPr>
          <a:xfrm>
            <a:off x="719019" y="2810244"/>
            <a:ext cx="453980" cy="422540"/>
            <a:chOff x="-21322300" y="4077125"/>
            <a:chExt cx="307200" cy="285925"/>
          </a:xfrm>
        </p:grpSpPr>
        <p:sp>
          <p:nvSpPr>
            <p:cNvPr id="7757" name="Google Shape;7757;p91"/>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91"/>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91"/>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91"/>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91"/>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91"/>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91"/>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91"/>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91"/>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91"/>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91"/>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91"/>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9" name="Google Shape;7769;p91"/>
          <p:cNvGrpSpPr/>
          <p:nvPr/>
        </p:nvGrpSpPr>
        <p:grpSpPr>
          <a:xfrm>
            <a:off x="3496195" y="1689128"/>
            <a:ext cx="451653" cy="450212"/>
            <a:chOff x="-19394200" y="3333800"/>
            <a:chExt cx="305625" cy="304650"/>
          </a:xfrm>
        </p:grpSpPr>
        <p:sp>
          <p:nvSpPr>
            <p:cNvPr id="7770" name="Google Shape;7770;p91"/>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91"/>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91"/>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91"/>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91"/>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91"/>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91"/>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91"/>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91"/>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9" name="Google Shape;7779;p91"/>
          <p:cNvGrpSpPr/>
          <p:nvPr/>
        </p:nvGrpSpPr>
        <p:grpSpPr>
          <a:xfrm>
            <a:off x="3495032" y="2243580"/>
            <a:ext cx="453980" cy="449325"/>
            <a:chOff x="-19396575" y="3708500"/>
            <a:chExt cx="307200" cy="304050"/>
          </a:xfrm>
        </p:grpSpPr>
        <p:sp>
          <p:nvSpPr>
            <p:cNvPr id="7780" name="Google Shape;7780;p91"/>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91"/>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91"/>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3" name="Google Shape;7783;p91"/>
          <p:cNvGrpSpPr/>
          <p:nvPr/>
        </p:nvGrpSpPr>
        <p:grpSpPr>
          <a:xfrm>
            <a:off x="3489212" y="2796461"/>
            <a:ext cx="465618" cy="450101"/>
            <a:chOff x="-19394200" y="4084200"/>
            <a:chExt cx="315075" cy="304575"/>
          </a:xfrm>
        </p:grpSpPr>
        <p:sp>
          <p:nvSpPr>
            <p:cNvPr id="7784" name="Google Shape;7784;p91"/>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91"/>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91"/>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91"/>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91"/>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91"/>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0" name="Google Shape;7790;p91"/>
          <p:cNvGrpSpPr/>
          <p:nvPr/>
        </p:nvGrpSpPr>
        <p:grpSpPr>
          <a:xfrm>
            <a:off x="6294923" y="1689001"/>
            <a:ext cx="400447" cy="450470"/>
            <a:chOff x="-17526750" y="3309200"/>
            <a:chExt cx="270975" cy="304825"/>
          </a:xfrm>
        </p:grpSpPr>
        <p:sp>
          <p:nvSpPr>
            <p:cNvPr id="7791" name="Google Shape;7791;p91"/>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91"/>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91"/>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91"/>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91"/>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6" name="Google Shape;7796;p91"/>
          <p:cNvGrpSpPr/>
          <p:nvPr/>
        </p:nvGrpSpPr>
        <p:grpSpPr>
          <a:xfrm>
            <a:off x="6271075" y="2244173"/>
            <a:ext cx="448143" cy="448143"/>
            <a:chOff x="-17542500" y="3684100"/>
            <a:chExt cx="303250" cy="303250"/>
          </a:xfrm>
        </p:grpSpPr>
        <p:sp>
          <p:nvSpPr>
            <p:cNvPr id="7797" name="Google Shape;7797;p91"/>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91"/>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91"/>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91"/>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91"/>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91"/>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91"/>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4" name="Google Shape;7804;p91"/>
          <p:cNvGrpSpPr/>
          <p:nvPr/>
        </p:nvGrpSpPr>
        <p:grpSpPr>
          <a:xfrm>
            <a:off x="6270484" y="2810817"/>
            <a:ext cx="449325" cy="421395"/>
            <a:chOff x="-17542500" y="4068450"/>
            <a:chExt cx="304050" cy="285150"/>
          </a:xfrm>
        </p:grpSpPr>
        <p:sp>
          <p:nvSpPr>
            <p:cNvPr id="7805" name="Google Shape;7805;p91"/>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91"/>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91"/>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91"/>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91"/>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91"/>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1" name="Google Shape;7811;p91"/>
          <p:cNvGrpSpPr/>
          <p:nvPr/>
        </p:nvGrpSpPr>
        <p:grpSpPr>
          <a:xfrm>
            <a:off x="3500906" y="3342211"/>
            <a:ext cx="343404" cy="449325"/>
            <a:chOff x="-15652200" y="3335975"/>
            <a:chExt cx="232375" cy="304050"/>
          </a:xfrm>
        </p:grpSpPr>
        <p:sp>
          <p:nvSpPr>
            <p:cNvPr id="7812" name="Google Shape;7812;p91"/>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91"/>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91"/>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91"/>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91"/>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91"/>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91"/>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91"/>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91"/>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1" name="Google Shape;7821;p91"/>
          <p:cNvGrpSpPr/>
          <p:nvPr/>
        </p:nvGrpSpPr>
        <p:grpSpPr>
          <a:xfrm>
            <a:off x="1274819" y="2243729"/>
            <a:ext cx="449325" cy="449030"/>
            <a:chOff x="-20945825" y="3692175"/>
            <a:chExt cx="304050" cy="303850"/>
          </a:xfrm>
        </p:grpSpPr>
        <p:sp>
          <p:nvSpPr>
            <p:cNvPr id="7822" name="Google Shape;7822;p91"/>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91"/>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91"/>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91"/>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6" name="Google Shape;7826;p91"/>
          <p:cNvGrpSpPr/>
          <p:nvPr/>
        </p:nvGrpSpPr>
        <p:grpSpPr>
          <a:xfrm>
            <a:off x="4081644" y="1689848"/>
            <a:ext cx="372516" cy="448771"/>
            <a:chOff x="-18994100" y="3334775"/>
            <a:chExt cx="252075" cy="303675"/>
          </a:xfrm>
        </p:grpSpPr>
        <p:sp>
          <p:nvSpPr>
            <p:cNvPr id="7827" name="Google Shape;7827;p91"/>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91"/>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91"/>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91"/>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1" name="Google Shape;7831;p91"/>
          <p:cNvGrpSpPr/>
          <p:nvPr/>
        </p:nvGrpSpPr>
        <p:grpSpPr>
          <a:xfrm>
            <a:off x="4096200" y="2244743"/>
            <a:ext cx="343404" cy="446998"/>
            <a:chOff x="-18983850" y="3710075"/>
            <a:chExt cx="232375" cy="302475"/>
          </a:xfrm>
        </p:grpSpPr>
        <p:sp>
          <p:nvSpPr>
            <p:cNvPr id="7832" name="Google Shape;7832;p91"/>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91"/>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91"/>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91"/>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6" name="Google Shape;7836;p91"/>
          <p:cNvGrpSpPr/>
          <p:nvPr/>
        </p:nvGrpSpPr>
        <p:grpSpPr>
          <a:xfrm>
            <a:off x="1274247" y="1689573"/>
            <a:ext cx="450470" cy="449325"/>
            <a:chOff x="-20946600" y="3317850"/>
            <a:chExt cx="304825" cy="304050"/>
          </a:xfrm>
        </p:grpSpPr>
        <p:sp>
          <p:nvSpPr>
            <p:cNvPr id="7837" name="Google Shape;7837;p91"/>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91"/>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91"/>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0" name="Google Shape;7840;p91"/>
          <p:cNvGrpSpPr/>
          <p:nvPr/>
        </p:nvGrpSpPr>
        <p:grpSpPr>
          <a:xfrm>
            <a:off x="1300422" y="2797442"/>
            <a:ext cx="398119" cy="448143"/>
            <a:chOff x="-20930075" y="4066100"/>
            <a:chExt cx="269400" cy="303250"/>
          </a:xfrm>
        </p:grpSpPr>
        <p:sp>
          <p:nvSpPr>
            <p:cNvPr id="7841" name="Google Shape;7841;p91"/>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91"/>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3" name="Google Shape;7843;p91"/>
          <p:cNvGrpSpPr/>
          <p:nvPr/>
        </p:nvGrpSpPr>
        <p:grpSpPr>
          <a:xfrm>
            <a:off x="4042667" y="2797422"/>
            <a:ext cx="450470" cy="448180"/>
            <a:chOff x="-19020075" y="4084200"/>
            <a:chExt cx="304825" cy="303275"/>
          </a:xfrm>
        </p:grpSpPr>
        <p:sp>
          <p:nvSpPr>
            <p:cNvPr id="7844" name="Google Shape;7844;p91"/>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91"/>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91"/>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91"/>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91"/>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91"/>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91"/>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91"/>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91"/>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3" name="Google Shape;7853;p91"/>
          <p:cNvGrpSpPr/>
          <p:nvPr/>
        </p:nvGrpSpPr>
        <p:grpSpPr>
          <a:xfrm>
            <a:off x="6859931" y="1689001"/>
            <a:ext cx="396937" cy="450470"/>
            <a:chOff x="-17149475" y="3309200"/>
            <a:chExt cx="268600" cy="304825"/>
          </a:xfrm>
        </p:grpSpPr>
        <p:sp>
          <p:nvSpPr>
            <p:cNvPr id="7854" name="Google Shape;7854;p91"/>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91"/>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6" name="Google Shape;7856;p91"/>
          <p:cNvGrpSpPr/>
          <p:nvPr/>
        </p:nvGrpSpPr>
        <p:grpSpPr>
          <a:xfrm>
            <a:off x="6833737" y="2258120"/>
            <a:ext cx="449325" cy="420249"/>
            <a:chOff x="-17168375" y="3692750"/>
            <a:chExt cx="304050" cy="284375"/>
          </a:xfrm>
        </p:grpSpPr>
        <p:sp>
          <p:nvSpPr>
            <p:cNvPr id="7857" name="Google Shape;7857;p91"/>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91"/>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91"/>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91"/>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91"/>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91"/>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91"/>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4" name="Google Shape;7864;p91"/>
          <p:cNvGrpSpPr/>
          <p:nvPr/>
        </p:nvGrpSpPr>
        <p:grpSpPr>
          <a:xfrm>
            <a:off x="6830246" y="2796852"/>
            <a:ext cx="456308" cy="449325"/>
            <a:chOff x="-17170750" y="4058800"/>
            <a:chExt cx="308775" cy="304050"/>
          </a:xfrm>
        </p:grpSpPr>
        <p:sp>
          <p:nvSpPr>
            <p:cNvPr id="7865" name="Google Shape;7865;p91"/>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91"/>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91"/>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91"/>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91"/>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91"/>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91"/>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91"/>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91"/>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91"/>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91"/>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91"/>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91"/>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91"/>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91"/>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91"/>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91"/>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2" name="Google Shape;7882;p91"/>
          <p:cNvGrpSpPr/>
          <p:nvPr/>
        </p:nvGrpSpPr>
        <p:grpSpPr>
          <a:xfrm>
            <a:off x="5692143" y="3343358"/>
            <a:ext cx="450470" cy="446998"/>
            <a:chOff x="-15688425" y="3707725"/>
            <a:chExt cx="304825" cy="302475"/>
          </a:xfrm>
        </p:grpSpPr>
        <p:sp>
          <p:nvSpPr>
            <p:cNvPr id="7883" name="Google Shape;7883;p91"/>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91"/>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91"/>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91"/>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91"/>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91"/>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9" name="Google Shape;7889;p91"/>
          <p:cNvGrpSpPr/>
          <p:nvPr/>
        </p:nvGrpSpPr>
        <p:grpSpPr>
          <a:xfrm>
            <a:off x="1836300" y="1690441"/>
            <a:ext cx="451653" cy="447589"/>
            <a:chOff x="-20572500" y="3319025"/>
            <a:chExt cx="305625" cy="302875"/>
          </a:xfrm>
        </p:grpSpPr>
        <p:sp>
          <p:nvSpPr>
            <p:cNvPr id="7890" name="Google Shape;7890;p91"/>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91"/>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2" name="Google Shape;7892;p91"/>
          <p:cNvGrpSpPr/>
          <p:nvPr/>
        </p:nvGrpSpPr>
        <p:grpSpPr>
          <a:xfrm>
            <a:off x="1837463" y="2305410"/>
            <a:ext cx="449325" cy="325670"/>
            <a:chOff x="-20571700" y="3722875"/>
            <a:chExt cx="304050" cy="220375"/>
          </a:xfrm>
        </p:grpSpPr>
        <p:sp>
          <p:nvSpPr>
            <p:cNvPr id="7893" name="Google Shape;7893;p91"/>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91"/>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91"/>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91"/>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91"/>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91"/>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91"/>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0" name="Google Shape;7900;p91"/>
          <p:cNvGrpSpPr/>
          <p:nvPr/>
        </p:nvGrpSpPr>
        <p:grpSpPr>
          <a:xfrm>
            <a:off x="1836891" y="2796278"/>
            <a:ext cx="450470" cy="450470"/>
            <a:chOff x="-20571700" y="4066875"/>
            <a:chExt cx="304825" cy="304825"/>
          </a:xfrm>
        </p:grpSpPr>
        <p:sp>
          <p:nvSpPr>
            <p:cNvPr id="7901" name="Google Shape;7901;p91"/>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91"/>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91"/>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91"/>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91"/>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91"/>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7" name="Google Shape;7907;p91"/>
          <p:cNvGrpSpPr/>
          <p:nvPr/>
        </p:nvGrpSpPr>
        <p:grpSpPr>
          <a:xfrm>
            <a:off x="4603593" y="1688259"/>
            <a:ext cx="453980" cy="451948"/>
            <a:chOff x="-18645175" y="3334200"/>
            <a:chExt cx="307200" cy="305825"/>
          </a:xfrm>
        </p:grpSpPr>
        <p:sp>
          <p:nvSpPr>
            <p:cNvPr id="7908" name="Google Shape;7908;p91"/>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91"/>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91"/>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91"/>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91"/>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3" name="Google Shape;7913;p91"/>
          <p:cNvGrpSpPr/>
          <p:nvPr/>
        </p:nvGrpSpPr>
        <p:grpSpPr>
          <a:xfrm>
            <a:off x="4604184" y="2242989"/>
            <a:ext cx="452798" cy="450507"/>
            <a:chOff x="-18645175" y="3708500"/>
            <a:chExt cx="306400" cy="304850"/>
          </a:xfrm>
        </p:grpSpPr>
        <p:sp>
          <p:nvSpPr>
            <p:cNvPr id="7914" name="Google Shape;7914;p91"/>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91"/>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91"/>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91"/>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91"/>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91"/>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91"/>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1" name="Google Shape;7921;p91"/>
          <p:cNvGrpSpPr/>
          <p:nvPr/>
        </p:nvGrpSpPr>
        <p:grpSpPr>
          <a:xfrm>
            <a:off x="4601857" y="2795630"/>
            <a:ext cx="457453" cy="451763"/>
            <a:chOff x="-18647525" y="4082625"/>
            <a:chExt cx="309550" cy="305700"/>
          </a:xfrm>
        </p:grpSpPr>
        <p:sp>
          <p:nvSpPr>
            <p:cNvPr id="7922" name="Google Shape;7922;p91"/>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91"/>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91"/>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91"/>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6" name="Google Shape;7926;p91"/>
          <p:cNvGrpSpPr/>
          <p:nvPr/>
        </p:nvGrpSpPr>
        <p:grpSpPr>
          <a:xfrm>
            <a:off x="7412241" y="1689592"/>
            <a:ext cx="395755" cy="449288"/>
            <a:chOff x="-16775350" y="3309200"/>
            <a:chExt cx="267800" cy="304025"/>
          </a:xfrm>
        </p:grpSpPr>
        <p:sp>
          <p:nvSpPr>
            <p:cNvPr id="7927" name="Google Shape;7927;p91"/>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91"/>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91"/>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0" name="Google Shape;7930;p91"/>
          <p:cNvGrpSpPr/>
          <p:nvPr/>
        </p:nvGrpSpPr>
        <p:grpSpPr>
          <a:xfrm>
            <a:off x="7412241" y="2241827"/>
            <a:ext cx="395755" cy="452835"/>
            <a:chOff x="-16775350" y="3683300"/>
            <a:chExt cx="267800" cy="306425"/>
          </a:xfrm>
        </p:grpSpPr>
        <p:sp>
          <p:nvSpPr>
            <p:cNvPr id="7931" name="Google Shape;7931;p91"/>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91"/>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91"/>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4" name="Google Shape;7934;p91"/>
          <p:cNvGrpSpPr/>
          <p:nvPr/>
        </p:nvGrpSpPr>
        <p:grpSpPr>
          <a:xfrm>
            <a:off x="7384292" y="2796870"/>
            <a:ext cx="451653" cy="449288"/>
            <a:chOff x="-16794250" y="4058225"/>
            <a:chExt cx="305625" cy="304025"/>
          </a:xfrm>
        </p:grpSpPr>
        <p:sp>
          <p:nvSpPr>
            <p:cNvPr id="7935" name="Google Shape;7935;p91"/>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91"/>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91"/>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91"/>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91"/>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91"/>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91"/>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91"/>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91"/>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44" name="Google Shape;7944;p91"/>
          <p:cNvSpPr/>
          <p:nvPr/>
        </p:nvSpPr>
        <p:spPr>
          <a:xfrm>
            <a:off x="7962960" y="1689084"/>
            <a:ext cx="452798" cy="450470"/>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45" name="Google Shape;7945;p91"/>
          <p:cNvGrpSpPr/>
          <p:nvPr/>
        </p:nvGrpSpPr>
        <p:grpSpPr>
          <a:xfrm>
            <a:off x="2385709" y="1689573"/>
            <a:ext cx="457453" cy="449325"/>
            <a:chOff x="-20199150" y="3317850"/>
            <a:chExt cx="309550" cy="304050"/>
          </a:xfrm>
        </p:grpSpPr>
        <p:sp>
          <p:nvSpPr>
            <p:cNvPr id="7946" name="Google Shape;7946;p91"/>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91"/>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91"/>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91"/>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91"/>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91"/>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91"/>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3" name="Google Shape;7953;p91"/>
          <p:cNvGrpSpPr/>
          <p:nvPr/>
        </p:nvGrpSpPr>
        <p:grpSpPr>
          <a:xfrm>
            <a:off x="2388036" y="2242861"/>
            <a:ext cx="452798" cy="450766"/>
            <a:chOff x="-20199150" y="3693150"/>
            <a:chExt cx="306400" cy="305025"/>
          </a:xfrm>
        </p:grpSpPr>
        <p:sp>
          <p:nvSpPr>
            <p:cNvPr id="7954" name="Google Shape;7954;p91"/>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91"/>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91"/>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91"/>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91"/>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91"/>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0" name="Google Shape;7960;p91"/>
          <p:cNvGrpSpPr/>
          <p:nvPr/>
        </p:nvGrpSpPr>
        <p:grpSpPr>
          <a:xfrm>
            <a:off x="2388609" y="2795687"/>
            <a:ext cx="451653" cy="451653"/>
            <a:chOff x="-20197575" y="4066875"/>
            <a:chExt cx="305625" cy="305625"/>
          </a:xfrm>
        </p:grpSpPr>
        <p:sp>
          <p:nvSpPr>
            <p:cNvPr id="7961" name="Google Shape;7961;p91"/>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91"/>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91"/>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91"/>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91"/>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91"/>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91"/>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91"/>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9" name="Google Shape;7969;p91"/>
          <p:cNvGrpSpPr/>
          <p:nvPr/>
        </p:nvGrpSpPr>
        <p:grpSpPr>
          <a:xfrm>
            <a:off x="5170827" y="1687520"/>
            <a:ext cx="449325" cy="453426"/>
            <a:chOff x="-18271050" y="3333200"/>
            <a:chExt cx="304050" cy="306825"/>
          </a:xfrm>
        </p:grpSpPr>
        <p:sp>
          <p:nvSpPr>
            <p:cNvPr id="7970" name="Google Shape;7970;p91"/>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91"/>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91"/>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91"/>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91"/>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5" name="Google Shape;7975;p91"/>
          <p:cNvGrpSpPr/>
          <p:nvPr/>
        </p:nvGrpSpPr>
        <p:grpSpPr>
          <a:xfrm>
            <a:off x="5171399" y="2244171"/>
            <a:ext cx="448180" cy="448143"/>
            <a:chOff x="-18270275" y="3710875"/>
            <a:chExt cx="303275" cy="303250"/>
          </a:xfrm>
        </p:grpSpPr>
        <p:sp>
          <p:nvSpPr>
            <p:cNvPr id="7976" name="Google Shape;7976;p91"/>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91"/>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91"/>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91"/>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91"/>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91"/>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2" name="Google Shape;7982;p91"/>
          <p:cNvGrpSpPr/>
          <p:nvPr/>
        </p:nvGrpSpPr>
        <p:grpSpPr>
          <a:xfrm>
            <a:off x="5224951" y="2797422"/>
            <a:ext cx="341076" cy="448180"/>
            <a:chOff x="-18234025" y="4084200"/>
            <a:chExt cx="230800" cy="303275"/>
          </a:xfrm>
        </p:grpSpPr>
        <p:sp>
          <p:nvSpPr>
            <p:cNvPr id="7983" name="Google Shape;7983;p91"/>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91"/>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91"/>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6" name="Google Shape;7986;p91"/>
          <p:cNvGrpSpPr/>
          <p:nvPr/>
        </p:nvGrpSpPr>
        <p:grpSpPr>
          <a:xfrm>
            <a:off x="2337506" y="3341641"/>
            <a:ext cx="449325" cy="450470"/>
            <a:chOff x="-16419350" y="3308400"/>
            <a:chExt cx="304050" cy="304825"/>
          </a:xfrm>
        </p:grpSpPr>
        <p:sp>
          <p:nvSpPr>
            <p:cNvPr id="7987" name="Google Shape;7987;p91"/>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91"/>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91"/>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91"/>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91"/>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91"/>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91"/>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4" name="Google Shape;7994;p91"/>
          <p:cNvGrpSpPr/>
          <p:nvPr/>
        </p:nvGrpSpPr>
        <p:grpSpPr>
          <a:xfrm>
            <a:off x="4609062" y="3340423"/>
            <a:ext cx="395755" cy="452872"/>
            <a:chOff x="-16401225" y="3683275"/>
            <a:chExt cx="267800" cy="306450"/>
          </a:xfrm>
        </p:grpSpPr>
        <p:sp>
          <p:nvSpPr>
            <p:cNvPr id="7995" name="Google Shape;7995;p91"/>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91"/>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91"/>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91"/>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91"/>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91"/>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91"/>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2" name="Google Shape;8002;p91"/>
          <p:cNvGrpSpPr/>
          <p:nvPr/>
        </p:nvGrpSpPr>
        <p:grpSpPr>
          <a:xfrm>
            <a:off x="7974511" y="2797062"/>
            <a:ext cx="450470" cy="448180"/>
            <a:chOff x="-16419350" y="4058200"/>
            <a:chExt cx="304825" cy="303275"/>
          </a:xfrm>
        </p:grpSpPr>
        <p:sp>
          <p:nvSpPr>
            <p:cNvPr id="8003" name="Google Shape;8003;p91"/>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91"/>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91"/>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91"/>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91"/>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91"/>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91"/>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0" name="Google Shape;8010;p91"/>
          <p:cNvGrpSpPr/>
          <p:nvPr/>
        </p:nvGrpSpPr>
        <p:grpSpPr>
          <a:xfrm>
            <a:off x="4001398" y="3343080"/>
            <a:ext cx="450507" cy="447589"/>
            <a:chOff x="-15296200" y="3326900"/>
            <a:chExt cx="304850" cy="302875"/>
          </a:xfrm>
        </p:grpSpPr>
        <p:sp>
          <p:nvSpPr>
            <p:cNvPr id="8011" name="Google Shape;8011;p91"/>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91"/>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91"/>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91"/>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91"/>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6" name="Google Shape;8016;p91"/>
          <p:cNvGrpSpPr/>
          <p:nvPr/>
        </p:nvGrpSpPr>
        <p:grpSpPr>
          <a:xfrm>
            <a:off x="2917051" y="1706881"/>
            <a:ext cx="486566" cy="414708"/>
            <a:chOff x="-19835275" y="3330250"/>
            <a:chExt cx="329250" cy="280625"/>
          </a:xfrm>
        </p:grpSpPr>
        <p:sp>
          <p:nvSpPr>
            <p:cNvPr id="8017" name="Google Shape;8017;p91"/>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91"/>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91"/>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0" name="Google Shape;8020;p91"/>
          <p:cNvGrpSpPr/>
          <p:nvPr/>
        </p:nvGrpSpPr>
        <p:grpSpPr>
          <a:xfrm>
            <a:off x="2935080" y="2243470"/>
            <a:ext cx="450507" cy="449547"/>
            <a:chOff x="-19822675" y="3692750"/>
            <a:chExt cx="304850" cy="304200"/>
          </a:xfrm>
        </p:grpSpPr>
        <p:sp>
          <p:nvSpPr>
            <p:cNvPr id="8021" name="Google Shape;8021;p91"/>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91"/>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91"/>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91"/>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91"/>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6" name="Google Shape;8026;p91"/>
          <p:cNvGrpSpPr/>
          <p:nvPr/>
        </p:nvGrpSpPr>
        <p:grpSpPr>
          <a:xfrm>
            <a:off x="2935672" y="2796278"/>
            <a:ext cx="449325" cy="450470"/>
            <a:chOff x="-19822675" y="4066875"/>
            <a:chExt cx="304050" cy="304825"/>
          </a:xfrm>
        </p:grpSpPr>
        <p:sp>
          <p:nvSpPr>
            <p:cNvPr id="8027" name="Google Shape;8027;p91"/>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91"/>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91"/>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91"/>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91"/>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91"/>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3" name="Google Shape;8033;p91"/>
          <p:cNvGrpSpPr/>
          <p:nvPr/>
        </p:nvGrpSpPr>
        <p:grpSpPr>
          <a:xfrm>
            <a:off x="5744740" y="1689571"/>
            <a:ext cx="399302" cy="449325"/>
            <a:chOff x="-17878825" y="3334400"/>
            <a:chExt cx="270200" cy="304050"/>
          </a:xfrm>
        </p:grpSpPr>
        <p:sp>
          <p:nvSpPr>
            <p:cNvPr id="8034" name="Google Shape;8034;p91"/>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91"/>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91"/>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91"/>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91"/>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91"/>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91"/>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1" name="Google Shape;8041;p91"/>
          <p:cNvGrpSpPr/>
          <p:nvPr/>
        </p:nvGrpSpPr>
        <p:grpSpPr>
          <a:xfrm>
            <a:off x="5718565" y="2242416"/>
            <a:ext cx="451653" cy="451653"/>
            <a:chOff x="-17896150" y="3709300"/>
            <a:chExt cx="305625" cy="305625"/>
          </a:xfrm>
        </p:grpSpPr>
        <p:sp>
          <p:nvSpPr>
            <p:cNvPr id="8042" name="Google Shape;8042;p91"/>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91"/>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91"/>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91"/>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6" name="Google Shape;8046;p91"/>
          <p:cNvGrpSpPr/>
          <p:nvPr/>
        </p:nvGrpSpPr>
        <p:grpSpPr>
          <a:xfrm>
            <a:off x="5746495" y="2795686"/>
            <a:ext cx="395792" cy="451653"/>
            <a:chOff x="-17878025" y="4082625"/>
            <a:chExt cx="267825" cy="305625"/>
          </a:xfrm>
        </p:grpSpPr>
        <p:sp>
          <p:nvSpPr>
            <p:cNvPr id="8047" name="Google Shape;8047;p91"/>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91"/>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91"/>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91"/>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91"/>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91"/>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91"/>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4" name="Google Shape;8054;p91"/>
          <p:cNvGrpSpPr/>
          <p:nvPr/>
        </p:nvGrpSpPr>
        <p:grpSpPr>
          <a:xfrm>
            <a:off x="2890388" y="3355015"/>
            <a:ext cx="450507" cy="423722"/>
            <a:chOff x="-16044450" y="3317850"/>
            <a:chExt cx="304850" cy="286725"/>
          </a:xfrm>
        </p:grpSpPr>
        <p:sp>
          <p:nvSpPr>
            <p:cNvPr id="8055" name="Google Shape;8055;p91"/>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91"/>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91"/>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91"/>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59" name="Google Shape;8059;p91"/>
          <p:cNvSpPr/>
          <p:nvPr/>
        </p:nvSpPr>
        <p:spPr>
          <a:xfrm>
            <a:off x="5135108" y="3341975"/>
            <a:ext cx="448180" cy="450507"/>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60" name="Google Shape;8060;p91"/>
          <p:cNvGrpSpPr/>
          <p:nvPr/>
        </p:nvGrpSpPr>
        <p:grpSpPr>
          <a:xfrm>
            <a:off x="8012905" y="2243724"/>
            <a:ext cx="373662" cy="449030"/>
            <a:chOff x="-16018450" y="4058400"/>
            <a:chExt cx="252850" cy="303850"/>
          </a:xfrm>
        </p:grpSpPr>
        <p:sp>
          <p:nvSpPr>
            <p:cNvPr id="8061" name="Google Shape;8061;p91"/>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91"/>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91"/>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91"/>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65" name="Google Shape;8065;p91"/>
          <p:cNvSpPr/>
          <p:nvPr/>
        </p:nvSpPr>
        <p:spPr>
          <a:xfrm>
            <a:off x="6245621" y="3343157"/>
            <a:ext cx="449288" cy="448143"/>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91"/>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Nature Icons</a:t>
            </a:r>
            <a:endParaRP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070"/>
        <p:cNvGrpSpPr/>
        <p:nvPr/>
      </p:nvGrpSpPr>
      <p:grpSpPr>
        <a:xfrm>
          <a:off x="0" y="0"/>
          <a:ext cx="0" cy="0"/>
          <a:chOff x="0" y="0"/>
          <a:chExt cx="0" cy="0"/>
        </a:xfrm>
      </p:grpSpPr>
      <p:grpSp>
        <p:nvGrpSpPr>
          <p:cNvPr id="8071" name="Google Shape;8071;p92"/>
          <p:cNvGrpSpPr/>
          <p:nvPr/>
        </p:nvGrpSpPr>
        <p:grpSpPr>
          <a:xfrm>
            <a:off x="829817" y="1689241"/>
            <a:ext cx="442337" cy="419623"/>
            <a:chOff x="-6696925" y="3272575"/>
            <a:chExt cx="307200" cy="291425"/>
          </a:xfrm>
        </p:grpSpPr>
        <p:sp>
          <p:nvSpPr>
            <p:cNvPr id="8072" name="Google Shape;8072;p92"/>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92"/>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4" name="Google Shape;8074;p92"/>
          <p:cNvGrpSpPr/>
          <p:nvPr/>
        </p:nvGrpSpPr>
        <p:grpSpPr>
          <a:xfrm>
            <a:off x="829799" y="2204636"/>
            <a:ext cx="442373" cy="420775"/>
            <a:chOff x="-6690625" y="3631325"/>
            <a:chExt cx="307225" cy="292225"/>
          </a:xfrm>
        </p:grpSpPr>
        <p:sp>
          <p:nvSpPr>
            <p:cNvPr id="8075" name="Google Shape;8075;p92"/>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92"/>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92"/>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92"/>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92"/>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0" name="Google Shape;8080;p92"/>
          <p:cNvGrpSpPr/>
          <p:nvPr/>
        </p:nvGrpSpPr>
        <p:grpSpPr>
          <a:xfrm>
            <a:off x="851921" y="2756972"/>
            <a:ext cx="421927" cy="419371"/>
            <a:chOff x="-6689825" y="3992050"/>
            <a:chExt cx="293025" cy="291250"/>
          </a:xfrm>
        </p:grpSpPr>
        <p:sp>
          <p:nvSpPr>
            <p:cNvPr id="8081" name="Google Shape;8081;p92"/>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92"/>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92"/>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92"/>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92"/>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92"/>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92"/>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92"/>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92"/>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92"/>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92"/>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92"/>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3" name="Google Shape;8093;p92"/>
          <p:cNvSpPr/>
          <p:nvPr/>
        </p:nvSpPr>
        <p:spPr>
          <a:xfrm>
            <a:off x="3529770" y="1689199"/>
            <a:ext cx="434634" cy="419227"/>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4" name="Google Shape;8094;p92"/>
          <p:cNvGrpSpPr/>
          <p:nvPr/>
        </p:nvGrpSpPr>
        <p:grpSpPr>
          <a:xfrm>
            <a:off x="3535232" y="2205192"/>
            <a:ext cx="423043" cy="419659"/>
            <a:chOff x="-4837325" y="3612425"/>
            <a:chExt cx="293800" cy="291450"/>
          </a:xfrm>
        </p:grpSpPr>
        <p:sp>
          <p:nvSpPr>
            <p:cNvPr id="8095" name="Google Shape;8095;p92"/>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92"/>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92"/>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8" name="Google Shape;8098;p92"/>
          <p:cNvGrpSpPr/>
          <p:nvPr/>
        </p:nvGrpSpPr>
        <p:grpSpPr>
          <a:xfrm>
            <a:off x="3548265" y="2756826"/>
            <a:ext cx="420775" cy="419659"/>
            <a:chOff x="-4837325" y="3971575"/>
            <a:chExt cx="292225" cy="291450"/>
          </a:xfrm>
        </p:grpSpPr>
        <p:sp>
          <p:nvSpPr>
            <p:cNvPr id="8099" name="Google Shape;8099;p92"/>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92"/>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92"/>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92"/>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92"/>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92"/>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5" name="Google Shape;8105;p92"/>
          <p:cNvGrpSpPr/>
          <p:nvPr/>
        </p:nvGrpSpPr>
        <p:grpSpPr>
          <a:xfrm>
            <a:off x="6240279" y="1714185"/>
            <a:ext cx="430998" cy="369730"/>
            <a:chOff x="-3037625" y="3254850"/>
            <a:chExt cx="299325" cy="256775"/>
          </a:xfrm>
        </p:grpSpPr>
        <p:sp>
          <p:nvSpPr>
            <p:cNvPr id="8106" name="Google Shape;8106;p92"/>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92"/>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92"/>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92"/>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0" name="Google Shape;8110;p92"/>
          <p:cNvGrpSpPr/>
          <p:nvPr/>
        </p:nvGrpSpPr>
        <p:grpSpPr>
          <a:xfrm>
            <a:off x="6244239" y="2204615"/>
            <a:ext cx="423079" cy="420811"/>
            <a:chOff x="-3031325" y="3597450"/>
            <a:chExt cx="293825" cy="292250"/>
          </a:xfrm>
        </p:grpSpPr>
        <p:sp>
          <p:nvSpPr>
            <p:cNvPr id="8111" name="Google Shape;8111;p92"/>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92"/>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92"/>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92"/>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5" name="Google Shape;8115;p92"/>
          <p:cNvGrpSpPr/>
          <p:nvPr/>
        </p:nvGrpSpPr>
        <p:grpSpPr>
          <a:xfrm>
            <a:off x="6256714" y="2781214"/>
            <a:ext cx="421927" cy="370882"/>
            <a:chOff x="-3030525" y="3973150"/>
            <a:chExt cx="293025" cy="257575"/>
          </a:xfrm>
        </p:grpSpPr>
        <p:sp>
          <p:nvSpPr>
            <p:cNvPr id="8116" name="Google Shape;8116;p92"/>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92"/>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8" name="Google Shape;8118;p92"/>
          <p:cNvGrpSpPr/>
          <p:nvPr/>
        </p:nvGrpSpPr>
        <p:grpSpPr>
          <a:xfrm>
            <a:off x="1358307" y="3369426"/>
            <a:ext cx="421927" cy="297195"/>
            <a:chOff x="-1199300" y="3279250"/>
            <a:chExt cx="293025" cy="206400"/>
          </a:xfrm>
        </p:grpSpPr>
        <p:sp>
          <p:nvSpPr>
            <p:cNvPr id="8119" name="Google Shape;8119;p92"/>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92"/>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92"/>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92"/>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3" name="Google Shape;8123;p92"/>
          <p:cNvGrpSpPr/>
          <p:nvPr/>
        </p:nvGrpSpPr>
        <p:grpSpPr>
          <a:xfrm>
            <a:off x="1365393" y="1688773"/>
            <a:ext cx="444605" cy="420559"/>
            <a:chOff x="-6338550" y="3272950"/>
            <a:chExt cx="308775" cy="292075"/>
          </a:xfrm>
        </p:grpSpPr>
        <p:sp>
          <p:nvSpPr>
            <p:cNvPr id="8124" name="Google Shape;8124;p92"/>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92"/>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92"/>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7" name="Google Shape;8127;p92"/>
          <p:cNvGrpSpPr/>
          <p:nvPr/>
        </p:nvGrpSpPr>
        <p:grpSpPr>
          <a:xfrm>
            <a:off x="1376732" y="2205194"/>
            <a:ext cx="421927" cy="419659"/>
            <a:chOff x="-6329100" y="3632100"/>
            <a:chExt cx="293025" cy="291450"/>
          </a:xfrm>
        </p:grpSpPr>
        <p:sp>
          <p:nvSpPr>
            <p:cNvPr id="8128" name="Google Shape;8128;p92"/>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92"/>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92"/>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1" name="Google Shape;8131;p92"/>
          <p:cNvGrpSpPr/>
          <p:nvPr/>
        </p:nvGrpSpPr>
        <p:grpSpPr>
          <a:xfrm>
            <a:off x="1389783" y="2756828"/>
            <a:ext cx="419623" cy="419659"/>
            <a:chOff x="-6329875" y="3992050"/>
            <a:chExt cx="291425" cy="291450"/>
          </a:xfrm>
        </p:grpSpPr>
        <p:sp>
          <p:nvSpPr>
            <p:cNvPr id="8132" name="Google Shape;8132;p92"/>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92"/>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92"/>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92"/>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6" name="Google Shape;8136;p92"/>
          <p:cNvGrpSpPr/>
          <p:nvPr/>
        </p:nvGrpSpPr>
        <p:grpSpPr>
          <a:xfrm>
            <a:off x="4075920" y="1687530"/>
            <a:ext cx="423079" cy="423043"/>
            <a:chOff x="-4478975" y="3251700"/>
            <a:chExt cx="293825" cy="293800"/>
          </a:xfrm>
        </p:grpSpPr>
        <p:sp>
          <p:nvSpPr>
            <p:cNvPr id="8137" name="Google Shape;8137;p92"/>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92"/>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92"/>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0" name="Google Shape;8140;p92"/>
          <p:cNvGrpSpPr/>
          <p:nvPr/>
        </p:nvGrpSpPr>
        <p:grpSpPr>
          <a:xfrm>
            <a:off x="4075920" y="2205192"/>
            <a:ext cx="423079" cy="419659"/>
            <a:chOff x="-4475825" y="3612425"/>
            <a:chExt cx="293825" cy="291450"/>
          </a:xfrm>
        </p:grpSpPr>
        <p:sp>
          <p:nvSpPr>
            <p:cNvPr id="8141" name="Google Shape;8141;p92"/>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92"/>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92"/>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4" name="Google Shape;8144;p92"/>
          <p:cNvGrpSpPr/>
          <p:nvPr/>
        </p:nvGrpSpPr>
        <p:grpSpPr>
          <a:xfrm>
            <a:off x="4084992" y="2756844"/>
            <a:ext cx="428730" cy="419623"/>
            <a:chOff x="-4480550" y="3970800"/>
            <a:chExt cx="297750" cy="291425"/>
          </a:xfrm>
        </p:grpSpPr>
        <p:sp>
          <p:nvSpPr>
            <p:cNvPr id="8145" name="Google Shape;8145;p92"/>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92"/>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7" name="Google Shape;8147;p92"/>
          <p:cNvGrpSpPr/>
          <p:nvPr/>
        </p:nvGrpSpPr>
        <p:grpSpPr>
          <a:xfrm>
            <a:off x="6788826" y="1689221"/>
            <a:ext cx="415123" cy="419659"/>
            <a:chOff x="-2668225" y="3239075"/>
            <a:chExt cx="288300" cy="291450"/>
          </a:xfrm>
        </p:grpSpPr>
        <p:sp>
          <p:nvSpPr>
            <p:cNvPr id="8148" name="Google Shape;8148;p92"/>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92"/>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92"/>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92"/>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92"/>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3" name="Google Shape;8153;p92"/>
          <p:cNvGrpSpPr/>
          <p:nvPr/>
        </p:nvGrpSpPr>
        <p:grpSpPr>
          <a:xfrm>
            <a:off x="6785982" y="2205191"/>
            <a:ext cx="420811" cy="419659"/>
            <a:chOff x="-2671375" y="3597450"/>
            <a:chExt cx="292250" cy="291450"/>
          </a:xfrm>
        </p:grpSpPr>
        <p:sp>
          <p:nvSpPr>
            <p:cNvPr id="8154" name="Google Shape;8154;p92"/>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92"/>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6" name="Google Shape;8156;p92"/>
          <p:cNvGrpSpPr/>
          <p:nvPr/>
        </p:nvGrpSpPr>
        <p:grpSpPr>
          <a:xfrm>
            <a:off x="6796765" y="2755691"/>
            <a:ext cx="423043" cy="421927"/>
            <a:chOff x="-2670575" y="3956600"/>
            <a:chExt cx="293800" cy="293025"/>
          </a:xfrm>
        </p:grpSpPr>
        <p:sp>
          <p:nvSpPr>
            <p:cNvPr id="8157" name="Google Shape;8157;p92"/>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92"/>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92"/>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92"/>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1" name="Google Shape;8161;p92"/>
          <p:cNvGrpSpPr/>
          <p:nvPr/>
        </p:nvGrpSpPr>
        <p:grpSpPr>
          <a:xfrm>
            <a:off x="3054285" y="3311947"/>
            <a:ext cx="426462" cy="418363"/>
            <a:chOff x="-1183550" y="3586525"/>
            <a:chExt cx="296175" cy="290550"/>
          </a:xfrm>
        </p:grpSpPr>
        <p:sp>
          <p:nvSpPr>
            <p:cNvPr id="8162" name="Google Shape;8162;p92"/>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92"/>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92"/>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92"/>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92"/>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92"/>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92"/>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92"/>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92"/>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1" name="Google Shape;8171;p92"/>
          <p:cNvGrpSpPr/>
          <p:nvPr/>
        </p:nvGrpSpPr>
        <p:grpSpPr>
          <a:xfrm>
            <a:off x="1917896" y="1689799"/>
            <a:ext cx="420811" cy="418507"/>
            <a:chOff x="-5971525" y="3273750"/>
            <a:chExt cx="292250" cy="290650"/>
          </a:xfrm>
        </p:grpSpPr>
        <p:sp>
          <p:nvSpPr>
            <p:cNvPr id="8172" name="Google Shape;8172;p92"/>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92"/>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4" name="Google Shape;8174;p92"/>
          <p:cNvGrpSpPr/>
          <p:nvPr/>
        </p:nvGrpSpPr>
        <p:grpSpPr>
          <a:xfrm>
            <a:off x="1912226" y="2203826"/>
            <a:ext cx="432150" cy="422395"/>
            <a:chOff x="-5974675" y="3632100"/>
            <a:chExt cx="300125" cy="293350"/>
          </a:xfrm>
        </p:grpSpPr>
        <p:sp>
          <p:nvSpPr>
            <p:cNvPr id="8175" name="Google Shape;8175;p92"/>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92"/>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92"/>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8" name="Google Shape;8178;p92"/>
          <p:cNvGrpSpPr/>
          <p:nvPr/>
        </p:nvGrpSpPr>
        <p:grpSpPr>
          <a:xfrm>
            <a:off x="1942267" y="2755694"/>
            <a:ext cx="395865" cy="421927"/>
            <a:chOff x="-5971525" y="3990475"/>
            <a:chExt cx="274925" cy="293025"/>
          </a:xfrm>
        </p:grpSpPr>
        <p:sp>
          <p:nvSpPr>
            <p:cNvPr id="8179" name="Google Shape;8179;p92"/>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92"/>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92"/>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92"/>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3" name="Google Shape;8183;p92"/>
          <p:cNvGrpSpPr/>
          <p:nvPr/>
        </p:nvGrpSpPr>
        <p:grpSpPr>
          <a:xfrm>
            <a:off x="4615473" y="1689798"/>
            <a:ext cx="420775" cy="418507"/>
            <a:chOff x="-4118225" y="3253275"/>
            <a:chExt cx="292225" cy="290650"/>
          </a:xfrm>
        </p:grpSpPr>
        <p:sp>
          <p:nvSpPr>
            <p:cNvPr id="8184" name="Google Shape;8184;p92"/>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92"/>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6" name="Google Shape;8186;p92"/>
          <p:cNvGrpSpPr/>
          <p:nvPr/>
        </p:nvGrpSpPr>
        <p:grpSpPr>
          <a:xfrm>
            <a:off x="4665924" y="2204922"/>
            <a:ext cx="319874" cy="420199"/>
            <a:chOff x="-4082800" y="3612425"/>
            <a:chExt cx="222150" cy="291825"/>
          </a:xfrm>
        </p:grpSpPr>
        <p:sp>
          <p:nvSpPr>
            <p:cNvPr id="8187" name="Google Shape;8187;p92"/>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92"/>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92"/>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0" name="Google Shape;8190;p92"/>
          <p:cNvGrpSpPr/>
          <p:nvPr/>
        </p:nvGrpSpPr>
        <p:grpSpPr>
          <a:xfrm>
            <a:off x="4627372" y="2769876"/>
            <a:ext cx="420775" cy="393561"/>
            <a:chOff x="-4118225" y="3990475"/>
            <a:chExt cx="292225" cy="273325"/>
          </a:xfrm>
        </p:grpSpPr>
        <p:sp>
          <p:nvSpPr>
            <p:cNvPr id="8191" name="Google Shape;8191;p92"/>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92"/>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92"/>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92"/>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5" name="Google Shape;8195;p92"/>
          <p:cNvGrpSpPr/>
          <p:nvPr/>
        </p:nvGrpSpPr>
        <p:grpSpPr>
          <a:xfrm>
            <a:off x="7338026" y="1688087"/>
            <a:ext cx="394713" cy="421927"/>
            <a:chOff x="-2312225" y="3238300"/>
            <a:chExt cx="274125" cy="293025"/>
          </a:xfrm>
        </p:grpSpPr>
        <p:sp>
          <p:nvSpPr>
            <p:cNvPr id="8196" name="Google Shape;8196;p92"/>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92"/>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8" name="Google Shape;8198;p92"/>
          <p:cNvGrpSpPr/>
          <p:nvPr/>
        </p:nvGrpSpPr>
        <p:grpSpPr>
          <a:xfrm>
            <a:off x="7335742" y="2756825"/>
            <a:ext cx="423079" cy="419659"/>
            <a:chOff x="-2310650" y="3958175"/>
            <a:chExt cx="293825" cy="291450"/>
          </a:xfrm>
        </p:grpSpPr>
        <p:sp>
          <p:nvSpPr>
            <p:cNvPr id="8199" name="Google Shape;8199;p92"/>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92"/>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1" name="Google Shape;8201;p92"/>
          <p:cNvGrpSpPr/>
          <p:nvPr/>
        </p:nvGrpSpPr>
        <p:grpSpPr>
          <a:xfrm>
            <a:off x="4702603" y="3308459"/>
            <a:ext cx="424159" cy="419659"/>
            <a:chOff x="-1182750" y="3962900"/>
            <a:chExt cx="294575" cy="291450"/>
          </a:xfrm>
        </p:grpSpPr>
        <p:sp>
          <p:nvSpPr>
            <p:cNvPr id="8202" name="Google Shape;8202;p92"/>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92"/>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92"/>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92"/>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92"/>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92"/>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92"/>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9" name="Google Shape;8209;p92"/>
          <p:cNvGrpSpPr/>
          <p:nvPr/>
        </p:nvGrpSpPr>
        <p:grpSpPr>
          <a:xfrm>
            <a:off x="2455739" y="1689223"/>
            <a:ext cx="424195" cy="419659"/>
            <a:chOff x="-5611575" y="3272950"/>
            <a:chExt cx="294600" cy="291450"/>
          </a:xfrm>
        </p:grpSpPr>
        <p:sp>
          <p:nvSpPr>
            <p:cNvPr id="8210" name="Google Shape;8210;p92"/>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92"/>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92"/>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92"/>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92"/>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5" name="Google Shape;8215;p92"/>
          <p:cNvGrpSpPr/>
          <p:nvPr/>
        </p:nvGrpSpPr>
        <p:grpSpPr>
          <a:xfrm>
            <a:off x="2455739" y="2205770"/>
            <a:ext cx="424195" cy="418507"/>
            <a:chOff x="-5613150" y="3632900"/>
            <a:chExt cx="294600" cy="290650"/>
          </a:xfrm>
        </p:grpSpPr>
        <p:sp>
          <p:nvSpPr>
            <p:cNvPr id="8216" name="Google Shape;8216;p92"/>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92"/>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8" name="Google Shape;8218;p92"/>
          <p:cNvGrpSpPr/>
          <p:nvPr/>
        </p:nvGrpSpPr>
        <p:grpSpPr>
          <a:xfrm>
            <a:off x="7324977" y="2153586"/>
            <a:ext cx="420811" cy="522864"/>
            <a:chOff x="-2310650" y="3525775"/>
            <a:chExt cx="292250" cy="363125"/>
          </a:xfrm>
        </p:grpSpPr>
        <p:sp>
          <p:nvSpPr>
            <p:cNvPr id="8219" name="Google Shape;8219;p92"/>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92"/>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92"/>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92"/>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3" name="Google Shape;8223;p92"/>
          <p:cNvGrpSpPr/>
          <p:nvPr/>
        </p:nvGrpSpPr>
        <p:grpSpPr>
          <a:xfrm>
            <a:off x="2467638" y="2756270"/>
            <a:ext cx="424195" cy="420775"/>
            <a:chOff x="-5613150" y="3991275"/>
            <a:chExt cx="294600" cy="292225"/>
          </a:xfrm>
        </p:grpSpPr>
        <p:sp>
          <p:nvSpPr>
            <p:cNvPr id="8224" name="Google Shape;8224;p92"/>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92"/>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92"/>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92"/>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92"/>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92"/>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92"/>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92"/>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92"/>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3" name="Google Shape;8233;p92"/>
          <p:cNvGrpSpPr/>
          <p:nvPr/>
        </p:nvGrpSpPr>
        <p:grpSpPr>
          <a:xfrm>
            <a:off x="5139126" y="1689438"/>
            <a:ext cx="434634" cy="419227"/>
            <a:chOff x="-3768700" y="3253275"/>
            <a:chExt cx="301850" cy="291150"/>
          </a:xfrm>
        </p:grpSpPr>
        <p:sp>
          <p:nvSpPr>
            <p:cNvPr id="8234" name="Google Shape;8234;p92"/>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92"/>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92"/>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7" name="Google Shape;8237;p92"/>
          <p:cNvGrpSpPr/>
          <p:nvPr/>
        </p:nvGrpSpPr>
        <p:grpSpPr>
          <a:xfrm>
            <a:off x="5143209" y="2217090"/>
            <a:ext cx="426462" cy="395865"/>
            <a:chOff x="-3808700" y="3628950"/>
            <a:chExt cx="296175" cy="274925"/>
          </a:xfrm>
        </p:grpSpPr>
        <p:sp>
          <p:nvSpPr>
            <p:cNvPr id="8238" name="Google Shape;8238;p92"/>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92"/>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92"/>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1" name="Google Shape;8241;p92"/>
          <p:cNvGrpSpPr/>
          <p:nvPr/>
        </p:nvGrpSpPr>
        <p:grpSpPr>
          <a:xfrm>
            <a:off x="5208420" y="2756412"/>
            <a:ext cx="419443" cy="420487"/>
            <a:chOff x="-3771675" y="3971775"/>
            <a:chExt cx="291300" cy="292025"/>
          </a:xfrm>
        </p:grpSpPr>
        <p:sp>
          <p:nvSpPr>
            <p:cNvPr id="8242" name="Google Shape;8242;p92"/>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92"/>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92"/>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92"/>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92"/>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7" name="Google Shape;8247;p92"/>
          <p:cNvGrpSpPr/>
          <p:nvPr/>
        </p:nvGrpSpPr>
        <p:grpSpPr>
          <a:xfrm>
            <a:off x="7869864" y="1716461"/>
            <a:ext cx="420271" cy="320774"/>
            <a:chOff x="-1951475" y="3273100"/>
            <a:chExt cx="291875" cy="222775"/>
          </a:xfrm>
        </p:grpSpPr>
        <p:sp>
          <p:nvSpPr>
            <p:cNvPr id="8248" name="Google Shape;8248;p92"/>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92"/>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92"/>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1" name="Google Shape;8251;p92"/>
          <p:cNvGrpSpPr/>
          <p:nvPr/>
        </p:nvGrpSpPr>
        <p:grpSpPr>
          <a:xfrm>
            <a:off x="7867344" y="2205191"/>
            <a:ext cx="425310" cy="419659"/>
            <a:chOff x="-1951475" y="3597450"/>
            <a:chExt cx="295375" cy="291450"/>
          </a:xfrm>
        </p:grpSpPr>
        <p:sp>
          <p:nvSpPr>
            <p:cNvPr id="8252" name="Google Shape;8252;p92"/>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92"/>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92"/>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92"/>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6" name="Google Shape;8256;p92"/>
          <p:cNvGrpSpPr/>
          <p:nvPr/>
        </p:nvGrpSpPr>
        <p:grpSpPr>
          <a:xfrm>
            <a:off x="7869595" y="2756825"/>
            <a:ext cx="444605" cy="419659"/>
            <a:chOff x="-1960150" y="3956600"/>
            <a:chExt cx="308775" cy="291450"/>
          </a:xfrm>
        </p:grpSpPr>
        <p:sp>
          <p:nvSpPr>
            <p:cNvPr id="8257" name="Google Shape;8257;p92"/>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92"/>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9" name="Google Shape;8259;p92"/>
          <p:cNvGrpSpPr/>
          <p:nvPr/>
        </p:nvGrpSpPr>
        <p:grpSpPr>
          <a:xfrm>
            <a:off x="1923633" y="3307636"/>
            <a:ext cx="420775" cy="420775"/>
            <a:chOff x="-804700" y="3226500"/>
            <a:chExt cx="292225" cy="292225"/>
          </a:xfrm>
        </p:grpSpPr>
        <p:sp>
          <p:nvSpPr>
            <p:cNvPr id="8260" name="Google Shape;8260;p92"/>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92"/>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92"/>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92"/>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92"/>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92"/>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92"/>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7" name="Google Shape;8267;p92"/>
          <p:cNvGrpSpPr/>
          <p:nvPr/>
        </p:nvGrpSpPr>
        <p:grpSpPr>
          <a:xfrm>
            <a:off x="3003724" y="1688647"/>
            <a:ext cx="420775" cy="420811"/>
            <a:chOff x="-5251625" y="3272950"/>
            <a:chExt cx="292225" cy="292250"/>
          </a:xfrm>
        </p:grpSpPr>
        <p:sp>
          <p:nvSpPr>
            <p:cNvPr id="8268" name="Google Shape;8268;p92"/>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92"/>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92"/>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1" name="Google Shape;8271;p92"/>
          <p:cNvGrpSpPr/>
          <p:nvPr/>
        </p:nvGrpSpPr>
        <p:grpSpPr>
          <a:xfrm>
            <a:off x="3000322" y="2204348"/>
            <a:ext cx="427578" cy="421351"/>
            <a:chOff x="-5254775" y="3631325"/>
            <a:chExt cx="296950" cy="292625"/>
          </a:xfrm>
        </p:grpSpPr>
        <p:sp>
          <p:nvSpPr>
            <p:cNvPr id="8272" name="Google Shape;8272;p92"/>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92"/>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92"/>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92"/>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92"/>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92"/>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92"/>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9" name="Google Shape;8279;p92"/>
          <p:cNvGrpSpPr/>
          <p:nvPr/>
        </p:nvGrpSpPr>
        <p:grpSpPr>
          <a:xfrm>
            <a:off x="3016181" y="2756270"/>
            <a:ext cx="419659" cy="420775"/>
            <a:chOff x="-5251625" y="3991275"/>
            <a:chExt cx="291450" cy="292225"/>
          </a:xfrm>
        </p:grpSpPr>
        <p:sp>
          <p:nvSpPr>
            <p:cNvPr id="8280" name="Google Shape;8280;p92"/>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92"/>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92"/>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92"/>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92"/>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5" name="Google Shape;8285;p92"/>
          <p:cNvGrpSpPr/>
          <p:nvPr/>
        </p:nvGrpSpPr>
        <p:grpSpPr>
          <a:xfrm>
            <a:off x="5756763" y="1689240"/>
            <a:ext cx="319874" cy="419623"/>
            <a:chOff x="-3365275" y="3253275"/>
            <a:chExt cx="222150" cy="291425"/>
          </a:xfrm>
        </p:grpSpPr>
        <p:sp>
          <p:nvSpPr>
            <p:cNvPr id="8286" name="Google Shape;8286;p92"/>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92"/>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8" name="Google Shape;8288;p92"/>
          <p:cNvGrpSpPr/>
          <p:nvPr/>
        </p:nvGrpSpPr>
        <p:grpSpPr>
          <a:xfrm>
            <a:off x="5730701" y="2204058"/>
            <a:ext cx="371998" cy="421927"/>
            <a:chOff x="-3383375" y="3611625"/>
            <a:chExt cx="258350" cy="293025"/>
          </a:xfrm>
        </p:grpSpPr>
        <p:sp>
          <p:nvSpPr>
            <p:cNvPr id="8289" name="Google Shape;8289;p92"/>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92"/>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1" name="Google Shape;8291;p92"/>
          <p:cNvGrpSpPr/>
          <p:nvPr/>
        </p:nvGrpSpPr>
        <p:grpSpPr>
          <a:xfrm>
            <a:off x="5793050" y="2756826"/>
            <a:ext cx="271097" cy="419659"/>
            <a:chOff x="-3347950" y="3971575"/>
            <a:chExt cx="188275" cy="291450"/>
          </a:xfrm>
        </p:grpSpPr>
        <p:sp>
          <p:nvSpPr>
            <p:cNvPr id="8292" name="Google Shape;8292;p92"/>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92"/>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92"/>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5" name="Google Shape;8295;p92"/>
          <p:cNvGrpSpPr/>
          <p:nvPr/>
        </p:nvGrpSpPr>
        <p:grpSpPr>
          <a:xfrm>
            <a:off x="842909" y="3307061"/>
            <a:ext cx="371998" cy="421927"/>
            <a:chOff x="-1575775" y="3238300"/>
            <a:chExt cx="258350" cy="293025"/>
          </a:xfrm>
        </p:grpSpPr>
        <p:sp>
          <p:nvSpPr>
            <p:cNvPr id="8296" name="Google Shape;8296;p92"/>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92"/>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92"/>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92"/>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92"/>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1" name="Google Shape;8301;p92"/>
          <p:cNvGrpSpPr/>
          <p:nvPr/>
        </p:nvGrpSpPr>
        <p:grpSpPr>
          <a:xfrm>
            <a:off x="2487807" y="3309051"/>
            <a:ext cx="423079" cy="424159"/>
            <a:chOff x="-1591550" y="3597475"/>
            <a:chExt cx="293825" cy="294575"/>
          </a:xfrm>
        </p:grpSpPr>
        <p:sp>
          <p:nvSpPr>
            <p:cNvPr id="8302" name="Google Shape;8302;p92"/>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92"/>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92"/>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5" name="Google Shape;8305;p92"/>
          <p:cNvGrpSpPr/>
          <p:nvPr/>
        </p:nvGrpSpPr>
        <p:grpSpPr>
          <a:xfrm>
            <a:off x="4137277" y="3318663"/>
            <a:ext cx="421927" cy="399248"/>
            <a:chOff x="-1592325" y="3957400"/>
            <a:chExt cx="293025" cy="277275"/>
          </a:xfrm>
        </p:grpSpPr>
        <p:sp>
          <p:nvSpPr>
            <p:cNvPr id="8306" name="Google Shape;8306;p92"/>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92"/>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92"/>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92"/>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0" name="Google Shape;8310;p92"/>
          <p:cNvGrpSpPr/>
          <p:nvPr/>
        </p:nvGrpSpPr>
        <p:grpSpPr>
          <a:xfrm>
            <a:off x="3624147" y="3310744"/>
            <a:ext cx="369730" cy="420775"/>
            <a:chOff x="-778700" y="3612425"/>
            <a:chExt cx="256775" cy="292225"/>
          </a:xfrm>
        </p:grpSpPr>
        <p:sp>
          <p:nvSpPr>
            <p:cNvPr id="8311" name="Google Shape;8311;p92"/>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92"/>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92"/>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92"/>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92"/>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92"/>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7" name="Google Shape;8317;p92"/>
          <p:cNvGrpSpPr/>
          <p:nvPr/>
        </p:nvGrpSpPr>
        <p:grpSpPr>
          <a:xfrm>
            <a:off x="6095649" y="3828305"/>
            <a:ext cx="340731" cy="387641"/>
            <a:chOff x="7728464" y="1561258"/>
            <a:chExt cx="349719" cy="397866"/>
          </a:xfrm>
        </p:grpSpPr>
        <p:sp>
          <p:nvSpPr>
            <p:cNvPr id="8318" name="Google Shape;8318;p92"/>
            <p:cNvSpPr/>
            <p:nvPr/>
          </p:nvSpPr>
          <p:spPr>
            <a:xfrm>
              <a:off x="7891642" y="1678585"/>
              <a:ext cx="23354" cy="23333"/>
            </a:xfrm>
            <a:custGeom>
              <a:avLst/>
              <a:gdLst/>
              <a:ahLst/>
              <a:cxnLst/>
              <a:rect l="l" t="t" r="r" b="b"/>
              <a:pathLst>
                <a:path w="1119" h="1118" extrusionOk="0">
                  <a:moveTo>
                    <a:pt x="0" y="1"/>
                  </a:moveTo>
                  <a:lnTo>
                    <a:pt x="0" y="1117"/>
                  </a:lnTo>
                  <a:lnTo>
                    <a:pt x="1118" y="1117"/>
                  </a:lnTo>
                  <a:lnTo>
                    <a:pt x="11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92"/>
            <p:cNvSpPr/>
            <p:nvPr/>
          </p:nvSpPr>
          <p:spPr>
            <a:xfrm>
              <a:off x="7728464" y="1561258"/>
              <a:ext cx="349719" cy="397866"/>
            </a:xfrm>
            <a:custGeom>
              <a:avLst/>
              <a:gdLst/>
              <a:ahLst/>
              <a:cxnLst/>
              <a:rect l="l" t="t" r="r" b="b"/>
              <a:pathLst>
                <a:path w="16757" h="19064" extrusionOk="0">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0" name="Google Shape;8320;p92"/>
          <p:cNvGrpSpPr/>
          <p:nvPr/>
        </p:nvGrpSpPr>
        <p:grpSpPr>
          <a:xfrm>
            <a:off x="4018617" y="3828305"/>
            <a:ext cx="387681" cy="387641"/>
            <a:chOff x="5611350" y="1561258"/>
            <a:chExt cx="397907" cy="397866"/>
          </a:xfrm>
        </p:grpSpPr>
        <p:sp>
          <p:nvSpPr>
            <p:cNvPr id="8321" name="Google Shape;8321;p92"/>
            <p:cNvSpPr/>
            <p:nvPr/>
          </p:nvSpPr>
          <p:spPr>
            <a:xfrm>
              <a:off x="5713589" y="1812337"/>
              <a:ext cx="38443" cy="39653"/>
            </a:xfrm>
            <a:custGeom>
              <a:avLst/>
              <a:gdLst/>
              <a:ahLst/>
              <a:cxnLst/>
              <a:rect l="l" t="t" r="r" b="b"/>
              <a:pathLst>
                <a:path w="1842" h="1900" extrusionOk="0">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92"/>
            <p:cNvSpPr/>
            <p:nvPr/>
          </p:nvSpPr>
          <p:spPr>
            <a:xfrm>
              <a:off x="5830124" y="1789047"/>
              <a:ext cx="38505" cy="39653"/>
            </a:xfrm>
            <a:custGeom>
              <a:avLst/>
              <a:gdLst/>
              <a:ahLst/>
              <a:cxnLst/>
              <a:rect l="l" t="t" r="r" b="b"/>
              <a:pathLst>
                <a:path w="1845" h="1900" extrusionOk="0">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92"/>
            <p:cNvSpPr/>
            <p:nvPr/>
          </p:nvSpPr>
          <p:spPr>
            <a:xfrm>
              <a:off x="5611350" y="1561258"/>
              <a:ext cx="397907" cy="397866"/>
            </a:xfrm>
            <a:custGeom>
              <a:avLst/>
              <a:gdLst/>
              <a:ahLst/>
              <a:cxnLst/>
              <a:rect l="l" t="t" r="r" b="b"/>
              <a:pathLst>
                <a:path w="19066" h="19064" extrusionOk="0">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92"/>
            <p:cNvSpPr/>
            <p:nvPr/>
          </p:nvSpPr>
          <p:spPr>
            <a:xfrm>
              <a:off x="5775341" y="1669507"/>
              <a:ext cx="93247" cy="41531"/>
            </a:xfrm>
            <a:custGeom>
              <a:avLst/>
              <a:gdLst/>
              <a:ahLst/>
              <a:cxnLst/>
              <a:rect l="l" t="t" r="r" b="b"/>
              <a:pathLst>
                <a:path w="4468" h="1990" extrusionOk="0">
                  <a:moveTo>
                    <a:pt x="4467" y="1"/>
                  </a:moveTo>
                  <a:lnTo>
                    <a:pt x="1" y="894"/>
                  </a:lnTo>
                  <a:lnTo>
                    <a:pt x="1" y="1989"/>
                  </a:lnTo>
                  <a:lnTo>
                    <a:pt x="4467" y="1096"/>
                  </a:lnTo>
                  <a:lnTo>
                    <a:pt x="44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5" name="Google Shape;8325;p92"/>
          <p:cNvGrpSpPr/>
          <p:nvPr/>
        </p:nvGrpSpPr>
        <p:grpSpPr>
          <a:xfrm>
            <a:off x="4537903" y="3925571"/>
            <a:ext cx="387610" cy="193109"/>
            <a:chOff x="6140660" y="1661097"/>
            <a:chExt cx="397835" cy="198202"/>
          </a:xfrm>
        </p:grpSpPr>
        <p:sp>
          <p:nvSpPr>
            <p:cNvPr id="8326" name="Google Shape;8326;p92"/>
            <p:cNvSpPr/>
            <p:nvPr/>
          </p:nvSpPr>
          <p:spPr>
            <a:xfrm>
              <a:off x="6281298" y="1707719"/>
              <a:ext cx="58290" cy="151579"/>
            </a:xfrm>
            <a:custGeom>
              <a:avLst/>
              <a:gdLst/>
              <a:ahLst/>
              <a:cxnLst/>
              <a:rect l="l" t="t" r="r" b="b"/>
              <a:pathLst>
                <a:path w="2793" h="7263" extrusionOk="0">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92"/>
            <p:cNvSpPr/>
            <p:nvPr/>
          </p:nvSpPr>
          <p:spPr>
            <a:xfrm>
              <a:off x="6480225" y="1742675"/>
              <a:ext cx="58269" cy="58332"/>
            </a:xfrm>
            <a:custGeom>
              <a:avLst/>
              <a:gdLst/>
              <a:ahLst/>
              <a:cxnLst/>
              <a:rect l="l" t="t" r="r" b="b"/>
              <a:pathLst>
                <a:path w="2792" h="2795" extrusionOk="0">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92"/>
            <p:cNvSpPr/>
            <p:nvPr/>
          </p:nvSpPr>
          <p:spPr>
            <a:xfrm>
              <a:off x="6352004" y="1661097"/>
              <a:ext cx="129206" cy="198202"/>
            </a:xfrm>
            <a:custGeom>
              <a:avLst/>
              <a:gdLst/>
              <a:ahLst/>
              <a:cxnLst/>
              <a:rect l="l" t="t" r="r" b="b"/>
              <a:pathLst>
                <a:path w="6191" h="9497" extrusionOk="0">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92"/>
            <p:cNvSpPr/>
            <p:nvPr/>
          </p:nvSpPr>
          <p:spPr>
            <a:xfrm>
              <a:off x="6140660" y="1661097"/>
              <a:ext cx="129185" cy="198202"/>
            </a:xfrm>
            <a:custGeom>
              <a:avLst/>
              <a:gdLst/>
              <a:ahLst/>
              <a:cxnLst/>
              <a:rect l="l" t="t" r="r" b="b"/>
              <a:pathLst>
                <a:path w="6190" h="9497" extrusionOk="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0" name="Google Shape;8330;p92"/>
          <p:cNvGrpSpPr/>
          <p:nvPr/>
        </p:nvGrpSpPr>
        <p:grpSpPr>
          <a:xfrm>
            <a:off x="5057118" y="3828305"/>
            <a:ext cx="387681" cy="387641"/>
            <a:chOff x="6669907" y="1561258"/>
            <a:chExt cx="397907" cy="397866"/>
          </a:xfrm>
        </p:grpSpPr>
        <p:sp>
          <p:nvSpPr>
            <p:cNvPr id="8331" name="Google Shape;8331;p92"/>
            <p:cNvSpPr/>
            <p:nvPr/>
          </p:nvSpPr>
          <p:spPr>
            <a:xfrm>
              <a:off x="6950454" y="1655253"/>
              <a:ext cx="23312" cy="23354"/>
            </a:xfrm>
            <a:custGeom>
              <a:avLst/>
              <a:gdLst/>
              <a:ahLst/>
              <a:cxnLst/>
              <a:rect l="l" t="t" r="r" b="b"/>
              <a:pathLst>
                <a:path w="1117" h="1119" extrusionOk="0">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92"/>
            <p:cNvSpPr/>
            <p:nvPr/>
          </p:nvSpPr>
          <p:spPr>
            <a:xfrm>
              <a:off x="6740633" y="1725228"/>
              <a:ext cx="36919" cy="39632"/>
            </a:xfrm>
            <a:custGeom>
              <a:avLst/>
              <a:gdLst/>
              <a:ahLst/>
              <a:cxnLst/>
              <a:rect l="l" t="t" r="r" b="b"/>
              <a:pathLst>
                <a:path w="1769" h="1899" extrusionOk="0">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92"/>
            <p:cNvSpPr/>
            <p:nvPr/>
          </p:nvSpPr>
          <p:spPr>
            <a:xfrm>
              <a:off x="6763944" y="1725228"/>
              <a:ext cx="209827" cy="139892"/>
            </a:xfrm>
            <a:custGeom>
              <a:avLst/>
              <a:gdLst/>
              <a:ahLst/>
              <a:cxnLst/>
              <a:rect l="l" t="t" r="r" b="b"/>
              <a:pathLst>
                <a:path w="10054" h="6703" extrusionOk="0">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92"/>
            <p:cNvSpPr/>
            <p:nvPr/>
          </p:nvSpPr>
          <p:spPr>
            <a:xfrm>
              <a:off x="6669907" y="1561258"/>
              <a:ext cx="397907" cy="397866"/>
            </a:xfrm>
            <a:custGeom>
              <a:avLst/>
              <a:gdLst/>
              <a:ahLst/>
              <a:cxnLst/>
              <a:rect l="l" t="t" r="r" b="b"/>
              <a:pathLst>
                <a:path w="19066" h="19064" extrusionOk="0">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92"/>
            <p:cNvSpPr/>
            <p:nvPr/>
          </p:nvSpPr>
          <p:spPr>
            <a:xfrm>
              <a:off x="6960158" y="1725228"/>
              <a:ext cx="36940" cy="39632"/>
            </a:xfrm>
            <a:custGeom>
              <a:avLst/>
              <a:gdLst/>
              <a:ahLst/>
              <a:cxnLst/>
              <a:rect l="l" t="t" r="r" b="b"/>
              <a:pathLst>
                <a:path w="1770" h="1899" extrusionOk="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6" name="Google Shape;8336;p92"/>
          <p:cNvGrpSpPr/>
          <p:nvPr/>
        </p:nvGrpSpPr>
        <p:grpSpPr>
          <a:xfrm>
            <a:off x="1942348" y="3885842"/>
            <a:ext cx="387681" cy="272572"/>
            <a:chOff x="3386036" y="1746339"/>
            <a:chExt cx="397907" cy="279762"/>
          </a:xfrm>
        </p:grpSpPr>
        <p:sp>
          <p:nvSpPr>
            <p:cNvPr id="8337" name="Google Shape;8337;p92"/>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92"/>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9" name="Google Shape;8339;p92"/>
          <p:cNvGrpSpPr/>
          <p:nvPr/>
        </p:nvGrpSpPr>
        <p:grpSpPr>
          <a:xfrm>
            <a:off x="2980045" y="3828288"/>
            <a:ext cx="387681" cy="387681"/>
            <a:chOff x="4417380" y="1687279"/>
            <a:chExt cx="397907" cy="397907"/>
          </a:xfrm>
        </p:grpSpPr>
        <p:sp>
          <p:nvSpPr>
            <p:cNvPr id="8340" name="Google Shape;8340;p92"/>
            <p:cNvSpPr/>
            <p:nvPr/>
          </p:nvSpPr>
          <p:spPr>
            <a:xfrm>
              <a:off x="4417380" y="1687279"/>
              <a:ext cx="397907" cy="397907"/>
            </a:xfrm>
            <a:custGeom>
              <a:avLst/>
              <a:gdLst/>
              <a:ahLst/>
              <a:cxnLst/>
              <a:rect l="l" t="t" r="r" b="b"/>
              <a:pathLst>
                <a:path w="19066" h="19066" extrusionOk="0">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92"/>
            <p:cNvSpPr/>
            <p:nvPr/>
          </p:nvSpPr>
          <p:spPr>
            <a:xfrm>
              <a:off x="4492363" y="1768878"/>
              <a:ext cx="248270" cy="234704"/>
            </a:xfrm>
            <a:custGeom>
              <a:avLst/>
              <a:gdLst/>
              <a:ahLst/>
              <a:cxnLst/>
              <a:rect l="l" t="t" r="r" b="b"/>
              <a:pathLst>
                <a:path w="11896" h="11246" extrusionOk="0">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2" name="Google Shape;8342;p92"/>
          <p:cNvGrpSpPr/>
          <p:nvPr/>
        </p:nvGrpSpPr>
        <p:grpSpPr>
          <a:xfrm>
            <a:off x="7926526" y="3308537"/>
            <a:ext cx="387661" cy="387661"/>
            <a:chOff x="2869999" y="1687279"/>
            <a:chExt cx="397887" cy="397887"/>
          </a:xfrm>
        </p:grpSpPr>
        <p:sp>
          <p:nvSpPr>
            <p:cNvPr id="8343" name="Google Shape;8343;p92"/>
            <p:cNvSpPr/>
            <p:nvPr/>
          </p:nvSpPr>
          <p:spPr>
            <a:xfrm>
              <a:off x="2994590" y="1833740"/>
              <a:ext cx="148657" cy="81685"/>
            </a:xfrm>
            <a:custGeom>
              <a:avLst/>
              <a:gdLst/>
              <a:ahLst/>
              <a:cxnLst/>
              <a:rect l="l" t="t" r="r" b="b"/>
              <a:pathLst>
                <a:path w="7123" h="3914" extrusionOk="0">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92"/>
            <p:cNvSpPr/>
            <p:nvPr/>
          </p:nvSpPr>
          <p:spPr>
            <a:xfrm>
              <a:off x="2869999" y="1687279"/>
              <a:ext cx="397887" cy="397887"/>
            </a:xfrm>
            <a:custGeom>
              <a:avLst/>
              <a:gdLst/>
              <a:ahLst/>
              <a:cxnLst/>
              <a:rect l="l" t="t" r="r" b="b"/>
              <a:pathLst>
                <a:path w="19065" h="19065" extrusionOk="0">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5" name="Google Shape;8345;p92"/>
          <p:cNvGrpSpPr/>
          <p:nvPr/>
        </p:nvGrpSpPr>
        <p:grpSpPr>
          <a:xfrm>
            <a:off x="2461634" y="3828664"/>
            <a:ext cx="386807" cy="386929"/>
            <a:chOff x="3902887" y="1687655"/>
            <a:chExt cx="397010" cy="397135"/>
          </a:xfrm>
        </p:grpSpPr>
        <p:sp>
          <p:nvSpPr>
            <p:cNvPr id="8346" name="Google Shape;8346;p92"/>
            <p:cNvSpPr/>
            <p:nvPr/>
          </p:nvSpPr>
          <p:spPr>
            <a:xfrm>
              <a:off x="4023345" y="1785845"/>
              <a:ext cx="156275" cy="200269"/>
            </a:xfrm>
            <a:custGeom>
              <a:avLst/>
              <a:gdLst/>
              <a:ahLst/>
              <a:cxnLst/>
              <a:rect l="l" t="t" r="r" b="b"/>
              <a:pathLst>
                <a:path w="7488" h="9596" extrusionOk="0">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92"/>
            <p:cNvSpPr/>
            <p:nvPr/>
          </p:nvSpPr>
          <p:spPr>
            <a:xfrm>
              <a:off x="3902887" y="1687655"/>
              <a:ext cx="397010" cy="397135"/>
            </a:xfrm>
            <a:custGeom>
              <a:avLst/>
              <a:gdLst/>
              <a:ahLst/>
              <a:cxnLst/>
              <a:rect l="l" t="t" r="r" b="b"/>
              <a:pathLst>
                <a:path w="19023" h="19029" extrusionOk="0">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8" name="Google Shape;8348;p92"/>
          <p:cNvGrpSpPr/>
          <p:nvPr/>
        </p:nvGrpSpPr>
        <p:grpSpPr>
          <a:xfrm>
            <a:off x="3499331" y="3828344"/>
            <a:ext cx="387681" cy="387681"/>
            <a:chOff x="4933458" y="1687279"/>
            <a:chExt cx="397907" cy="397907"/>
          </a:xfrm>
        </p:grpSpPr>
        <p:sp>
          <p:nvSpPr>
            <p:cNvPr id="8349" name="Google Shape;8349;p92"/>
            <p:cNvSpPr/>
            <p:nvPr/>
          </p:nvSpPr>
          <p:spPr>
            <a:xfrm>
              <a:off x="5071801" y="1766541"/>
              <a:ext cx="125867" cy="241215"/>
            </a:xfrm>
            <a:custGeom>
              <a:avLst/>
              <a:gdLst/>
              <a:ahLst/>
              <a:cxnLst/>
              <a:rect l="l" t="t" r="r" b="b"/>
              <a:pathLst>
                <a:path w="6031" h="11558" extrusionOk="0">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92"/>
            <p:cNvSpPr/>
            <p:nvPr/>
          </p:nvSpPr>
          <p:spPr>
            <a:xfrm>
              <a:off x="4933458" y="1687279"/>
              <a:ext cx="397907" cy="397907"/>
            </a:xfrm>
            <a:custGeom>
              <a:avLst/>
              <a:gdLst/>
              <a:ahLst/>
              <a:cxnLst/>
              <a:rect l="l" t="t" r="r" b="b"/>
              <a:pathLst>
                <a:path w="19066" h="19066" extrusionOk="0">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1" name="Google Shape;8351;p92"/>
          <p:cNvGrpSpPr/>
          <p:nvPr/>
        </p:nvGrpSpPr>
        <p:grpSpPr>
          <a:xfrm>
            <a:off x="5273586" y="3308775"/>
            <a:ext cx="387681" cy="387661"/>
            <a:chOff x="266768" y="1721375"/>
            <a:chExt cx="397907" cy="397887"/>
          </a:xfrm>
        </p:grpSpPr>
        <p:sp>
          <p:nvSpPr>
            <p:cNvPr id="8352" name="Google Shape;8352;p92"/>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92"/>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4" name="Google Shape;8354;p92"/>
          <p:cNvGrpSpPr/>
          <p:nvPr/>
        </p:nvGrpSpPr>
        <p:grpSpPr>
          <a:xfrm>
            <a:off x="7395588" y="3308924"/>
            <a:ext cx="387539" cy="386888"/>
            <a:chOff x="2408992" y="1722875"/>
            <a:chExt cx="397761" cy="397093"/>
          </a:xfrm>
        </p:grpSpPr>
        <p:sp>
          <p:nvSpPr>
            <p:cNvPr id="8355" name="Google Shape;8355;p92"/>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92"/>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7" name="Google Shape;8357;p92"/>
          <p:cNvGrpSpPr/>
          <p:nvPr/>
        </p:nvGrpSpPr>
        <p:grpSpPr>
          <a:xfrm>
            <a:off x="5576404" y="3828305"/>
            <a:ext cx="387641" cy="387641"/>
            <a:chOff x="7199196" y="1561258"/>
            <a:chExt cx="397866" cy="397866"/>
          </a:xfrm>
        </p:grpSpPr>
        <p:sp>
          <p:nvSpPr>
            <p:cNvPr id="8358" name="Google Shape;8358;p92"/>
            <p:cNvSpPr/>
            <p:nvPr/>
          </p:nvSpPr>
          <p:spPr>
            <a:xfrm>
              <a:off x="7316523" y="1655253"/>
              <a:ext cx="163203" cy="209869"/>
            </a:xfrm>
            <a:custGeom>
              <a:avLst/>
              <a:gdLst/>
              <a:ahLst/>
              <a:cxnLst/>
              <a:rect l="l" t="t" r="r" b="b"/>
              <a:pathLst>
                <a:path w="7820" h="10056" extrusionOk="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92"/>
            <p:cNvSpPr/>
            <p:nvPr/>
          </p:nvSpPr>
          <p:spPr>
            <a:xfrm>
              <a:off x="7199196" y="1561258"/>
              <a:ext cx="397866" cy="397866"/>
            </a:xfrm>
            <a:custGeom>
              <a:avLst/>
              <a:gdLst/>
              <a:ahLst/>
              <a:cxnLst/>
              <a:rect l="l" t="t" r="r" b="b"/>
              <a:pathLst>
                <a:path w="19064" h="19064" extrusionOk="0">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92"/>
            <p:cNvSpPr/>
            <p:nvPr/>
          </p:nvSpPr>
          <p:spPr>
            <a:xfrm>
              <a:off x="7363167" y="1701896"/>
              <a:ext cx="69935" cy="69977"/>
            </a:xfrm>
            <a:custGeom>
              <a:avLst/>
              <a:gdLst/>
              <a:ahLst/>
              <a:cxnLst/>
              <a:rect l="l" t="t" r="r" b="b"/>
              <a:pathLst>
                <a:path w="3351" h="3353" extrusionOk="0">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1" name="Google Shape;8361;p92"/>
          <p:cNvGrpSpPr/>
          <p:nvPr/>
        </p:nvGrpSpPr>
        <p:grpSpPr>
          <a:xfrm>
            <a:off x="6332282" y="3308537"/>
            <a:ext cx="387661" cy="387661"/>
            <a:chOff x="1379798" y="1723250"/>
            <a:chExt cx="397887" cy="397887"/>
          </a:xfrm>
        </p:grpSpPr>
        <p:sp>
          <p:nvSpPr>
            <p:cNvPr id="8362" name="Google Shape;8362;p92"/>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92"/>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92"/>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92"/>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6" name="Google Shape;8366;p92"/>
          <p:cNvGrpSpPr/>
          <p:nvPr/>
        </p:nvGrpSpPr>
        <p:grpSpPr>
          <a:xfrm>
            <a:off x="5801242" y="3308537"/>
            <a:ext cx="387641" cy="387661"/>
            <a:chOff x="864491" y="1723250"/>
            <a:chExt cx="397866" cy="397887"/>
          </a:xfrm>
        </p:grpSpPr>
        <p:sp>
          <p:nvSpPr>
            <p:cNvPr id="8367" name="Google Shape;8367;p92"/>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92"/>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92"/>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70" name="Google Shape;8370;p92"/>
          <p:cNvSpPr/>
          <p:nvPr/>
        </p:nvSpPr>
        <p:spPr>
          <a:xfrm>
            <a:off x="6863342" y="3343765"/>
            <a:ext cx="388846" cy="317145"/>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71" name="Google Shape;8371;p92"/>
          <p:cNvGrpSpPr/>
          <p:nvPr/>
        </p:nvGrpSpPr>
        <p:grpSpPr>
          <a:xfrm>
            <a:off x="6568070" y="3827060"/>
            <a:ext cx="388966" cy="388966"/>
            <a:chOff x="1190625" y="238125"/>
            <a:chExt cx="5235075" cy="5235075"/>
          </a:xfrm>
        </p:grpSpPr>
        <p:sp>
          <p:nvSpPr>
            <p:cNvPr id="8372" name="Google Shape;8372;p92"/>
            <p:cNvSpPr/>
            <p:nvPr/>
          </p:nvSpPr>
          <p:spPr>
            <a:xfrm>
              <a:off x="2315100" y="1168900"/>
              <a:ext cx="2952100" cy="3373700"/>
            </a:xfrm>
            <a:custGeom>
              <a:avLst/>
              <a:gdLst/>
              <a:ahLst/>
              <a:cxnLst/>
              <a:rect l="l" t="t" r="r" b="b"/>
              <a:pathLst>
                <a:path w="118084" h="134948" extrusionOk="0">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92"/>
            <p:cNvSpPr/>
            <p:nvPr/>
          </p:nvSpPr>
          <p:spPr>
            <a:xfrm>
              <a:off x="1190625" y="238125"/>
              <a:ext cx="5235075" cy="5235075"/>
            </a:xfrm>
            <a:custGeom>
              <a:avLst/>
              <a:gdLst/>
              <a:ahLst/>
              <a:cxnLst/>
              <a:rect l="l" t="t" r="r" b="b"/>
              <a:pathLst>
                <a:path w="209403" h="209403" extrusionOk="0">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74" name="Google Shape;8374;p92"/>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SEO &amp; Marketing Icons</a:t>
            </a:r>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04"/>
        <p:cNvGrpSpPr/>
        <p:nvPr/>
      </p:nvGrpSpPr>
      <p:grpSpPr>
        <a:xfrm>
          <a:off x="0" y="0"/>
          <a:ext cx="0" cy="0"/>
          <a:chOff x="0" y="0"/>
          <a:chExt cx="0" cy="0"/>
        </a:xfrm>
      </p:grpSpPr>
      <p:sp>
        <p:nvSpPr>
          <p:cNvPr id="305" name="Google Shape;305;p44"/>
          <p:cNvSpPr txBox="1">
            <a:spLocks noGrp="1"/>
          </p:cNvSpPr>
          <p:nvPr>
            <p:ph type="title"/>
          </p:nvPr>
        </p:nvSpPr>
        <p:spPr>
          <a:xfrm>
            <a:off x="713225" y="539500"/>
            <a:ext cx="7717500" cy="721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 slide title goes here!</a:t>
            </a:r>
            <a:endParaRPr/>
          </a:p>
        </p:txBody>
      </p:sp>
      <p:sp>
        <p:nvSpPr>
          <p:cNvPr id="306" name="Google Shape;306;p44"/>
          <p:cNvSpPr txBox="1">
            <a:spLocks noGrp="1"/>
          </p:cNvSpPr>
          <p:nvPr>
            <p:ph type="subTitle" idx="1"/>
          </p:nvPr>
        </p:nvSpPr>
        <p:spPr>
          <a:xfrm>
            <a:off x="4587775" y="1605650"/>
            <a:ext cx="3843000" cy="2998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Do you know what helps you make your point crystal clear? Lists like this one:</a:t>
            </a:r>
            <a:endParaRPr/>
          </a:p>
          <a:p>
            <a:pPr marL="457200" lvl="0" indent="-317500" algn="l" rtl="0">
              <a:spcBef>
                <a:spcPts val="1000"/>
              </a:spcBef>
              <a:spcAft>
                <a:spcPts val="0"/>
              </a:spcAft>
              <a:buSzPts val="1400"/>
              <a:buChar char="⭑"/>
            </a:pPr>
            <a:r>
              <a:rPr lang="en"/>
              <a:t>They’re simple </a:t>
            </a:r>
            <a:endParaRPr/>
          </a:p>
          <a:p>
            <a:pPr marL="457200" lvl="0" indent="-317500" algn="l" rtl="0">
              <a:spcBef>
                <a:spcPts val="0"/>
              </a:spcBef>
              <a:spcAft>
                <a:spcPts val="0"/>
              </a:spcAft>
              <a:buSzPts val="1400"/>
              <a:buChar char="⭑"/>
            </a:pPr>
            <a:r>
              <a:rPr lang="en"/>
              <a:t>You can organize your ideas clearly</a:t>
            </a:r>
            <a:endParaRPr/>
          </a:p>
          <a:p>
            <a:pPr marL="457200" lvl="0" indent="-317500" algn="l" rtl="0">
              <a:spcBef>
                <a:spcPts val="0"/>
              </a:spcBef>
              <a:spcAft>
                <a:spcPts val="0"/>
              </a:spcAft>
              <a:buSzPts val="1400"/>
              <a:buChar char="⭑"/>
            </a:pPr>
            <a:r>
              <a:rPr lang="en"/>
              <a:t>You’ll never forget to buy milk!</a:t>
            </a:r>
            <a:endParaRPr/>
          </a:p>
          <a:p>
            <a:pPr marL="0" lvl="0" indent="0" algn="l" rtl="0">
              <a:spcBef>
                <a:spcPts val="1000"/>
              </a:spcBef>
              <a:spcAft>
                <a:spcPts val="0"/>
              </a:spcAft>
              <a:buNone/>
            </a:pPr>
            <a:r>
              <a:rPr lang="en"/>
              <a:t>And the most important thing: the audience won’t miss the point of your presentation</a:t>
            </a:r>
            <a:endParaRPr/>
          </a:p>
        </p:txBody>
      </p:sp>
      <p:pic>
        <p:nvPicPr>
          <p:cNvPr id="307" name="Google Shape;307;p44"/>
          <p:cNvPicPr preferRelativeResize="0">
            <a:picLocks noGrp="1"/>
          </p:cNvPicPr>
          <p:nvPr>
            <p:ph type="pic" idx="2"/>
          </p:nvPr>
        </p:nvPicPr>
        <p:blipFill rotWithShape="1">
          <a:blip r:embed="rId3">
            <a:alphaModFix/>
          </a:blip>
          <a:srcRect l="9580" r="9572"/>
          <a:stretch/>
        </p:blipFill>
        <p:spPr>
          <a:xfrm>
            <a:off x="713225" y="1605500"/>
            <a:ext cx="3631974" cy="2998501"/>
          </a:xfrm>
          <a:prstGeom prst="rect">
            <a:avLst/>
          </a:prstGeom>
        </p:spPr>
      </p:pic>
      <p:sp>
        <p:nvSpPr>
          <p:cNvPr id="308" name="Google Shape;308;p44"/>
          <p:cNvSpPr/>
          <p:nvPr/>
        </p:nvSpPr>
        <p:spPr>
          <a:xfrm>
            <a:off x="8008321" y="4184388"/>
            <a:ext cx="270000" cy="256500"/>
          </a:xfrm>
          <a:prstGeom prst="star5">
            <a:avLst>
              <a:gd name="adj" fmla="val 19098"/>
              <a:gd name="hf" fmla="val 105146"/>
              <a:gd name="vf" fmla="val 11055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12"/>
        <p:cNvGrpSpPr/>
        <p:nvPr/>
      </p:nvGrpSpPr>
      <p:grpSpPr>
        <a:xfrm>
          <a:off x="0" y="0"/>
          <a:ext cx="0" cy="0"/>
          <a:chOff x="0" y="0"/>
          <a:chExt cx="0" cy="0"/>
        </a:xfrm>
      </p:grpSpPr>
      <p:pic>
        <p:nvPicPr>
          <p:cNvPr id="313" name="Google Shape;313;p45"/>
          <p:cNvPicPr preferRelativeResize="0"/>
          <p:nvPr/>
        </p:nvPicPr>
        <p:blipFill rotWithShape="1">
          <a:blip r:embed="rId3">
            <a:alphaModFix/>
          </a:blip>
          <a:srcRect t="84444"/>
          <a:stretch/>
        </p:blipFill>
        <p:spPr>
          <a:xfrm flipH="1">
            <a:off x="-1" y="4343400"/>
            <a:ext cx="9143976" cy="800099"/>
          </a:xfrm>
          <a:prstGeom prst="rect">
            <a:avLst/>
          </a:prstGeom>
          <a:noFill/>
          <a:ln>
            <a:noFill/>
          </a:ln>
        </p:spPr>
      </p:pic>
      <p:sp>
        <p:nvSpPr>
          <p:cNvPr id="314" name="Google Shape;314;p45"/>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Important titles</a:t>
            </a:r>
            <a:endParaRPr/>
          </a:p>
        </p:txBody>
      </p:sp>
      <p:sp>
        <p:nvSpPr>
          <p:cNvPr id="315" name="Google Shape;315;p45"/>
          <p:cNvSpPr txBox="1">
            <a:spLocks noGrp="1"/>
          </p:cNvSpPr>
          <p:nvPr>
            <p:ph type="subTitle" idx="1"/>
          </p:nvPr>
        </p:nvSpPr>
        <p:spPr>
          <a:xfrm>
            <a:off x="6112675" y="2803075"/>
            <a:ext cx="2318100" cy="1800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has a beautiful name and is the second planet from the Sun. </a:t>
            </a:r>
            <a:endParaRPr/>
          </a:p>
          <a:p>
            <a:pPr marL="0" lvl="0" indent="0" algn="l" rtl="0">
              <a:spcBef>
                <a:spcPts val="0"/>
              </a:spcBef>
              <a:spcAft>
                <a:spcPts val="0"/>
              </a:spcAft>
              <a:buNone/>
            </a:pPr>
            <a:r>
              <a:rPr lang="en"/>
              <a:t>It’s hot and has a poisonous atmosphere</a:t>
            </a:r>
            <a:endParaRPr/>
          </a:p>
        </p:txBody>
      </p:sp>
      <p:sp>
        <p:nvSpPr>
          <p:cNvPr id="316" name="Google Shape;316;p45"/>
          <p:cNvSpPr txBox="1">
            <a:spLocks noGrp="1"/>
          </p:cNvSpPr>
          <p:nvPr>
            <p:ph type="subTitle" idx="2"/>
          </p:nvPr>
        </p:nvSpPr>
        <p:spPr>
          <a:xfrm>
            <a:off x="3615850" y="2803075"/>
            <a:ext cx="2318100" cy="1800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 and the smallest one in the Solar System—it’s only a bit larger than the Moon</a:t>
            </a:r>
            <a:endParaRPr/>
          </a:p>
        </p:txBody>
      </p:sp>
      <p:sp>
        <p:nvSpPr>
          <p:cNvPr id="317" name="Google Shape;317;p45"/>
          <p:cNvSpPr txBox="1">
            <a:spLocks noGrp="1"/>
          </p:cNvSpPr>
          <p:nvPr>
            <p:ph type="subTitle" idx="3"/>
          </p:nvPr>
        </p:nvSpPr>
        <p:spPr>
          <a:xfrm>
            <a:off x="3615475" y="1425725"/>
            <a:ext cx="2318100" cy="1249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President of the European Commission</a:t>
            </a:r>
            <a:endParaRPr/>
          </a:p>
        </p:txBody>
      </p:sp>
      <p:sp>
        <p:nvSpPr>
          <p:cNvPr id="318" name="Google Shape;318;p45"/>
          <p:cNvSpPr txBox="1">
            <a:spLocks noGrp="1"/>
          </p:cNvSpPr>
          <p:nvPr>
            <p:ph type="subTitle" idx="4"/>
          </p:nvPr>
        </p:nvSpPr>
        <p:spPr>
          <a:xfrm>
            <a:off x="6112675" y="1425725"/>
            <a:ext cx="2318100" cy="1249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President of the European Council</a:t>
            </a:r>
            <a:endParaRPr/>
          </a:p>
        </p:txBody>
      </p:sp>
      <p:pic>
        <p:nvPicPr>
          <p:cNvPr id="319" name="Google Shape;319;p45"/>
          <p:cNvPicPr preferRelativeResize="0">
            <a:picLocks noGrp="1"/>
          </p:cNvPicPr>
          <p:nvPr>
            <p:ph type="pic" idx="5"/>
          </p:nvPr>
        </p:nvPicPr>
        <p:blipFill rotWithShape="1">
          <a:blip r:embed="rId4">
            <a:alphaModFix/>
          </a:blip>
          <a:srcRect l="23459" r="21080"/>
          <a:stretch/>
        </p:blipFill>
        <p:spPr>
          <a:xfrm>
            <a:off x="713225" y="1425775"/>
            <a:ext cx="2644800" cy="3178200"/>
          </a:xfrm>
          <a:prstGeom prst="rect">
            <a:avLst/>
          </a:prstGeom>
        </p:spPr>
      </p:pic>
      <p:sp>
        <p:nvSpPr>
          <p:cNvPr id="320" name="Google Shape;320;p45"/>
          <p:cNvSpPr/>
          <p:nvPr/>
        </p:nvSpPr>
        <p:spPr>
          <a:xfrm>
            <a:off x="8067121" y="4217325"/>
            <a:ext cx="270000" cy="256500"/>
          </a:xfrm>
          <a:prstGeom prst="star5">
            <a:avLst>
              <a:gd name="adj" fmla="val 19098"/>
              <a:gd name="hf" fmla="val 105146"/>
              <a:gd name="vf" fmla="val 11055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324"/>
        <p:cNvGrpSpPr/>
        <p:nvPr/>
      </p:nvGrpSpPr>
      <p:grpSpPr>
        <a:xfrm>
          <a:off x="0" y="0"/>
          <a:ext cx="0" cy="0"/>
          <a:chOff x="0" y="0"/>
          <a:chExt cx="0" cy="0"/>
        </a:xfrm>
      </p:grpSpPr>
      <p:sp>
        <p:nvSpPr>
          <p:cNvPr id="325" name="Google Shape;325;p46"/>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are three important ideas</a:t>
            </a:r>
            <a:endParaRPr/>
          </a:p>
        </p:txBody>
      </p:sp>
      <p:sp>
        <p:nvSpPr>
          <p:cNvPr id="326" name="Google Shape;326;p46"/>
          <p:cNvSpPr/>
          <p:nvPr/>
        </p:nvSpPr>
        <p:spPr>
          <a:xfrm>
            <a:off x="2070640" y="1776725"/>
            <a:ext cx="572700" cy="5727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46"/>
          <p:cNvSpPr/>
          <p:nvPr/>
        </p:nvSpPr>
        <p:spPr>
          <a:xfrm>
            <a:off x="4285650" y="1776725"/>
            <a:ext cx="572700" cy="5727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46"/>
          <p:cNvSpPr/>
          <p:nvPr/>
        </p:nvSpPr>
        <p:spPr>
          <a:xfrm>
            <a:off x="6500660" y="1776725"/>
            <a:ext cx="572700" cy="5727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46"/>
          <p:cNvSpPr txBox="1">
            <a:spLocks noGrp="1"/>
          </p:cNvSpPr>
          <p:nvPr>
            <p:ph type="subTitle" idx="4"/>
          </p:nvPr>
        </p:nvSpPr>
        <p:spPr>
          <a:xfrm>
            <a:off x="1425940" y="3185000"/>
            <a:ext cx="1862100" cy="141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of them all</a:t>
            </a:r>
            <a:endParaRPr/>
          </a:p>
        </p:txBody>
      </p:sp>
      <p:sp>
        <p:nvSpPr>
          <p:cNvPr id="330" name="Google Shape;330;p46"/>
          <p:cNvSpPr txBox="1">
            <a:spLocks noGrp="1"/>
          </p:cNvSpPr>
          <p:nvPr>
            <p:ph type="subTitle" idx="5"/>
          </p:nvPr>
        </p:nvSpPr>
        <p:spPr>
          <a:xfrm>
            <a:off x="3640950" y="3185000"/>
            <a:ext cx="1862100" cy="141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a:t>
            </a:r>
            <a:endParaRPr/>
          </a:p>
        </p:txBody>
      </p:sp>
      <p:sp>
        <p:nvSpPr>
          <p:cNvPr id="331" name="Google Shape;331;p46"/>
          <p:cNvSpPr txBox="1">
            <a:spLocks noGrp="1"/>
          </p:cNvSpPr>
          <p:nvPr>
            <p:ph type="subTitle" idx="6"/>
          </p:nvPr>
        </p:nvSpPr>
        <p:spPr>
          <a:xfrm>
            <a:off x="5855960" y="3185000"/>
            <a:ext cx="1862100" cy="141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 It’s full of iron oxide dust</a:t>
            </a:r>
            <a:endParaRPr/>
          </a:p>
        </p:txBody>
      </p:sp>
      <p:sp>
        <p:nvSpPr>
          <p:cNvPr id="332" name="Google Shape;332;p46"/>
          <p:cNvSpPr txBox="1">
            <a:spLocks noGrp="1"/>
          </p:cNvSpPr>
          <p:nvPr>
            <p:ph type="subTitle" idx="1"/>
          </p:nvPr>
        </p:nvSpPr>
        <p:spPr>
          <a:xfrm>
            <a:off x="1425940" y="2597075"/>
            <a:ext cx="18621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333" name="Google Shape;333;p46"/>
          <p:cNvSpPr txBox="1">
            <a:spLocks noGrp="1"/>
          </p:cNvSpPr>
          <p:nvPr>
            <p:ph type="subTitle" idx="2"/>
          </p:nvPr>
        </p:nvSpPr>
        <p:spPr>
          <a:xfrm>
            <a:off x="3640950" y="2597075"/>
            <a:ext cx="18621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334" name="Google Shape;334;p46"/>
          <p:cNvSpPr txBox="1">
            <a:spLocks noGrp="1"/>
          </p:cNvSpPr>
          <p:nvPr>
            <p:ph type="subTitle" idx="3"/>
          </p:nvPr>
        </p:nvSpPr>
        <p:spPr>
          <a:xfrm>
            <a:off x="5855960" y="2597075"/>
            <a:ext cx="18621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grpSp>
        <p:nvGrpSpPr>
          <p:cNvPr id="335" name="Google Shape;335;p46"/>
          <p:cNvGrpSpPr/>
          <p:nvPr/>
        </p:nvGrpSpPr>
        <p:grpSpPr>
          <a:xfrm>
            <a:off x="6597889" y="1874701"/>
            <a:ext cx="378243" cy="376753"/>
            <a:chOff x="6424232" y="2658901"/>
            <a:chExt cx="378243" cy="376753"/>
          </a:xfrm>
        </p:grpSpPr>
        <p:sp>
          <p:nvSpPr>
            <p:cNvPr id="336" name="Google Shape;336;p46"/>
            <p:cNvSpPr/>
            <p:nvPr/>
          </p:nvSpPr>
          <p:spPr>
            <a:xfrm>
              <a:off x="6557377" y="2658901"/>
              <a:ext cx="111952" cy="104841"/>
            </a:xfrm>
            <a:custGeom>
              <a:avLst/>
              <a:gdLst/>
              <a:ahLst/>
              <a:cxnLst/>
              <a:rect l="l" t="t" r="r" b="b"/>
              <a:pathLst>
                <a:path w="3983" h="3730" extrusionOk="0">
                  <a:moveTo>
                    <a:pt x="1992" y="1"/>
                  </a:moveTo>
                  <a:cubicBezTo>
                    <a:pt x="1850" y="1"/>
                    <a:pt x="1708" y="67"/>
                    <a:pt x="1641" y="199"/>
                  </a:cubicBezTo>
                  <a:lnTo>
                    <a:pt x="1249" y="1019"/>
                  </a:lnTo>
                  <a:lnTo>
                    <a:pt x="366" y="1145"/>
                  </a:lnTo>
                  <a:cubicBezTo>
                    <a:pt x="217" y="1167"/>
                    <a:pt x="93" y="1270"/>
                    <a:pt x="47" y="1415"/>
                  </a:cubicBezTo>
                  <a:cubicBezTo>
                    <a:pt x="1" y="1558"/>
                    <a:pt x="42" y="1714"/>
                    <a:pt x="150" y="1819"/>
                  </a:cubicBezTo>
                  <a:lnTo>
                    <a:pt x="783" y="2420"/>
                  </a:lnTo>
                  <a:lnTo>
                    <a:pt x="634" y="3268"/>
                  </a:lnTo>
                  <a:cubicBezTo>
                    <a:pt x="608" y="3416"/>
                    <a:pt x="668" y="3565"/>
                    <a:pt x="787" y="3652"/>
                  </a:cubicBezTo>
                  <a:cubicBezTo>
                    <a:pt x="856" y="3704"/>
                    <a:pt x="938" y="3729"/>
                    <a:pt x="1020" y="3729"/>
                  </a:cubicBezTo>
                  <a:cubicBezTo>
                    <a:pt x="1082" y="3729"/>
                    <a:pt x="1144" y="3715"/>
                    <a:pt x="1200" y="3686"/>
                  </a:cubicBezTo>
                  <a:lnTo>
                    <a:pt x="1992" y="3280"/>
                  </a:lnTo>
                  <a:lnTo>
                    <a:pt x="2784" y="3686"/>
                  </a:lnTo>
                  <a:cubicBezTo>
                    <a:pt x="2840" y="3715"/>
                    <a:pt x="2901" y="3729"/>
                    <a:pt x="2962" y="3729"/>
                  </a:cubicBezTo>
                  <a:cubicBezTo>
                    <a:pt x="3045" y="3729"/>
                    <a:pt x="3127" y="3703"/>
                    <a:pt x="3196" y="3652"/>
                  </a:cubicBezTo>
                  <a:cubicBezTo>
                    <a:pt x="3315" y="3563"/>
                    <a:pt x="3375" y="3414"/>
                    <a:pt x="3349" y="3268"/>
                  </a:cubicBezTo>
                  <a:lnTo>
                    <a:pt x="3200" y="2420"/>
                  </a:lnTo>
                  <a:lnTo>
                    <a:pt x="3833" y="1819"/>
                  </a:lnTo>
                  <a:cubicBezTo>
                    <a:pt x="3941" y="1714"/>
                    <a:pt x="3982" y="1558"/>
                    <a:pt x="3936" y="1415"/>
                  </a:cubicBezTo>
                  <a:cubicBezTo>
                    <a:pt x="3890" y="1270"/>
                    <a:pt x="3766" y="1167"/>
                    <a:pt x="3617" y="1145"/>
                  </a:cubicBezTo>
                  <a:lnTo>
                    <a:pt x="2734" y="1019"/>
                  </a:lnTo>
                  <a:lnTo>
                    <a:pt x="2342" y="199"/>
                  </a:lnTo>
                  <a:cubicBezTo>
                    <a:pt x="2275" y="67"/>
                    <a:pt x="2133" y="1"/>
                    <a:pt x="19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46"/>
            <p:cNvSpPr/>
            <p:nvPr/>
          </p:nvSpPr>
          <p:spPr>
            <a:xfrm>
              <a:off x="6689848" y="2704295"/>
              <a:ext cx="112627" cy="103576"/>
            </a:xfrm>
            <a:custGeom>
              <a:avLst/>
              <a:gdLst/>
              <a:ahLst/>
              <a:cxnLst/>
              <a:rect l="l" t="t" r="r" b="b"/>
              <a:pathLst>
                <a:path w="4007" h="3685" extrusionOk="0">
                  <a:moveTo>
                    <a:pt x="1990" y="0"/>
                  </a:moveTo>
                  <a:cubicBezTo>
                    <a:pt x="1849" y="0"/>
                    <a:pt x="1707" y="66"/>
                    <a:pt x="1640" y="198"/>
                  </a:cubicBezTo>
                  <a:lnTo>
                    <a:pt x="1247" y="975"/>
                  </a:lnTo>
                  <a:lnTo>
                    <a:pt x="364" y="1100"/>
                  </a:lnTo>
                  <a:cubicBezTo>
                    <a:pt x="215" y="1122"/>
                    <a:pt x="91" y="1226"/>
                    <a:pt x="46" y="1370"/>
                  </a:cubicBezTo>
                  <a:cubicBezTo>
                    <a:pt x="1" y="1513"/>
                    <a:pt x="40" y="1669"/>
                    <a:pt x="149" y="1775"/>
                  </a:cubicBezTo>
                  <a:lnTo>
                    <a:pt x="781" y="2376"/>
                  </a:lnTo>
                  <a:lnTo>
                    <a:pt x="632" y="3224"/>
                  </a:lnTo>
                  <a:cubicBezTo>
                    <a:pt x="606" y="3371"/>
                    <a:pt x="666" y="3520"/>
                    <a:pt x="786" y="3608"/>
                  </a:cubicBezTo>
                  <a:cubicBezTo>
                    <a:pt x="856" y="3659"/>
                    <a:pt x="938" y="3685"/>
                    <a:pt x="1019" y="3685"/>
                  </a:cubicBezTo>
                  <a:cubicBezTo>
                    <a:pt x="1081" y="3685"/>
                    <a:pt x="1143" y="3670"/>
                    <a:pt x="1199" y="3641"/>
                  </a:cubicBezTo>
                  <a:lnTo>
                    <a:pt x="1990" y="3235"/>
                  </a:lnTo>
                  <a:lnTo>
                    <a:pt x="2782" y="3641"/>
                  </a:lnTo>
                  <a:cubicBezTo>
                    <a:pt x="2839" y="3670"/>
                    <a:pt x="2900" y="3685"/>
                    <a:pt x="2961" y="3685"/>
                  </a:cubicBezTo>
                  <a:cubicBezTo>
                    <a:pt x="3044" y="3685"/>
                    <a:pt x="3125" y="3659"/>
                    <a:pt x="3194" y="3608"/>
                  </a:cubicBezTo>
                  <a:cubicBezTo>
                    <a:pt x="3315" y="3520"/>
                    <a:pt x="3373" y="3371"/>
                    <a:pt x="3349" y="3224"/>
                  </a:cubicBezTo>
                  <a:lnTo>
                    <a:pt x="3198" y="2376"/>
                  </a:lnTo>
                  <a:lnTo>
                    <a:pt x="3858" y="1775"/>
                  </a:lnTo>
                  <a:cubicBezTo>
                    <a:pt x="3966" y="1669"/>
                    <a:pt x="4007" y="1513"/>
                    <a:pt x="3960" y="1370"/>
                  </a:cubicBezTo>
                  <a:cubicBezTo>
                    <a:pt x="3915" y="1226"/>
                    <a:pt x="3791" y="1122"/>
                    <a:pt x="3642" y="1100"/>
                  </a:cubicBezTo>
                  <a:lnTo>
                    <a:pt x="2734" y="975"/>
                  </a:lnTo>
                  <a:lnTo>
                    <a:pt x="2340" y="198"/>
                  </a:lnTo>
                  <a:cubicBezTo>
                    <a:pt x="2274" y="66"/>
                    <a:pt x="2132" y="0"/>
                    <a:pt x="19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46"/>
            <p:cNvSpPr/>
            <p:nvPr/>
          </p:nvSpPr>
          <p:spPr>
            <a:xfrm>
              <a:off x="6424232" y="2704295"/>
              <a:ext cx="112627" cy="103576"/>
            </a:xfrm>
            <a:custGeom>
              <a:avLst/>
              <a:gdLst/>
              <a:ahLst/>
              <a:cxnLst/>
              <a:rect l="l" t="t" r="r" b="b"/>
              <a:pathLst>
                <a:path w="4007" h="3685" extrusionOk="0">
                  <a:moveTo>
                    <a:pt x="2017" y="0"/>
                  </a:moveTo>
                  <a:cubicBezTo>
                    <a:pt x="1875" y="0"/>
                    <a:pt x="1733" y="66"/>
                    <a:pt x="1667" y="198"/>
                  </a:cubicBezTo>
                  <a:lnTo>
                    <a:pt x="1273" y="975"/>
                  </a:lnTo>
                  <a:lnTo>
                    <a:pt x="365" y="1100"/>
                  </a:lnTo>
                  <a:cubicBezTo>
                    <a:pt x="216" y="1122"/>
                    <a:pt x="92" y="1226"/>
                    <a:pt x="47" y="1370"/>
                  </a:cubicBezTo>
                  <a:cubicBezTo>
                    <a:pt x="0" y="1513"/>
                    <a:pt x="41" y="1669"/>
                    <a:pt x="149" y="1775"/>
                  </a:cubicBezTo>
                  <a:lnTo>
                    <a:pt x="809" y="2376"/>
                  </a:lnTo>
                  <a:lnTo>
                    <a:pt x="658" y="3224"/>
                  </a:lnTo>
                  <a:cubicBezTo>
                    <a:pt x="634" y="3371"/>
                    <a:pt x="693" y="3520"/>
                    <a:pt x="813" y="3608"/>
                  </a:cubicBezTo>
                  <a:cubicBezTo>
                    <a:pt x="882" y="3659"/>
                    <a:pt x="964" y="3685"/>
                    <a:pt x="1046" y="3685"/>
                  </a:cubicBezTo>
                  <a:cubicBezTo>
                    <a:pt x="1108" y="3685"/>
                    <a:pt x="1170" y="3670"/>
                    <a:pt x="1226" y="3641"/>
                  </a:cubicBezTo>
                  <a:lnTo>
                    <a:pt x="2017" y="3235"/>
                  </a:lnTo>
                  <a:lnTo>
                    <a:pt x="2808" y="3641"/>
                  </a:lnTo>
                  <a:cubicBezTo>
                    <a:pt x="2865" y="3670"/>
                    <a:pt x="2926" y="3685"/>
                    <a:pt x="2987" y="3685"/>
                  </a:cubicBezTo>
                  <a:cubicBezTo>
                    <a:pt x="3070" y="3685"/>
                    <a:pt x="3152" y="3659"/>
                    <a:pt x="3221" y="3608"/>
                  </a:cubicBezTo>
                  <a:cubicBezTo>
                    <a:pt x="3341" y="3520"/>
                    <a:pt x="3401" y="3371"/>
                    <a:pt x="3375" y="3224"/>
                  </a:cubicBezTo>
                  <a:lnTo>
                    <a:pt x="3226" y="2376"/>
                  </a:lnTo>
                  <a:lnTo>
                    <a:pt x="3858" y="1775"/>
                  </a:lnTo>
                  <a:cubicBezTo>
                    <a:pt x="3967" y="1669"/>
                    <a:pt x="4007" y="1513"/>
                    <a:pt x="3961" y="1370"/>
                  </a:cubicBezTo>
                  <a:cubicBezTo>
                    <a:pt x="3916" y="1226"/>
                    <a:pt x="3792" y="1122"/>
                    <a:pt x="3643" y="1100"/>
                  </a:cubicBezTo>
                  <a:lnTo>
                    <a:pt x="2760" y="975"/>
                  </a:lnTo>
                  <a:lnTo>
                    <a:pt x="2367" y="198"/>
                  </a:lnTo>
                  <a:cubicBezTo>
                    <a:pt x="2300" y="66"/>
                    <a:pt x="2158" y="0"/>
                    <a:pt x="20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46"/>
            <p:cNvSpPr/>
            <p:nvPr/>
          </p:nvSpPr>
          <p:spPr>
            <a:xfrm>
              <a:off x="6558164" y="2792074"/>
              <a:ext cx="110378" cy="110406"/>
            </a:xfrm>
            <a:custGeom>
              <a:avLst/>
              <a:gdLst/>
              <a:ahLst/>
              <a:cxnLst/>
              <a:rect l="l" t="t" r="r" b="b"/>
              <a:pathLst>
                <a:path w="3927" h="3928" extrusionOk="0">
                  <a:moveTo>
                    <a:pt x="1964" y="0"/>
                  </a:moveTo>
                  <a:cubicBezTo>
                    <a:pt x="879" y="0"/>
                    <a:pt x="0" y="880"/>
                    <a:pt x="0" y="1965"/>
                  </a:cubicBezTo>
                  <a:cubicBezTo>
                    <a:pt x="0" y="3048"/>
                    <a:pt x="879" y="3928"/>
                    <a:pt x="1964" y="3928"/>
                  </a:cubicBezTo>
                  <a:cubicBezTo>
                    <a:pt x="3048" y="3928"/>
                    <a:pt x="3927" y="3048"/>
                    <a:pt x="3927" y="1965"/>
                  </a:cubicBezTo>
                  <a:cubicBezTo>
                    <a:pt x="3927" y="880"/>
                    <a:pt x="3048" y="0"/>
                    <a:pt x="19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46"/>
            <p:cNvSpPr/>
            <p:nvPr/>
          </p:nvSpPr>
          <p:spPr>
            <a:xfrm>
              <a:off x="6447758" y="2858267"/>
              <a:ext cx="66306" cy="66277"/>
            </a:xfrm>
            <a:custGeom>
              <a:avLst/>
              <a:gdLst/>
              <a:ahLst/>
              <a:cxnLst/>
              <a:rect l="l" t="t" r="r" b="b"/>
              <a:pathLst>
                <a:path w="2359" h="2358" extrusionOk="0">
                  <a:moveTo>
                    <a:pt x="1180" y="1"/>
                  </a:moveTo>
                  <a:cubicBezTo>
                    <a:pt x="529" y="1"/>
                    <a:pt x="1" y="529"/>
                    <a:pt x="1" y="1180"/>
                  </a:cubicBezTo>
                  <a:cubicBezTo>
                    <a:pt x="1" y="1830"/>
                    <a:pt x="529" y="2358"/>
                    <a:pt x="1180" y="2358"/>
                  </a:cubicBezTo>
                  <a:cubicBezTo>
                    <a:pt x="1830" y="2358"/>
                    <a:pt x="2358" y="1830"/>
                    <a:pt x="2358" y="1180"/>
                  </a:cubicBezTo>
                  <a:cubicBezTo>
                    <a:pt x="2358" y="529"/>
                    <a:pt x="1830" y="2"/>
                    <a:pt x="1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46"/>
            <p:cNvSpPr/>
            <p:nvPr/>
          </p:nvSpPr>
          <p:spPr>
            <a:xfrm>
              <a:off x="6712671" y="2858267"/>
              <a:ext cx="66221" cy="66277"/>
            </a:xfrm>
            <a:custGeom>
              <a:avLst/>
              <a:gdLst/>
              <a:ahLst/>
              <a:cxnLst/>
              <a:rect l="l" t="t" r="r" b="b"/>
              <a:pathLst>
                <a:path w="2356" h="2358" extrusionOk="0">
                  <a:moveTo>
                    <a:pt x="1178" y="1"/>
                  </a:moveTo>
                  <a:cubicBezTo>
                    <a:pt x="527" y="1"/>
                    <a:pt x="0" y="529"/>
                    <a:pt x="0" y="1180"/>
                  </a:cubicBezTo>
                  <a:cubicBezTo>
                    <a:pt x="0" y="1830"/>
                    <a:pt x="527" y="2358"/>
                    <a:pt x="1178" y="2358"/>
                  </a:cubicBezTo>
                  <a:cubicBezTo>
                    <a:pt x="1829" y="2358"/>
                    <a:pt x="2356" y="1830"/>
                    <a:pt x="2356" y="1180"/>
                  </a:cubicBezTo>
                  <a:cubicBezTo>
                    <a:pt x="2356" y="529"/>
                    <a:pt x="1829" y="1"/>
                    <a:pt x="11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46"/>
            <p:cNvSpPr/>
            <p:nvPr/>
          </p:nvSpPr>
          <p:spPr>
            <a:xfrm>
              <a:off x="6536100" y="2924517"/>
              <a:ext cx="154507" cy="111137"/>
            </a:xfrm>
            <a:custGeom>
              <a:avLst/>
              <a:gdLst/>
              <a:ahLst/>
              <a:cxnLst/>
              <a:rect l="l" t="t" r="r" b="b"/>
              <a:pathLst>
                <a:path w="5497" h="3954" extrusionOk="0">
                  <a:moveTo>
                    <a:pt x="2749" y="1"/>
                  </a:moveTo>
                  <a:cubicBezTo>
                    <a:pt x="1231" y="1"/>
                    <a:pt x="0" y="1231"/>
                    <a:pt x="0" y="2749"/>
                  </a:cubicBezTo>
                  <a:lnTo>
                    <a:pt x="0" y="3953"/>
                  </a:lnTo>
                  <a:lnTo>
                    <a:pt x="5497" y="3953"/>
                  </a:lnTo>
                  <a:lnTo>
                    <a:pt x="5497" y="2749"/>
                  </a:lnTo>
                  <a:cubicBezTo>
                    <a:pt x="5497" y="1231"/>
                    <a:pt x="4266" y="1"/>
                    <a:pt x="27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46"/>
            <p:cNvSpPr/>
            <p:nvPr/>
          </p:nvSpPr>
          <p:spPr>
            <a:xfrm>
              <a:off x="6705279" y="2946581"/>
              <a:ext cx="96437" cy="89073"/>
            </a:xfrm>
            <a:custGeom>
              <a:avLst/>
              <a:gdLst/>
              <a:ahLst/>
              <a:cxnLst/>
              <a:rect l="l" t="t" r="r" b="b"/>
              <a:pathLst>
                <a:path w="3431" h="3169" extrusionOk="0">
                  <a:moveTo>
                    <a:pt x="1440" y="1"/>
                  </a:moveTo>
                  <a:cubicBezTo>
                    <a:pt x="869" y="1"/>
                    <a:pt x="360" y="249"/>
                    <a:pt x="0" y="639"/>
                  </a:cubicBezTo>
                  <a:cubicBezTo>
                    <a:pt x="167" y="1049"/>
                    <a:pt x="263" y="1496"/>
                    <a:pt x="263" y="1964"/>
                  </a:cubicBezTo>
                  <a:lnTo>
                    <a:pt x="263" y="3168"/>
                  </a:lnTo>
                  <a:lnTo>
                    <a:pt x="3038" y="3168"/>
                  </a:lnTo>
                  <a:cubicBezTo>
                    <a:pt x="3255" y="3168"/>
                    <a:pt x="3430" y="2993"/>
                    <a:pt x="3430" y="2776"/>
                  </a:cubicBezTo>
                  <a:lnTo>
                    <a:pt x="3430" y="2047"/>
                  </a:lnTo>
                  <a:cubicBezTo>
                    <a:pt x="3430" y="1088"/>
                    <a:pt x="2753" y="208"/>
                    <a:pt x="1809" y="35"/>
                  </a:cubicBezTo>
                  <a:cubicBezTo>
                    <a:pt x="1684" y="12"/>
                    <a:pt x="1561" y="1"/>
                    <a:pt x="14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46"/>
            <p:cNvSpPr/>
            <p:nvPr/>
          </p:nvSpPr>
          <p:spPr>
            <a:xfrm>
              <a:off x="6424963" y="2946581"/>
              <a:ext cx="96465" cy="89073"/>
            </a:xfrm>
            <a:custGeom>
              <a:avLst/>
              <a:gdLst/>
              <a:ahLst/>
              <a:cxnLst/>
              <a:rect l="l" t="t" r="r" b="b"/>
              <a:pathLst>
                <a:path w="3432" h="3169" extrusionOk="0">
                  <a:moveTo>
                    <a:pt x="1991" y="1"/>
                  </a:moveTo>
                  <a:cubicBezTo>
                    <a:pt x="1870" y="1"/>
                    <a:pt x="1747" y="12"/>
                    <a:pt x="1622" y="35"/>
                  </a:cubicBezTo>
                  <a:cubicBezTo>
                    <a:pt x="679" y="208"/>
                    <a:pt x="0" y="1088"/>
                    <a:pt x="0" y="2047"/>
                  </a:cubicBezTo>
                  <a:lnTo>
                    <a:pt x="0" y="2776"/>
                  </a:lnTo>
                  <a:cubicBezTo>
                    <a:pt x="0" y="2992"/>
                    <a:pt x="177" y="3168"/>
                    <a:pt x="394" y="3168"/>
                  </a:cubicBezTo>
                  <a:lnTo>
                    <a:pt x="3169" y="3168"/>
                  </a:lnTo>
                  <a:lnTo>
                    <a:pt x="3169" y="1964"/>
                  </a:lnTo>
                  <a:cubicBezTo>
                    <a:pt x="3169" y="1496"/>
                    <a:pt x="3265" y="1049"/>
                    <a:pt x="3432" y="639"/>
                  </a:cubicBezTo>
                  <a:cubicBezTo>
                    <a:pt x="3072" y="249"/>
                    <a:pt x="2563" y="1"/>
                    <a:pt x="19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 name="Google Shape;345;p46"/>
          <p:cNvGrpSpPr/>
          <p:nvPr/>
        </p:nvGrpSpPr>
        <p:grpSpPr>
          <a:xfrm>
            <a:off x="4382541" y="1897877"/>
            <a:ext cx="378917" cy="330376"/>
            <a:chOff x="5607400" y="2682090"/>
            <a:chExt cx="378917" cy="330376"/>
          </a:xfrm>
        </p:grpSpPr>
        <p:sp>
          <p:nvSpPr>
            <p:cNvPr id="346" name="Google Shape;346;p46"/>
            <p:cNvSpPr/>
            <p:nvPr/>
          </p:nvSpPr>
          <p:spPr>
            <a:xfrm>
              <a:off x="5637531" y="2854445"/>
              <a:ext cx="59757" cy="56552"/>
            </a:xfrm>
            <a:custGeom>
              <a:avLst/>
              <a:gdLst/>
              <a:ahLst/>
              <a:cxnLst/>
              <a:rect l="l" t="t" r="r" b="b"/>
              <a:pathLst>
                <a:path w="2126" h="2012" extrusionOk="0">
                  <a:moveTo>
                    <a:pt x="1479" y="0"/>
                  </a:moveTo>
                  <a:cubicBezTo>
                    <a:pt x="1329" y="0"/>
                    <a:pt x="1178" y="58"/>
                    <a:pt x="1063" y="173"/>
                  </a:cubicBezTo>
                  <a:lnTo>
                    <a:pt x="229" y="1007"/>
                  </a:lnTo>
                  <a:cubicBezTo>
                    <a:pt x="0" y="1236"/>
                    <a:pt x="0" y="1609"/>
                    <a:pt x="229" y="1840"/>
                  </a:cubicBezTo>
                  <a:cubicBezTo>
                    <a:pt x="344" y="1955"/>
                    <a:pt x="495" y="2012"/>
                    <a:pt x="646" y="2012"/>
                  </a:cubicBezTo>
                  <a:cubicBezTo>
                    <a:pt x="797" y="2012"/>
                    <a:pt x="947" y="1955"/>
                    <a:pt x="1063" y="1840"/>
                  </a:cubicBezTo>
                  <a:lnTo>
                    <a:pt x="1896" y="1007"/>
                  </a:lnTo>
                  <a:cubicBezTo>
                    <a:pt x="2125" y="776"/>
                    <a:pt x="2125" y="404"/>
                    <a:pt x="1896" y="173"/>
                  </a:cubicBezTo>
                  <a:cubicBezTo>
                    <a:pt x="1781" y="58"/>
                    <a:pt x="1630" y="0"/>
                    <a:pt x="14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46"/>
            <p:cNvSpPr/>
            <p:nvPr/>
          </p:nvSpPr>
          <p:spPr>
            <a:xfrm>
              <a:off x="5715558" y="2932499"/>
              <a:ext cx="59785" cy="56524"/>
            </a:xfrm>
            <a:custGeom>
              <a:avLst/>
              <a:gdLst/>
              <a:ahLst/>
              <a:cxnLst/>
              <a:rect l="l" t="t" r="r" b="b"/>
              <a:pathLst>
                <a:path w="2127" h="2011" extrusionOk="0">
                  <a:moveTo>
                    <a:pt x="1479" y="0"/>
                  </a:moveTo>
                  <a:cubicBezTo>
                    <a:pt x="1329" y="0"/>
                    <a:pt x="1178" y="58"/>
                    <a:pt x="1063" y="172"/>
                  </a:cubicBezTo>
                  <a:lnTo>
                    <a:pt x="231" y="1006"/>
                  </a:lnTo>
                  <a:cubicBezTo>
                    <a:pt x="0" y="1236"/>
                    <a:pt x="0" y="1608"/>
                    <a:pt x="231" y="1839"/>
                  </a:cubicBezTo>
                  <a:cubicBezTo>
                    <a:pt x="345" y="1954"/>
                    <a:pt x="496" y="2011"/>
                    <a:pt x="647" y="2011"/>
                  </a:cubicBezTo>
                  <a:cubicBezTo>
                    <a:pt x="797" y="2011"/>
                    <a:pt x="948" y="1954"/>
                    <a:pt x="1063" y="1839"/>
                  </a:cubicBezTo>
                  <a:lnTo>
                    <a:pt x="1896" y="1006"/>
                  </a:lnTo>
                  <a:cubicBezTo>
                    <a:pt x="2127" y="776"/>
                    <a:pt x="2127" y="403"/>
                    <a:pt x="1896" y="172"/>
                  </a:cubicBezTo>
                  <a:cubicBezTo>
                    <a:pt x="1781" y="58"/>
                    <a:pt x="1630" y="0"/>
                    <a:pt x="14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46"/>
            <p:cNvSpPr/>
            <p:nvPr/>
          </p:nvSpPr>
          <p:spPr>
            <a:xfrm>
              <a:off x="5770199" y="2971513"/>
              <a:ext cx="44157" cy="40953"/>
            </a:xfrm>
            <a:custGeom>
              <a:avLst/>
              <a:gdLst/>
              <a:ahLst/>
              <a:cxnLst/>
              <a:rect l="l" t="t" r="r" b="b"/>
              <a:pathLst>
                <a:path w="1571" h="1457" extrusionOk="0">
                  <a:moveTo>
                    <a:pt x="923" y="0"/>
                  </a:moveTo>
                  <a:cubicBezTo>
                    <a:pt x="773" y="0"/>
                    <a:pt x="622" y="58"/>
                    <a:pt x="507" y="172"/>
                  </a:cubicBezTo>
                  <a:lnTo>
                    <a:pt x="229" y="451"/>
                  </a:lnTo>
                  <a:cubicBezTo>
                    <a:pt x="0" y="680"/>
                    <a:pt x="0" y="1054"/>
                    <a:pt x="229" y="1284"/>
                  </a:cubicBezTo>
                  <a:cubicBezTo>
                    <a:pt x="345" y="1399"/>
                    <a:pt x="495" y="1456"/>
                    <a:pt x="646" y="1456"/>
                  </a:cubicBezTo>
                  <a:cubicBezTo>
                    <a:pt x="797" y="1456"/>
                    <a:pt x="947" y="1399"/>
                    <a:pt x="1063" y="1284"/>
                  </a:cubicBezTo>
                  <a:lnTo>
                    <a:pt x="1340" y="1006"/>
                  </a:lnTo>
                  <a:cubicBezTo>
                    <a:pt x="1571" y="776"/>
                    <a:pt x="1571" y="403"/>
                    <a:pt x="1340" y="172"/>
                  </a:cubicBezTo>
                  <a:cubicBezTo>
                    <a:pt x="1225" y="58"/>
                    <a:pt x="1074" y="0"/>
                    <a:pt x="9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46"/>
            <p:cNvSpPr/>
            <p:nvPr/>
          </p:nvSpPr>
          <p:spPr>
            <a:xfrm>
              <a:off x="5676544" y="2877858"/>
              <a:ext cx="75384" cy="72152"/>
            </a:xfrm>
            <a:custGeom>
              <a:avLst/>
              <a:gdLst/>
              <a:ahLst/>
              <a:cxnLst/>
              <a:rect l="l" t="t" r="r" b="b"/>
              <a:pathLst>
                <a:path w="2682" h="2567" extrusionOk="0">
                  <a:moveTo>
                    <a:pt x="2035" y="1"/>
                  </a:moveTo>
                  <a:cubicBezTo>
                    <a:pt x="1884" y="1"/>
                    <a:pt x="1733" y="58"/>
                    <a:pt x="1619" y="174"/>
                  </a:cubicBezTo>
                  <a:lnTo>
                    <a:pt x="229" y="1562"/>
                  </a:lnTo>
                  <a:cubicBezTo>
                    <a:pt x="0" y="1792"/>
                    <a:pt x="0" y="2164"/>
                    <a:pt x="229" y="2395"/>
                  </a:cubicBezTo>
                  <a:cubicBezTo>
                    <a:pt x="344" y="2510"/>
                    <a:pt x="496" y="2567"/>
                    <a:pt x="646" y="2567"/>
                  </a:cubicBezTo>
                  <a:cubicBezTo>
                    <a:pt x="797" y="2567"/>
                    <a:pt x="948" y="2510"/>
                    <a:pt x="1063" y="2395"/>
                  </a:cubicBezTo>
                  <a:lnTo>
                    <a:pt x="2451" y="1007"/>
                  </a:lnTo>
                  <a:cubicBezTo>
                    <a:pt x="2681" y="776"/>
                    <a:pt x="2681" y="403"/>
                    <a:pt x="2451" y="174"/>
                  </a:cubicBezTo>
                  <a:cubicBezTo>
                    <a:pt x="2336" y="58"/>
                    <a:pt x="2185" y="1"/>
                    <a:pt x="2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46"/>
            <p:cNvSpPr/>
            <p:nvPr/>
          </p:nvSpPr>
          <p:spPr>
            <a:xfrm>
              <a:off x="5607400" y="2683073"/>
              <a:ext cx="339623" cy="298164"/>
            </a:xfrm>
            <a:custGeom>
              <a:avLst/>
              <a:gdLst/>
              <a:ahLst/>
              <a:cxnLst/>
              <a:rect l="l" t="t" r="r" b="b"/>
              <a:pathLst>
                <a:path w="12083" h="10608" extrusionOk="0">
                  <a:moveTo>
                    <a:pt x="3763" y="1"/>
                  </a:moveTo>
                  <a:cubicBezTo>
                    <a:pt x="3663" y="1"/>
                    <a:pt x="3563" y="39"/>
                    <a:pt x="3486" y="115"/>
                  </a:cubicBezTo>
                  <a:lnTo>
                    <a:pt x="154" y="3446"/>
                  </a:lnTo>
                  <a:cubicBezTo>
                    <a:pt x="1" y="3599"/>
                    <a:pt x="1" y="3849"/>
                    <a:pt x="154" y="4002"/>
                  </a:cubicBezTo>
                  <a:lnTo>
                    <a:pt x="834" y="4693"/>
                  </a:lnTo>
                  <a:cubicBezTo>
                    <a:pt x="1050" y="4909"/>
                    <a:pt x="1212" y="5171"/>
                    <a:pt x="1308" y="5460"/>
                  </a:cubicBezTo>
                  <a:lnTo>
                    <a:pt x="1440" y="5854"/>
                  </a:lnTo>
                  <a:lnTo>
                    <a:pt x="1578" y="5716"/>
                  </a:lnTo>
                  <a:cubicBezTo>
                    <a:pt x="1847" y="5448"/>
                    <a:pt x="2199" y="5314"/>
                    <a:pt x="2551" y="5314"/>
                  </a:cubicBezTo>
                  <a:cubicBezTo>
                    <a:pt x="2903" y="5314"/>
                    <a:pt x="3255" y="5448"/>
                    <a:pt x="3523" y="5716"/>
                  </a:cubicBezTo>
                  <a:cubicBezTo>
                    <a:pt x="3692" y="5885"/>
                    <a:pt x="3803" y="6091"/>
                    <a:pt x="3864" y="6305"/>
                  </a:cubicBezTo>
                  <a:cubicBezTo>
                    <a:pt x="4064" y="6202"/>
                    <a:pt x="4284" y="6150"/>
                    <a:pt x="4504" y="6150"/>
                  </a:cubicBezTo>
                  <a:cubicBezTo>
                    <a:pt x="4853" y="6150"/>
                    <a:pt x="5201" y="6281"/>
                    <a:pt x="5467" y="6548"/>
                  </a:cubicBezTo>
                  <a:cubicBezTo>
                    <a:pt x="5900" y="6981"/>
                    <a:pt x="5976" y="7632"/>
                    <a:pt x="5709" y="8150"/>
                  </a:cubicBezTo>
                  <a:cubicBezTo>
                    <a:pt x="5925" y="8211"/>
                    <a:pt x="6129" y="8322"/>
                    <a:pt x="6299" y="8492"/>
                  </a:cubicBezTo>
                  <a:cubicBezTo>
                    <a:pt x="6571" y="8763"/>
                    <a:pt x="6703" y="9122"/>
                    <a:pt x="6700" y="9480"/>
                  </a:cubicBezTo>
                  <a:cubicBezTo>
                    <a:pt x="6706" y="9480"/>
                    <a:pt x="6711" y="9480"/>
                    <a:pt x="6717" y="9480"/>
                  </a:cubicBezTo>
                  <a:cubicBezTo>
                    <a:pt x="7067" y="9480"/>
                    <a:pt x="7419" y="9612"/>
                    <a:pt x="7687" y="9880"/>
                  </a:cubicBezTo>
                  <a:cubicBezTo>
                    <a:pt x="7824" y="10017"/>
                    <a:pt x="8243" y="10434"/>
                    <a:pt x="8243" y="10434"/>
                  </a:cubicBezTo>
                  <a:cubicBezTo>
                    <a:pt x="8357" y="10550"/>
                    <a:pt x="8508" y="10607"/>
                    <a:pt x="8659" y="10607"/>
                  </a:cubicBezTo>
                  <a:cubicBezTo>
                    <a:pt x="8810" y="10607"/>
                    <a:pt x="8961" y="10550"/>
                    <a:pt x="9076" y="10434"/>
                  </a:cubicBezTo>
                  <a:cubicBezTo>
                    <a:pt x="9305" y="10205"/>
                    <a:pt x="9305" y="9831"/>
                    <a:pt x="9076" y="9602"/>
                  </a:cubicBezTo>
                  <a:lnTo>
                    <a:pt x="8104" y="8630"/>
                  </a:lnTo>
                  <a:cubicBezTo>
                    <a:pt x="7951" y="8477"/>
                    <a:pt x="7951" y="8229"/>
                    <a:pt x="8104" y="8074"/>
                  </a:cubicBezTo>
                  <a:cubicBezTo>
                    <a:pt x="8181" y="7998"/>
                    <a:pt x="8281" y="7959"/>
                    <a:pt x="8381" y="7959"/>
                  </a:cubicBezTo>
                  <a:cubicBezTo>
                    <a:pt x="8482" y="7959"/>
                    <a:pt x="8582" y="7998"/>
                    <a:pt x="8659" y="8074"/>
                  </a:cubicBezTo>
                  <a:lnTo>
                    <a:pt x="9631" y="9046"/>
                  </a:lnTo>
                  <a:cubicBezTo>
                    <a:pt x="9746" y="9162"/>
                    <a:pt x="9897" y="9219"/>
                    <a:pt x="10047" y="9219"/>
                  </a:cubicBezTo>
                  <a:cubicBezTo>
                    <a:pt x="10198" y="9219"/>
                    <a:pt x="10349" y="9162"/>
                    <a:pt x="10464" y="9046"/>
                  </a:cubicBezTo>
                  <a:cubicBezTo>
                    <a:pt x="10693" y="8817"/>
                    <a:pt x="10693" y="8443"/>
                    <a:pt x="10464" y="8214"/>
                  </a:cubicBezTo>
                  <a:lnTo>
                    <a:pt x="9492" y="7242"/>
                  </a:lnTo>
                  <a:cubicBezTo>
                    <a:pt x="9339" y="7089"/>
                    <a:pt x="9339" y="6839"/>
                    <a:pt x="9492" y="6686"/>
                  </a:cubicBezTo>
                  <a:cubicBezTo>
                    <a:pt x="9569" y="6610"/>
                    <a:pt x="9669" y="6571"/>
                    <a:pt x="9769" y="6571"/>
                  </a:cubicBezTo>
                  <a:cubicBezTo>
                    <a:pt x="9870" y="6571"/>
                    <a:pt x="9970" y="6610"/>
                    <a:pt x="10047" y="6686"/>
                  </a:cubicBezTo>
                  <a:lnTo>
                    <a:pt x="11019" y="7658"/>
                  </a:lnTo>
                  <a:cubicBezTo>
                    <a:pt x="11134" y="7774"/>
                    <a:pt x="11285" y="7831"/>
                    <a:pt x="11435" y="7831"/>
                  </a:cubicBezTo>
                  <a:cubicBezTo>
                    <a:pt x="11586" y="7831"/>
                    <a:pt x="11737" y="7774"/>
                    <a:pt x="11852" y="7658"/>
                  </a:cubicBezTo>
                  <a:cubicBezTo>
                    <a:pt x="12083" y="7429"/>
                    <a:pt x="12083" y="7055"/>
                    <a:pt x="11852" y="6825"/>
                  </a:cubicBezTo>
                  <a:lnTo>
                    <a:pt x="9464" y="4437"/>
                  </a:lnTo>
                  <a:cubicBezTo>
                    <a:pt x="9137" y="4653"/>
                    <a:pt x="8759" y="4761"/>
                    <a:pt x="8381" y="4761"/>
                  </a:cubicBezTo>
                  <a:cubicBezTo>
                    <a:pt x="7879" y="4761"/>
                    <a:pt x="7376" y="4570"/>
                    <a:pt x="6993" y="4188"/>
                  </a:cubicBezTo>
                  <a:cubicBezTo>
                    <a:pt x="6917" y="4111"/>
                    <a:pt x="6816" y="4073"/>
                    <a:pt x="6715" y="4073"/>
                  </a:cubicBezTo>
                  <a:cubicBezTo>
                    <a:pt x="6615" y="4073"/>
                    <a:pt x="6515" y="4111"/>
                    <a:pt x="6439" y="4188"/>
                  </a:cubicBezTo>
                  <a:cubicBezTo>
                    <a:pt x="6056" y="4571"/>
                    <a:pt x="5553" y="4762"/>
                    <a:pt x="5050" y="4762"/>
                  </a:cubicBezTo>
                  <a:cubicBezTo>
                    <a:pt x="4547" y="4762"/>
                    <a:pt x="4044" y="4571"/>
                    <a:pt x="3661" y="4188"/>
                  </a:cubicBezTo>
                  <a:cubicBezTo>
                    <a:pt x="3201" y="3729"/>
                    <a:pt x="3201" y="2980"/>
                    <a:pt x="3661" y="2522"/>
                  </a:cubicBezTo>
                  <a:lnTo>
                    <a:pt x="5049" y="1134"/>
                  </a:lnTo>
                  <a:lnTo>
                    <a:pt x="4041" y="115"/>
                  </a:lnTo>
                  <a:cubicBezTo>
                    <a:pt x="3964" y="39"/>
                    <a:pt x="3864" y="1"/>
                    <a:pt x="37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46"/>
            <p:cNvSpPr/>
            <p:nvPr/>
          </p:nvSpPr>
          <p:spPr>
            <a:xfrm>
              <a:off x="5720617" y="2682090"/>
              <a:ext cx="265700" cy="171371"/>
            </a:xfrm>
            <a:custGeom>
              <a:avLst/>
              <a:gdLst/>
              <a:ahLst/>
              <a:cxnLst/>
              <a:rect l="l" t="t" r="r" b="b"/>
              <a:pathLst>
                <a:path w="9453" h="6097" extrusionOk="0">
                  <a:moveTo>
                    <a:pt x="5689" y="0"/>
                  </a:moveTo>
                  <a:cubicBezTo>
                    <a:pt x="5589" y="0"/>
                    <a:pt x="5488" y="39"/>
                    <a:pt x="5411" y="115"/>
                  </a:cubicBezTo>
                  <a:lnTo>
                    <a:pt x="4505" y="1022"/>
                  </a:lnTo>
                  <a:cubicBezTo>
                    <a:pt x="4409" y="1120"/>
                    <a:pt x="4276" y="1174"/>
                    <a:pt x="4139" y="1174"/>
                  </a:cubicBezTo>
                  <a:lnTo>
                    <a:pt x="2457" y="1174"/>
                  </a:lnTo>
                  <a:cubicBezTo>
                    <a:pt x="2250" y="1174"/>
                    <a:pt x="2050" y="1257"/>
                    <a:pt x="1903" y="1404"/>
                  </a:cubicBezTo>
                  <a:lnTo>
                    <a:pt x="103" y="3204"/>
                  </a:lnTo>
                  <a:cubicBezTo>
                    <a:pt x="10" y="3297"/>
                    <a:pt x="1" y="3445"/>
                    <a:pt x="81" y="3550"/>
                  </a:cubicBezTo>
                  <a:cubicBezTo>
                    <a:pt x="320" y="3862"/>
                    <a:pt x="670" y="4018"/>
                    <a:pt x="1021" y="4018"/>
                  </a:cubicBezTo>
                  <a:cubicBezTo>
                    <a:pt x="1322" y="4018"/>
                    <a:pt x="1624" y="3903"/>
                    <a:pt x="1855" y="3672"/>
                  </a:cubicBezTo>
                  <a:cubicBezTo>
                    <a:pt x="2085" y="3442"/>
                    <a:pt x="2386" y="3327"/>
                    <a:pt x="2688" y="3327"/>
                  </a:cubicBezTo>
                  <a:cubicBezTo>
                    <a:pt x="2932" y="3327"/>
                    <a:pt x="3176" y="3403"/>
                    <a:pt x="3381" y="3553"/>
                  </a:cubicBezTo>
                  <a:cubicBezTo>
                    <a:pt x="3685" y="3775"/>
                    <a:pt x="4039" y="3895"/>
                    <a:pt x="4385" y="3895"/>
                  </a:cubicBezTo>
                  <a:cubicBezTo>
                    <a:pt x="4743" y="3895"/>
                    <a:pt x="5093" y="3766"/>
                    <a:pt x="5369" y="3490"/>
                  </a:cubicBezTo>
                  <a:lnTo>
                    <a:pt x="5464" y="3395"/>
                  </a:lnTo>
                  <a:lnTo>
                    <a:pt x="8166" y="6097"/>
                  </a:lnTo>
                  <a:cubicBezTo>
                    <a:pt x="8203" y="5958"/>
                    <a:pt x="8203" y="5812"/>
                    <a:pt x="8167" y="5675"/>
                  </a:cubicBezTo>
                  <a:cubicBezTo>
                    <a:pt x="8104" y="5440"/>
                    <a:pt x="8196" y="5106"/>
                    <a:pt x="8368" y="4933"/>
                  </a:cubicBezTo>
                  <a:lnTo>
                    <a:pt x="9298" y="4002"/>
                  </a:lnTo>
                  <a:cubicBezTo>
                    <a:pt x="9453" y="3849"/>
                    <a:pt x="9453" y="3601"/>
                    <a:pt x="9298" y="3448"/>
                  </a:cubicBezTo>
                  <a:lnTo>
                    <a:pt x="5967" y="115"/>
                  </a:lnTo>
                  <a:cubicBezTo>
                    <a:pt x="5891" y="39"/>
                    <a:pt x="5790" y="0"/>
                    <a:pt x="56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 name="Google Shape;352;p46"/>
          <p:cNvGrpSpPr/>
          <p:nvPr/>
        </p:nvGrpSpPr>
        <p:grpSpPr>
          <a:xfrm>
            <a:off x="2168642" y="1874701"/>
            <a:ext cx="376697" cy="376753"/>
            <a:chOff x="4792030" y="2658901"/>
            <a:chExt cx="376697" cy="376753"/>
          </a:xfrm>
        </p:grpSpPr>
        <p:sp>
          <p:nvSpPr>
            <p:cNvPr id="353" name="Google Shape;353;p46"/>
            <p:cNvSpPr/>
            <p:nvPr/>
          </p:nvSpPr>
          <p:spPr>
            <a:xfrm>
              <a:off x="4903110" y="2769982"/>
              <a:ext cx="154535" cy="134747"/>
            </a:xfrm>
            <a:custGeom>
              <a:avLst/>
              <a:gdLst/>
              <a:ahLst/>
              <a:cxnLst/>
              <a:rect l="l" t="t" r="r" b="b"/>
              <a:pathLst>
                <a:path w="5498" h="4794" extrusionOk="0">
                  <a:moveTo>
                    <a:pt x="2749" y="1"/>
                  </a:moveTo>
                  <a:cubicBezTo>
                    <a:pt x="1234" y="1"/>
                    <a:pt x="1" y="1234"/>
                    <a:pt x="1" y="2749"/>
                  </a:cubicBezTo>
                  <a:cubicBezTo>
                    <a:pt x="1" y="3565"/>
                    <a:pt x="364" y="4290"/>
                    <a:pt x="929" y="4794"/>
                  </a:cubicBezTo>
                  <a:cubicBezTo>
                    <a:pt x="1371" y="4254"/>
                    <a:pt x="2032" y="3928"/>
                    <a:pt x="2749" y="3928"/>
                  </a:cubicBezTo>
                  <a:cubicBezTo>
                    <a:pt x="1882" y="3928"/>
                    <a:pt x="1179" y="3223"/>
                    <a:pt x="1179" y="2358"/>
                  </a:cubicBezTo>
                  <a:cubicBezTo>
                    <a:pt x="1179" y="1491"/>
                    <a:pt x="1882" y="786"/>
                    <a:pt x="2749" y="786"/>
                  </a:cubicBezTo>
                  <a:cubicBezTo>
                    <a:pt x="3615" y="786"/>
                    <a:pt x="4319" y="1491"/>
                    <a:pt x="4319" y="2358"/>
                  </a:cubicBezTo>
                  <a:cubicBezTo>
                    <a:pt x="4319" y="3223"/>
                    <a:pt x="3615" y="3928"/>
                    <a:pt x="2749" y="3928"/>
                  </a:cubicBezTo>
                  <a:cubicBezTo>
                    <a:pt x="3464" y="3928"/>
                    <a:pt x="4125" y="4254"/>
                    <a:pt x="4568" y="4794"/>
                  </a:cubicBezTo>
                  <a:cubicBezTo>
                    <a:pt x="5134" y="4290"/>
                    <a:pt x="5497" y="3565"/>
                    <a:pt x="5497" y="2749"/>
                  </a:cubicBezTo>
                  <a:cubicBezTo>
                    <a:pt x="5497" y="1234"/>
                    <a:pt x="4264" y="1"/>
                    <a:pt x="27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46"/>
            <p:cNvSpPr/>
            <p:nvPr/>
          </p:nvSpPr>
          <p:spPr>
            <a:xfrm>
              <a:off x="4947745" y="2902452"/>
              <a:ext cx="65266" cy="22092"/>
            </a:xfrm>
            <a:custGeom>
              <a:avLst/>
              <a:gdLst/>
              <a:ahLst/>
              <a:cxnLst/>
              <a:rect l="l" t="t" r="r" b="b"/>
              <a:pathLst>
                <a:path w="2322" h="786" extrusionOk="0">
                  <a:moveTo>
                    <a:pt x="1161" y="1"/>
                  </a:moveTo>
                  <a:cubicBezTo>
                    <a:pt x="710" y="1"/>
                    <a:pt x="294" y="195"/>
                    <a:pt x="1" y="519"/>
                  </a:cubicBezTo>
                  <a:cubicBezTo>
                    <a:pt x="354" y="685"/>
                    <a:pt x="745" y="786"/>
                    <a:pt x="1161" y="786"/>
                  </a:cubicBezTo>
                  <a:cubicBezTo>
                    <a:pt x="1577" y="786"/>
                    <a:pt x="1968" y="685"/>
                    <a:pt x="2321" y="519"/>
                  </a:cubicBezTo>
                  <a:cubicBezTo>
                    <a:pt x="2028" y="195"/>
                    <a:pt x="1611" y="1"/>
                    <a:pt x="1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46"/>
            <p:cNvSpPr/>
            <p:nvPr/>
          </p:nvSpPr>
          <p:spPr>
            <a:xfrm>
              <a:off x="4792030" y="2658901"/>
              <a:ext cx="376697" cy="376753"/>
            </a:xfrm>
            <a:custGeom>
              <a:avLst/>
              <a:gdLst/>
              <a:ahLst/>
              <a:cxnLst/>
              <a:rect l="l" t="t" r="r" b="b"/>
              <a:pathLst>
                <a:path w="13402" h="13404" extrusionOk="0">
                  <a:moveTo>
                    <a:pt x="6701" y="3168"/>
                  </a:moveTo>
                  <a:cubicBezTo>
                    <a:pt x="8649" y="3168"/>
                    <a:pt x="10234" y="4753"/>
                    <a:pt x="10234" y="6703"/>
                  </a:cubicBezTo>
                  <a:cubicBezTo>
                    <a:pt x="10234" y="8683"/>
                    <a:pt x="8603" y="10236"/>
                    <a:pt x="6701" y="10236"/>
                  </a:cubicBezTo>
                  <a:cubicBezTo>
                    <a:pt x="4798" y="10236"/>
                    <a:pt x="3166" y="8683"/>
                    <a:pt x="3166" y="6703"/>
                  </a:cubicBezTo>
                  <a:cubicBezTo>
                    <a:pt x="3166" y="4753"/>
                    <a:pt x="4753" y="3168"/>
                    <a:pt x="6701" y="3168"/>
                  </a:cubicBezTo>
                  <a:close/>
                  <a:moveTo>
                    <a:pt x="5916" y="1"/>
                  </a:moveTo>
                  <a:cubicBezTo>
                    <a:pt x="5735" y="1"/>
                    <a:pt x="5579" y="123"/>
                    <a:pt x="5535" y="298"/>
                  </a:cubicBezTo>
                  <a:lnTo>
                    <a:pt x="5155" y="1841"/>
                  </a:lnTo>
                  <a:cubicBezTo>
                    <a:pt x="4880" y="1930"/>
                    <a:pt x="4611" y="2039"/>
                    <a:pt x="4357" y="2172"/>
                  </a:cubicBezTo>
                  <a:lnTo>
                    <a:pt x="3016" y="1368"/>
                  </a:lnTo>
                  <a:cubicBezTo>
                    <a:pt x="2953" y="1331"/>
                    <a:pt x="2882" y="1312"/>
                    <a:pt x="2813" y="1312"/>
                  </a:cubicBezTo>
                  <a:cubicBezTo>
                    <a:pt x="2711" y="1312"/>
                    <a:pt x="2611" y="1351"/>
                    <a:pt x="2537" y="1426"/>
                  </a:cubicBezTo>
                  <a:lnTo>
                    <a:pt x="1426" y="2537"/>
                  </a:lnTo>
                  <a:cubicBezTo>
                    <a:pt x="1298" y="2664"/>
                    <a:pt x="1275" y="2863"/>
                    <a:pt x="1366" y="3017"/>
                  </a:cubicBezTo>
                  <a:lnTo>
                    <a:pt x="2171" y="4357"/>
                  </a:lnTo>
                  <a:cubicBezTo>
                    <a:pt x="2039" y="4613"/>
                    <a:pt x="1928" y="4880"/>
                    <a:pt x="1841" y="5157"/>
                  </a:cubicBezTo>
                  <a:lnTo>
                    <a:pt x="297" y="5536"/>
                  </a:lnTo>
                  <a:cubicBezTo>
                    <a:pt x="123" y="5580"/>
                    <a:pt x="0" y="5736"/>
                    <a:pt x="0" y="5916"/>
                  </a:cubicBezTo>
                  <a:lnTo>
                    <a:pt x="0" y="7488"/>
                  </a:lnTo>
                  <a:cubicBezTo>
                    <a:pt x="0" y="7667"/>
                    <a:pt x="123" y="7824"/>
                    <a:pt x="297" y="7867"/>
                  </a:cubicBezTo>
                  <a:lnTo>
                    <a:pt x="1841" y="8248"/>
                  </a:lnTo>
                  <a:cubicBezTo>
                    <a:pt x="1928" y="8524"/>
                    <a:pt x="2039" y="8791"/>
                    <a:pt x="2171" y="9047"/>
                  </a:cubicBezTo>
                  <a:lnTo>
                    <a:pt x="1366" y="10386"/>
                  </a:lnTo>
                  <a:cubicBezTo>
                    <a:pt x="1275" y="10541"/>
                    <a:pt x="1299" y="10740"/>
                    <a:pt x="1426" y="10867"/>
                  </a:cubicBezTo>
                  <a:lnTo>
                    <a:pt x="2537" y="11977"/>
                  </a:lnTo>
                  <a:cubicBezTo>
                    <a:pt x="2619" y="12059"/>
                    <a:pt x="2731" y="12109"/>
                    <a:pt x="2841" y="12109"/>
                  </a:cubicBezTo>
                  <a:cubicBezTo>
                    <a:pt x="2901" y="12109"/>
                    <a:pt x="2961" y="12094"/>
                    <a:pt x="3016" y="12062"/>
                  </a:cubicBezTo>
                  <a:lnTo>
                    <a:pt x="4357" y="11231"/>
                  </a:lnTo>
                  <a:cubicBezTo>
                    <a:pt x="4611" y="11364"/>
                    <a:pt x="4880" y="11475"/>
                    <a:pt x="5155" y="11563"/>
                  </a:cubicBezTo>
                  <a:lnTo>
                    <a:pt x="5535" y="13106"/>
                  </a:lnTo>
                  <a:cubicBezTo>
                    <a:pt x="5579" y="13281"/>
                    <a:pt x="5735" y="13403"/>
                    <a:pt x="5916" y="13403"/>
                  </a:cubicBezTo>
                  <a:lnTo>
                    <a:pt x="7486" y="13403"/>
                  </a:lnTo>
                  <a:cubicBezTo>
                    <a:pt x="7666" y="13403"/>
                    <a:pt x="7823" y="13281"/>
                    <a:pt x="7867" y="13106"/>
                  </a:cubicBezTo>
                  <a:lnTo>
                    <a:pt x="8247" y="11563"/>
                  </a:lnTo>
                  <a:cubicBezTo>
                    <a:pt x="8522" y="11474"/>
                    <a:pt x="8790" y="11364"/>
                    <a:pt x="9045" y="11231"/>
                  </a:cubicBezTo>
                  <a:lnTo>
                    <a:pt x="10386" y="12036"/>
                  </a:lnTo>
                  <a:cubicBezTo>
                    <a:pt x="10449" y="12073"/>
                    <a:pt x="10519" y="12091"/>
                    <a:pt x="10589" y="12091"/>
                  </a:cubicBezTo>
                  <a:cubicBezTo>
                    <a:pt x="10690" y="12091"/>
                    <a:pt x="10790" y="12053"/>
                    <a:pt x="10865" y="11977"/>
                  </a:cubicBezTo>
                  <a:lnTo>
                    <a:pt x="11976" y="10867"/>
                  </a:lnTo>
                  <a:cubicBezTo>
                    <a:pt x="12103" y="10740"/>
                    <a:pt x="12127" y="10541"/>
                    <a:pt x="12034" y="10386"/>
                  </a:cubicBezTo>
                  <a:lnTo>
                    <a:pt x="11231" y="9047"/>
                  </a:lnTo>
                  <a:cubicBezTo>
                    <a:pt x="11363" y="8791"/>
                    <a:pt x="11474" y="8524"/>
                    <a:pt x="11561" y="8248"/>
                  </a:cubicBezTo>
                  <a:lnTo>
                    <a:pt x="13104" y="7867"/>
                  </a:lnTo>
                  <a:cubicBezTo>
                    <a:pt x="13279" y="7824"/>
                    <a:pt x="13402" y="7667"/>
                    <a:pt x="13402" y="7488"/>
                  </a:cubicBezTo>
                  <a:lnTo>
                    <a:pt x="13402" y="5916"/>
                  </a:lnTo>
                  <a:cubicBezTo>
                    <a:pt x="13402" y="5736"/>
                    <a:pt x="13279" y="5580"/>
                    <a:pt x="13104" y="5536"/>
                  </a:cubicBezTo>
                  <a:lnTo>
                    <a:pt x="11561" y="5157"/>
                  </a:lnTo>
                  <a:cubicBezTo>
                    <a:pt x="11474" y="4880"/>
                    <a:pt x="11363" y="4613"/>
                    <a:pt x="11231" y="4357"/>
                  </a:cubicBezTo>
                  <a:lnTo>
                    <a:pt x="12034" y="3017"/>
                  </a:lnTo>
                  <a:cubicBezTo>
                    <a:pt x="12127" y="2863"/>
                    <a:pt x="12103" y="2664"/>
                    <a:pt x="11976" y="2537"/>
                  </a:cubicBezTo>
                  <a:lnTo>
                    <a:pt x="10865" y="1426"/>
                  </a:lnTo>
                  <a:cubicBezTo>
                    <a:pt x="10790" y="1351"/>
                    <a:pt x="10690" y="1312"/>
                    <a:pt x="10588" y="1312"/>
                  </a:cubicBezTo>
                  <a:cubicBezTo>
                    <a:pt x="10519" y="1312"/>
                    <a:pt x="10449" y="1330"/>
                    <a:pt x="10386" y="1368"/>
                  </a:cubicBezTo>
                  <a:lnTo>
                    <a:pt x="9045" y="2172"/>
                  </a:lnTo>
                  <a:cubicBezTo>
                    <a:pt x="8790" y="2039"/>
                    <a:pt x="8522" y="1930"/>
                    <a:pt x="8247" y="1841"/>
                  </a:cubicBezTo>
                  <a:lnTo>
                    <a:pt x="7867" y="298"/>
                  </a:lnTo>
                  <a:cubicBezTo>
                    <a:pt x="7823" y="123"/>
                    <a:pt x="7666" y="1"/>
                    <a:pt x="74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46"/>
            <p:cNvSpPr/>
            <p:nvPr/>
          </p:nvSpPr>
          <p:spPr>
            <a:xfrm>
              <a:off x="4958285" y="2814139"/>
              <a:ext cx="44185" cy="44157"/>
            </a:xfrm>
            <a:custGeom>
              <a:avLst/>
              <a:gdLst/>
              <a:ahLst/>
              <a:cxnLst/>
              <a:rect l="l" t="t" r="r" b="b"/>
              <a:pathLst>
                <a:path w="1572" h="1571" extrusionOk="0">
                  <a:moveTo>
                    <a:pt x="786" y="0"/>
                  </a:moveTo>
                  <a:cubicBezTo>
                    <a:pt x="353" y="0"/>
                    <a:pt x="1" y="354"/>
                    <a:pt x="1" y="786"/>
                  </a:cubicBezTo>
                  <a:cubicBezTo>
                    <a:pt x="1" y="1219"/>
                    <a:pt x="353" y="1571"/>
                    <a:pt x="786" y="1571"/>
                  </a:cubicBezTo>
                  <a:cubicBezTo>
                    <a:pt x="1218" y="1571"/>
                    <a:pt x="1571" y="1219"/>
                    <a:pt x="1571" y="786"/>
                  </a:cubicBezTo>
                  <a:cubicBezTo>
                    <a:pt x="1571" y="354"/>
                    <a:pt x="1218" y="0"/>
                    <a:pt x="7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60"/>
        <p:cNvGrpSpPr/>
        <p:nvPr/>
      </p:nvGrpSpPr>
      <p:grpSpPr>
        <a:xfrm>
          <a:off x="0" y="0"/>
          <a:ext cx="0" cy="0"/>
          <a:chOff x="0" y="0"/>
          <a:chExt cx="0" cy="0"/>
        </a:xfrm>
      </p:grpSpPr>
      <p:sp>
        <p:nvSpPr>
          <p:cNvPr id="361" name="Google Shape;361;p47"/>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Divide the content in four ideas</a:t>
            </a:r>
            <a:endParaRPr/>
          </a:p>
        </p:txBody>
      </p:sp>
      <p:sp>
        <p:nvSpPr>
          <p:cNvPr id="362" name="Google Shape;362;p47"/>
          <p:cNvSpPr txBox="1">
            <a:spLocks noGrp="1"/>
          </p:cNvSpPr>
          <p:nvPr>
            <p:ph type="subTitle" idx="5"/>
          </p:nvPr>
        </p:nvSpPr>
        <p:spPr>
          <a:xfrm>
            <a:off x="713225" y="3012515"/>
            <a:ext cx="1493100" cy="1591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Mars is actually a very cold place</a:t>
            </a:r>
            <a:endParaRPr/>
          </a:p>
        </p:txBody>
      </p:sp>
      <p:sp>
        <p:nvSpPr>
          <p:cNvPr id="363" name="Google Shape;363;p47"/>
          <p:cNvSpPr txBox="1">
            <a:spLocks noGrp="1"/>
          </p:cNvSpPr>
          <p:nvPr>
            <p:ph type="subTitle" idx="6"/>
          </p:nvPr>
        </p:nvSpPr>
        <p:spPr>
          <a:xfrm>
            <a:off x="2788042" y="3012515"/>
            <a:ext cx="1493100" cy="1591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is the second planet from the Sun</a:t>
            </a:r>
            <a:endParaRPr/>
          </a:p>
        </p:txBody>
      </p:sp>
      <p:sp>
        <p:nvSpPr>
          <p:cNvPr id="364" name="Google Shape;364;p47"/>
          <p:cNvSpPr txBox="1">
            <a:spLocks noGrp="1"/>
          </p:cNvSpPr>
          <p:nvPr>
            <p:ph type="subTitle" idx="7"/>
          </p:nvPr>
        </p:nvSpPr>
        <p:spPr>
          <a:xfrm>
            <a:off x="4862858" y="3012515"/>
            <a:ext cx="1493100" cy="1591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Jupiter is the biggest planet of them all</a:t>
            </a:r>
            <a:endParaRPr/>
          </a:p>
        </p:txBody>
      </p:sp>
      <p:sp>
        <p:nvSpPr>
          <p:cNvPr id="365" name="Google Shape;365;p47"/>
          <p:cNvSpPr txBox="1">
            <a:spLocks noGrp="1"/>
          </p:cNvSpPr>
          <p:nvPr>
            <p:ph type="subTitle" idx="8"/>
          </p:nvPr>
        </p:nvSpPr>
        <p:spPr>
          <a:xfrm>
            <a:off x="6937675" y="3012515"/>
            <a:ext cx="1493100" cy="1591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Saturn is a gas giant and has several rings</a:t>
            </a:r>
            <a:endParaRPr/>
          </a:p>
        </p:txBody>
      </p:sp>
      <p:sp>
        <p:nvSpPr>
          <p:cNvPr id="366" name="Google Shape;366;p47"/>
          <p:cNvSpPr txBox="1">
            <a:spLocks noGrp="1"/>
          </p:cNvSpPr>
          <p:nvPr>
            <p:ph type="subTitle" idx="1"/>
          </p:nvPr>
        </p:nvSpPr>
        <p:spPr>
          <a:xfrm>
            <a:off x="713225" y="2521850"/>
            <a:ext cx="1493100" cy="490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Mars</a:t>
            </a:r>
            <a:endParaRPr/>
          </a:p>
        </p:txBody>
      </p:sp>
      <p:sp>
        <p:nvSpPr>
          <p:cNvPr id="367" name="Google Shape;367;p47"/>
          <p:cNvSpPr txBox="1">
            <a:spLocks noGrp="1"/>
          </p:cNvSpPr>
          <p:nvPr>
            <p:ph type="subTitle" idx="2"/>
          </p:nvPr>
        </p:nvSpPr>
        <p:spPr>
          <a:xfrm>
            <a:off x="4862856" y="2521850"/>
            <a:ext cx="1493100" cy="490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Jupiter</a:t>
            </a:r>
            <a:endParaRPr/>
          </a:p>
        </p:txBody>
      </p:sp>
      <p:sp>
        <p:nvSpPr>
          <p:cNvPr id="368" name="Google Shape;368;p47"/>
          <p:cNvSpPr txBox="1">
            <a:spLocks noGrp="1"/>
          </p:cNvSpPr>
          <p:nvPr>
            <p:ph type="subTitle" idx="3"/>
          </p:nvPr>
        </p:nvSpPr>
        <p:spPr>
          <a:xfrm>
            <a:off x="2788041" y="2521850"/>
            <a:ext cx="1493100" cy="490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Venus</a:t>
            </a:r>
            <a:endParaRPr/>
          </a:p>
        </p:txBody>
      </p:sp>
      <p:sp>
        <p:nvSpPr>
          <p:cNvPr id="369" name="Google Shape;369;p47"/>
          <p:cNvSpPr txBox="1">
            <a:spLocks noGrp="1"/>
          </p:cNvSpPr>
          <p:nvPr>
            <p:ph type="subTitle" idx="4"/>
          </p:nvPr>
        </p:nvSpPr>
        <p:spPr>
          <a:xfrm>
            <a:off x="6937672" y="2521850"/>
            <a:ext cx="1493100" cy="490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Saturn</a:t>
            </a:r>
            <a:endParaRPr/>
          </a:p>
        </p:txBody>
      </p:sp>
      <p:sp>
        <p:nvSpPr>
          <p:cNvPr id="370" name="Google Shape;370;p47"/>
          <p:cNvSpPr/>
          <p:nvPr/>
        </p:nvSpPr>
        <p:spPr>
          <a:xfrm>
            <a:off x="792425" y="1567975"/>
            <a:ext cx="572700" cy="5727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47"/>
          <p:cNvSpPr/>
          <p:nvPr/>
        </p:nvSpPr>
        <p:spPr>
          <a:xfrm>
            <a:off x="7971421" y="4208550"/>
            <a:ext cx="270000" cy="256500"/>
          </a:xfrm>
          <a:prstGeom prst="star5">
            <a:avLst>
              <a:gd name="adj" fmla="val 19098"/>
              <a:gd name="hf" fmla="val 105146"/>
              <a:gd name="vf" fmla="val 11055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47"/>
          <p:cNvSpPr/>
          <p:nvPr/>
        </p:nvSpPr>
        <p:spPr>
          <a:xfrm>
            <a:off x="2867250" y="1567975"/>
            <a:ext cx="572700" cy="5727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47"/>
          <p:cNvSpPr/>
          <p:nvPr/>
        </p:nvSpPr>
        <p:spPr>
          <a:xfrm>
            <a:off x="4942075" y="1567975"/>
            <a:ext cx="572700" cy="5727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47"/>
          <p:cNvSpPr/>
          <p:nvPr/>
        </p:nvSpPr>
        <p:spPr>
          <a:xfrm>
            <a:off x="7016900" y="1567975"/>
            <a:ext cx="572700" cy="5727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5" name="Google Shape;375;p47"/>
          <p:cNvGrpSpPr/>
          <p:nvPr/>
        </p:nvGrpSpPr>
        <p:grpSpPr>
          <a:xfrm>
            <a:off x="2987393" y="1665949"/>
            <a:ext cx="332427" cy="376753"/>
            <a:chOff x="3997655" y="3862689"/>
            <a:chExt cx="332427" cy="376753"/>
          </a:xfrm>
        </p:grpSpPr>
        <p:sp>
          <p:nvSpPr>
            <p:cNvPr id="376" name="Google Shape;376;p47"/>
            <p:cNvSpPr/>
            <p:nvPr/>
          </p:nvSpPr>
          <p:spPr>
            <a:xfrm>
              <a:off x="4060532" y="3862689"/>
              <a:ext cx="202683" cy="199451"/>
            </a:xfrm>
            <a:custGeom>
              <a:avLst/>
              <a:gdLst/>
              <a:ahLst/>
              <a:cxnLst/>
              <a:rect l="l" t="t" r="r" b="b"/>
              <a:pathLst>
                <a:path w="7211" h="7096" extrusionOk="0">
                  <a:moveTo>
                    <a:pt x="3676" y="2357"/>
                  </a:moveTo>
                  <a:cubicBezTo>
                    <a:pt x="3691" y="2357"/>
                    <a:pt x="3706" y="2357"/>
                    <a:pt x="3721" y="2359"/>
                  </a:cubicBezTo>
                  <a:cubicBezTo>
                    <a:pt x="3921" y="2381"/>
                    <a:pt x="4070" y="2558"/>
                    <a:pt x="4070" y="2759"/>
                  </a:cubicBezTo>
                  <a:lnTo>
                    <a:pt x="4070" y="4311"/>
                  </a:lnTo>
                  <a:cubicBezTo>
                    <a:pt x="4070" y="4512"/>
                    <a:pt x="3921" y="4689"/>
                    <a:pt x="3721" y="4710"/>
                  </a:cubicBezTo>
                  <a:cubicBezTo>
                    <a:pt x="3706" y="4712"/>
                    <a:pt x="3691" y="4713"/>
                    <a:pt x="3676" y="4713"/>
                  </a:cubicBezTo>
                  <a:cubicBezTo>
                    <a:pt x="3460" y="4713"/>
                    <a:pt x="3285" y="4537"/>
                    <a:pt x="3285" y="4321"/>
                  </a:cubicBezTo>
                  <a:lnTo>
                    <a:pt x="3285" y="2749"/>
                  </a:lnTo>
                  <a:cubicBezTo>
                    <a:pt x="3285" y="2533"/>
                    <a:pt x="3460" y="2357"/>
                    <a:pt x="3676" y="2357"/>
                  </a:cubicBezTo>
                  <a:close/>
                  <a:moveTo>
                    <a:pt x="3673" y="1"/>
                  </a:moveTo>
                  <a:cubicBezTo>
                    <a:pt x="1899" y="1"/>
                    <a:pt x="437" y="1345"/>
                    <a:pt x="186" y="2977"/>
                  </a:cubicBezTo>
                  <a:cubicBezTo>
                    <a:pt x="1" y="4178"/>
                    <a:pt x="428" y="5373"/>
                    <a:pt x="1329" y="6173"/>
                  </a:cubicBezTo>
                  <a:cubicBezTo>
                    <a:pt x="1627" y="6436"/>
                    <a:pt x="1832" y="6770"/>
                    <a:pt x="1961" y="7095"/>
                  </a:cubicBezTo>
                  <a:lnTo>
                    <a:pt x="5404" y="7095"/>
                  </a:lnTo>
                  <a:cubicBezTo>
                    <a:pt x="5537" y="6762"/>
                    <a:pt x="5748" y="6421"/>
                    <a:pt x="6049" y="6149"/>
                  </a:cubicBezTo>
                  <a:cubicBezTo>
                    <a:pt x="6787" y="5481"/>
                    <a:pt x="7211" y="4529"/>
                    <a:pt x="7211" y="3535"/>
                  </a:cubicBezTo>
                  <a:cubicBezTo>
                    <a:pt x="7211" y="1640"/>
                    <a:pt x="5707" y="59"/>
                    <a:pt x="3775" y="2"/>
                  </a:cubicBezTo>
                  <a:cubicBezTo>
                    <a:pt x="3741" y="1"/>
                    <a:pt x="3707" y="1"/>
                    <a:pt x="3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47"/>
            <p:cNvSpPr/>
            <p:nvPr/>
          </p:nvSpPr>
          <p:spPr>
            <a:xfrm>
              <a:off x="4085941" y="4084176"/>
              <a:ext cx="155856" cy="44157"/>
            </a:xfrm>
            <a:custGeom>
              <a:avLst/>
              <a:gdLst/>
              <a:ahLst/>
              <a:cxnLst/>
              <a:rect l="l" t="t" r="r" b="b"/>
              <a:pathLst>
                <a:path w="5545" h="1571" extrusionOk="0">
                  <a:moveTo>
                    <a:pt x="418" y="0"/>
                  </a:moveTo>
                  <a:cubicBezTo>
                    <a:pt x="186" y="0"/>
                    <a:pt x="0" y="200"/>
                    <a:pt x="26" y="437"/>
                  </a:cubicBezTo>
                  <a:cubicBezTo>
                    <a:pt x="48" y="638"/>
                    <a:pt x="225" y="786"/>
                    <a:pt x="428" y="786"/>
                  </a:cubicBezTo>
                  <a:lnTo>
                    <a:pt x="1420" y="786"/>
                  </a:lnTo>
                  <a:cubicBezTo>
                    <a:pt x="1693" y="1253"/>
                    <a:pt x="2194" y="1571"/>
                    <a:pt x="2773" y="1571"/>
                  </a:cubicBezTo>
                  <a:cubicBezTo>
                    <a:pt x="3345" y="1571"/>
                    <a:pt x="3839" y="1259"/>
                    <a:pt x="4113" y="786"/>
                  </a:cubicBezTo>
                  <a:lnTo>
                    <a:pt x="5119" y="786"/>
                  </a:lnTo>
                  <a:cubicBezTo>
                    <a:pt x="5320" y="786"/>
                    <a:pt x="5497" y="637"/>
                    <a:pt x="5519" y="437"/>
                  </a:cubicBezTo>
                  <a:cubicBezTo>
                    <a:pt x="5545" y="200"/>
                    <a:pt x="5361" y="0"/>
                    <a:pt x="51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47"/>
            <p:cNvSpPr/>
            <p:nvPr/>
          </p:nvSpPr>
          <p:spPr>
            <a:xfrm>
              <a:off x="4141481" y="4146069"/>
              <a:ext cx="44747" cy="29738"/>
            </a:xfrm>
            <a:custGeom>
              <a:avLst/>
              <a:gdLst/>
              <a:ahLst/>
              <a:cxnLst/>
              <a:rect l="l" t="t" r="r" b="b"/>
              <a:pathLst>
                <a:path w="1592" h="1058" extrusionOk="0">
                  <a:moveTo>
                    <a:pt x="0" y="1"/>
                  </a:moveTo>
                  <a:lnTo>
                    <a:pt x="797" y="1058"/>
                  </a:lnTo>
                  <a:lnTo>
                    <a:pt x="1591" y="4"/>
                  </a:lnTo>
                  <a:lnTo>
                    <a:pt x="1591" y="4"/>
                  </a:lnTo>
                  <a:cubicBezTo>
                    <a:pt x="1343" y="94"/>
                    <a:pt x="1080" y="154"/>
                    <a:pt x="797" y="154"/>
                  </a:cubicBezTo>
                  <a:cubicBezTo>
                    <a:pt x="514" y="154"/>
                    <a:pt x="250" y="9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47"/>
            <p:cNvSpPr/>
            <p:nvPr/>
          </p:nvSpPr>
          <p:spPr>
            <a:xfrm>
              <a:off x="4174901" y="4130441"/>
              <a:ext cx="132499" cy="109001"/>
            </a:xfrm>
            <a:custGeom>
              <a:avLst/>
              <a:gdLst/>
              <a:ahLst/>
              <a:cxnLst/>
              <a:rect l="l" t="t" r="r" b="b"/>
              <a:pathLst>
                <a:path w="4714" h="3878" extrusionOk="0">
                  <a:moveTo>
                    <a:pt x="1754" y="1"/>
                  </a:moveTo>
                  <a:cubicBezTo>
                    <a:pt x="1744" y="56"/>
                    <a:pt x="1723" y="112"/>
                    <a:pt x="1685" y="161"/>
                  </a:cubicBezTo>
                  <a:lnTo>
                    <a:pt x="1" y="2399"/>
                  </a:lnTo>
                  <a:lnTo>
                    <a:pt x="1" y="3877"/>
                  </a:lnTo>
                  <a:lnTo>
                    <a:pt x="4320" y="3877"/>
                  </a:lnTo>
                  <a:cubicBezTo>
                    <a:pt x="4536" y="3877"/>
                    <a:pt x="4712" y="3704"/>
                    <a:pt x="4712" y="3489"/>
                  </a:cubicBezTo>
                  <a:cubicBezTo>
                    <a:pt x="4714" y="1738"/>
                    <a:pt x="3428" y="278"/>
                    <a:pt x="17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47"/>
            <p:cNvSpPr/>
            <p:nvPr/>
          </p:nvSpPr>
          <p:spPr>
            <a:xfrm>
              <a:off x="4020338" y="4130441"/>
              <a:ext cx="132527" cy="109001"/>
            </a:xfrm>
            <a:custGeom>
              <a:avLst/>
              <a:gdLst/>
              <a:ahLst/>
              <a:cxnLst/>
              <a:rect l="l" t="t" r="r" b="b"/>
              <a:pathLst>
                <a:path w="4715" h="3878" extrusionOk="0">
                  <a:moveTo>
                    <a:pt x="2960" y="1"/>
                  </a:moveTo>
                  <a:cubicBezTo>
                    <a:pt x="1288" y="278"/>
                    <a:pt x="0" y="1738"/>
                    <a:pt x="2" y="3489"/>
                  </a:cubicBezTo>
                  <a:cubicBezTo>
                    <a:pt x="2" y="3704"/>
                    <a:pt x="180" y="3877"/>
                    <a:pt x="394" y="3877"/>
                  </a:cubicBezTo>
                  <a:lnTo>
                    <a:pt x="4715" y="3877"/>
                  </a:lnTo>
                  <a:lnTo>
                    <a:pt x="4715" y="2399"/>
                  </a:lnTo>
                  <a:lnTo>
                    <a:pt x="3029" y="161"/>
                  </a:lnTo>
                  <a:cubicBezTo>
                    <a:pt x="2992" y="112"/>
                    <a:pt x="2972" y="56"/>
                    <a:pt x="29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47"/>
            <p:cNvSpPr/>
            <p:nvPr/>
          </p:nvSpPr>
          <p:spPr>
            <a:xfrm>
              <a:off x="3997655" y="3950975"/>
              <a:ext cx="45478" cy="22092"/>
            </a:xfrm>
            <a:custGeom>
              <a:avLst/>
              <a:gdLst/>
              <a:ahLst/>
              <a:cxnLst/>
              <a:rect l="l" t="t" r="r" b="b"/>
              <a:pathLst>
                <a:path w="1618" h="786" extrusionOk="0">
                  <a:moveTo>
                    <a:pt x="426" y="0"/>
                  </a:moveTo>
                  <a:cubicBezTo>
                    <a:pt x="225" y="0"/>
                    <a:pt x="48" y="149"/>
                    <a:pt x="27" y="349"/>
                  </a:cubicBezTo>
                  <a:cubicBezTo>
                    <a:pt x="0" y="586"/>
                    <a:pt x="186" y="786"/>
                    <a:pt x="416" y="786"/>
                  </a:cubicBezTo>
                  <a:lnTo>
                    <a:pt x="1201" y="786"/>
                  </a:lnTo>
                  <a:cubicBezTo>
                    <a:pt x="1434" y="786"/>
                    <a:pt x="1617" y="586"/>
                    <a:pt x="1593" y="349"/>
                  </a:cubicBezTo>
                  <a:cubicBezTo>
                    <a:pt x="1571" y="149"/>
                    <a:pt x="1394" y="0"/>
                    <a:pt x="1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47"/>
            <p:cNvSpPr/>
            <p:nvPr/>
          </p:nvSpPr>
          <p:spPr>
            <a:xfrm>
              <a:off x="4009376" y="4006178"/>
              <a:ext cx="44326" cy="33139"/>
            </a:xfrm>
            <a:custGeom>
              <a:avLst/>
              <a:gdLst/>
              <a:ahLst/>
              <a:cxnLst/>
              <a:rect l="l" t="t" r="r" b="b"/>
              <a:pathLst>
                <a:path w="1577" h="1179" extrusionOk="0">
                  <a:moveTo>
                    <a:pt x="1129" y="0"/>
                  </a:moveTo>
                  <a:cubicBezTo>
                    <a:pt x="1062" y="0"/>
                    <a:pt x="995" y="17"/>
                    <a:pt x="933" y="53"/>
                  </a:cubicBezTo>
                  <a:lnTo>
                    <a:pt x="252" y="446"/>
                  </a:lnTo>
                  <a:cubicBezTo>
                    <a:pt x="65" y="554"/>
                    <a:pt x="1" y="793"/>
                    <a:pt x="109" y="982"/>
                  </a:cubicBezTo>
                  <a:cubicBezTo>
                    <a:pt x="182" y="1109"/>
                    <a:pt x="314" y="1178"/>
                    <a:pt x="449" y="1178"/>
                  </a:cubicBezTo>
                  <a:cubicBezTo>
                    <a:pt x="516" y="1178"/>
                    <a:pt x="583" y="1161"/>
                    <a:pt x="644" y="1126"/>
                  </a:cubicBezTo>
                  <a:lnTo>
                    <a:pt x="1326" y="732"/>
                  </a:lnTo>
                  <a:cubicBezTo>
                    <a:pt x="1513" y="624"/>
                    <a:pt x="1577" y="385"/>
                    <a:pt x="1469" y="197"/>
                  </a:cubicBezTo>
                  <a:cubicBezTo>
                    <a:pt x="1396" y="71"/>
                    <a:pt x="1264" y="0"/>
                    <a:pt x="11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47"/>
            <p:cNvSpPr/>
            <p:nvPr/>
          </p:nvSpPr>
          <p:spPr>
            <a:xfrm>
              <a:off x="4009376" y="3884753"/>
              <a:ext cx="44326" cy="33167"/>
            </a:xfrm>
            <a:custGeom>
              <a:avLst/>
              <a:gdLst/>
              <a:ahLst/>
              <a:cxnLst/>
              <a:rect l="l" t="t" r="r" b="b"/>
              <a:pathLst>
                <a:path w="1577" h="1180" extrusionOk="0">
                  <a:moveTo>
                    <a:pt x="449" y="0"/>
                  </a:moveTo>
                  <a:cubicBezTo>
                    <a:pt x="314" y="0"/>
                    <a:pt x="181" y="71"/>
                    <a:pt x="109" y="198"/>
                  </a:cubicBezTo>
                  <a:cubicBezTo>
                    <a:pt x="1" y="385"/>
                    <a:pt x="65" y="625"/>
                    <a:pt x="252" y="733"/>
                  </a:cubicBezTo>
                  <a:lnTo>
                    <a:pt x="933" y="1126"/>
                  </a:lnTo>
                  <a:cubicBezTo>
                    <a:pt x="995" y="1162"/>
                    <a:pt x="1063" y="1179"/>
                    <a:pt x="1130" y="1179"/>
                  </a:cubicBezTo>
                  <a:cubicBezTo>
                    <a:pt x="1264" y="1179"/>
                    <a:pt x="1396" y="1110"/>
                    <a:pt x="1469" y="983"/>
                  </a:cubicBezTo>
                  <a:cubicBezTo>
                    <a:pt x="1577" y="795"/>
                    <a:pt x="1513" y="555"/>
                    <a:pt x="1326" y="446"/>
                  </a:cubicBezTo>
                  <a:lnTo>
                    <a:pt x="644" y="53"/>
                  </a:lnTo>
                  <a:cubicBezTo>
                    <a:pt x="583" y="17"/>
                    <a:pt x="516"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47"/>
            <p:cNvSpPr/>
            <p:nvPr/>
          </p:nvSpPr>
          <p:spPr>
            <a:xfrm>
              <a:off x="4284605" y="3950975"/>
              <a:ext cx="45478" cy="22092"/>
            </a:xfrm>
            <a:custGeom>
              <a:avLst/>
              <a:gdLst/>
              <a:ahLst/>
              <a:cxnLst/>
              <a:rect l="l" t="t" r="r" b="b"/>
              <a:pathLst>
                <a:path w="1618" h="786" extrusionOk="0">
                  <a:moveTo>
                    <a:pt x="427" y="0"/>
                  </a:moveTo>
                  <a:cubicBezTo>
                    <a:pt x="225" y="0"/>
                    <a:pt x="49" y="149"/>
                    <a:pt x="27" y="349"/>
                  </a:cubicBezTo>
                  <a:cubicBezTo>
                    <a:pt x="1" y="586"/>
                    <a:pt x="186" y="786"/>
                    <a:pt x="417" y="786"/>
                  </a:cubicBezTo>
                  <a:lnTo>
                    <a:pt x="1192" y="786"/>
                  </a:lnTo>
                  <a:cubicBezTo>
                    <a:pt x="1394" y="786"/>
                    <a:pt x="1571" y="638"/>
                    <a:pt x="1593" y="438"/>
                  </a:cubicBezTo>
                  <a:cubicBezTo>
                    <a:pt x="1618" y="200"/>
                    <a:pt x="1434" y="0"/>
                    <a:pt x="12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47"/>
            <p:cNvSpPr/>
            <p:nvPr/>
          </p:nvSpPr>
          <p:spPr>
            <a:xfrm>
              <a:off x="4274036" y="3884753"/>
              <a:ext cx="44354" cy="33139"/>
            </a:xfrm>
            <a:custGeom>
              <a:avLst/>
              <a:gdLst/>
              <a:ahLst/>
              <a:cxnLst/>
              <a:rect l="l" t="t" r="r" b="b"/>
              <a:pathLst>
                <a:path w="1578" h="1179" extrusionOk="0">
                  <a:moveTo>
                    <a:pt x="1128" y="1"/>
                  </a:moveTo>
                  <a:cubicBezTo>
                    <a:pt x="1061" y="1"/>
                    <a:pt x="994" y="18"/>
                    <a:pt x="933" y="53"/>
                  </a:cubicBezTo>
                  <a:lnTo>
                    <a:pt x="253" y="446"/>
                  </a:lnTo>
                  <a:cubicBezTo>
                    <a:pt x="64" y="555"/>
                    <a:pt x="0" y="795"/>
                    <a:pt x="108" y="983"/>
                  </a:cubicBezTo>
                  <a:cubicBezTo>
                    <a:pt x="182" y="1109"/>
                    <a:pt x="315" y="1179"/>
                    <a:pt x="450" y="1179"/>
                  </a:cubicBezTo>
                  <a:cubicBezTo>
                    <a:pt x="516" y="1179"/>
                    <a:pt x="584" y="1162"/>
                    <a:pt x="645" y="1126"/>
                  </a:cubicBezTo>
                  <a:lnTo>
                    <a:pt x="1325" y="733"/>
                  </a:lnTo>
                  <a:cubicBezTo>
                    <a:pt x="1514" y="625"/>
                    <a:pt x="1578" y="385"/>
                    <a:pt x="1468" y="198"/>
                  </a:cubicBezTo>
                  <a:cubicBezTo>
                    <a:pt x="1396" y="71"/>
                    <a:pt x="1263" y="1"/>
                    <a:pt x="11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47"/>
            <p:cNvSpPr/>
            <p:nvPr/>
          </p:nvSpPr>
          <p:spPr>
            <a:xfrm>
              <a:off x="4274036" y="4006178"/>
              <a:ext cx="44354" cy="33139"/>
            </a:xfrm>
            <a:custGeom>
              <a:avLst/>
              <a:gdLst/>
              <a:ahLst/>
              <a:cxnLst/>
              <a:rect l="l" t="t" r="r" b="b"/>
              <a:pathLst>
                <a:path w="1578" h="1179" extrusionOk="0">
                  <a:moveTo>
                    <a:pt x="448" y="0"/>
                  </a:moveTo>
                  <a:cubicBezTo>
                    <a:pt x="313" y="0"/>
                    <a:pt x="181" y="71"/>
                    <a:pt x="108" y="197"/>
                  </a:cubicBezTo>
                  <a:cubicBezTo>
                    <a:pt x="0" y="385"/>
                    <a:pt x="64" y="624"/>
                    <a:pt x="253" y="732"/>
                  </a:cubicBezTo>
                  <a:lnTo>
                    <a:pt x="933" y="1126"/>
                  </a:lnTo>
                  <a:cubicBezTo>
                    <a:pt x="994" y="1161"/>
                    <a:pt x="1061" y="1178"/>
                    <a:pt x="1128" y="1178"/>
                  </a:cubicBezTo>
                  <a:cubicBezTo>
                    <a:pt x="1263" y="1178"/>
                    <a:pt x="1395" y="1109"/>
                    <a:pt x="1470" y="982"/>
                  </a:cubicBezTo>
                  <a:cubicBezTo>
                    <a:pt x="1578" y="793"/>
                    <a:pt x="1514" y="554"/>
                    <a:pt x="1325" y="446"/>
                  </a:cubicBezTo>
                  <a:lnTo>
                    <a:pt x="645" y="53"/>
                  </a:lnTo>
                  <a:cubicBezTo>
                    <a:pt x="583" y="17"/>
                    <a:pt x="515"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7" name="Google Shape;387;p47"/>
          <p:cNvGrpSpPr/>
          <p:nvPr/>
        </p:nvGrpSpPr>
        <p:grpSpPr>
          <a:xfrm>
            <a:off x="5062552" y="1665963"/>
            <a:ext cx="331753" cy="376725"/>
            <a:chOff x="1559302" y="3255595"/>
            <a:chExt cx="331753" cy="376725"/>
          </a:xfrm>
        </p:grpSpPr>
        <p:sp>
          <p:nvSpPr>
            <p:cNvPr id="388" name="Google Shape;388;p47"/>
            <p:cNvSpPr/>
            <p:nvPr/>
          </p:nvSpPr>
          <p:spPr>
            <a:xfrm>
              <a:off x="1802122" y="3365945"/>
              <a:ext cx="88932" cy="88314"/>
            </a:xfrm>
            <a:custGeom>
              <a:avLst/>
              <a:gdLst/>
              <a:ahLst/>
              <a:cxnLst/>
              <a:rect l="l" t="t" r="r" b="b"/>
              <a:pathLst>
                <a:path w="3164" h="3142" extrusionOk="0">
                  <a:moveTo>
                    <a:pt x="1571" y="0"/>
                  </a:moveTo>
                  <a:lnTo>
                    <a:pt x="1571" y="1178"/>
                  </a:lnTo>
                  <a:cubicBezTo>
                    <a:pt x="1571" y="1828"/>
                    <a:pt x="1043" y="2356"/>
                    <a:pt x="393" y="2356"/>
                  </a:cubicBezTo>
                  <a:lnTo>
                    <a:pt x="0" y="2356"/>
                  </a:lnTo>
                  <a:lnTo>
                    <a:pt x="0" y="2749"/>
                  </a:lnTo>
                  <a:cubicBezTo>
                    <a:pt x="0" y="2966"/>
                    <a:pt x="176" y="3141"/>
                    <a:pt x="393" y="3141"/>
                  </a:cubicBezTo>
                  <a:lnTo>
                    <a:pt x="2749" y="3141"/>
                  </a:lnTo>
                  <a:cubicBezTo>
                    <a:pt x="2893" y="3141"/>
                    <a:pt x="3026" y="3062"/>
                    <a:pt x="3095" y="2934"/>
                  </a:cubicBezTo>
                  <a:cubicBezTo>
                    <a:pt x="3163" y="2807"/>
                    <a:pt x="3156" y="2651"/>
                    <a:pt x="3076" y="2531"/>
                  </a:cubicBezTo>
                  <a:lnTo>
                    <a:pt x="2435" y="1571"/>
                  </a:lnTo>
                  <a:lnTo>
                    <a:pt x="3076" y="610"/>
                  </a:lnTo>
                  <a:cubicBezTo>
                    <a:pt x="3156" y="491"/>
                    <a:pt x="3163" y="336"/>
                    <a:pt x="3095" y="208"/>
                  </a:cubicBezTo>
                  <a:cubicBezTo>
                    <a:pt x="3027" y="81"/>
                    <a:pt x="2893" y="0"/>
                    <a:pt x="27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47"/>
            <p:cNvSpPr/>
            <p:nvPr/>
          </p:nvSpPr>
          <p:spPr>
            <a:xfrm>
              <a:off x="1559302" y="3321788"/>
              <a:ext cx="286978" cy="310532"/>
            </a:xfrm>
            <a:custGeom>
              <a:avLst/>
              <a:gdLst/>
              <a:ahLst/>
              <a:cxnLst/>
              <a:rect l="l" t="t" r="r" b="b"/>
              <a:pathLst>
                <a:path w="10210" h="11048" extrusionOk="0">
                  <a:moveTo>
                    <a:pt x="6676" y="1"/>
                  </a:moveTo>
                  <a:cubicBezTo>
                    <a:pt x="6459" y="1"/>
                    <a:pt x="6284" y="176"/>
                    <a:pt x="6284" y="393"/>
                  </a:cubicBezTo>
                  <a:lnTo>
                    <a:pt x="6284" y="8691"/>
                  </a:lnTo>
                  <a:lnTo>
                    <a:pt x="5106" y="8691"/>
                  </a:lnTo>
                  <a:cubicBezTo>
                    <a:pt x="4888" y="8691"/>
                    <a:pt x="4713" y="8867"/>
                    <a:pt x="4713" y="9083"/>
                  </a:cubicBezTo>
                  <a:lnTo>
                    <a:pt x="4713" y="10261"/>
                  </a:lnTo>
                  <a:lnTo>
                    <a:pt x="2750" y="10261"/>
                  </a:lnTo>
                  <a:lnTo>
                    <a:pt x="2750" y="6283"/>
                  </a:lnTo>
                  <a:lnTo>
                    <a:pt x="3535" y="6283"/>
                  </a:lnTo>
                  <a:cubicBezTo>
                    <a:pt x="3751" y="6283"/>
                    <a:pt x="3928" y="6107"/>
                    <a:pt x="3928" y="5890"/>
                  </a:cubicBezTo>
                  <a:lnTo>
                    <a:pt x="3928" y="2749"/>
                  </a:lnTo>
                  <a:cubicBezTo>
                    <a:pt x="3928" y="1667"/>
                    <a:pt x="3046" y="786"/>
                    <a:pt x="1964" y="786"/>
                  </a:cubicBezTo>
                  <a:cubicBezTo>
                    <a:pt x="1897" y="786"/>
                    <a:pt x="1828" y="789"/>
                    <a:pt x="1759" y="796"/>
                  </a:cubicBezTo>
                  <a:cubicBezTo>
                    <a:pt x="738" y="901"/>
                    <a:pt x="1" y="1838"/>
                    <a:pt x="1" y="2866"/>
                  </a:cubicBezTo>
                  <a:lnTo>
                    <a:pt x="1" y="5890"/>
                  </a:lnTo>
                  <a:cubicBezTo>
                    <a:pt x="1" y="6107"/>
                    <a:pt x="177" y="6283"/>
                    <a:pt x="393" y="6283"/>
                  </a:cubicBezTo>
                  <a:lnTo>
                    <a:pt x="1178" y="6283"/>
                  </a:lnTo>
                  <a:lnTo>
                    <a:pt x="1178" y="10263"/>
                  </a:lnTo>
                  <a:lnTo>
                    <a:pt x="393" y="10263"/>
                  </a:lnTo>
                  <a:cubicBezTo>
                    <a:pt x="177" y="10263"/>
                    <a:pt x="1" y="10438"/>
                    <a:pt x="1" y="10655"/>
                  </a:cubicBezTo>
                  <a:cubicBezTo>
                    <a:pt x="1" y="10871"/>
                    <a:pt x="177" y="11048"/>
                    <a:pt x="393" y="11048"/>
                  </a:cubicBezTo>
                  <a:lnTo>
                    <a:pt x="9817" y="11048"/>
                  </a:lnTo>
                  <a:cubicBezTo>
                    <a:pt x="10035" y="11048"/>
                    <a:pt x="10210" y="10871"/>
                    <a:pt x="10210" y="10655"/>
                  </a:cubicBezTo>
                  <a:cubicBezTo>
                    <a:pt x="10210" y="10438"/>
                    <a:pt x="10035" y="10263"/>
                    <a:pt x="9817" y="10263"/>
                  </a:cubicBezTo>
                  <a:lnTo>
                    <a:pt x="8639" y="10263"/>
                  </a:lnTo>
                  <a:lnTo>
                    <a:pt x="8639" y="9083"/>
                  </a:lnTo>
                  <a:cubicBezTo>
                    <a:pt x="8639" y="8867"/>
                    <a:pt x="8464" y="8691"/>
                    <a:pt x="8247" y="8691"/>
                  </a:cubicBezTo>
                  <a:lnTo>
                    <a:pt x="7069" y="8691"/>
                  </a:lnTo>
                  <a:lnTo>
                    <a:pt x="7069" y="3142"/>
                  </a:lnTo>
                  <a:lnTo>
                    <a:pt x="9032" y="3142"/>
                  </a:lnTo>
                  <a:cubicBezTo>
                    <a:pt x="9249" y="3142"/>
                    <a:pt x="9425" y="2967"/>
                    <a:pt x="9425" y="2749"/>
                  </a:cubicBezTo>
                  <a:lnTo>
                    <a:pt x="9425" y="393"/>
                  </a:lnTo>
                  <a:cubicBezTo>
                    <a:pt x="9425" y="176"/>
                    <a:pt x="9249" y="1"/>
                    <a:pt x="90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47"/>
            <p:cNvSpPr/>
            <p:nvPr/>
          </p:nvSpPr>
          <p:spPr>
            <a:xfrm>
              <a:off x="1581366" y="3255595"/>
              <a:ext cx="66277" cy="66221"/>
            </a:xfrm>
            <a:custGeom>
              <a:avLst/>
              <a:gdLst/>
              <a:ahLst/>
              <a:cxnLst/>
              <a:rect l="l" t="t" r="r" b="b"/>
              <a:pathLst>
                <a:path w="2358" h="2356" extrusionOk="0">
                  <a:moveTo>
                    <a:pt x="1180" y="0"/>
                  </a:moveTo>
                  <a:cubicBezTo>
                    <a:pt x="529" y="0"/>
                    <a:pt x="1" y="527"/>
                    <a:pt x="1" y="1178"/>
                  </a:cubicBezTo>
                  <a:cubicBezTo>
                    <a:pt x="1" y="1827"/>
                    <a:pt x="529" y="2356"/>
                    <a:pt x="1180" y="2356"/>
                  </a:cubicBezTo>
                  <a:cubicBezTo>
                    <a:pt x="1830" y="2356"/>
                    <a:pt x="2358" y="1827"/>
                    <a:pt x="2358" y="1178"/>
                  </a:cubicBezTo>
                  <a:cubicBezTo>
                    <a:pt x="2358" y="527"/>
                    <a:pt x="1830" y="0"/>
                    <a:pt x="1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 name="Google Shape;391;p47"/>
          <p:cNvGrpSpPr/>
          <p:nvPr/>
        </p:nvGrpSpPr>
        <p:grpSpPr>
          <a:xfrm>
            <a:off x="7113317" y="1666328"/>
            <a:ext cx="379817" cy="375994"/>
            <a:chOff x="3973567" y="2659266"/>
            <a:chExt cx="379817" cy="375994"/>
          </a:xfrm>
        </p:grpSpPr>
        <p:sp>
          <p:nvSpPr>
            <p:cNvPr id="392" name="Google Shape;392;p47"/>
            <p:cNvSpPr/>
            <p:nvPr/>
          </p:nvSpPr>
          <p:spPr>
            <a:xfrm>
              <a:off x="3973567" y="2902087"/>
              <a:ext cx="135450" cy="133173"/>
            </a:xfrm>
            <a:custGeom>
              <a:avLst/>
              <a:gdLst/>
              <a:ahLst/>
              <a:cxnLst/>
              <a:rect l="l" t="t" r="r" b="b"/>
              <a:pathLst>
                <a:path w="4819" h="4738" extrusionOk="0">
                  <a:moveTo>
                    <a:pt x="1999" y="1"/>
                  </a:moveTo>
                  <a:cubicBezTo>
                    <a:pt x="1028" y="1035"/>
                    <a:pt x="294" y="3220"/>
                    <a:pt x="120" y="4116"/>
                  </a:cubicBezTo>
                  <a:cubicBezTo>
                    <a:pt x="117" y="4194"/>
                    <a:pt x="1" y="4429"/>
                    <a:pt x="196" y="4624"/>
                  </a:cubicBezTo>
                  <a:cubicBezTo>
                    <a:pt x="285" y="4713"/>
                    <a:pt x="382" y="4738"/>
                    <a:pt x="471" y="4738"/>
                  </a:cubicBezTo>
                  <a:cubicBezTo>
                    <a:pt x="582" y="4738"/>
                    <a:pt x="679" y="4699"/>
                    <a:pt x="729" y="4697"/>
                  </a:cubicBezTo>
                  <a:cubicBezTo>
                    <a:pt x="1618" y="4525"/>
                    <a:pt x="3789" y="3797"/>
                    <a:pt x="4818" y="2828"/>
                  </a:cubicBezTo>
                  <a:cubicBezTo>
                    <a:pt x="4684" y="2769"/>
                    <a:pt x="4562" y="2687"/>
                    <a:pt x="4455" y="2582"/>
                  </a:cubicBezTo>
                  <a:lnTo>
                    <a:pt x="3625" y="1750"/>
                  </a:lnTo>
                  <a:lnTo>
                    <a:pt x="3347" y="2028"/>
                  </a:lnTo>
                  <a:cubicBezTo>
                    <a:pt x="3271" y="2104"/>
                    <a:pt x="3170" y="2143"/>
                    <a:pt x="3070" y="2143"/>
                  </a:cubicBezTo>
                  <a:cubicBezTo>
                    <a:pt x="2970" y="2143"/>
                    <a:pt x="2869" y="2104"/>
                    <a:pt x="2793" y="2028"/>
                  </a:cubicBezTo>
                  <a:cubicBezTo>
                    <a:pt x="2639" y="1875"/>
                    <a:pt x="2639" y="1626"/>
                    <a:pt x="2793" y="1473"/>
                  </a:cubicBezTo>
                  <a:lnTo>
                    <a:pt x="3070" y="1196"/>
                  </a:lnTo>
                  <a:lnTo>
                    <a:pt x="2238" y="365"/>
                  </a:lnTo>
                  <a:cubicBezTo>
                    <a:pt x="2133" y="259"/>
                    <a:pt x="2056" y="133"/>
                    <a:pt x="19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47"/>
            <p:cNvSpPr/>
            <p:nvPr/>
          </p:nvSpPr>
          <p:spPr>
            <a:xfrm>
              <a:off x="4047743" y="2676018"/>
              <a:ext cx="287512" cy="286303"/>
            </a:xfrm>
            <a:custGeom>
              <a:avLst/>
              <a:gdLst/>
              <a:ahLst/>
              <a:cxnLst/>
              <a:rect l="l" t="t" r="r" b="b"/>
              <a:pathLst>
                <a:path w="10229" h="10186" extrusionOk="0">
                  <a:moveTo>
                    <a:pt x="5696" y="2962"/>
                  </a:moveTo>
                  <a:cubicBezTo>
                    <a:pt x="6097" y="2962"/>
                    <a:pt x="6499" y="3115"/>
                    <a:pt x="6805" y="3420"/>
                  </a:cubicBezTo>
                  <a:cubicBezTo>
                    <a:pt x="7415" y="4031"/>
                    <a:pt x="7415" y="5025"/>
                    <a:pt x="6805" y="5637"/>
                  </a:cubicBezTo>
                  <a:cubicBezTo>
                    <a:pt x="6500" y="5943"/>
                    <a:pt x="6098" y="6095"/>
                    <a:pt x="5697" y="6095"/>
                  </a:cubicBezTo>
                  <a:cubicBezTo>
                    <a:pt x="5295" y="6095"/>
                    <a:pt x="4893" y="5943"/>
                    <a:pt x="4588" y="5637"/>
                  </a:cubicBezTo>
                  <a:cubicBezTo>
                    <a:pt x="3976" y="5025"/>
                    <a:pt x="3976" y="4031"/>
                    <a:pt x="4588" y="3420"/>
                  </a:cubicBezTo>
                  <a:cubicBezTo>
                    <a:pt x="4893" y="3115"/>
                    <a:pt x="5295" y="2962"/>
                    <a:pt x="5696" y="2962"/>
                  </a:cubicBezTo>
                  <a:close/>
                  <a:moveTo>
                    <a:pt x="6358" y="0"/>
                  </a:moveTo>
                  <a:cubicBezTo>
                    <a:pt x="2725" y="1390"/>
                    <a:pt x="1200" y="4881"/>
                    <a:pt x="453" y="6612"/>
                  </a:cubicBezTo>
                  <a:cubicBezTo>
                    <a:pt x="307" y="6947"/>
                    <a:pt x="183" y="7236"/>
                    <a:pt x="100" y="7365"/>
                  </a:cubicBezTo>
                  <a:cubicBezTo>
                    <a:pt x="0" y="7521"/>
                    <a:pt x="24" y="7724"/>
                    <a:pt x="154" y="7854"/>
                  </a:cubicBezTo>
                  <a:lnTo>
                    <a:pt x="984" y="8684"/>
                  </a:lnTo>
                  <a:lnTo>
                    <a:pt x="3478" y="6191"/>
                  </a:lnTo>
                  <a:cubicBezTo>
                    <a:pt x="3555" y="6115"/>
                    <a:pt x="3655" y="6076"/>
                    <a:pt x="3756" y="6076"/>
                  </a:cubicBezTo>
                  <a:cubicBezTo>
                    <a:pt x="3856" y="6076"/>
                    <a:pt x="3956" y="6115"/>
                    <a:pt x="4033" y="6191"/>
                  </a:cubicBezTo>
                  <a:cubicBezTo>
                    <a:pt x="4186" y="6345"/>
                    <a:pt x="4186" y="6591"/>
                    <a:pt x="4033" y="6745"/>
                  </a:cubicBezTo>
                  <a:lnTo>
                    <a:pt x="1539" y="9239"/>
                  </a:lnTo>
                  <a:lnTo>
                    <a:pt x="2371" y="10071"/>
                  </a:lnTo>
                  <a:cubicBezTo>
                    <a:pt x="2445" y="10146"/>
                    <a:pt x="2545" y="10185"/>
                    <a:pt x="2646" y="10185"/>
                  </a:cubicBezTo>
                  <a:cubicBezTo>
                    <a:pt x="2719" y="10185"/>
                    <a:pt x="2792" y="10165"/>
                    <a:pt x="2858" y="10123"/>
                  </a:cubicBezTo>
                  <a:cubicBezTo>
                    <a:pt x="2987" y="10042"/>
                    <a:pt x="3277" y="9916"/>
                    <a:pt x="3611" y="9772"/>
                  </a:cubicBezTo>
                  <a:cubicBezTo>
                    <a:pt x="5345" y="9024"/>
                    <a:pt x="8842" y="7505"/>
                    <a:pt x="10229" y="3863"/>
                  </a:cubicBezTo>
                  <a:lnTo>
                    <a:pt x="10229" y="3863"/>
                  </a:lnTo>
                  <a:cubicBezTo>
                    <a:pt x="10103" y="3878"/>
                    <a:pt x="9978" y="3900"/>
                    <a:pt x="9852" y="3900"/>
                  </a:cubicBezTo>
                  <a:cubicBezTo>
                    <a:pt x="8934" y="3900"/>
                    <a:pt x="8034" y="3541"/>
                    <a:pt x="7358" y="2865"/>
                  </a:cubicBezTo>
                  <a:cubicBezTo>
                    <a:pt x="6592" y="2099"/>
                    <a:pt x="6250" y="1036"/>
                    <a:pt x="6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47"/>
            <p:cNvSpPr/>
            <p:nvPr/>
          </p:nvSpPr>
          <p:spPr>
            <a:xfrm>
              <a:off x="4183643" y="2781281"/>
              <a:ext cx="48373" cy="44073"/>
            </a:xfrm>
            <a:custGeom>
              <a:avLst/>
              <a:gdLst/>
              <a:ahLst/>
              <a:cxnLst/>
              <a:rect l="l" t="t" r="r" b="b"/>
              <a:pathLst>
                <a:path w="1721" h="1568" extrusionOk="0">
                  <a:moveTo>
                    <a:pt x="861" y="1"/>
                  </a:moveTo>
                  <a:cubicBezTo>
                    <a:pt x="660" y="1"/>
                    <a:pt x="459" y="77"/>
                    <a:pt x="306" y="229"/>
                  </a:cubicBezTo>
                  <a:cubicBezTo>
                    <a:pt x="1" y="534"/>
                    <a:pt x="1" y="1032"/>
                    <a:pt x="306" y="1339"/>
                  </a:cubicBezTo>
                  <a:cubicBezTo>
                    <a:pt x="458" y="1491"/>
                    <a:pt x="659" y="1567"/>
                    <a:pt x="860" y="1567"/>
                  </a:cubicBezTo>
                  <a:cubicBezTo>
                    <a:pt x="1061" y="1567"/>
                    <a:pt x="1262" y="1491"/>
                    <a:pt x="1415" y="1339"/>
                  </a:cubicBezTo>
                  <a:cubicBezTo>
                    <a:pt x="1720" y="1032"/>
                    <a:pt x="1720" y="534"/>
                    <a:pt x="1415" y="229"/>
                  </a:cubicBezTo>
                  <a:cubicBezTo>
                    <a:pt x="1262" y="77"/>
                    <a:pt x="1062" y="1"/>
                    <a:pt x="8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47"/>
            <p:cNvSpPr/>
            <p:nvPr/>
          </p:nvSpPr>
          <p:spPr>
            <a:xfrm>
              <a:off x="4243793" y="2659266"/>
              <a:ext cx="109591" cy="104335"/>
            </a:xfrm>
            <a:custGeom>
              <a:avLst/>
              <a:gdLst/>
              <a:ahLst/>
              <a:cxnLst/>
              <a:rect l="l" t="t" r="r" b="b"/>
              <a:pathLst>
                <a:path w="3899" h="3712" extrusionOk="0">
                  <a:moveTo>
                    <a:pt x="2749" y="1"/>
                  </a:moveTo>
                  <a:cubicBezTo>
                    <a:pt x="1818" y="1"/>
                    <a:pt x="979" y="118"/>
                    <a:pt x="219" y="320"/>
                  </a:cubicBezTo>
                  <a:cubicBezTo>
                    <a:pt x="0" y="1232"/>
                    <a:pt x="251" y="2222"/>
                    <a:pt x="937" y="2908"/>
                  </a:cubicBezTo>
                  <a:cubicBezTo>
                    <a:pt x="1462" y="3433"/>
                    <a:pt x="2162" y="3712"/>
                    <a:pt x="2876" y="3712"/>
                  </a:cubicBezTo>
                  <a:cubicBezTo>
                    <a:pt x="3092" y="3712"/>
                    <a:pt x="3310" y="3686"/>
                    <a:pt x="3525" y="3633"/>
                  </a:cubicBezTo>
                  <a:cubicBezTo>
                    <a:pt x="3779" y="2685"/>
                    <a:pt x="3899" y="1612"/>
                    <a:pt x="3823" y="390"/>
                  </a:cubicBezTo>
                  <a:cubicBezTo>
                    <a:pt x="3810" y="192"/>
                    <a:pt x="3654" y="36"/>
                    <a:pt x="3455" y="23"/>
                  </a:cubicBezTo>
                  <a:cubicBezTo>
                    <a:pt x="3214" y="8"/>
                    <a:pt x="2978" y="1"/>
                    <a:pt x="27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47"/>
            <p:cNvSpPr/>
            <p:nvPr/>
          </p:nvSpPr>
          <p:spPr>
            <a:xfrm>
              <a:off x="4152668" y="2924826"/>
              <a:ext cx="92952" cy="84238"/>
            </a:xfrm>
            <a:custGeom>
              <a:avLst/>
              <a:gdLst/>
              <a:ahLst/>
              <a:cxnLst/>
              <a:rect l="l" t="t" r="r" b="b"/>
              <a:pathLst>
                <a:path w="3307" h="2997" extrusionOk="0">
                  <a:moveTo>
                    <a:pt x="3307" y="0"/>
                  </a:moveTo>
                  <a:cubicBezTo>
                    <a:pt x="2107" y="806"/>
                    <a:pt x="938" y="1317"/>
                    <a:pt x="191" y="1639"/>
                  </a:cubicBezTo>
                  <a:cubicBezTo>
                    <a:pt x="132" y="1664"/>
                    <a:pt x="68" y="1692"/>
                    <a:pt x="1" y="1721"/>
                  </a:cubicBezTo>
                  <a:lnTo>
                    <a:pt x="193" y="2681"/>
                  </a:lnTo>
                  <a:cubicBezTo>
                    <a:pt x="233" y="2879"/>
                    <a:pt x="404" y="2996"/>
                    <a:pt x="579" y="2996"/>
                  </a:cubicBezTo>
                  <a:cubicBezTo>
                    <a:pt x="677" y="2996"/>
                    <a:pt x="776" y="2960"/>
                    <a:pt x="855" y="2881"/>
                  </a:cubicBezTo>
                  <a:lnTo>
                    <a:pt x="2568" y="1168"/>
                  </a:lnTo>
                  <a:cubicBezTo>
                    <a:pt x="2901" y="833"/>
                    <a:pt x="3150" y="434"/>
                    <a:pt x="33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47"/>
            <p:cNvSpPr/>
            <p:nvPr/>
          </p:nvSpPr>
          <p:spPr>
            <a:xfrm>
              <a:off x="4001394" y="2765485"/>
              <a:ext cx="85025" cy="92980"/>
            </a:xfrm>
            <a:custGeom>
              <a:avLst/>
              <a:gdLst/>
              <a:ahLst/>
              <a:cxnLst/>
              <a:rect l="l" t="t" r="r" b="b"/>
              <a:pathLst>
                <a:path w="3025" h="3308" extrusionOk="0">
                  <a:moveTo>
                    <a:pt x="3024" y="0"/>
                  </a:moveTo>
                  <a:lnTo>
                    <a:pt x="3024" y="0"/>
                  </a:lnTo>
                  <a:cubicBezTo>
                    <a:pt x="2589" y="158"/>
                    <a:pt x="2188" y="406"/>
                    <a:pt x="1854" y="740"/>
                  </a:cubicBezTo>
                  <a:lnTo>
                    <a:pt x="140" y="2454"/>
                  </a:lnTo>
                  <a:cubicBezTo>
                    <a:pt x="38" y="2556"/>
                    <a:pt x="0" y="2706"/>
                    <a:pt x="42" y="2845"/>
                  </a:cubicBezTo>
                  <a:cubicBezTo>
                    <a:pt x="83" y="2982"/>
                    <a:pt x="199" y="3087"/>
                    <a:pt x="340" y="3115"/>
                  </a:cubicBezTo>
                  <a:lnTo>
                    <a:pt x="1301" y="3308"/>
                  </a:lnTo>
                  <a:cubicBezTo>
                    <a:pt x="1328" y="3240"/>
                    <a:pt x="1357" y="3176"/>
                    <a:pt x="1382" y="3118"/>
                  </a:cubicBezTo>
                  <a:cubicBezTo>
                    <a:pt x="1700" y="2379"/>
                    <a:pt x="2213" y="1207"/>
                    <a:pt x="30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8" name="Google Shape;398;p47"/>
          <p:cNvGrpSpPr/>
          <p:nvPr/>
        </p:nvGrpSpPr>
        <p:grpSpPr>
          <a:xfrm>
            <a:off x="890338" y="1665892"/>
            <a:ext cx="376865" cy="376865"/>
            <a:chOff x="1536450" y="1455029"/>
            <a:chExt cx="376865" cy="376865"/>
          </a:xfrm>
        </p:grpSpPr>
        <p:sp>
          <p:nvSpPr>
            <p:cNvPr id="399" name="Google Shape;399;p47"/>
            <p:cNvSpPr/>
            <p:nvPr/>
          </p:nvSpPr>
          <p:spPr>
            <a:xfrm>
              <a:off x="1559302" y="1677246"/>
              <a:ext cx="66277" cy="66249"/>
            </a:xfrm>
            <a:custGeom>
              <a:avLst/>
              <a:gdLst/>
              <a:ahLst/>
              <a:cxnLst/>
              <a:rect l="l" t="t" r="r" b="b"/>
              <a:pathLst>
                <a:path w="2358" h="2357" extrusionOk="0">
                  <a:moveTo>
                    <a:pt x="1178" y="1"/>
                  </a:moveTo>
                  <a:cubicBezTo>
                    <a:pt x="529" y="1"/>
                    <a:pt x="1" y="528"/>
                    <a:pt x="1" y="1179"/>
                  </a:cubicBezTo>
                  <a:cubicBezTo>
                    <a:pt x="1" y="1830"/>
                    <a:pt x="529" y="2356"/>
                    <a:pt x="1178" y="2356"/>
                  </a:cubicBezTo>
                  <a:cubicBezTo>
                    <a:pt x="1829" y="2356"/>
                    <a:pt x="2358" y="1830"/>
                    <a:pt x="2358" y="1179"/>
                  </a:cubicBezTo>
                  <a:cubicBezTo>
                    <a:pt x="2358" y="528"/>
                    <a:pt x="1829" y="1"/>
                    <a:pt x="11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47"/>
            <p:cNvSpPr/>
            <p:nvPr/>
          </p:nvSpPr>
          <p:spPr>
            <a:xfrm>
              <a:off x="1536450" y="1765673"/>
              <a:ext cx="111249" cy="66221"/>
            </a:xfrm>
            <a:custGeom>
              <a:avLst/>
              <a:gdLst/>
              <a:ahLst/>
              <a:cxnLst/>
              <a:rect l="l" t="t" r="r" b="b"/>
              <a:pathLst>
                <a:path w="3958" h="2356" extrusionOk="0">
                  <a:moveTo>
                    <a:pt x="1991" y="0"/>
                  </a:moveTo>
                  <a:cubicBezTo>
                    <a:pt x="907" y="0"/>
                    <a:pt x="1" y="880"/>
                    <a:pt x="2" y="1966"/>
                  </a:cubicBezTo>
                  <a:cubicBezTo>
                    <a:pt x="4" y="2182"/>
                    <a:pt x="180" y="2356"/>
                    <a:pt x="395" y="2356"/>
                  </a:cubicBezTo>
                  <a:lnTo>
                    <a:pt x="3563" y="2356"/>
                  </a:lnTo>
                  <a:cubicBezTo>
                    <a:pt x="3778" y="2356"/>
                    <a:pt x="3954" y="2182"/>
                    <a:pt x="3956" y="1966"/>
                  </a:cubicBezTo>
                  <a:cubicBezTo>
                    <a:pt x="3957" y="880"/>
                    <a:pt x="3077" y="0"/>
                    <a:pt x="19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47"/>
            <p:cNvSpPr/>
            <p:nvPr/>
          </p:nvSpPr>
          <p:spPr>
            <a:xfrm>
              <a:off x="1691772" y="1677246"/>
              <a:ext cx="66221" cy="66249"/>
            </a:xfrm>
            <a:custGeom>
              <a:avLst/>
              <a:gdLst/>
              <a:ahLst/>
              <a:cxnLst/>
              <a:rect l="l" t="t" r="r" b="b"/>
              <a:pathLst>
                <a:path w="2356" h="2357" extrusionOk="0">
                  <a:moveTo>
                    <a:pt x="1178" y="1"/>
                  </a:moveTo>
                  <a:cubicBezTo>
                    <a:pt x="527" y="1"/>
                    <a:pt x="0" y="528"/>
                    <a:pt x="0" y="1179"/>
                  </a:cubicBezTo>
                  <a:cubicBezTo>
                    <a:pt x="0" y="1830"/>
                    <a:pt x="527" y="2356"/>
                    <a:pt x="1178" y="2356"/>
                  </a:cubicBezTo>
                  <a:cubicBezTo>
                    <a:pt x="1829" y="2356"/>
                    <a:pt x="2356" y="1830"/>
                    <a:pt x="2356" y="1179"/>
                  </a:cubicBezTo>
                  <a:cubicBezTo>
                    <a:pt x="2356" y="528"/>
                    <a:pt x="1829" y="1"/>
                    <a:pt x="11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47"/>
            <p:cNvSpPr/>
            <p:nvPr/>
          </p:nvSpPr>
          <p:spPr>
            <a:xfrm>
              <a:off x="1691772" y="1455029"/>
              <a:ext cx="66221" cy="66277"/>
            </a:xfrm>
            <a:custGeom>
              <a:avLst/>
              <a:gdLst/>
              <a:ahLst/>
              <a:cxnLst/>
              <a:rect l="l" t="t" r="r" b="b"/>
              <a:pathLst>
                <a:path w="2356" h="2358" extrusionOk="0">
                  <a:moveTo>
                    <a:pt x="1178" y="1"/>
                  </a:moveTo>
                  <a:cubicBezTo>
                    <a:pt x="527" y="1"/>
                    <a:pt x="0" y="529"/>
                    <a:pt x="0" y="1178"/>
                  </a:cubicBezTo>
                  <a:cubicBezTo>
                    <a:pt x="0" y="1829"/>
                    <a:pt x="527" y="2358"/>
                    <a:pt x="1178" y="2358"/>
                  </a:cubicBezTo>
                  <a:cubicBezTo>
                    <a:pt x="1829" y="2358"/>
                    <a:pt x="2356" y="1829"/>
                    <a:pt x="2356" y="1178"/>
                  </a:cubicBezTo>
                  <a:cubicBezTo>
                    <a:pt x="2356" y="529"/>
                    <a:pt x="1829" y="1"/>
                    <a:pt x="11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47"/>
            <p:cNvSpPr/>
            <p:nvPr/>
          </p:nvSpPr>
          <p:spPr>
            <a:xfrm>
              <a:off x="1669624" y="1765673"/>
              <a:ext cx="110491" cy="66221"/>
            </a:xfrm>
            <a:custGeom>
              <a:avLst/>
              <a:gdLst/>
              <a:ahLst/>
              <a:cxnLst/>
              <a:rect l="l" t="t" r="r" b="b"/>
              <a:pathLst>
                <a:path w="3931" h="2356" extrusionOk="0">
                  <a:moveTo>
                    <a:pt x="1966" y="0"/>
                  </a:moveTo>
                  <a:cubicBezTo>
                    <a:pt x="880" y="0"/>
                    <a:pt x="0" y="880"/>
                    <a:pt x="3" y="1966"/>
                  </a:cubicBezTo>
                  <a:cubicBezTo>
                    <a:pt x="3" y="2182"/>
                    <a:pt x="180" y="2356"/>
                    <a:pt x="396" y="2356"/>
                  </a:cubicBezTo>
                  <a:lnTo>
                    <a:pt x="3537" y="2356"/>
                  </a:lnTo>
                  <a:cubicBezTo>
                    <a:pt x="3753" y="2356"/>
                    <a:pt x="3929" y="2182"/>
                    <a:pt x="3929" y="1966"/>
                  </a:cubicBezTo>
                  <a:cubicBezTo>
                    <a:pt x="3931" y="880"/>
                    <a:pt x="3051" y="0"/>
                    <a:pt x="19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47"/>
            <p:cNvSpPr/>
            <p:nvPr/>
          </p:nvSpPr>
          <p:spPr>
            <a:xfrm>
              <a:off x="1824187" y="1677246"/>
              <a:ext cx="66980" cy="66249"/>
            </a:xfrm>
            <a:custGeom>
              <a:avLst/>
              <a:gdLst/>
              <a:ahLst/>
              <a:cxnLst/>
              <a:rect l="l" t="t" r="r" b="b"/>
              <a:pathLst>
                <a:path w="2383" h="2357" extrusionOk="0">
                  <a:moveTo>
                    <a:pt x="1178" y="1"/>
                  </a:moveTo>
                  <a:cubicBezTo>
                    <a:pt x="528" y="1"/>
                    <a:pt x="1" y="528"/>
                    <a:pt x="1" y="1179"/>
                  </a:cubicBezTo>
                  <a:cubicBezTo>
                    <a:pt x="1" y="1830"/>
                    <a:pt x="528" y="2356"/>
                    <a:pt x="1178" y="2356"/>
                  </a:cubicBezTo>
                  <a:cubicBezTo>
                    <a:pt x="1829" y="2356"/>
                    <a:pt x="2383" y="1830"/>
                    <a:pt x="2383" y="1179"/>
                  </a:cubicBezTo>
                  <a:cubicBezTo>
                    <a:pt x="2383" y="528"/>
                    <a:pt x="1829" y="1"/>
                    <a:pt x="11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47"/>
            <p:cNvSpPr/>
            <p:nvPr/>
          </p:nvSpPr>
          <p:spPr>
            <a:xfrm>
              <a:off x="1802066" y="1765673"/>
              <a:ext cx="111249" cy="66221"/>
            </a:xfrm>
            <a:custGeom>
              <a:avLst/>
              <a:gdLst/>
              <a:ahLst/>
              <a:cxnLst/>
              <a:rect l="l" t="t" r="r" b="b"/>
              <a:pathLst>
                <a:path w="3958" h="2356" extrusionOk="0">
                  <a:moveTo>
                    <a:pt x="1965" y="0"/>
                  </a:moveTo>
                  <a:cubicBezTo>
                    <a:pt x="881" y="0"/>
                    <a:pt x="1" y="880"/>
                    <a:pt x="2" y="1966"/>
                  </a:cubicBezTo>
                  <a:cubicBezTo>
                    <a:pt x="2" y="2182"/>
                    <a:pt x="179" y="2356"/>
                    <a:pt x="395" y="2356"/>
                  </a:cubicBezTo>
                  <a:lnTo>
                    <a:pt x="3562" y="2356"/>
                  </a:lnTo>
                  <a:cubicBezTo>
                    <a:pt x="3778" y="2356"/>
                    <a:pt x="3955" y="2182"/>
                    <a:pt x="3955" y="1967"/>
                  </a:cubicBezTo>
                  <a:cubicBezTo>
                    <a:pt x="3958" y="880"/>
                    <a:pt x="3051" y="0"/>
                    <a:pt x="19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47"/>
            <p:cNvSpPr/>
            <p:nvPr/>
          </p:nvSpPr>
          <p:spPr>
            <a:xfrm>
              <a:off x="1613830" y="1543483"/>
              <a:ext cx="222077" cy="200125"/>
            </a:xfrm>
            <a:custGeom>
              <a:avLst/>
              <a:gdLst/>
              <a:ahLst/>
              <a:cxnLst/>
              <a:rect l="l" t="t" r="r" b="b"/>
              <a:pathLst>
                <a:path w="7901" h="7120" extrusionOk="0">
                  <a:moveTo>
                    <a:pt x="3951" y="0"/>
                  </a:moveTo>
                  <a:cubicBezTo>
                    <a:pt x="2946" y="0"/>
                    <a:pt x="2064" y="645"/>
                    <a:pt x="1736" y="1571"/>
                  </a:cubicBezTo>
                  <a:lnTo>
                    <a:pt x="426" y="1571"/>
                  </a:lnTo>
                  <a:cubicBezTo>
                    <a:pt x="225" y="1571"/>
                    <a:pt x="48" y="1718"/>
                    <a:pt x="27" y="1918"/>
                  </a:cubicBezTo>
                  <a:cubicBezTo>
                    <a:pt x="0" y="2156"/>
                    <a:pt x="186" y="2356"/>
                    <a:pt x="416" y="2356"/>
                  </a:cubicBezTo>
                  <a:lnTo>
                    <a:pt x="1207" y="2356"/>
                  </a:lnTo>
                  <a:lnTo>
                    <a:pt x="1207" y="7120"/>
                  </a:lnTo>
                  <a:lnTo>
                    <a:pt x="2398" y="7120"/>
                  </a:lnTo>
                  <a:cubicBezTo>
                    <a:pt x="2146" y="6791"/>
                    <a:pt x="1992" y="6387"/>
                    <a:pt x="1992" y="5942"/>
                  </a:cubicBezTo>
                  <a:cubicBezTo>
                    <a:pt x="1992" y="4859"/>
                    <a:pt x="2874" y="3979"/>
                    <a:pt x="3956" y="3979"/>
                  </a:cubicBezTo>
                  <a:cubicBezTo>
                    <a:pt x="5038" y="3979"/>
                    <a:pt x="5919" y="4859"/>
                    <a:pt x="5919" y="5942"/>
                  </a:cubicBezTo>
                  <a:cubicBezTo>
                    <a:pt x="5919" y="6386"/>
                    <a:pt x="5765" y="6791"/>
                    <a:pt x="5514" y="7120"/>
                  </a:cubicBezTo>
                  <a:lnTo>
                    <a:pt x="6704" y="7120"/>
                  </a:lnTo>
                  <a:lnTo>
                    <a:pt x="6704" y="2356"/>
                  </a:lnTo>
                  <a:lnTo>
                    <a:pt x="7474" y="2356"/>
                  </a:lnTo>
                  <a:cubicBezTo>
                    <a:pt x="7676" y="2356"/>
                    <a:pt x="7852" y="2207"/>
                    <a:pt x="7874" y="2007"/>
                  </a:cubicBezTo>
                  <a:cubicBezTo>
                    <a:pt x="7901" y="1771"/>
                    <a:pt x="7717" y="1571"/>
                    <a:pt x="7485" y="1571"/>
                  </a:cubicBezTo>
                  <a:lnTo>
                    <a:pt x="6167" y="1571"/>
                  </a:lnTo>
                  <a:cubicBezTo>
                    <a:pt x="5838" y="645"/>
                    <a:pt x="4955" y="0"/>
                    <a:pt x="39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theme/theme1.xml><?xml version="1.0" encoding="utf-8"?>
<a:theme xmlns:a="http://schemas.openxmlformats.org/drawingml/2006/main" name="European Union by Slidesgo">
  <a:themeElements>
    <a:clrScheme name="Simple Light">
      <a:dk1>
        <a:srgbClr val="1D3A6B"/>
      </a:dk1>
      <a:lt1>
        <a:srgbClr val="FFFFFF"/>
      </a:lt1>
      <a:dk2>
        <a:srgbClr val="87C7FF"/>
      </a:dk2>
      <a:lt2>
        <a:srgbClr val="4898F6"/>
      </a:lt2>
      <a:accent1>
        <a:srgbClr val="0053BF"/>
      </a:accent1>
      <a:accent2>
        <a:srgbClr val="FFCE00"/>
      </a:accent2>
      <a:accent3>
        <a:srgbClr val="FDBA15"/>
      </a:accent3>
      <a:accent4>
        <a:srgbClr val="FFFFFF"/>
      </a:accent4>
      <a:accent5>
        <a:srgbClr val="FFFFFF"/>
      </a:accent5>
      <a:accent6>
        <a:srgbClr val="FFFFFF"/>
      </a:accent6>
      <a:hlink>
        <a:srgbClr val="1D3A6B"/>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Personalizado 515">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00206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TotalTime>
  <Words>1883</Words>
  <Application>Microsoft Office PowerPoint</Application>
  <PresentationFormat>Presentación en pantalla (16:9)</PresentationFormat>
  <Paragraphs>365</Paragraphs>
  <Slides>52</Slides>
  <Notes>52</Notes>
  <HiddenSlides>0</HiddenSlides>
  <MMClips>0</MMClips>
  <ScaleCrop>false</ScaleCrop>
  <HeadingPairs>
    <vt:vector size="6" baseType="variant">
      <vt:variant>
        <vt:lpstr>Fuentes usadas</vt:lpstr>
      </vt:variant>
      <vt:variant>
        <vt:i4>12</vt:i4>
      </vt:variant>
      <vt:variant>
        <vt:lpstr>Tema</vt:lpstr>
      </vt:variant>
      <vt:variant>
        <vt:i4>2</vt:i4>
      </vt:variant>
      <vt:variant>
        <vt:lpstr>Títulos de diapositiva</vt:lpstr>
      </vt:variant>
      <vt:variant>
        <vt:i4>52</vt:i4>
      </vt:variant>
    </vt:vector>
  </HeadingPairs>
  <TitlesOfParts>
    <vt:vector size="66" baseType="lpstr">
      <vt:lpstr>Chivo Light</vt:lpstr>
      <vt:lpstr>Calibri</vt:lpstr>
      <vt:lpstr>Roboto Medium</vt:lpstr>
      <vt:lpstr>Arial</vt:lpstr>
      <vt:lpstr>Anaheim</vt:lpstr>
      <vt:lpstr>Proxima Nova Semibold</vt:lpstr>
      <vt:lpstr>Bebas Neue</vt:lpstr>
      <vt:lpstr>Chivo</vt:lpstr>
      <vt:lpstr>Work Sans SemiBold</vt:lpstr>
      <vt:lpstr>Amatic SC</vt:lpstr>
      <vt:lpstr>Proxima Nova</vt:lpstr>
      <vt:lpstr>Nunito Light</vt:lpstr>
      <vt:lpstr>European Union by Slidesgo</vt:lpstr>
      <vt:lpstr>Slidesgo Final Pages</vt:lpstr>
      <vt:lpstr>European Union</vt:lpstr>
      <vt:lpstr>Table of contents</vt:lpstr>
      <vt:lpstr>Whoa!</vt:lpstr>
      <vt:lpstr>European Commission</vt:lpstr>
      <vt:lpstr>Do you need longer text?</vt:lpstr>
      <vt:lpstr>The slide title goes here!</vt:lpstr>
      <vt:lpstr>Important titles</vt:lpstr>
      <vt:lpstr>Here are three important ideas</vt:lpstr>
      <vt:lpstr>Divide the content in four ideas</vt:lpstr>
      <vt:lpstr>Reviewing concepts is a good idea</vt:lpstr>
      <vt:lpstr>Awesome words</vt:lpstr>
      <vt:lpstr>—Someone Famous</vt:lpstr>
      <vt:lpstr>A picture is worth a thousand words</vt:lpstr>
      <vt:lpstr>A picture always reinforces  the concept</vt:lpstr>
      <vt:lpstr>10.45 M</vt:lpstr>
      <vt:lpstr>9h 55m 23s</vt:lpstr>
      <vt:lpstr>Let’s use some percentages</vt:lpstr>
      <vt:lpstr>Desktop software</vt:lpstr>
      <vt:lpstr>Mobile app</vt:lpstr>
      <vt:lpstr>Tablet app</vt:lpstr>
      <vt:lpstr>This is a map</vt:lpstr>
      <vt:lpstr>Important milestones</vt:lpstr>
      <vt:lpstr>This is an infographic</vt:lpstr>
      <vt:lpstr>This is a table</vt:lpstr>
      <vt:lpstr>You can use this graph</vt:lpstr>
      <vt:lpstr>Our team</vt:lpstr>
      <vt:lpstr>You can use this table</vt:lpstr>
      <vt:lpstr>This is an infographic</vt:lpstr>
      <vt:lpstr>Organize your ideas</vt:lpstr>
      <vt:lpstr>You can use this infographic</vt:lpstr>
      <vt:lpstr>This is an infographic</vt:lpstr>
      <vt:lpstr>Schedule</vt:lpstr>
      <vt:lpstr>This is a graphic</vt:lpstr>
      <vt:lpstr>Thanks!</vt:lpstr>
      <vt:lpstr>Icon pack</vt:lpstr>
      <vt:lpstr>Alternative resources</vt:lpstr>
      <vt:lpstr>Resources</vt:lpstr>
      <vt:lpstr>Fonts &amp; colors used</vt:lpstr>
      <vt:lpstr>Storyset</vt:lpstr>
      <vt:lpstr>Use our editable graphic resources...</vt:lpstr>
      <vt:lpstr>Presentación de PowerPoint</vt:lpstr>
      <vt:lpstr>Presentación de PowerPoint</vt:lpstr>
      <vt:lpstr>Presentación de PowerPoint</vt:lpstr>
      <vt:lpstr>Presentación de PowerPoint</vt:lpstr>
      <vt:lpstr>Presentación de PowerPoint</vt:lpstr>
      <vt:lpstr>...and our sets of editable icons</vt:lpstr>
      <vt:lpstr>Presentación de PowerPoint</vt:lpstr>
      <vt:lpstr>Presentación de PowerPoint</vt:lpstr>
      <vt:lpstr>Presentación de PowerPoint</vt:lpstr>
      <vt:lpstr>Presentación de PowerPoint</vt:lpstr>
      <vt:lpstr>Nature Icons</vt:lpstr>
      <vt:lpstr>SEO &amp; Marketing Icons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European Union</dc:title>
  <cp:lastModifiedBy>eduardo</cp:lastModifiedBy>
  <cp:revision>2</cp:revision>
  <dcterms:modified xsi:type="dcterms:W3CDTF">2023-12-02T08:00:53Z</dcterms:modified>
</cp:coreProperties>
</file>