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0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D8-441E-AF50-66B2765D4CE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BD8-441E-AF50-66B2765D4CE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BD8-441E-AF50-66B2765D4C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67221887"/>
        <c:axId val="567228607"/>
      </c:barChart>
      <c:catAx>
        <c:axId val="56722188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7228607"/>
        <c:crosses val="autoZero"/>
        <c:auto val="1"/>
        <c:lblAlgn val="ctr"/>
        <c:lblOffset val="100"/>
        <c:noMultiLvlLbl val="0"/>
      </c:catAx>
      <c:valAx>
        <c:axId val="56722860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72218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9D-45CA-BFB7-D2BD5A3ADB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E9D-45CA-BFB7-D2BD5A3ADB0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E9D-45CA-BFB7-D2BD5A3ADB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67221887"/>
        <c:axId val="567228607"/>
      </c:barChart>
      <c:catAx>
        <c:axId val="56722188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7228607"/>
        <c:crosses val="autoZero"/>
        <c:auto val="1"/>
        <c:lblAlgn val="ctr"/>
        <c:lblOffset val="100"/>
        <c:noMultiLvlLbl val="0"/>
      </c:catAx>
      <c:valAx>
        <c:axId val="56722860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72218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75437A-71B8-07CF-01F7-522733465B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803C0F7-BE7A-2F26-8D56-7FA19CCE37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BB40BD5-57A3-6D41-A108-677CA42898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18D4E7-ECC6-42C4-F27C-2F46E0C125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8C9E73-F2F7-4C58-BF31-7F38D6994C8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5604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chart" Target="../charts/chart2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openxmlformats.org/officeDocument/2006/relationships/chart" Target="../charts/char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128DB0-C47A-D3CB-3191-3733C10B23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2B275E79-EB63-FC64-671F-2742634A2B9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47" imgH="348" progId="TCLayout.ActiveDocument.1">
                  <p:embed/>
                </p:oleObj>
              </mc:Choice>
              <mc:Fallback>
                <p:oleObj name="think-cell Slide" r:id="rId4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B275E79-EB63-FC64-671F-2742634A2B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E80BC58A-D222-D893-80E3-C947B0743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Stacked Bar / Clustered Bar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493EB8B5-31B2-A236-BAAD-9F9672EE4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9A87CBA3-35ED-87BC-5F3B-C0FEB53202C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CFACE304-8CAB-8E05-BE16-A8583DBDF5A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751F1B31-EAFE-5F47-8246-BB8E34D1996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20" name="Chart Placeholder 19">
            <a:extLst>
              <a:ext uri="{FF2B5EF4-FFF2-40B4-BE49-F238E27FC236}">
                <a16:creationId xmlns:a16="http://schemas.microsoft.com/office/drawing/2014/main" id="{0B15C45A-0EA5-E2D5-ADFE-92247E15CD28}"/>
              </a:ext>
            </a:extLst>
          </p:cNvPr>
          <p:cNvGraphicFramePr>
            <a:graphicFrameLocks noGrp="1"/>
          </p:cNvGraphicFramePr>
          <p:nvPr>
            <p:ph type="chart" sz="quarter" idx="17"/>
          </p:nvPr>
        </p:nvGraphicFramePr>
        <p:xfrm>
          <a:off x="6392863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5" name="Chart Placeholder 19">
            <a:extLst>
              <a:ext uri="{FF2B5EF4-FFF2-40B4-BE49-F238E27FC236}">
                <a16:creationId xmlns:a16="http://schemas.microsoft.com/office/drawing/2014/main" id="{45E86499-FDF3-497C-1043-5F24B12827C8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160668724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1607</TotalTime>
  <Words>24</Words>
  <Application>Microsoft Office PowerPoint</Application>
  <PresentationFormat>Widescreen</PresentationFormat>
  <Paragraphs>6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Stacked Bar / Clustered Bar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228</cp:revision>
  <dcterms:created xsi:type="dcterms:W3CDTF">2025-07-09T10:57:17Z</dcterms:created>
  <dcterms:modified xsi:type="dcterms:W3CDTF">2025-10-22T10:01:49Z</dcterms:modified>
  <cp:category/>
</cp:coreProperties>
</file>