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80F8F-DFE9-BE03-755A-7A7A299D7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26335A42-5021-AF2C-66DB-8FC8BEAF47D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6335A42-5021-AF2C-66DB-8FC8BEAF47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443FC9-62F3-BAA2-3DB6-5ACEB549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45C56381-E89D-93AE-068F-987AF8C3C44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0" name="Google Shape;1755;p32">
            <a:extLst>
              <a:ext uri="{FF2B5EF4-FFF2-40B4-BE49-F238E27FC236}">
                <a16:creationId xmlns:a16="http://schemas.microsoft.com/office/drawing/2014/main" id="{ECEF4300-B6FE-B42E-3E7C-AB25850DAFF1}"/>
              </a:ext>
            </a:extLst>
          </p:cNvPr>
          <p:cNvSpPr/>
          <p:nvPr/>
        </p:nvSpPr>
        <p:spPr>
          <a:xfrm>
            <a:off x="6317245" y="1446992"/>
            <a:ext cx="57973" cy="47279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1" name="Google Shape;1756;p32">
            <a:extLst>
              <a:ext uri="{FF2B5EF4-FFF2-40B4-BE49-F238E27FC236}">
                <a16:creationId xmlns:a16="http://schemas.microsoft.com/office/drawing/2014/main" id="{AC363765-7AF3-D492-A318-8D53F49B2950}"/>
              </a:ext>
            </a:extLst>
          </p:cNvPr>
          <p:cNvSpPr/>
          <p:nvPr/>
        </p:nvSpPr>
        <p:spPr>
          <a:xfrm>
            <a:off x="726648" y="1446992"/>
            <a:ext cx="57973" cy="47279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1979" dirty="0">
              <a:solidFill>
                <a:srgbClr val="FFFFFF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12" name="Google Shape;1759;p32">
            <a:extLst>
              <a:ext uri="{FF2B5EF4-FFF2-40B4-BE49-F238E27FC236}">
                <a16:creationId xmlns:a16="http://schemas.microsoft.com/office/drawing/2014/main" id="{488BF145-2983-49DA-AC4B-C98545D3AF9C}"/>
              </a:ext>
            </a:extLst>
          </p:cNvPr>
          <p:cNvSpPr txBox="1"/>
          <p:nvPr/>
        </p:nvSpPr>
        <p:spPr>
          <a:xfrm>
            <a:off x="7024810" y="3465825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12:20 – 13:30</a:t>
            </a:r>
            <a:endParaRPr sz="1600" dirty="0"/>
          </a:p>
        </p:txBody>
      </p:sp>
      <p:sp>
        <p:nvSpPr>
          <p:cNvPr id="213" name="Google Shape;1760;p32">
            <a:extLst>
              <a:ext uri="{FF2B5EF4-FFF2-40B4-BE49-F238E27FC236}">
                <a16:creationId xmlns:a16="http://schemas.microsoft.com/office/drawing/2014/main" id="{C2A00892-97E9-4660-1E22-7D4FA2EDB060}"/>
              </a:ext>
            </a:extLst>
          </p:cNvPr>
          <p:cNvSpPr/>
          <p:nvPr/>
        </p:nvSpPr>
        <p:spPr>
          <a:xfrm>
            <a:off x="6010251" y="325267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2AB25C61-1919-FF72-6985-5FEECD334F0C}"/>
              </a:ext>
            </a:extLst>
          </p:cNvPr>
          <p:cNvGrpSpPr/>
          <p:nvPr/>
        </p:nvGrpSpPr>
        <p:grpSpPr>
          <a:xfrm>
            <a:off x="6218443" y="3423636"/>
            <a:ext cx="255580" cy="330591"/>
            <a:chOff x="6718397" y="3655606"/>
            <a:chExt cx="197829" cy="255891"/>
          </a:xfrm>
        </p:grpSpPr>
        <p:sp>
          <p:nvSpPr>
            <p:cNvPr id="216" name="Google Shape;1763;p32">
              <a:extLst>
                <a:ext uri="{FF2B5EF4-FFF2-40B4-BE49-F238E27FC236}">
                  <a16:creationId xmlns:a16="http://schemas.microsoft.com/office/drawing/2014/main" id="{28BD2643-BE6D-6B39-3C3A-2B1021CDDFCA}"/>
                </a:ext>
              </a:extLst>
            </p:cNvPr>
            <p:cNvSpPr/>
            <p:nvPr/>
          </p:nvSpPr>
          <p:spPr>
            <a:xfrm>
              <a:off x="6718397" y="3655606"/>
              <a:ext cx="197829" cy="255891"/>
            </a:xfrm>
            <a:custGeom>
              <a:avLst/>
              <a:gdLst/>
              <a:ahLst/>
              <a:cxnLst/>
              <a:rect l="l" t="t" r="r" b="b"/>
              <a:pathLst>
                <a:path w="332" h="431" extrusionOk="0">
                  <a:moveTo>
                    <a:pt x="295" y="431"/>
                  </a:moveTo>
                  <a:cubicBezTo>
                    <a:pt x="37" y="431"/>
                    <a:pt x="37" y="431"/>
                    <a:pt x="37" y="431"/>
                  </a:cubicBezTo>
                  <a:cubicBezTo>
                    <a:pt x="17" y="431"/>
                    <a:pt x="0" y="414"/>
                    <a:pt x="0" y="394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316" y="0"/>
                    <a:pt x="332" y="17"/>
                    <a:pt x="332" y="37"/>
                  </a:cubicBezTo>
                  <a:cubicBezTo>
                    <a:pt x="332" y="394"/>
                    <a:pt x="332" y="394"/>
                    <a:pt x="332" y="394"/>
                  </a:cubicBezTo>
                  <a:cubicBezTo>
                    <a:pt x="332" y="414"/>
                    <a:pt x="316" y="431"/>
                    <a:pt x="295" y="431"/>
                  </a:cubicBezTo>
                  <a:close/>
                  <a:moveTo>
                    <a:pt x="37" y="13"/>
                  </a:moveTo>
                  <a:cubicBezTo>
                    <a:pt x="23" y="13"/>
                    <a:pt x="12" y="24"/>
                    <a:pt x="12" y="37"/>
                  </a:cubicBezTo>
                  <a:cubicBezTo>
                    <a:pt x="12" y="394"/>
                    <a:pt x="12" y="394"/>
                    <a:pt x="12" y="394"/>
                  </a:cubicBezTo>
                  <a:cubicBezTo>
                    <a:pt x="12" y="407"/>
                    <a:pt x="23" y="418"/>
                    <a:pt x="37" y="418"/>
                  </a:cubicBezTo>
                  <a:cubicBezTo>
                    <a:pt x="295" y="418"/>
                    <a:pt x="295" y="418"/>
                    <a:pt x="295" y="418"/>
                  </a:cubicBezTo>
                  <a:cubicBezTo>
                    <a:pt x="309" y="418"/>
                    <a:pt x="320" y="407"/>
                    <a:pt x="320" y="394"/>
                  </a:cubicBezTo>
                  <a:cubicBezTo>
                    <a:pt x="320" y="37"/>
                    <a:pt x="320" y="37"/>
                    <a:pt x="320" y="37"/>
                  </a:cubicBezTo>
                  <a:cubicBezTo>
                    <a:pt x="320" y="24"/>
                    <a:pt x="309" y="13"/>
                    <a:pt x="295" y="13"/>
                  </a:cubicBezTo>
                  <a:lnTo>
                    <a:pt x="37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7" name="Google Shape;1764;p32">
              <a:extLst>
                <a:ext uri="{FF2B5EF4-FFF2-40B4-BE49-F238E27FC236}">
                  <a16:creationId xmlns:a16="http://schemas.microsoft.com/office/drawing/2014/main" id="{55D90866-F2F0-A39F-C4C6-ED5D7FC53168}"/>
                </a:ext>
              </a:extLst>
            </p:cNvPr>
            <p:cNvSpPr/>
            <p:nvPr/>
          </p:nvSpPr>
          <p:spPr>
            <a:xfrm>
              <a:off x="6746351" y="3655606"/>
              <a:ext cx="141921" cy="32255"/>
            </a:xfrm>
            <a:custGeom>
              <a:avLst/>
              <a:gdLst/>
              <a:ahLst/>
              <a:cxnLst/>
              <a:rect l="l" t="t" r="r" b="b"/>
              <a:pathLst>
                <a:path w="242" h="54" extrusionOk="0">
                  <a:moveTo>
                    <a:pt x="236" y="54"/>
                  </a:moveTo>
                  <a:cubicBezTo>
                    <a:pt x="7" y="54"/>
                    <a:pt x="7" y="54"/>
                    <a:pt x="7" y="54"/>
                  </a:cubicBezTo>
                  <a:cubicBezTo>
                    <a:pt x="3" y="54"/>
                    <a:pt x="0" y="52"/>
                    <a:pt x="0" y="48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239" y="0"/>
                    <a:pt x="242" y="3"/>
                    <a:pt x="242" y="7"/>
                  </a:cubicBezTo>
                  <a:cubicBezTo>
                    <a:pt x="242" y="48"/>
                    <a:pt x="242" y="48"/>
                    <a:pt x="242" y="48"/>
                  </a:cubicBezTo>
                  <a:cubicBezTo>
                    <a:pt x="242" y="52"/>
                    <a:pt x="239" y="54"/>
                    <a:pt x="236" y="54"/>
                  </a:cubicBezTo>
                  <a:close/>
                  <a:moveTo>
                    <a:pt x="13" y="42"/>
                  </a:moveTo>
                  <a:cubicBezTo>
                    <a:pt x="230" y="42"/>
                    <a:pt x="230" y="42"/>
                    <a:pt x="230" y="42"/>
                  </a:cubicBezTo>
                  <a:cubicBezTo>
                    <a:pt x="230" y="13"/>
                    <a:pt x="230" y="13"/>
                    <a:pt x="230" y="13"/>
                  </a:cubicBezTo>
                  <a:cubicBezTo>
                    <a:pt x="13" y="13"/>
                    <a:pt x="13" y="13"/>
                    <a:pt x="13" y="13"/>
                  </a:cubicBezTo>
                  <a:lnTo>
                    <a:pt x="13" y="4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8" name="Google Shape;1765;p32">
              <a:extLst>
                <a:ext uri="{FF2B5EF4-FFF2-40B4-BE49-F238E27FC236}">
                  <a16:creationId xmlns:a16="http://schemas.microsoft.com/office/drawing/2014/main" id="{CABDF413-E4DA-F06A-4FAB-3592031067FC}"/>
                </a:ext>
              </a:extLst>
            </p:cNvPr>
            <p:cNvSpPr/>
            <p:nvPr/>
          </p:nvSpPr>
          <p:spPr>
            <a:xfrm>
              <a:off x="6757103" y="3726568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19" name="Google Shape;1766;p32">
              <a:extLst>
                <a:ext uri="{FF2B5EF4-FFF2-40B4-BE49-F238E27FC236}">
                  <a16:creationId xmlns:a16="http://schemas.microsoft.com/office/drawing/2014/main" id="{6D9B7587-82F4-327D-CB85-3337C75EF89B}"/>
                </a:ext>
              </a:extLst>
            </p:cNvPr>
            <p:cNvSpPr/>
            <p:nvPr/>
          </p:nvSpPr>
          <p:spPr>
            <a:xfrm>
              <a:off x="6757103" y="3778176"/>
              <a:ext cx="38706" cy="30105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0" name="Google Shape;1767;p32">
              <a:extLst>
                <a:ext uri="{FF2B5EF4-FFF2-40B4-BE49-F238E27FC236}">
                  <a16:creationId xmlns:a16="http://schemas.microsoft.com/office/drawing/2014/main" id="{2CF1F735-16C0-A629-08D9-01B872239BA8}"/>
                </a:ext>
              </a:extLst>
            </p:cNvPr>
            <p:cNvSpPr/>
            <p:nvPr/>
          </p:nvSpPr>
          <p:spPr>
            <a:xfrm>
              <a:off x="6757103" y="3831935"/>
              <a:ext cx="38706" cy="27954"/>
            </a:xfrm>
            <a:custGeom>
              <a:avLst/>
              <a:gdLst/>
              <a:ahLst/>
              <a:cxnLst/>
              <a:rect l="l" t="t" r="r" b="b"/>
              <a:pathLst>
                <a:path w="66" h="49" extrusionOk="0">
                  <a:moveTo>
                    <a:pt x="25" y="49"/>
                  </a:moveTo>
                  <a:cubicBezTo>
                    <a:pt x="23" y="49"/>
                    <a:pt x="21" y="48"/>
                    <a:pt x="20" y="47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0" y="27"/>
                    <a:pt x="0" y="23"/>
                    <a:pt x="3" y="20"/>
                  </a:cubicBezTo>
                  <a:cubicBezTo>
                    <a:pt x="5" y="18"/>
                    <a:pt x="9" y="18"/>
                    <a:pt x="11" y="20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55" y="3"/>
                    <a:pt x="55" y="3"/>
                    <a:pt x="55" y="3"/>
                  </a:cubicBezTo>
                  <a:cubicBezTo>
                    <a:pt x="58" y="0"/>
                    <a:pt x="62" y="0"/>
                    <a:pt x="64" y="3"/>
                  </a:cubicBezTo>
                  <a:cubicBezTo>
                    <a:pt x="66" y="5"/>
                    <a:pt x="66" y="9"/>
                    <a:pt x="64" y="12"/>
                  </a:cubicBezTo>
                  <a:cubicBezTo>
                    <a:pt x="29" y="47"/>
                    <a:pt x="29" y="47"/>
                    <a:pt x="29" y="47"/>
                  </a:cubicBezTo>
                  <a:cubicBezTo>
                    <a:pt x="28" y="48"/>
                    <a:pt x="26" y="49"/>
                    <a:pt x="25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1" name="Google Shape;1768;p32">
              <a:extLst>
                <a:ext uri="{FF2B5EF4-FFF2-40B4-BE49-F238E27FC236}">
                  <a16:creationId xmlns:a16="http://schemas.microsoft.com/office/drawing/2014/main" id="{5D376F00-9940-4CF2-BB8B-68190B0A9FDE}"/>
                </a:ext>
              </a:extLst>
            </p:cNvPr>
            <p:cNvSpPr/>
            <p:nvPr/>
          </p:nvSpPr>
          <p:spPr>
            <a:xfrm>
              <a:off x="6810860" y="3748071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2" name="Google Shape;1769;p32">
              <a:extLst>
                <a:ext uri="{FF2B5EF4-FFF2-40B4-BE49-F238E27FC236}">
                  <a16:creationId xmlns:a16="http://schemas.microsoft.com/office/drawing/2014/main" id="{18714499-807B-24A8-49BF-4FE3DF8C1912}"/>
                </a:ext>
              </a:extLst>
            </p:cNvPr>
            <p:cNvSpPr/>
            <p:nvPr/>
          </p:nvSpPr>
          <p:spPr>
            <a:xfrm>
              <a:off x="6810860" y="3799679"/>
              <a:ext cx="66660" cy="8602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3" name="Google Shape;1770;p32">
              <a:extLst>
                <a:ext uri="{FF2B5EF4-FFF2-40B4-BE49-F238E27FC236}">
                  <a16:creationId xmlns:a16="http://schemas.microsoft.com/office/drawing/2014/main" id="{CB7762A5-EB15-B28E-0EA7-2C87A32289F6}"/>
                </a:ext>
              </a:extLst>
            </p:cNvPr>
            <p:cNvSpPr/>
            <p:nvPr/>
          </p:nvSpPr>
          <p:spPr>
            <a:xfrm>
              <a:off x="6810860" y="3853438"/>
              <a:ext cx="66660" cy="6451"/>
            </a:xfrm>
            <a:custGeom>
              <a:avLst/>
              <a:gdLst/>
              <a:ahLst/>
              <a:cxnLst/>
              <a:rect l="l" t="t" r="r" b="b"/>
              <a:pathLst>
                <a:path w="113" h="13" extrusionOk="0">
                  <a:moveTo>
                    <a:pt x="106" y="13"/>
                  </a:moveTo>
                  <a:cubicBezTo>
                    <a:pt x="6" y="13"/>
                    <a:pt x="6" y="13"/>
                    <a:pt x="6" y="13"/>
                  </a:cubicBez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10" y="0"/>
                    <a:pt x="113" y="3"/>
                    <a:pt x="113" y="6"/>
                  </a:cubicBezTo>
                  <a:cubicBezTo>
                    <a:pt x="113" y="10"/>
                    <a:pt x="110" y="13"/>
                    <a:pt x="10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24" name="Google Shape;1771;p32">
            <a:extLst>
              <a:ext uri="{FF2B5EF4-FFF2-40B4-BE49-F238E27FC236}">
                <a16:creationId xmlns:a16="http://schemas.microsoft.com/office/drawing/2014/main" id="{8DEC41D8-4A96-5CA6-1A45-9F57B396BC7C}"/>
              </a:ext>
            </a:extLst>
          </p:cNvPr>
          <p:cNvSpPr txBox="1"/>
          <p:nvPr/>
        </p:nvSpPr>
        <p:spPr>
          <a:xfrm>
            <a:off x="1431454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08:30 – 08:45</a:t>
            </a:r>
            <a:endParaRPr sz="1600" dirty="0"/>
          </a:p>
        </p:txBody>
      </p:sp>
      <p:sp>
        <p:nvSpPr>
          <p:cNvPr id="226" name="Google Shape;1773;p32">
            <a:extLst>
              <a:ext uri="{FF2B5EF4-FFF2-40B4-BE49-F238E27FC236}">
                <a16:creationId xmlns:a16="http://schemas.microsoft.com/office/drawing/2014/main" id="{740BA741-5628-F8C1-0C2B-2D0405C0E428}"/>
              </a:ext>
            </a:extLst>
          </p:cNvPr>
          <p:cNvSpPr/>
          <p:nvPr/>
        </p:nvSpPr>
        <p:spPr>
          <a:xfrm rot="5400000">
            <a:off x="41910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3681C051-1B29-9E78-9E6C-EE8C9430474B}"/>
              </a:ext>
            </a:extLst>
          </p:cNvPr>
          <p:cNvGrpSpPr/>
          <p:nvPr/>
        </p:nvGrpSpPr>
        <p:grpSpPr>
          <a:xfrm>
            <a:off x="576698" y="1673324"/>
            <a:ext cx="357875" cy="392280"/>
            <a:chOff x="842171" y="2300796"/>
            <a:chExt cx="277009" cy="303640"/>
          </a:xfrm>
        </p:grpSpPr>
        <p:sp>
          <p:nvSpPr>
            <p:cNvPr id="228" name="Google Shape;1775;p32">
              <a:extLst>
                <a:ext uri="{FF2B5EF4-FFF2-40B4-BE49-F238E27FC236}">
                  <a16:creationId xmlns:a16="http://schemas.microsoft.com/office/drawing/2014/main" id="{0D15EC15-D015-8EDD-5125-99C9F417B775}"/>
                </a:ext>
              </a:extLst>
            </p:cNvPr>
            <p:cNvSpPr/>
            <p:nvPr/>
          </p:nvSpPr>
          <p:spPr>
            <a:xfrm>
              <a:off x="906096" y="2367385"/>
              <a:ext cx="146495" cy="237051"/>
            </a:xfrm>
            <a:custGeom>
              <a:avLst/>
              <a:gdLst/>
              <a:ahLst/>
              <a:cxnLst/>
              <a:rect l="l" t="t" r="r" b="b"/>
              <a:pathLst>
                <a:path w="201" h="320" extrusionOk="0">
                  <a:moveTo>
                    <a:pt x="100" y="320"/>
                  </a:moveTo>
                  <a:cubicBezTo>
                    <a:pt x="77" y="320"/>
                    <a:pt x="58" y="302"/>
                    <a:pt x="57" y="279"/>
                  </a:cubicBezTo>
                  <a:cubicBezTo>
                    <a:pt x="57" y="274"/>
                    <a:pt x="57" y="274"/>
                    <a:pt x="57" y="274"/>
                  </a:cubicBezTo>
                  <a:cubicBezTo>
                    <a:pt x="56" y="233"/>
                    <a:pt x="42" y="192"/>
                    <a:pt x="19" y="156"/>
                  </a:cubicBezTo>
                  <a:cubicBezTo>
                    <a:pt x="6" y="137"/>
                    <a:pt x="0" y="114"/>
                    <a:pt x="3" y="90"/>
                  </a:cubicBezTo>
                  <a:cubicBezTo>
                    <a:pt x="8" y="45"/>
                    <a:pt x="44" y="8"/>
                    <a:pt x="90" y="3"/>
                  </a:cubicBezTo>
                  <a:cubicBezTo>
                    <a:pt x="119" y="0"/>
                    <a:pt x="146" y="8"/>
                    <a:pt x="168" y="27"/>
                  </a:cubicBezTo>
                  <a:cubicBezTo>
                    <a:pt x="189" y="46"/>
                    <a:pt x="201" y="73"/>
                    <a:pt x="201" y="101"/>
                  </a:cubicBezTo>
                  <a:cubicBezTo>
                    <a:pt x="201" y="122"/>
                    <a:pt x="194" y="141"/>
                    <a:pt x="183" y="158"/>
                  </a:cubicBezTo>
                  <a:cubicBezTo>
                    <a:pt x="158" y="194"/>
                    <a:pt x="144" y="236"/>
                    <a:pt x="142" y="279"/>
                  </a:cubicBezTo>
                  <a:cubicBezTo>
                    <a:pt x="141" y="302"/>
                    <a:pt x="123" y="320"/>
                    <a:pt x="100" y="320"/>
                  </a:cubicBezTo>
                  <a:close/>
                  <a:moveTo>
                    <a:pt x="101" y="14"/>
                  </a:moveTo>
                  <a:cubicBezTo>
                    <a:pt x="98" y="14"/>
                    <a:pt x="95" y="15"/>
                    <a:pt x="91" y="15"/>
                  </a:cubicBezTo>
                  <a:cubicBezTo>
                    <a:pt x="51" y="19"/>
                    <a:pt x="19" y="52"/>
                    <a:pt x="15" y="91"/>
                  </a:cubicBezTo>
                  <a:cubicBezTo>
                    <a:pt x="12" y="112"/>
                    <a:pt x="17" y="132"/>
                    <a:pt x="29" y="150"/>
                  </a:cubicBezTo>
                  <a:cubicBezTo>
                    <a:pt x="54" y="187"/>
                    <a:pt x="68" y="230"/>
                    <a:pt x="69" y="274"/>
                  </a:cubicBezTo>
                  <a:cubicBezTo>
                    <a:pt x="70" y="279"/>
                    <a:pt x="70" y="279"/>
                    <a:pt x="70" y="279"/>
                  </a:cubicBezTo>
                  <a:cubicBezTo>
                    <a:pt x="70" y="295"/>
                    <a:pt x="83" y="308"/>
                    <a:pt x="100" y="308"/>
                  </a:cubicBezTo>
                  <a:cubicBezTo>
                    <a:pt x="116" y="308"/>
                    <a:pt x="129" y="295"/>
                    <a:pt x="130" y="279"/>
                  </a:cubicBezTo>
                  <a:cubicBezTo>
                    <a:pt x="131" y="233"/>
                    <a:pt x="146" y="189"/>
                    <a:pt x="173" y="151"/>
                  </a:cubicBezTo>
                  <a:cubicBezTo>
                    <a:pt x="183" y="136"/>
                    <a:pt x="188" y="119"/>
                    <a:pt x="188" y="101"/>
                  </a:cubicBezTo>
                  <a:cubicBezTo>
                    <a:pt x="188" y="77"/>
                    <a:pt x="178" y="53"/>
                    <a:pt x="159" y="37"/>
                  </a:cubicBezTo>
                  <a:cubicBezTo>
                    <a:pt x="143" y="22"/>
                    <a:pt x="123" y="14"/>
                    <a:pt x="101" y="1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9" name="Google Shape;1776;p32">
              <a:extLst>
                <a:ext uri="{FF2B5EF4-FFF2-40B4-BE49-F238E27FC236}">
                  <a16:creationId xmlns:a16="http://schemas.microsoft.com/office/drawing/2014/main" id="{42E79594-D6D6-44F3-AEEF-14D6346C5C92}"/>
                </a:ext>
              </a:extLst>
            </p:cNvPr>
            <p:cNvSpPr/>
            <p:nvPr/>
          </p:nvSpPr>
          <p:spPr>
            <a:xfrm>
              <a:off x="946049" y="2532521"/>
              <a:ext cx="66590" cy="18645"/>
            </a:xfrm>
            <a:custGeom>
              <a:avLst/>
              <a:gdLst/>
              <a:ahLst/>
              <a:cxnLst/>
              <a:rect l="l" t="t" r="r" b="b"/>
              <a:pathLst>
                <a:path w="91" h="22" extrusionOk="0">
                  <a:moveTo>
                    <a:pt x="45" y="22"/>
                  </a:moveTo>
                  <a:cubicBezTo>
                    <a:pt x="21" y="22"/>
                    <a:pt x="5" y="13"/>
                    <a:pt x="4" y="13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3" y="2"/>
                    <a:pt x="7" y="0"/>
                    <a:pt x="10" y="2"/>
                  </a:cubicBezTo>
                  <a:cubicBezTo>
                    <a:pt x="11" y="3"/>
                    <a:pt x="42" y="20"/>
                    <a:pt x="82" y="2"/>
                  </a:cubicBezTo>
                  <a:cubicBezTo>
                    <a:pt x="85" y="1"/>
                    <a:pt x="88" y="2"/>
                    <a:pt x="90" y="5"/>
                  </a:cubicBezTo>
                  <a:cubicBezTo>
                    <a:pt x="91" y="8"/>
                    <a:pt x="90" y="12"/>
                    <a:pt x="87" y="13"/>
                  </a:cubicBezTo>
                  <a:cubicBezTo>
                    <a:pt x="71" y="20"/>
                    <a:pt x="57" y="22"/>
                    <a:pt x="45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0" name="Google Shape;1777;p32">
              <a:extLst>
                <a:ext uri="{FF2B5EF4-FFF2-40B4-BE49-F238E27FC236}">
                  <a16:creationId xmlns:a16="http://schemas.microsoft.com/office/drawing/2014/main" id="{96138038-486E-52C7-698E-BA7D00E78A88}"/>
                </a:ext>
              </a:extLst>
            </p:cNvPr>
            <p:cNvSpPr/>
            <p:nvPr/>
          </p:nvSpPr>
          <p:spPr>
            <a:xfrm>
              <a:off x="975347" y="2300796"/>
              <a:ext cx="7990" cy="34627"/>
            </a:xfrm>
            <a:custGeom>
              <a:avLst/>
              <a:gdLst/>
              <a:ahLst/>
              <a:cxnLst/>
              <a:rect l="l" t="t" r="r" b="b"/>
              <a:pathLst>
                <a:path w="12" h="45" extrusionOk="0">
                  <a:moveTo>
                    <a:pt x="6" y="45"/>
                  </a:moveTo>
                  <a:cubicBezTo>
                    <a:pt x="3" y="45"/>
                    <a:pt x="0" y="42"/>
                    <a:pt x="0" y="3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42"/>
                    <a:pt x="10" y="45"/>
                    <a:pt x="6" y="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1" name="Google Shape;1778;p32">
              <a:extLst>
                <a:ext uri="{FF2B5EF4-FFF2-40B4-BE49-F238E27FC236}">
                  <a16:creationId xmlns:a16="http://schemas.microsoft.com/office/drawing/2014/main" id="{960C0B98-302C-1517-B8D7-040BCCC0981C}"/>
                </a:ext>
              </a:extLst>
            </p:cNvPr>
            <p:cNvSpPr/>
            <p:nvPr/>
          </p:nvSpPr>
          <p:spPr>
            <a:xfrm>
              <a:off x="887451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4" h="37" extrusionOk="0">
                  <a:moveTo>
                    <a:pt x="27" y="37"/>
                  </a:moveTo>
                  <a:cubicBezTo>
                    <a:pt x="26" y="37"/>
                    <a:pt x="24" y="37"/>
                    <a:pt x="23" y="3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8"/>
                    <a:pt x="0" y="4"/>
                    <a:pt x="3" y="2"/>
                  </a:cubicBezTo>
                  <a:cubicBezTo>
                    <a:pt x="5" y="0"/>
                    <a:pt x="9" y="0"/>
                    <a:pt x="11" y="3"/>
                  </a:cubicBezTo>
                  <a:cubicBezTo>
                    <a:pt x="32" y="27"/>
                    <a:pt x="32" y="27"/>
                    <a:pt x="32" y="27"/>
                  </a:cubicBezTo>
                  <a:cubicBezTo>
                    <a:pt x="34" y="30"/>
                    <a:pt x="34" y="34"/>
                    <a:pt x="31" y="36"/>
                  </a:cubicBezTo>
                  <a:cubicBezTo>
                    <a:pt x="30" y="37"/>
                    <a:pt x="29" y="37"/>
                    <a:pt x="2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2" name="Google Shape;1779;p32">
              <a:extLst>
                <a:ext uri="{FF2B5EF4-FFF2-40B4-BE49-F238E27FC236}">
                  <a16:creationId xmlns:a16="http://schemas.microsoft.com/office/drawing/2014/main" id="{26D08D37-D604-3B59-60A2-B84772BB5721}"/>
                </a:ext>
              </a:extLst>
            </p:cNvPr>
            <p:cNvSpPr/>
            <p:nvPr/>
          </p:nvSpPr>
          <p:spPr>
            <a:xfrm>
              <a:off x="842171" y="2412662"/>
              <a:ext cx="31962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38" y="19"/>
                  </a:moveTo>
                  <a:cubicBezTo>
                    <a:pt x="38" y="19"/>
                    <a:pt x="37" y="19"/>
                    <a:pt x="37" y="19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1" y="3"/>
                    <a:pt x="4" y="0"/>
                    <a:pt x="7" y="1"/>
                  </a:cubicBezTo>
                  <a:cubicBezTo>
                    <a:pt x="39" y="6"/>
                    <a:pt x="39" y="6"/>
                    <a:pt x="39" y="6"/>
                  </a:cubicBezTo>
                  <a:cubicBezTo>
                    <a:pt x="43" y="7"/>
                    <a:pt x="45" y="10"/>
                    <a:pt x="44" y="14"/>
                  </a:cubicBezTo>
                  <a:cubicBezTo>
                    <a:pt x="44" y="17"/>
                    <a:pt x="41" y="19"/>
                    <a:pt x="38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3" name="Google Shape;1780;p32">
              <a:extLst>
                <a:ext uri="{FF2B5EF4-FFF2-40B4-BE49-F238E27FC236}">
                  <a16:creationId xmlns:a16="http://schemas.microsoft.com/office/drawing/2014/main" id="{1EA394D4-5551-94D4-D582-F983A2378120}"/>
                </a:ext>
              </a:extLst>
            </p:cNvPr>
            <p:cNvSpPr/>
            <p:nvPr/>
          </p:nvSpPr>
          <p:spPr>
            <a:xfrm>
              <a:off x="855489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7" y="29"/>
                  </a:moveTo>
                  <a:cubicBezTo>
                    <a:pt x="5" y="29"/>
                    <a:pt x="3" y="28"/>
                    <a:pt x="2" y="26"/>
                  </a:cubicBezTo>
                  <a:cubicBezTo>
                    <a:pt x="0" y="23"/>
                    <a:pt x="1" y="20"/>
                    <a:pt x="4" y="18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2" y="7"/>
                    <a:pt x="41" y="11"/>
                    <a:pt x="38" y="13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9" y="29"/>
                    <a:pt x="8" y="29"/>
                    <a:pt x="7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4" name="Google Shape;1781;p32">
              <a:extLst>
                <a:ext uri="{FF2B5EF4-FFF2-40B4-BE49-F238E27FC236}">
                  <a16:creationId xmlns:a16="http://schemas.microsoft.com/office/drawing/2014/main" id="{0C41D308-9224-6ACA-F00B-6C7FF2BDC8B8}"/>
                </a:ext>
              </a:extLst>
            </p:cNvPr>
            <p:cNvSpPr/>
            <p:nvPr/>
          </p:nvSpPr>
          <p:spPr>
            <a:xfrm>
              <a:off x="1071235" y="2492568"/>
              <a:ext cx="31962" cy="21308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35" y="29"/>
                  </a:moveTo>
                  <a:cubicBezTo>
                    <a:pt x="34" y="29"/>
                    <a:pt x="33" y="29"/>
                    <a:pt x="32" y="29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1" y="11"/>
                    <a:pt x="0" y="7"/>
                    <a:pt x="2" y="4"/>
                  </a:cubicBezTo>
                  <a:cubicBezTo>
                    <a:pt x="4" y="1"/>
                    <a:pt x="7" y="0"/>
                    <a:pt x="10" y="2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41" y="20"/>
                    <a:pt x="42" y="23"/>
                    <a:pt x="41" y="26"/>
                  </a:cubicBezTo>
                  <a:cubicBezTo>
                    <a:pt x="39" y="28"/>
                    <a:pt x="37" y="29"/>
                    <a:pt x="35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5" name="Google Shape;1782;p32">
              <a:extLst>
                <a:ext uri="{FF2B5EF4-FFF2-40B4-BE49-F238E27FC236}">
                  <a16:creationId xmlns:a16="http://schemas.microsoft.com/office/drawing/2014/main" id="{0221A1BE-AF26-70B6-DBAD-9E83055D114D}"/>
                </a:ext>
              </a:extLst>
            </p:cNvPr>
            <p:cNvSpPr/>
            <p:nvPr/>
          </p:nvSpPr>
          <p:spPr>
            <a:xfrm>
              <a:off x="1084553" y="2412662"/>
              <a:ext cx="34627" cy="15980"/>
            </a:xfrm>
            <a:custGeom>
              <a:avLst/>
              <a:gdLst/>
              <a:ahLst/>
              <a:cxnLst/>
              <a:rect l="l" t="t" r="r" b="b"/>
              <a:pathLst>
                <a:path w="45" h="19" extrusionOk="0">
                  <a:moveTo>
                    <a:pt x="6" y="19"/>
                  </a:moveTo>
                  <a:cubicBezTo>
                    <a:pt x="4" y="19"/>
                    <a:pt x="1" y="17"/>
                    <a:pt x="0" y="14"/>
                  </a:cubicBezTo>
                  <a:cubicBezTo>
                    <a:pt x="0" y="10"/>
                    <a:pt x="2" y="7"/>
                    <a:pt x="5" y="6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41" y="0"/>
                    <a:pt x="44" y="3"/>
                    <a:pt x="44" y="6"/>
                  </a:cubicBezTo>
                  <a:cubicBezTo>
                    <a:pt x="45" y="9"/>
                    <a:pt x="43" y="12"/>
                    <a:pt x="39" y="13"/>
                  </a:cubicBezTo>
                  <a:cubicBezTo>
                    <a:pt x="8" y="19"/>
                    <a:pt x="8" y="19"/>
                    <a:pt x="8" y="19"/>
                  </a:cubicBezTo>
                  <a:cubicBezTo>
                    <a:pt x="7" y="19"/>
                    <a:pt x="7" y="19"/>
                    <a:pt x="6" y="1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36" name="Google Shape;1783;p32">
              <a:extLst>
                <a:ext uri="{FF2B5EF4-FFF2-40B4-BE49-F238E27FC236}">
                  <a16:creationId xmlns:a16="http://schemas.microsoft.com/office/drawing/2014/main" id="{F2EA8A1B-30AE-03DC-E31B-534519298F03}"/>
                </a:ext>
              </a:extLst>
            </p:cNvPr>
            <p:cNvSpPr/>
            <p:nvPr/>
          </p:nvSpPr>
          <p:spPr>
            <a:xfrm>
              <a:off x="1047264" y="2332758"/>
              <a:ext cx="23972" cy="29299"/>
            </a:xfrm>
            <a:custGeom>
              <a:avLst/>
              <a:gdLst/>
              <a:ahLst/>
              <a:cxnLst/>
              <a:rect l="l" t="t" r="r" b="b"/>
              <a:pathLst>
                <a:path w="35" h="37" extrusionOk="0">
                  <a:moveTo>
                    <a:pt x="7" y="37"/>
                  </a:moveTo>
                  <a:cubicBezTo>
                    <a:pt x="6" y="37"/>
                    <a:pt x="5" y="37"/>
                    <a:pt x="3" y="36"/>
                  </a:cubicBezTo>
                  <a:cubicBezTo>
                    <a:pt x="1" y="34"/>
                    <a:pt x="0" y="30"/>
                    <a:pt x="3" y="27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6" y="0"/>
                    <a:pt x="29" y="0"/>
                    <a:pt x="32" y="2"/>
                  </a:cubicBezTo>
                  <a:cubicBezTo>
                    <a:pt x="35" y="4"/>
                    <a:pt x="35" y="8"/>
                    <a:pt x="33" y="10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1" y="37"/>
                    <a:pt x="9" y="37"/>
                    <a:pt x="7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37" name="Google Shape;1784;p32">
            <a:extLst>
              <a:ext uri="{FF2B5EF4-FFF2-40B4-BE49-F238E27FC236}">
                <a16:creationId xmlns:a16="http://schemas.microsoft.com/office/drawing/2014/main" id="{3A63195A-13A6-B4E4-A212-4C87EB905082}"/>
              </a:ext>
            </a:extLst>
          </p:cNvPr>
          <p:cNvSpPr txBox="1"/>
          <p:nvPr/>
        </p:nvSpPr>
        <p:spPr>
          <a:xfrm>
            <a:off x="1431454" y="3465542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08:45 – 10:00</a:t>
            </a:r>
            <a:endParaRPr sz="1600" dirty="0"/>
          </a:p>
        </p:txBody>
      </p:sp>
      <p:sp>
        <p:nvSpPr>
          <p:cNvPr id="239" name="Google Shape;1786;p32">
            <a:extLst>
              <a:ext uri="{FF2B5EF4-FFF2-40B4-BE49-F238E27FC236}">
                <a16:creationId xmlns:a16="http://schemas.microsoft.com/office/drawing/2014/main" id="{4A771AB7-DA64-CB13-1729-42EA81F69AFA}"/>
              </a:ext>
            </a:extLst>
          </p:cNvPr>
          <p:cNvSpPr/>
          <p:nvPr/>
        </p:nvSpPr>
        <p:spPr>
          <a:xfrm flipH="1">
            <a:off x="419099" y="3252117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6A4B6C1B-873A-7174-6D9A-A7CAB5539A56}"/>
              </a:ext>
            </a:extLst>
          </p:cNvPr>
          <p:cNvGrpSpPr/>
          <p:nvPr/>
        </p:nvGrpSpPr>
        <p:grpSpPr>
          <a:xfrm>
            <a:off x="543953" y="3427837"/>
            <a:ext cx="423363" cy="321625"/>
            <a:chOff x="816826" y="3658858"/>
            <a:chExt cx="327699" cy="248951"/>
          </a:xfrm>
        </p:grpSpPr>
        <p:sp>
          <p:nvSpPr>
            <p:cNvPr id="241" name="Google Shape;1788;p32">
              <a:extLst>
                <a:ext uri="{FF2B5EF4-FFF2-40B4-BE49-F238E27FC236}">
                  <a16:creationId xmlns:a16="http://schemas.microsoft.com/office/drawing/2014/main" id="{8D52E48A-9016-7486-58E0-7A48B4CBE211}"/>
                </a:ext>
              </a:extLst>
            </p:cNvPr>
            <p:cNvSpPr/>
            <p:nvPr/>
          </p:nvSpPr>
          <p:spPr>
            <a:xfrm flipH="1">
              <a:off x="926060" y="3658858"/>
              <a:ext cx="111774" cy="38105"/>
            </a:xfrm>
            <a:custGeom>
              <a:avLst/>
              <a:gdLst/>
              <a:ahLst/>
              <a:cxnLst/>
              <a:rect l="l" t="t" r="r" b="b"/>
              <a:pathLst>
                <a:path w="158" h="54" extrusionOk="0">
                  <a:moveTo>
                    <a:pt x="151" y="54"/>
                  </a:moveTo>
                  <a:cubicBezTo>
                    <a:pt x="8" y="54"/>
                    <a:pt x="8" y="54"/>
                    <a:pt x="8" y="54"/>
                  </a:cubicBezTo>
                  <a:cubicBezTo>
                    <a:pt x="4" y="54"/>
                    <a:pt x="0" y="51"/>
                    <a:pt x="0" y="47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45" y="0"/>
                    <a:pt x="158" y="12"/>
                    <a:pt x="158" y="28"/>
                  </a:cubicBezTo>
                  <a:cubicBezTo>
                    <a:pt x="158" y="47"/>
                    <a:pt x="158" y="47"/>
                    <a:pt x="158" y="47"/>
                  </a:cubicBezTo>
                  <a:cubicBezTo>
                    <a:pt x="158" y="51"/>
                    <a:pt x="155" y="54"/>
                    <a:pt x="151" y="54"/>
                  </a:cubicBezTo>
                  <a:close/>
                  <a:moveTo>
                    <a:pt x="15" y="40"/>
                  </a:moveTo>
                  <a:cubicBezTo>
                    <a:pt x="143" y="40"/>
                    <a:pt x="143" y="40"/>
                    <a:pt x="143" y="40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3" y="20"/>
                    <a:pt x="137" y="14"/>
                    <a:pt x="129" y="14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1" y="14"/>
                    <a:pt x="15" y="20"/>
                    <a:pt x="15" y="28"/>
                  </a:cubicBezTo>
                  <a:lnTo>
                    <a:pt x="15" y="4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2" name="Google Shape;1789;p32">
              <a:extLst>
                <a:ext uri="{FF2B5EF4-FFF2-40B4-BE49-F238E27FC236}">
                  <a16:creationId xmlns:a16="http://schemas.microsoft.com/office/drawing/2014/main" id="{EEA4838D-3894-2B92-E656-7043396A5252}"/>
                </a:ext>
              </a:extLst>
            </p:cNvPr>
            <p:cNvSpPr/>
            <p:nvPr/>
          </p:nvSpPr>
          <p:spPr>
            <a:xfrm flipH="1">
              <a:off x="832068" y="3785874"/>
              <a:ext cx="299754" cy="121935"/>
            </a:xfrm>
            <a:custGeom>
              <a:avLst/>
              <a:gdLst/>
              <a:ahLst/>
              <a:cxnLst/>
              <a:rect l="l" t="t" r="r" b="b"/>
              <a:pathLst>
                <a:path w="428" h="174" extrusionOk="0">
                  <a:moveTo>
                    <a:pt x="399" y="174"/>
                  </a:moveTo>
                  <a:cubicBezTo>
                    <a:pt x="30" y="174"/>
                    <a:pt x="30" y="174"/>
                    <a:pt x="30" y="174"/>
                  </a:cubicBezTo>
                  <a:cubicBezTo>
                    <a:pt x="13" y="174"/>
                    <a:pt x="0" y="160"/>
                    <a:pt x="0" y="144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1"/>
                    <a:pt x="6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6" y="17"/>
                    <a:pt x="98" y="20"/>
                    <a:pt x="98" y="24"/>
                  </a:cubicBezTo>
                  <a:cubicBezTo>
                    <a:pt x="98" y="63"/>
                    <a:pt x="98" y="63"/>
                    <a:pt x="98" y="63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4" y="31"/>
                    <a:pt x="124" y="31"/>
                    <a:pt x="124" y="31"/>
                  </a:cubicBezTo>
                  <a:cubicBezTo>
                    <a:pt x="124" y="29"/>
                    <a:pt x="125" y="27"/>
                    <a:pt x="127" y="26"/>
                  </a:cubicBezTo>
                  <a:cubicBezTo>
                    <a:pt x="128" y="24"/>
                    <a:pt x="131" y="24"/>
                    <a:pt x="133" y="24"/>
                  </a:cubicBezTo>
                  <a:cubicBezTo>
                    <a:pt x="214" y="39"/>
                    <a:pt x="214" y="39"/>
                    <a:pt x="214" y="39"/>
                  </a:cubicBezTo>
                  <a:cubicBezTo>
                    <a:pt x="295" y="24"/>
                    <a:pt x="295" y="24"/>
                    <a:pt x="295" y="24"/>
                  </a:cubicBezTo>
                  <a:cubicBezTo>
                    <a:pt x="297" y="24"/>
                    <a:pt x="300" y="24"/>
                    <a:pt x="301" y="26"/>
                  </a:cubicBezTo>
                  <a:cubicBezTo>
                    <a:pt x="303" y="27"/>
                    <a:pt x="304" y="29"/>
                    <a:pt x="304" y="31"/>
                  </a:cubicBezTo>
                  <a:cubicBezTo>
                    <a:pt x="304" y="63"/>
                    <a:pt x="304" y="63"/>
                    <a:pt x="304" y="63"/>
                  </a:cubicBezTo>
                  <a:cubicBezTo>
                    <a:pt x="330" y="63"/>
                    <a:pt x="330" y="63"/>
                    <a:pt x="330" y="63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0"/>
                    <a:pt x="332" y="17"/>
                    <a:pt x="336" y="17"/>
                  </a:cubicBezTo>
                  <a:cubicBezTo>
                    <a:pt x="420" y="1"/>
                    <a:pt x="420" y="1"/>
                    <a:pt x="420" y="1"/>
                  </a:cubicBezTo>
                  <a:cubicBezTo>
                    <a:pt x="422" y="0"/>
                    <a:pt x="424" y="1"/>
                    <a:pt x="426" y="2"/>
                  </a:cubicBezTo>
                  <a:cubicBezTo>
                    <a:pt x="428" y="4"/>
                    <a:pt x="428" y="6"/>
                    <a:pt x="428" y="8"/>
                  </a:cubicBezTo>
                  <a:cubicBezTo>
                    <a:pt x="428" y="144"/>
                    <a:pt x="428" y="144"/>
                    <a:pt x="428" y="144"/>
                  </a:cubicBezTo>
                  <a:cubicBezTo>
                    <a:pt x="428" y="160"/>
                    <a:pt x="415" y="174"/>
                    <a:pt x="399" y="174"/>
                  </a:cubicBezTo>
                  <a:close/>
                  <a:moveTo>
                    <a:pt x="14" y="17"/>
                  </a:moveTo>
                  <a:cubicBezTo>
                    <a:pt x="14" y="144"/>
                    <a:pt x="14" y="144"/>
                    <a:pt x="14" y="144"/>
                  </a:cubicBezTo>
                  <a:cubicBezTo>
                    <a:pt x="14" y="152"/>
                    <a:pt x="21" y="159"/>
                    <a:pt x="30" y="159"/>
                  </a:cubicBezTo>
                  <a:cubicBezTo>
                    <a:pt x="399" y="159"/>
                    <a:pt x="399" y="159"/>
                    <a:pt x="399" y="159"/>
                  </a:cubicBezTo>
                  <a:cubicBezTo>
                    <a:pt x="407" y="159"/>
                    <a:pt x="414" y="152"/>
                    <a:pt x="414" y="14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344" y="30"/>
                    <a:pt x="344" y="30"/>
                    <a:pt x="344" y="30"/>
                  </a:cubicBezTo>
                  <a:cubicBezTo>
                    <a:pt x="344" y="70"/>
                    <a:pt x="344" y="70"/>
                    <a:pt x="344" y="70"/>
                  </a:cubicBezTo>
                  <a:cubicBezTo>
                    <a:pt x="344" y="74"/>
                    <a:pt x="341" y="77"/>
                    <a:pt x="337" y="77"/>
                  </a:cubicBezTo>
                  <a:cubicBezTo>
                    <a:pt x="297" y="77"/>
                    <a:pt x="297" y="77"/>
                    <a:pt x="297" y="77"/>
                  </a:cubicBezTo>
                  <a:cubicBezTo>
                    <a:pt x="293" y="77"/>
                    <a:pt x="289" y="74"/>
                    <a:pt x="289" y="70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15" y="54"/>
                    <a:pt x="215" y="54"/>
                    <a:pt x="215" y="54"/>
                  </a:cubicBezTo>
                  <a:cubicBezTo>
                    <a:pt x="214" y="54"/>
                    <a:pt x="214" y="54"/>
                    <a:pt x="213" y="54"/>
                  </a:cubicBezTo>
                  <a:cubicBezTo>
                    <a:pt x="139" y="40"/>
                    <a:pt x="139" y="40"/>
                    <a:pt x="139" y="40"/>
                  </a:cubicBezTo>
                  <a:cubicBezTo>
                    <a:pt x="139" y="70"/>
                    <a:pt x="139" y="70"/>
                    <a:pt x="139" y="70"/>
                  </a:cubicBezTo>
                  <a:cubicBezTo>
                    <a:pt x="139" y="74"/>
                    <a:pt x="135" y="77"/>
                    <a:pt x="131" y="77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87" y="77"/>
                    <a:pt x="84" y="74"/>
                    <a:pt x="84" y="70"/>
                  </a:cubicBezTo>
                  <a:cubicBezTo>
                    <a:pt x="84" y="30"/>
                    <a:pt x="84" y="30"/>
                    <a:pt x="84" y="30"/>
                  </a:cubicBezTo>
                  <a:lnTo>
                    <a:pt x="14" y="1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3" name="Google Shape;1790;p32">
              <a:extLst>
                <a:ext uri="{FF2B5EF4-FFF2-40B4-BE49-F238E27FC236}">
                  <a16:creationId xmlns:a16="http://schemas.microsoft.com/office/drawing/2014/main" id="{A2F32688-E06F-B09C-ACE7-1E0EB26AA105}"/>
                </a:ext>
              </a:extLst>
            </p:cNvPr>
            <p:cNvSpPr/>
            <p:nvPr/>
          </p:nvSpPr>
          <p:spPr>
            <a:xfrm flipH="1">
              <a:off x="816826" y="3686801"/>
              <a:ext cx="327699" cy="137177"/>
            </a:xfrm>
            <a:custGeom>
              <a:avLst/>
              <a:gdLst/>
              <a:ahLst/>
              <a:cxnLst/>
              <a:rect l="l" t="t" r="r" b="b"/>
              <a:pathLst>
                <a:path w="466" h="196" extrusionOk="0">
                  <a:moveTo>
                    <a:pt x="233" y="196"/>
                  </a:moveTo>
                  <a:cubicBezTo>
                    <a:pt x="233" y="196"/>
                    <a:pt x="232" y="196"/>
                    <a:pt x="232" y="196"/>
                  </a:cubicBezTo>
                  <a:cubicBezTo>
                    <a:pt x="149" y="180"/>
                    <a:pt x="149" y="180"/>
                    <a:pt x="149" y="180"/>
                  </a:cubicBezTo>
                  <a:cubicBezTo>
                    <a:pt x="146" y="180"/>
                    <a:pt x="143" y="177"/>
                    <a:pt x="143" y="173"/>
                  </a:cubicBezTo>
                  <a:cubicBezTo>
                    <a:pt x="143" y="142"/>
                    <a:pt x="143" y="142"/>
                    <a:pt x="143" y="142"/>
                  </a:cubicBezTo>
                  <a:cubicBezTo>
                    <a:pt x="117" y="142"/>
                    <a:pt x="117" y="142"/>
                    <a:pt x="117" y="142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7" y="168"/>
                    <a:pt x="116" y="170"/>
                    <a:pt x="115" y="171"/>
                  </a:cubicBezTo>
                  <a:cubicBezTo>
                    <a:pt x="113" y="173"/>
                    <a:pt x="111" y="173"/>
                    <a:pt x="109" y="173"/>
                  </a:cubicBezTo>
                  <a:cubicBezTo>
                    <a:pt x="25" y="157"/>
                    <a:pt x="25" y="157"/>
                    <a:pt x="25" y="157"/>
                  </a:cubicBezTo>
                  <a:cubicBezTo>
                    <a:pt x="10" y="154"/>
                    <a:pt x="0" y="142"/>
                    <a:pt x="0" y="128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3"/>
                    <a:pt x="14" y="0"/>
                    <a:pt x="30" y="0"/>
                  </a:cubicBezTo>
                  <a:cubicBezTo>
                    <a:pt x="436" y="0"/>
                    <a:pt x="436" y="0"/>
                    <a:pt x="436" y="0"/>
                  </a:cubicBezTo>
                  <a:cubicBezTo>
                    <a:pt x="453" y="0"/>
                    <a:pt x="466" y="13"/>
                    <a:pt x="466" y="30"/>
                  </a:cubicBezTo>
                  <a:cubicBezTo>
                    <a:pt x="466" y="128"/>
                    <a:pt x="466" y="128"/>
                    <a:pt x="466" y="128"/>
                  </a:cubicBezTo>
                  <a:cubicBezTo>
                    <a:pt x="466" y="142"/>
                    <a:pt x="456" y="154"/>
                    <a:pt x="442" y="157"/>
                  </a:cubicBezTo>
                  <a:cubicBezTo>
                    <a:pt x="357" y="173"/>
                    <a:pt x="357" y="173"/>
                    <a:pt x="357" y="173"/>
                  </a:cubicBezTo>
                  <a:cubicBezTo>
                    <a:pt x="355" y="173"/>
                    <a:pt x="353" y="173"/>
                    <a:pt x="351" y="171"/>
                  </a:cubicBezTo>
                  <a:cubicBezTo>
                    <a:pt x="350" y="170"/>
                    <a:pt x="349" y="168"/>
                    <a:pt x="349" y="166"/>
                  </a:cubicBezTo>
                  <a:cubicBezTo>
                    <a:pt x="349" y="142"/>
                    <a:pt x="349" y="142"/>
                    <a:pt x="349" y="142"/>
                  </a:cubicBezTo>
                  <a:cubicBezTo>
                    <a:pt x="323" y="142"/>
                    <a:pt x="323" y="142"/>
                    <a:pt x="323" y="142"/>
                  </a:cubicBezTo>
                  <a:cubicBezTo>
                    <a:pt x="323" y="173"/>
                    <a:pt x="323" y="173"/>
                    <a:pt x="323" y="173"/>
                  </a:cubicBezTo>
                  <a:cubicBezTo>
                    <a:pt x="323" y="177"/>
                    <a:pt x="320" y="180"/>
                    <a:pt x="317" y="180"/>
                  </a:cubicBezTo>
                  <a:cubicBezTo>
                    <a:pt x="234" y="196"/>
                    <a:pt x="234" y="196"/>
                    <a:pt x="234" y="196"/>
                  </a:cubicBezTo>
                  <a:cubicBezTo>
                    <a:pt x="234" y="196"/>
                    <a:pt x="233" y="196"/>
                    <a:pt x="233" y="196"/>
                  </a:cubicBezTo>
                  <a:close/>
                  <a:moveTo>
                    <a:pt x="158" y="167"/>
                  </a:moveTo>
                  <a:cubicBezTo>
                    <a:pt x="233" y="181"/>
                    <a:pt x="233" y="181"/>
                    <a:pt x="233" y="181"/>
                  </a:cubicBezTo>
                  <a:cubicBezTo>
                    <a:pt x="308" y="167"/>
                    <a:pt x="308" y="167"/>
                    <a:pt x="308" y="167"/>
                  </a:cubicBezTo>
                  <a:cubicBezTo>
                    <a:pt x="308" y="135"/>
                    <a:pt x="308" y="135"/>
                    <a:pt x="308" y="135"/>
                  </a:cubicBezTo>
                  <a:cubicBezTo>
                    <a:pt x="308" y="131"/>
                    <a:pt x="312" y="127"/>
                    <a:pt x="316" y="127"/>
                  </a:cubicBezTo>
                  <a:cubicBezTo>
                    <a:pt x="356" y="127"/>
                    <a:pt x="356" y="127"/>
                    <a:pt x="356" y="127"/>
                  </a:cubicBezTo>
                  <a:cubicBezTo>
                    <a:pt x="360" y="127"/>
                    <a:pt x="363" y="131"/>
                    <a:pt x="363" y="135"/>
                  </a:cubicBezTo>
                  <a:cubicBezTo>
                    <a:pt x="363" y="157"/>
                    <a:pt x="363" y="157"/>
                    <a:pt x="363" y="157"/>
                  </a:cubicBezTo>
                  <a:cubicBezTo>
                    <a:pt x="439" y="143"/>
                    <a:pt x="439" y="143"/>
                    <a:pt x="439" y="143"/>
                  </a:cubicBezTo>
                  <a:cubicBezTo>
                    <a:pt x="446" y="142"/>
                    <a:pt x="451" y="135"/>
                    <a:pt x="451" y="128"/>
                  </a:cubicBezTo>
                  <a:cubicBezTo>
                    <a:pt x="451" y="30"/>
                    <a:pt x="451" y="30"/>
                    <a:pt x="451" y="30"/>
                  </a:cubicBezTo>
                  <a:cubicBezTo>
                    <a:pt x="451" y="21"/>
                    <a:pt x="445" y="14"/>
                    <a:pt x="436" y="14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2" y="14"/>
                    <a:pt x="15" y="21"/>
                    <a:pt x="15" y="30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35"/>
                    <a:pt x="20" y="142"/>
                    <a:pt x="27" y="143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3" y="135"/>
                    <a:pt x="103" y="135"/>
                    <a:pt x="103" y="135"/>
                  </a:cubicBezTo>
                  <a:cubicBezTo>
                    <a:pt x="103" y="131"/>
                    <a:pt x="106" y="127"/>
                    <a:pt x="110" y="127"/>
                  </a:cubicBezTo>
                  <a:cubicBezTo>
                    <a:pt x="150" y="127"/>
                    <a:pt x="150" y="127"/>
                    <a:pt x="150" y="127"/>
                  </a:cubicBezTo>
                  <a:cubicBezTo>
                    <a:pt x="154" y="127"/>
                    <a:pt x="158" y="131"/>
                    <a:pt x="158" y="135"/>
                  </a:cubicBezTo>
                  <a:lnTo>
                    <a:pt x="158" y="16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4" name="Google Shape;1791;p32">
              <a:extLst>
                <a:ext uri="{FF2B5EF4-FFF2-40B4-BE49-F238E27FC236}">
                  <a16:creationId xmlns:a16="http://schemas.microsoft.com/office/drawing/2014/main" id="{8867F31B-C8D9-9090-6B10-61A5A41756F7}"/>
                </a:ext>
              </a:extLst>
            </p:cNvPr>
            <p:cNvSpPr/>
            <p:nvPr/>
          </p:nvSpPr>
          <p:spPr>
            <a:xfrm flipH="1">
              <a:off x="918437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8" y="31"/>
                  </a:moveTo>
                  <a:cubicBezTo>
                    <a:pt x="5" y="31"/>
                    <a:pt x="2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93" y="0"/>
                    <a:pt x="97" y="3"/>
                    <a:pt x="98" y="7"/>
                  </a:cubicBezTo>
                  <a:cubicBezTo>
                    <a:pt x="98" y="7"/>
                    <a:pt x="98" y="8"/>
                    <a:pt x="98" y="8"/>
                  </a:cubicBezTo>
                  <a:cubicBezTo>
                    <a:pt x="98" y="11"/>
                    <a:pt x="96" y="14"/>
                    <a:pt x="93" y="15"/>
                  </a:cubicBezTo>
                  <a:cubicBezTo>
                    <a:pt x="93" y="15"/>
                    <a:pt x="93" y="15"/>
                    <a:pt x="93" y="15"/>
                  </a:cubicBezTo>
                  <a:cubicBezTo>
                    <a:pt x="93" y="15"/>
                    <a:pt x="92" y="15"/>
                    <a:pt x="92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5" name="Google Shape;1792;p32">
              <a:extLst>
                <a:ext uri="{FF2B5EF4-FFF2-40B4-BE49-F238E27FC236}">
                  <a16:creationId xmlns:a16="http://schemas.microsoft.com/office/drawing/2014/main" id="{E11ABC7A-84F0-74D4-1AD9-3A28D5CDEEE8}"/>
                </a:ext>
              </a:extLst>
            </p:cNvPr>
            <p:cNvSpPr/>
            <p:nvPr/>
          </p:nvSpPr>
          <p:spPr>
            <a:xfrm flipH="1">
              <a:off x="1063233" y="3785874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8" h="31" extrusionOk="0">
                  <a:moveTo>
                    <a:pt x="91" y="31"/>
                  </a:moveTo>
                  <a:cubicBezTo>
                    <a:pt x="91" y="31"/>
                    <a:pt x="90" y="31"/>
                    <a:pt x="90" y="31"/>
                  </a:cubicBezTo>
                  <a:cubicBezTo>
                    <a:pt x="90" y="31"/>
                    <a:pt x="90" y="31"/>
                    <a:pt x="90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2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3"/>
                    <a:pt x="4" y="0"/>
                    <a:pt x="8" y="1"/>
                  </a:cubicBezTo>
                  <a:cubicBezTo>
                    <a:pt x="92" y="17"/>
                    <a:pt x="92" y="17"/>
                    <a:pt x="92" y="17"/>
                  </a:cubicBezTo>
                  <a:cubicBezTo>
                    <a:pt x="93" y="17"/>
                    <a:pt x="93" y="17"/>
                    <a:pt x="94" y="17"/>
                  </a:cubicBezTo>
                  <a:cubicBezTo>
                    <a:pt x="96" y="18"/>
                    <a:pt x="98" y="21"/>
                    <a:pt x="98" y="24"/>
                  </a:cubicBezTo>
                  <a:cubicBezTo>
                    <a:pt x="98" y="24"/>
                    <a:pt x="98" y="25"/>
                    <a:pt x="98" y="25"/>
                  </a:cubicBezTo>
                  <a:cubicBezTo>
                    <a:pt x="98" y="25"/>
                    <a:pt x="98" y="25"/>
                    <a:pt x="98" y="25"/>
                  </a:cubicBezTo>
                  <a:cubicBezTo>
                    <a:pt x="98" y="28"/>
                    <a:pt x="96" y="29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93" y="31"/>
                    <a:pt x="92" y="31"/>
                    <a:pt x="91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6" name="Google Shape;1793;p32">
              <a:extLst>
                <a:ext uri="{FF2B5EF4-FFF2-40B4-BE49-F238E27FC236}">
                  <a16:creationId xmlns:a16="http://schemas.microsoft.com/office/drawing/2014/main" id="{40419461-8357-5DD5-6881-D23BE903A402}"/>
                </a:ext>
              </a:extLst>
            </p:cNvPr>
            <p:cNvSpPr/>
            <p:nvPr/>
          </p:nvSpPr>
          <p:spPr>
            <a:xfrm flipH="1">
              <a:off x="976864" y="3801116"/>
              <a:ext cx="68588" cy="22864"/>
            </a:xfrm>
            <a:custGeom>
              <a:avLst/>
              <a:gdLst/>
              <a:ahLst/>
              <a:cxnLst/>
              <a:rect l="l" t="t" r="r" b="b"/>
              <a:pathLst>
                <a:path w="97" h="31" extrusionOk="0">
                  <a:moveTo>
                    <a:pt x="90" y="31"/>
                  </a:moveTo>
                  <a:cubicBezTo>
                    <a:pt x="90" y="31"/>
                    <a:pt x="89" y="31"/>
                    <a:pt x="89" y="31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3" y="15"/>
                    <a:pt x="0" y="12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5" y="17"/>
                    <a:pt x="97" y="20"/>
                    <a:pt x="97" y="24"/>
                  </a:cubicBezTo>
                  <a:cubicBezTo>
                    <a:pt x="97" y="24"/>
                    <a:pt x="97" y="25"/>
                    <a:pt x="97" y="25"/>
                  </a:cubicBezTo>
                  <a:cubicBezTo>
                    <a:pt x="97" y="29"/>
                    <a:pt x="93" y="31"/>
                    <a:pt x="90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7" name="Google Shape;1794;p32">
              <a:extLst>
                <a:ext uri="{FF2B5EF4-FFF2-40B4-BE49-F238E27FC236}">
                  <a16:creationId xmlns:a16="http://schemas.microsoft.com/office/drawing/2014/main" id="{CD2A6035-E6E4-FC42-F0B4-93DD2D59AEC2}"/>
                </a:ext>
              </a:extLst>
            </p:cNvPr>
            <p:cNvSpPr/>
            <p:nvPr/>
          </p:nvSpPr>
          <p:spPr>
            <a:xfrm flipH="1">
              <a:off x="829528" y="3785874"/>
              <a:ext cx="71128" cy="22864"/>
            </a:xfrm>
            <a:custGeom>
              <a:avLst/>
              <a:gdLst/>
              <a:ahLst/>
              <a:cxnLst/>
              <a:rect l="l" t="t" r="r" b="b"/>
              <a:pathLst>
                <a:path w="100" h="31" extrusionOk="0">
                  <a:moveTo>
                    <a:pt x="8" y="31"/>
                  </a:moveTo>
                  <a:cubicBezTo>
                    <a:pt x="5" y="31"/>
                    <a:pt x="1" y="29"/>
                    <a:pt x="1" y="25"/>
                  </a:cubicBezTo>
                  <a:cubicBezTo>
                    <a:pt x="0" y="21"/>
                    <a:pt x="3" y="17"/>
                    <a:pt x="7" y="17"/>
                  </a:cubicBezTo>
                  <a:cubicBezTo>
                    <a:pt x="91" y="1"/>
                    <a:pt x="91" y="1"/>
                    <a:pt x="91" y="1"/>
                  </a:cubicBezTo>
                  <a:cubicBezTo>
                    <a:pt x="95" y="0"/>
                    <a:pt x="99" y="3"/>
                    <a:pt x="99" y="7"/>
                  </a:cubicBezTo>
                  <a:cubicBezTo>
                    <a:pt x="99" y="7"/>
                    <a:pt x="100" y="8"/>
                    <a:pt x="99" y="8"/>
                  </a:cubicBezTo>
                  <a:cubicBezTo>
                    <a:pt x="99" y="12"/>
                    <a:pt x="97" y="15"/>
                    <a:pt x="94" y="15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9" y="31"/>
                    <a:pt x="8" y="31"/>
                    <a:pt x="8" y="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48" name="Google Shape;1795;p32">
              <a:extLst>
                <a:ext uri="{FF2B5EF4-FFF2-40B4-BE49-F238E27FC236}">
                  <a16:creationId xmlns:a16="http://schemas.microsoft.com/office/drawing/2014/main" id="{400C907F-D7E9-4297-A628-F075D4A9865C}"/>
                </a:ext>
              </a:extLst>
            </p:cNvPr>
            <p:cNvSpPr/>
            <p:nvPr/>
          </p:nvSpPr>
          <p:spPr>
            <a:xfrm flipH="1">
              <a:off x="1032751" y="3775713"/>
              <a:ext cx="40645" cy="63509"/>
            </a:xfrm>
            <a:custGeom>
              <a:avLst/>
              <a:gdLst/>
              <a:ahLst/>
              <a:cxnLst/>
              <a:rect l="l" t="t" r="r" b="b"/>
              <a:pathLst>
                <a:path w="55" h="92" extrusionOk="0">
                  <a:moveTo>
                    <a:pt x="47" y="92"/>
                  </a:moveTo>
                  <a:cubicBezTo>
                    <a:pt x="7" y="92"/>
                    <a:pt x="7" y="92"/>
                    <a:pt x="7" y="92"/>
                  </a:cubicBezTo>
                  <a:cubicBezTo>
                    <a:pt x="3" y="92"/>
                    <a:pt x="0" y="89"/>
                    <a:pt x="0" y="8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85"/>
                    <a:pt x="55" y="85"/>
                    <a:pt x="55" y="85"/>
                  </a:cubicBezTo>
                  <a:cubicBezTo>
                    <a:pt x="55" y="89"/>
                    <a:pt x="51" y="92"/>
                    <a:pt x="47" y="92"/>
                  </a:cubicBezTo>
                  <a:close/>
                  <a:moveTo>
                    <a:pt x="14" y="78"/>
                  </a:moveTo>
                  <a:cubicBezTo>
                    <a:pt x="40" y="78"/>
                    <a:pt x="40" y="78"/>
                    <a:pt x="40" y="78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14" y="15"/>
                    <a:pt x="14" y="15"/>
                    <a:pt x="14" y="15"/>
                  </a:cubicBezTo>
                  <a:lnTo>
                    <a:pt x="14" y="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49" name="Google Shape;1796;p32">
            <a:extLst>
              <a:ext uri="{FF2B5EF4-FFF2-40B4-BE49-F238E27FC236}">
                <a16:creationId xmlns:a16="http://schemas.microsoft.com/office/drawing/2014/main" id="{44BEC986-8367-CFFA-74CF-35A30A080DB9}"/>
              </a:ext>
            </a:extLst>
          </p:cNvPr>
          <p:cNvSpPr txBox="1"/>
          <p:nvPr/>
        </p:nvSpPr>
        <p:spPr>
          <a:xfrm>
            <a:off x="7024810" y="5185014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13:30 – 13:45</a:t>
            </a:r>
            <a:endParaRPr sz="1600" dirty="0"/>
          </a:p>
        </p:txBody>
      </p:sp>
      <p:sp>
        <p:nvSpPr>
          <p:cNvPr id="250" name="Google Shape;1797;p32">
            <a:extLst>
              <a:ext uri="{FF2B5EF4-FFF2-40B4-BE49-F238E27FC236}">
                <a16:creationId xmlns:a16="http://schemas.microsoft.com/office/drawing/2014/main" id="{AC2CFFD1-E9E6-1DE4-F955-E527DA0E1B10}"/>
              </a:ext>
            </a:extLst>
          </p:cNvPr>
          <p:cNvSpPr/>
          <p:nvPr/>
        </p:nvSpPr>
        <p:spPr>
          <a:xfrm>
            <a:off x="6010251" y="4971868"/>
            <a:ext cx="671964" cy="67250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8D155DA2-AC54-F12C-DA5A-8729C0061775}"/>
              </a:ext>
            </a:extLst>
          </p:cNvPr>
          <p:cNvGrpSpPr/>
          <p:nvPr/>
        </p:nvGrpSpPr>
        <p:grpSpPr>
          <a:xfrm>
            <a:off x="6193585" y="5156746"/>
            <a:ext cx="305292" cy="302752"/>
            <a:chOff x="6699156" y="4997102"/>
            <a:chExt cx="236309" cy="234342"/>
          </a:xfrm>
          <a:solidFill>
            <a:schemeClr val="bg1"/>
          </a:solidFill>
        </p:grpSpPr>
        <p:sp>
          <p:nvSpPr>
            <p:cNvPr id="253" name="Google Shape;1800;p32">
              <a:extLst>
                <a:ext uri="{FF2B5EF4-FFF2-40B4-BE49-F238E27FC236}">
                  <a16:creationId xmlns:a16="http://schemas.microsoft.com/office/drawing/2014/main" id="{E6C79BFD-5D42-F6D0-E504-85C63479528B}"/>
                </a:ext>
              </a:extLst>
            </p:cNvPr>
            <p:cNvSpPr/>
            <p:nvPr/>
          </p:nvSpPr>
          <p:spPr>
            <a:xfrm>
              <a:off x="6861369" y="5157596"/>
              <a:ext cx="58075" cy="57108"/>
            </a:xfrm>
            <a:custGeom>
              <a:avLst/>
              <a:gdLst/>
              <a:ahLst/>
              <a:cxnLst/>
              <a:rect l="l" t="t" r="r" b="b"/>
              <a:pathLst>
                <a:path w="41" h="41" extrusionOk="0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4" name="Google Shape;1801;p32">
              <a:extLst>
                <a:ext uri="{FF2B5EF4-FFF2-40B4-BE49-F238E27FC236}">
                  <a16:creationId xmlns:a16="http://schemas.microsoft.com/office/drawing/2014/main" id="{6F5435AD-D713-E10E-AA59-5C077B17042C}"/>
                </a:ext>
              </a:extLst>
            </p:cNvPr>
            <p:cNvSpPr/>
            <p:nvPr/>
          </p:nvSpPr>
          <p:spPr>
            <a:xfrm>
              <a:off x="6701158" y="4999072"/>
              <a:ext cx="65086" cy="64001"/>
            </a:xfrm>
            <a:custGeom>
              <a:avLst/>
              <a:gdLst/>
              <a:ahLst/>
              <a:cxnLst/>
              <a:rect l="l" t="t" r="r" b="b"/>
              <a:pathLst>
                <a:path w="46" h="46" extrusionOk="0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5" name="Google Shape;1802;p32">
              <a:extLst>
                <a:ext uri="{FF2B5EF4-FFF2-40B4-BE49-F238E27FC236}">
                  <a16:creationId xmlns:a16="http://schemas.microsoft.com/office/drawing/2014/main" id="{4639EED0-D456-8371-DFF2-22547C3015F5}"/>
                </a:ext>
              </a:extLst>
            </p:cNvPr>
            <p:cNvSpPr/>
            <p:nvPr/>
          </p:nvSpPr>
          <p:spPr>
            <a:xfrm>
              <a:off x="6699156" y="5033533"/>
              <a:ext cx="73096" cy="56124"/>
            </a:xfrm>
            <a:custGeom>
              <a:avLst/>
              <a:gdLst/>
              <a:ahLst/>
              <a:cxnLst/>
              <a:rect l="l" t="t" r="r" b="b"/>
              <a:pathLst>
                <a:path w="51" h="40" extrusionOk="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6" name="Google Shape;1803;p32">
              <a:extLst>
                <a:ext uri="{FF2B5EF4-FFF2-40B4-BE49-F238E27FC236}">
                  <a16:creationId xmlns:a16="http://schemas.microsoft.com/office/drawing/2014/main" id="{2F89AED7-816C-63CD-B0F1-F2FCCC31366A}"/>
                </a:ext>
              </a:extLst>
            </p:cNvPr>
            <p:cNvSpPr/>
            <p:nvPr/>
          </p:nvSpPr>
          <p:spPr>
            <a:xfrm>
              <a:off x="6736205" y="4997102"/>
              <a:ext cx="60079" cy="71878"/>
            </a:xfrm>
            <a:custGeom>
              <a:avLst/>
              <a:gdLst/>
              <a:ahLst/>
              <a:cxnLst/>
              <a:rect l="l" t="t" r="r" b="b"/>
              <a:pathLst>
                <a:path w="42" h="51" extrusionOk="0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7" name="Google Shape;1804;p32">
              <a:extLst>
                <a:ext uri="{FF2B5EF4-FFF2-40B4-BE49-F238E27FC236}">
                  <a16:creationId xmlns:a16="http://schemas.microsoft.com/office/drawing/2014/main" id="{89938D3C-5A44-2DF1-151C-5BCF50F05288}"/>
                </a:ext>
              </a:extLst>
            </p:cNvPr>
            <p:cNvSpPr/>
            <p:nvPr/>
          </p:nvSpPr>
          <p:spPr>
            <a:xfrm>
              <a:off x="6765242" y="5077841"/>
              <a:ext cx="37049" cy="34463"/>
            </a:xfrm>
            <a:custGeom>
              <a:avLst/>
              <a:gdLst/>
              <a:ahLst/>
              <a:cxnLst/>
              <a:rect l="l" t="t" r="r" b="b"/>
              <a:pathLst>
                <a:path w="26" h="25" extrusionOk="0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8" name="Google Shape;1805;p32">
              <a:extLst>
                <a:ext uri="{FF2B5EF4-FFF2-40B4-BE49-F238E27FC236}">
                  <a16:creationId xmlns:a16="http://schemas.microsoft.com/office/drawing/2014/main" id="{B6245195-75CA-7950-0917-D45F85579316}"/>
                </a:ext>
              </a:extLst>
            </p:cNvPr>
            <p:cNvSpPr/>
            <p:nvPr/>
          </p:nvSpPr>
          <p:spPr>
            <a:xfrm>
              <a:off x="6820315" y="5131996"/>
              <a:ext cx="38050" cy="36431"/>
            </a:xfrm>
            <a:custGeom>
              <a:avLst/>
              <a:gdLst/>
              <a:ahLst/>
              <a:cxnLst/>
              <a:rect l="l" t="t" r="r" b="b"/>
              <a:pathLst>
                <a:path w="27" h="26" extrusionOk="0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59" name="Google Shape;1806;p32">
              <a:extLst>
                <a:ext uri="{FF2B5EF4-FFF2-40B4-BE49-F238E27FC236}">
                  <a16:creationId xmlns:a16="http://schemas.microsoft.com/office/drawing/2014/main" id="{18A7461C-DE94-2690-1A64-42D24E08B02F}"/>
                </a:ext>
              </a:extLst>
            </p:cNvPr>
            <p:cNvSpPr/>
            <p:nvPr/>
          </p:nvSpPr>
          <p:spPr>
            <a:xfrm>
              <a:off x="6780263" y="5063072"/>
              <a:ext cx="93122" cy="91571"/>
            </a:xfrm>
            <a:custGeom>
              <a:avLst/>
              <a:gdLst/>
              <a:ahLst/>
              <a:cxnLst/>
              <a:rect l="l" t="t" r="r" b="b"/>
              <a:pathLst>
                <a:path w="65" h="65" extrusionOk="0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0" name="Google Shape;1807;p32">
              <a:extLst>
                <a:ext uri="{FF2B5EF4-FFF2-40B4-BE49-F238E27FC236}">
                  <a16:creationId xmlns:a16="http://schemas.microsoft.com/office/drawing/2014/main" id="{AC0C871D-C312-FC25-EDF5-11305722A1E7}"/>
                </a:ext>
              </a:extLst>
            </p:cNvPr>
            <p:cNvSpPr/>
            <p:nvPr/>
          </p:nvSpPr>
          <p:spPr>
            <a:xfrm>
              <a:off x="6841342" y="5137905"/>
              <a:ext cx="94123" cy="93539"/>
            </a:xfrm>
            <a:custGeom>
              <a:avLst/>
              <a:gdLst/>
              <a:ahLst/>
              <a:cxnLst/>
              <a:rect l="l" t="t" r="r" b="b"/>
              <a:pathLst>
                <a:path w="66" h="67" extrusionOk="0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1" name="Google Shape;1808;p32">
              <a:extLst>
                <a:ext uri="{FF2B5EF4-FFF2-40B4-BE49-F238E27FC236}">
                  <a16:creationId xmlns:a16="http://schemas.microsoft.com/office/drawing/2014/main" id="{4F1565FE-EE2A-CBB5-94FE-D53CDB45E91F}"/>
                </a:ext>
              </a:extLst>
            </p:cNvPr>
            <p:cNvSpPr/>
            <p:nvPr/>
          </p:nvSpPr>
          <p:spPr>
            <a:xfrm>
              <a:off x="6810302" y="5006949"/>
              <a:ext cx="117153" cy="117172"/>
            </a:xfrm>
            <a:custGeom>
              <a:avLst/>
              <a:gdLst/>
              <a:ahLst/>
              <a:cxnLst/>
              <a:rect l="l" t="t" r="r" b="b"/>
              <a:pathLst>
                <a:path w="82" h="83" extrusionOk="0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2" name="Google Shape;1809;p32">
              <a:extLst>
                <a:ext uri="{FF2B5EF4-FFF2-40B4-BE49-F238E27FC236}">
                  <a16:creationId xmlns:a16="http://schemas.microsoft.com/office/drawing/2014/main" id="{605665D8-F62B-ACB3-0EB7-EFAB539B1C03}"/>
                </a:ext>
              </a:extLst>
            </p:cNvPr>
            <p:cNvSpPr/>
            <p:nvPr/>
          </p:nvSpPr>
          <p:spPr>
            <a:xfrm>
              <a:off x="6702160" y="5118212"/>
              <a:ext cx="114149" cy="109293"/>
            </a:xfrm>
            <a:custGeom>
              <a:avLst/>
              <a:gdLst/>
              <a:ahLst/>
              <a:cxnLst/>
              <a:rect l="l" t="t" r="r" b="b"/>
              <a:pathLst>
                <a:path w="80" h="78" extrusionOk="0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3" name="Google Shape;1810;p32">
              <a:extLst>
                <a:ext uri="{FF2B5EF4-FFF2-40B4-BE49-F238E27FC236}">
                  <a16:creationId xmlns:a16="http://schemas.microsoft.com/office/drawing/2014/main" id="{FBF52793-76D2-DDA6-76ED-5D51555B36DA}"/>
                </a:ext>
              </a:extLst>
            </p:cNvPr>
            <p:cNvSpPr/>
            <p:nvPr/>
          </p:nvSpPr>
          <p:spPr>
            <a:xfrm>
              <a:off x="6783267" y="5105411"/>
              <a:ext cx="46060" cy="43324"/>
            </a:xfrm>
            <a:custGeom>
              <a:avLst/>
              <a:gdLst/>
              <a:ahLst/>
              <a:cxnLst/>
              <a:rect l="l" t="t" r="r" b="b"/>
              <a:pathLst>
                <a:path w="32" h="31" extrusionOk="0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64" name="Google Shape;1811;p32">
              <a:extLst>
                <a:ext uri="{FF2B5EF4-FFF2-40B4-BE49-F238E27FC236}">
                  <a16:creationId xmlns:a16="http://schemas.microsoft.com/office/drawing/2014/main" id="{17915D20-DD6D-08BD-8DEA-88101486FA51}"/>
                </a:ext>
              </a:extLst>
            </p:cNvPr>
            <p:cNvSpPr/>
            <p:nvPr/>
          </p:nvSpPr>
          <p:spPr>
            <a:xfrm>
              <a:off x="6908430" y="5006949"/>
              <a:ext cx="20027" cy="19693"/>
            </a:xfrm>
            <a:custGeom>
              <a:avLst/>
              <a:gdLst/>
              <a:ahLst/>
              <a:cxnLst/>
              <a:rect l="l" t="t" r="r" b="b"/>
              <a:pathLst>
                <a:path w="14" h="14" extrusionOk="0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0748" tIns="75353" rIns="150748" bIns="75353" anchor="t" anchorCtr="0">
              <a:noAutofit/>
            </a:bodyPr>
            <a:lstStyle/>
            <a:p>
              <a:endParaRPr sz="40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65" name="Google Shape;1812;p32">
            <a:extLst>
              <a:ext uri="{FF2B5EF4-FFF2-40B4-BE49-F238E27FC236}">
                <a16:creationId xmlns:a16="http://schemas.microsoft.com/office/drawing/2014/main" id="{8EA89EE4-E695-A1C2-2375-88F7CA69EC4D}"/>
              </a:ext>
            </a:extLst>
          </p:cNvPr>
          <p:cNvSpPr txBox="1"/>
          <p:nvPr/>
        </p:nvSpPr>
        <p:spPr>
          <a:xfrm>
            <a:off x="1431454" y="518473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10:00 – 10:30</a:t>
            </a:r>
            <a:endParaRPr sz="1600" dirty="0"/>
          </a:p>
        </p:txBody>
      </p:sp>
      <p:sp>
        <p:nvSpPr>
          <p:cNvPr id="225" name="Google Shape;1772;p32">
            <a:extLst>
              <a:ext uri="{FF2B5EF4-FFF2-40B4-BE49-F238E27FC236}">
                <a16:creationId xmlns:a16="http://schemas.microsoft.com/office/drawing/2014/main" id="{32416B2D-8EEA-823E-0AE0-3F78232A582B}"/>
              </a:ext>
            </a:extLst>
          </p:cNvPr>
          <p:cNvSpPr txBox="1"/>
          <p:nvPr/>
        </p:nvSpPr>
        <p:spPr>
          <a:xfrm>
            <a:off x="3289858" y="1749833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38" name="Google Shape;1785;p32">
            <a:extLst>
              <a:ext uri="{FF2B5EF4-FFF2-40B4-BE49-F238E27FC236}">
                <a16:creationId xmlns:a16="http://schemas.microsoft.com/office/drawing/2014/main" id="{E938BB29-0EFA-350E-7BBD-06798024AD27}"/>
              </a:ext>
            </a:extLst>
          </p:cNvPr>
          <p:cNvSpPr txBox="1"/>
          <p:nvPr/>
        </p:nvSpPr>
        <p:spPr>
          <a:xfrm>
            <a:off x="3289858" y="346902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6" name="Google Shape;1813;p32">
            <a:extLst>
              <a:ext uri="{FF2B5EF4-FFF2-40B4-BE49-F238E27FC236}">
                <a16:creationId xmlns:a16="http://schemas.microsoft.com/office/drawing/2014/main" id="{C5F180FC-7EE9-DB4A-A9B3-57AA933D28B9}"/>
              </a:ext>
            </a:extLst>
          </p:cNvPr>
          <p:cNvSpPr txBox="1"/>
          <p:nvPr/>
        </p:nvSpPr>
        <p:spPr>
          <a:xfrm>
            <a:off x="3289858" y="5188210"/>
            <a:ext cx="247676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67" name="Google Shape;1814;p32">
            <a:extLst>
              <a:ext uri="{FF2B5EF4-FFF2-40B4-BE49-F238E27FC236}">
                <a16:creationId xmlns:a16="http://schemas.microsoft.com/office/drawing/2014/main" id="{7759F041-FBDC-C6C4-6709-C3DA26DE55FB}"/>
              </a:ext>
            </a:extLst>
          </p:cNvPr>
          <p:cNvSpPr/>
          <p:nvPr/>
        </p:nvSpPr>
        <p:spPr>
          <a:xfrm rot="5400000">
            <a:off x="419101" y="497130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CBC3E2C-C494-4327-D62C-D969F527F814}"/>
              </a:ext>
            </a:extLst>
          </p:cNvPr>
          <p:cNvGrpSpPr/>
          <p:nvPr/>
        </p:nvGrpSpPr>
        <p:grpSpPr>
          <a:xfrm>
            <a:off x="583581" y="5134065"/>
            <a:ext cx="344111" cy="347548"/>
            <a:chOff x="847499" y="4979547"/>
            <a:chExt cx="266355" cy="269016"/>
          </a:xfrm>
        </p:grpSpPr>
        <p:sp>
          <p:nvSpPr>
            <p:cNvPr id="269" name="Google Shape;1816;p32">
              <a:extLst>
                <a:ext uri="{FF2B5EF4-FFF2-40B4-BE49-F238E27FC236}">
                  <a16:creationId xmlns:a16="http://schemas.microsoft.com/office/drawing/2014/main" id="{127775AE-ACF7-59E2-B530-8FC4725A5BB8}"/>
                </a:ext>
              </a:extLst>
            </p:cNvPr>
            <p:cNvSpPr/>
            <p:nvPr/>
          </p:nvSpPr>
          <p:spPr>
            <a:xfrm>
              <a:off x="847499" y="4979547"/>
              <a:ext cx="207758" cy="210419"/>
            </a:xfrm>
            <a:custGeom>
              <a:avLst/>
              <a:gdLst/>
              <a:ahLst/>
              <a:cxnLst/>
              <a:rect l="l" t="t" r="r" b="b"/>
              <a:pathLst>
                <a:path w="285" h="285" extrusionOk="0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0" name="Google Shape;1817;p32">
              <a:extLst>
                <a:ext uri="{FF2B5EF4-FFF2-40B4-BE49-F238E27FC236}">
                  <a16:creationId xmlns:a16="http://schemas.microsoft.com/office/drawing/2014/main" id="{0634FCCF-4E39-0C32-6CA9-B734EE2D0024}"/>
                </a:ext>
              </a:extLst>
            </p:cNvPr>
            <p:cNvSpPr/>
            <p:nvPr/>
          </p:nvSpPr>
          <p:spPr>
            <a:xfrm>
              <a:off x="1007312" y="5139359"/>
              <a:ext cx="106542" cy="109204"/>
            </a:xfrm>
            <a:custGeom>
              <a:avLst/>
              <a:gdLst/>
              <a:ahLst/>
              <a:cxnLst/>
              <a:rect l="l" t="t" r="r" b="b"/>
              <a:pathLst>
                <a:path w="145" h="146" extrusionOk="0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1" name="Google Shape;1818;p32">
              <a:extLst>
                <a:ext uri="{FF2B5EF4-FFF2-40B4-BE49-F238E27FC236}">
                  <a16:creationId xmlns:a16="http://schemas.microsoft.com/office/drawing/2014/main" id="{6370EC88-0D1A-BF5F-418D-9C117B6B0B5E}"/>
                </a:ext>
              </a:extLst>
            </p:cNvPr>
            <p:cNvSpPr/>
            <p:nvPr/>
          </p:nvSpPr>
          <p:spPr>
            <a:xfrm>
              <a:off x="882124" y="5014172"/>
              <a:ext cx="74579" cy="74578"/>
            </a:xfrm>
            <a:custGeom>
              <a:avLst/>
              <a:gdLst/>
              <a:ahLst/>
              <a:cxnLst/>
              <a:rect l="l" t="t" r="r" b="b"/>
              <a:pathLst>
                <a:path w="99" h="100" extrusionOk="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  <p:sp>
        <p:nvSpPr>
          <p:cNvPr id="272" name="Google Shape;1819;p32">
            <a:extLst>
              <a:ext uri="{FF2B5EF4-FFF2-40B4-BE49-F238E27FC236}">
                <a16:creationId xmlns:a16="http://schemas.microsoft.com/office/drawing/2014/main" id="{017EA663-2402-072A-492D-93B406EE788F}"/>
              </a:ext>
            </a:extLst>
          </p:cNvPr>
          <p:cNvSpPr txBox="1"/>
          <p:nvPr/>
        </p:nvSpPr>
        <p:spPr>
          <a:xfrm>
            <a:off x="7022605" y="1746353"/>
            <a:ext cx="239193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10:30 – 11:25</a:t>
            </a:r>
            <a:endParaRPr sz="1600" dirty="0"/>
          </a:p>
        </p:txBody>
      </p:sp>
      <p:sp>
        <p:nvSpPr>
          <p:cNvPr id="214" name="Google Shape;1761;p32">
            <a:extLst>
              <a:ext uri="{FF2B5EF4-FFF2-40B4-BE49-F238E27FC236}">
                <a16:creationId xmlns:a16="http://schemas.microsoft.com/office/drawing/2014/main" id="{0E1DE8AA-C3D5-6DF8-DB79-0A086FFF4888}"/>
              </a:ext>
            </a:extLst>
          </p:cNvPr>
          <p:cNvSpPr txBox="1"/>
          <p:nvPr/>
        </p:nvSpPr>
        <p:spPr>
          <a:xfrm>
            <a:off x="8875846" y="3469301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51" name="Google Shape;1798;p32">
            <a:extLst>
              <a:ext uri="{FF2B5EF4-FFF2-40B4-BE49-F238E27FC236}">
                <a16:creationId xmlns:a16="http://schemas.microsoft.com/office/drawing/2014/main" id="{EC564270-AB45-A104-0587-56D8E633ECA4}"/>
              </a:ext>
            </a:extLst>
          </p:cNvPr>
          <p:cNvSpPr txBox="1"/>
          <p:nvPr/>
        </p:nvSpPr>
        <p:spPr>
          <a:xfrm>
            <a:off x="8875846" y="5188492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3" name="Google Shape;1820;p32">
            <a:extLst>
              <a:ext uri="{FF2B5EF4-FFF2-40B4-BE49-F238E27FC236}">
                <a16:creationId xmlns:a16="http://schemas.microsoft.com/office/drawing/2014/main" id="{6DE8F4DB-C588-0F06-D530-1260CAEFE368}"/>
              </a:ext>
            </a:extLst>
          </p:cNvPr>
          <p:cNvSpPr txBox="1"/>
          <p:nvPr/>
        </p:nvSpPr>
        <p:spPr>
          <a:xfrm>
            <a:off x="8879742" y="1749833"/>
            <a:ext cx="2625591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buClr>
                <a:schemeClr val="dk1"/>
              </a:buClr>
              <a:buSzPts val="1200"/>
            </a:pPr>
            <a:r>
              <a:rPr lang="en-US" sz="1600" dirty="0"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274" name="Google Shape;1821;p32">
            <a:extLst>
              <a:ext uri="{FF2B5EF4-FFF2-40B4-BE49-F238E27FC236}">
                <a16:creationId xmlns:a16="http://schemas.microsoft.com/office/drawing/2014/main" id="{3AB166C1-A066-106E-058A-37748D859939}"/>
              </a:ext>
            </a:extLst>
          </p:cNvPr>
          <p:cNvSpPr/>
          <p:nvPr/>
        </p:nvSpPr>
        <p:spPr>
          <a:xfrm rot="10800000">
            <a:off x="6010251" y="1532926"/>
            <a:ext cx="673068" cy="6730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dk1"/>
              </a:solidFill>
              <a:cs typeface="Arial" panose="020B0604020202020204" pitchFamily="34" charset="0"/>
              <a:sym typeface="Trebuchet MS"/>
            </a:endParaRPr>
          </a:p>
        </p:txBody>
      </p: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67B6EAA2-2EB5-B1EA-1EB4-C231656ED1D2}"/>
              </a:ext>
            </a:extLst>
          </p:cNvPr>
          <p:cNvGrpSpPr/>
          <p:nvPr/>
        </p:nvGrpSpPr>
        <p:grpSpPr>
          <a:xfrm>
            <a:off x="6149874" y="1674188"/>
            <a:ext cx="393828" cy="390544"/>
            <a:chOff x="6665322" y="2301465"/>
            <a:chExt cx="304838" cy="302297"/>
          </a:xfrm>
        </p:grpSpPr>
        <p:sp>
          <p:nvSpPr>
            <p:cNvPr id="276" name="Google Shape;1823;p32">
              <a:extLst>
                <a:ext uri="{FF2B5EF4-FFF2-40B4-BE49-F238E27FC236}">
                  <a16:creationId xmlns:a16="http://schemas.microsoft.com/office/drawing/2014/main" id="{576015C6-76C3-F18B-205B-F87DBBBDFE47}"/>
                </a:ext>
              </a:extLst>
            </p:cNvPr>
            <p:cNvSpPr/>
            <p:nvPr/>
          </p:nvSpPr>
          <p:spPr>
            <a:xfrm flipH="1">
              <a:off x="6738990" y="2372593"/>
              <a:ext cx="160040" cy="160041"/>
            </a:xfrm>
            <a:custGeom>
              <a:avLst/>
              <a:gdLst/>
              <a:ahLst/>
              <a:cxnLst/>
              <a:rect l="l" t="t" r="r" b="b"/>
              <a:pathLst>
                <a:path w="228" h="228" extrusionOk="0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77" name="Google Shape;1824;p32">
              <a:extLst>
                <a:ext uri="{FF2B5EF4-FFF2-40B4-BE49-F238E27FC236}">
                  <a16:creationId xmlns:a16="http://schemas.microsoft.com/office/drawing/2014/main" id="{6D905437-9B36-C756-EED7-919D71E4CE49}"/>
                </a:ext>
              </a:extLst>
            </p:cNvPr>
            <p:cNvSpPr/>
            <p:nvPr/>
          </p:nvSpPr>
          <p:spPr>
            <a:xfrm flipH="1">
              <a:off x="6665322" y="2301465"/>
              <a:ext cx="304838" cy="302297"/>
            </a:xfrm>
            <a:custGeom>
              <a:avLst/>
              <a:gdLst/>
              <a:ahLst/>
              <a:cxnLst/>
              <a:rect l="l" t="t" r="r" b="b"/>
              <a:pathLst>
                <a:path w="432" h="432" extrusionOk="0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200998" tIns="100500" rIns="200998" bIns="100500" anchor="t" anchorCtr="0">
              <a:noAutofit/>
            </a:bodyPr>
            <a:lstStyle/>
            <a:p>
              <a:endParaRPr sz="2800" dirty="0">
                <a:solidFill>
                  <a:schemeClr val="dk1"/>
                </a:solidFill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004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8594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514</cp:revision>
  <dcterms:created xsi:type="dcterms:W3CDTF">2021-03-31T02:49:57Z</dcterms:created>
  <dcterms:modified xsi:type="dcterms:W3CDTF">2025-10-15T08:37:46Z</dcterms:modified>
  <cp:category/>
</cp:coreProperties>
</file>