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6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8979A7-1CE7-7D25-B288-CB4ABBFFB5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98463307-105C-5B12-CE10-63519D3F944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8463307-105C-5B12-CE10-63519D3F94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000D680B-C5C1-5E69-C2E2-BA09C6CFA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E34EAB1A-BFF3-5CF8-309F-69AAC60187A3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71" name="Google Shape;1178;g6b2a921a3a_2_763">
            <a:extLst>
              <a:ext uri="{FF2B5EF4-FFF2-40B4-BE49-F238E27FC236}">
                <a16:creationId xmlns:a16="http://schemas.microsoft.com/office/drawing/2014/main" id="{B772EFC5-502F-5F20-3DFC-0C38687698EC}"/>
              </a:ext>
            </a:extLst>
          </p:cNvPr>
          <p:cNvSpPr txBox="1"/>
          <p:nvPr/>
        </p:nvSpPr>
        <p:spPr>
          <a:xfrm>
            <a:off x="549930" y="1067489"/>
            <a:ext cx="2563270" cy="267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72" name="Google Shape;1185;g6b2a921a3a_2_763">
            <a:extLst>
              <a:ext uri="{FF2B5EF4-FFF2-40B4-BE49-F238E27FC236}">
                <a16:creationId xmlns:a16="http://schemas.microsoft.com/office/drawing/2014/main" id="{F8033770-7DF3-07CB-D81E-C70124306B91}"/>
              </a:ext>
            </a:extLst>
          </p:cNvPr>
          <p:cNvSpPr txBox="1"/>
          <p:nvPr/>
        </p:nvSpPr>
        <p:spPr>
          <a:xfrm>
            <a:off x="5372133" y="1067489"/>
            <a:ext cx="1852569" cy="267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73" name="Google Shape;1188;g6b2a921a3a_2_763">
            <a:extLst>
              <a:ext uri="{FF2B5EF4-FFF2-40B4-BE49-F238E27FC236}">
                <a16:creationId xmlns:a16="http://schemas.microsoft.com/office/drawing/2014/main" id="{F7298603-5114-8E6E-424D-6BBF745E1C67}"/>
              </a:ext>
            </a:extLst>
          </p:cNvPr>
          <p:cNvSpPr txBox="1"/>
          <p:nvPr/>
        </p:nvSpPr>
        <p:spPr>
          <a:xfrm>
            <a:off x="7513623" y="1067489"/>
            <a:ext cx="1852569" cy="267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74" name="Google Shape;1191;g6b2a921a3a_2_763">
            <a:extLst>
              <a:ext uri="{FF2B5EF4-FFF2-40B4-BE49-F238E27FC236}">
                <a16:creationId xmlns:a16="http://schemas.microsoft.com/office/drawing/2014/main" id="{7AD4CCB4-3092-2F94-D7CA-26A800E3F8DA}"/>
              </a:ext>
            </a:extLst>
          </p:cNvPr>
          <p:cNvSpPr txBox="1"/>
          <p:nvPr/>
        </p:nvSpPr>
        <p:spPr>
          <a:xfrm>
            <a:off x="9655114" y="1067489"/>
            <a:ext cx="1852569" cy="267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sp>
        <p:nvSpPr>
          <p:cNvPr id="75" name="Google Shape;1199;g6b2a921a3a_2_763">
            <a:extLst>
              <a:ext uri="{FF2B5EF4-FFF2-40B4-BE49-F238E27FC236}">
                <a16:creationId xmlns:a16="http://schemas.microsoft.com/office/drawing/2014/main" id="{A51EA97A-C05E-C15D-CA81-B6D19390A7B5}"/>
              </a:ext>
            </a:extLst>
          </p:cNvPr>
          <p:cNvSpPr txBox="1"/>
          <p:nvPr/>
        </p:nvSpPr>
        <p:spPr>
          <a:xfrm>
            <a:off x="3230645" y="1067489"/>
            <a:ext cx="1852569" cy="267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chemeClr val="tx1">
                    <a:lumMod val="100000"/>
                  </a:schemeClr>
                </a:solidFill>
              </a:rPr>
              <a:t>Title</a:t>
            </a:r>
            <a:endParaRPr lang="en-US" sz="1471" dirty="0">
              <a:solidFill>
                <a:schemeClr val="tx1">
                  <a:lumMod val="100000"/>
                </a:schemeClr>
              </a:solidFill>
            </a:endParaRPr>
          </a:p>
        </p:txBody>
      </p:sp>
      <p:cxnSp>
        <p:nvCxnSpPr>
          <p:cNvPr id="76" name="Shape1_20210513_112140">
            <a:extLst>
              <a:ext uri="{FF2B5EF4-FFF2-40B4-BE49-F238E27FC236}">
                <a16:creationId xmlns:a16="http://schemas.microsoft.com/office/drawing/2014/main" id="{F80A8C43-3919-49A6-AA98-D76E8775B56F}"/>
              </a:ext>
            </a:extLst>
          </p:cNvPr>
          <p:cNvCxnSpPr/>
          <p:nvPr/>
        </p:nvCxnSpPr>
        <p:spPr>
          <a:xfrm>
            <a:off x="3230641" y="2952140"/>
            <a:ext cx="8277039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77" name="Shape2_20210513_112140">
            <a:extLst>
              <a:ext uri="{FF2B5EF4-FFF2-40B4-BE49-F238E27FC236}">
                <a16:creationId xmlns:a16="http://schemas.microsoft.com/office/drawing/2014/main" id="{4211B6E3-F242-6B05-BFF4-447A8CC86CF0}"/>
              </a:ext>
            </a:extLst>
          </p:cNvPr>
          <p:cNvCxnSpPr/>
          <p:nvPr/>
        </p:nvCxnSpPr>
        <p:spPr>
          <a:xfrm>
            <a:off x="3230641" y="4427201"/>
            <a:ext cx="8277039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78" name="Google Shape;1179;g6b2a921a3a_2_763">
            <a:extLst>
              <a:ext uri="{FF2B5EF4-FFF2-40B4-BE49-F238E27FC236}">
                <a16:creationId xmlns:a16="http://schemas.microsoft.com/office/drawing/2014/main" id="{F0211D3C-8097-77C7-4F06-B37D1FAC4956}"/>
              </a:ext>
            </a:extLst>
          </p:cNvPr>
          <p:cNvSpPr txBox="1"/>
          <p:nvPr/>
        </p:nvSpPr>
        <p:spPr>
          <a:xfrm>
            <a:off x="549928" y="1602618"/>
            <a:ext cx="2563270" cy="12450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  <a:endParaRPr sz="1471" dirty="0"/>
          </a:p>
        </p:txBody>
      </p:sp>
      <p:sp>
        <p:nvSpPr>
          <p:cNvPr id="79" name="Content Placeholder 2">
            <a:extLst>
              <a:ext uri="{FF2B5EF4-FFF2-40B4-BE49-F238E27FC236}">
                <a16:creationId xmlns:a16="http://schemas.microsoft.com/office/drawing/2014/main" id="{FAE761F1-DEFC-4DD1-4A96-7829F8B014D0}"/>
              </a:ext>
            </a:extLst>
          </p:cNvPr>
          <p:cNvSpPr txBox="1">
            <a:spLocks/>
          </p:cNvSpPr>
          <p:nvPr/>
        </p:nvSpPr>
        <p:spPr bwMode="auto">
          <a:xfrm>
            <a:off x="3230644" y="2101440"/>
            <a:ext cx="1852569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80" name="Content Placeholder 2~1">
            <a:extLst>
              <a:ext uri="{FF2B5EF4-FFF2-40B4-BE49-F238E27FC236}">
                <a16:creationId xmlns:a16="http://schemas.microsoft.com/office/drawing/2014/main" id="{6C92F3D4-49D5-E587-5A96-0FDF276FF136}"/>
              </a:ext>
            </a:extLst>
          </p:cNvPr>
          <p:cNvSpPr txBox="1">
            <a:spLocks/>
          </p:cNvSpPr>
          <p:nvPr/>
        </p:nvSpPr>
        <p:spPr bwMode="auto">
          <a:xfrm>
            <a:off x="5372133" y="2101440"/>
            <a:ext cx="1852569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81" name="Content Placeholder 2~2">
            <a:extLst>
              <a:ext uri="{FF2B5EF4-FFF2-40B4-BE49-F238E27FC236}">
                <a16:creationId xmlns:a16="http://schemas.microsoft.com/office/drawing/2014/main" id="{6C1C709D-D30C-B14F-79A8-17A7CB6FAB7E}"/>
              </a:ext>
            </a:extLst>
          </p:cNvPr>
          <p:cNvSpPr txBox="1">
            <a:spLocks/>
          </p:cNvSpPr>
          <p:nvPr/>
        </p:nvSpPr>
        <p:spPr bwMode="auto">
          <a:xfrm>
            <a:off x="7511136" y="2101440"/>
            <a:ext cx="1852569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82" name="Content Placeholder 2~3">
            <a:extLst>
              <a:ext uri="{FF2B5EF4-FFF2-40B4-BE49-F238E27FC236}">
                <a16:creationId xmlns:a16="http://schemas.microsoft.com/office/drawing/2014/main" id="{34DAF421-1F06-C416-9BDF-957205D13690}"/>
              </a:ext>
            </a:extLst>
          </p:cNvPr>
          <p:cNvSpPr txBox="1">
            <a:spLocks/>
          </p:cNvSpPr>
          <p:nvPr/>
        </p:nvSpPr>
        <p:spPr bwMode="auto">
          <a:xfrm>
            <a:off x="9650137" y="2101440"/>
            <a:ext cx="1852569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83" name="Google Shape;1180;g6b2a921a3a_2_763">
            <a:extLst>
              <a:ext uri="{FF2B5EF4-FFF2-40B4-BE49-F238E27FC236}">
                <a16:creationId xmlns:a16="http://schemas.microsoft.com/office/drawing/2014/main" id="{D2482282-27A2-1985-9791-4ECB3B432B13}"/>
              </a:ext>
            </a:extLst>
          </p:cNvPr>
          <p:cNvSpPr txBox="1"/>
          <p:nvPr/>
        </p:nvSpPr>
        <p:spPr>
          <a:xfrm>
            <a:off x="549928" y="3077683"/>
            <a:ext cx="2563270" cy="12450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  <a:endParaRPr lang="en-US" sz="1471" dirty="0"/>
          </a:p>
        </p:txBody>
      </p:sp>
      <p:sp>
        <p:nvSpPr>
          <p:cNvPr id="84" name="Content Placeholder 2~4">
            <a:extLst>
              <a:ext uri="{FF2B5EF4-FFF2-40B4-BE49-F238E27FC236}">
                <a16:creationId xmlns:a16="http://schemas.microsoft.com/office/drawing/2014/main" id="{F32281A0-E779-DF6B-D7C1-6627DEA57996}"/>
              </a:ext>
            </a:extLst>
          </p:cNvPr>
          <p:cNvSpPr txBox="1">
            <a:spLocks/>
          </p:cNvSpPr>
          <p:nvPr/>
        </p:nvSpPr>
        <p:spPr bwMode="auto">
          <a:xfrm>
            <a:off x="3230644" y="3576506"/>
            <a:ext cx="1852569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85" name="Content Placeholder 2~5">
            <a:extLst>
              <a:ext uri="{FF2B5EF4-FFF2-40B4-BE49-F238E27FC236}">
                <a16:creationId xmlns:a16="http://schemas.microsoft.com/office/drawing/2014/main" id="{98937D85-23F8-AE34-8524-377737558197}"/>
              </a:ext>
            </a:extLst>
          </p:cNvPr>
          <p:cNvSpPr txBox="1">
            <a:spLocks/>
          </p:cNvSpPr>
          <p:nvPr/>
        </p:nvSpPr>
        <p:spPr bwMode="auto">
          <a:xfrm>
            <a:off x="5372133" y="3576506"/>
            <a:ext cx="1852569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86" name="Content Placeholder 2~6">
            <a:extLst>
              <a:ext uri="{FF2B5EF4-FFF2-40B4-BE49-F238E27FC236}">
                <a16:creationId xmlns:a16="http://schemas.microsoft.com/office/drawing/2014/main" id="{8BCDA8F2-DC5E-824D-2168-407AE923D6FC}"/>
              </a:ext>
            </a:extLst>
          </p:cNvPr>
          <p:cNvSpPr txBox="1">
            <a:spLocks/>
          </p:cNvSpPr>
          <p:nvPr/>
        </p:nvSpPr>
        <p:spPr bwMode="auto">
          <a:xfrm>
            <a:off x="7511136" y="3576506"/>
            <a:ext cx="1852569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87" name="Content Placeholder 2~7">
            <a:extLst>
              <a:ext uri="{FF2B5EF4-FFF2-40B4-BE49-F238E27FC236}">
                <a16:creationId xmlns:a16="http://schemas.microsoft.com/office/drawing/2014/main" id="{E49EBD55-8E8D-1B3B-8361-7ABFF15663C7}"/>
              </a:ext>
            </a:extLst>
          </p:cNvPr>
          <p:cNvSpPr txBox="1">
            <a:spLocks/>
          </p:cNvSpPr>
          <p:nvPr/>
        </p:nvSpPr>
        <p:spPr bwMode="auto">
          <a:xfrm>
            <a:off x="9650137" y="3576506"/>
            <a:ext cx="1852569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88" name="Google Shape;1181;g6b2a921a3a_2_763">
            <a:extLst>
              <a:ext uri="{FF2B5EF4-FFF2-40B4-BE49-F238E27FC236}">
                <a16:creationId xmlns:a16="http://schemas.microsoft.com/office/drawing/2014/main" id="{EE35059D-7368-D020-D70D-D1AAF97D6F92}"/>
              </a:ext>
            </a:extLst>
          </p:cNvPr>
          <p:cNvSpPr txBox="1"/>
          <p:nvPr/>
        </p:nvSpPr>
        <p:spPr>
          <a:xfrm>
            <a:off x="549928" y="4552746"/>
            <a:ext cx="2563270" cy="12450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70808" tIns="70808" rIns="70808" bIns="70808" anchor="ctr" anchorCtr="0">
            <a:noAutofit/>
          </a:bodyPr>
          <a:lstStyle/>
          <a:p>
            <a:pPr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ts val="1600"/>
              <a:defRPr/>
            </a:pPr>
            <a:r>
              <a:rPr lang="en-US" sz="1471" b="1" dirty="0">
                <a:solidFill>
                  <a:srgbClr val="FFFFFF"/>
                </a:solidFill>
              </a:rPr>
              <a:t>Title</a:t>
            </a:r>
            <a:endParaRPr lang="en-US" sz="1471" dirty="0"/>
          </a:p>
        </p:txBody>
      </p:sp>
      <p:sp>
        <p:nvSpPr>
          <p:cNvPr id="89" name="Content Placeholder 2~8">
            <a:extLst>
              <a:ext uri="{FF2B5EF4-FFF2-40B4-BE49-F238E27FC236}">
                <a16:creationId xmlns:a16="http://schemas.microsoft.com/office/drawing/2014/main" id="{7FA3D511-6E4E-FF96-6D74-7908CECBDC05}"/>
              </a:ext>
            </a:extLst>
          </p:cNvPr>
          <p:cNvSpPr txBox="1">
            <a:spLocks/>
          </p:cNvSpPr>
          <p:nvPr/>
        </p:nvSpPr>
        <p:spPr bwMode="auto">
          <a:xfrm>
            <a:off x="3230644" y="5051567"/>
            <a:ext cx="1852569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90" name="Content Placeholder 2~9">
            <a:extLst>
              <a:ext uri="{FF2B5EF4-FFF2-40B4-BE49-F238E27FC236}">
                <a16:creationId xmlns:a16="http://schemas.microsoft.com/office/drawing/2014/main" id="{AB2B8BD3-1212-56BC-A7C5-635C5436C655}"/>
              </a:ext>
            </a:extLst>
          </p:cNvPr>
          <p:cNvSpPr txBox="1">
            <a:spLocks/>
          </p:cNvSpPr>
          <p:nvPr/>
        </p:nvSpPr>
        <p:spPr bwMode="auto">
          <a:xfrm>
            <a:off x="5372133" y="5051567"/>
            <a:ext cx="1852569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91" name="Content Placeholder 2~10">
            <a:extLst>
              <a:ext uri="{FF2B5EF4-FFF2-40B4-BE49-F238E27FC236}">
                <a16:creationId xmlns:a16="http://schemas.microsoft.com/office/drawing/2014/main" id="{BC386A87-1E25-0646-14DC-E679BC1513EB}"/>
              </a:ext>
            </a:extLst>
          </p:cNvPr>
          <p:cNvSpPr txBox="1">
            <a:spLocks/>
          </p:cNvSpPr>
          <p:nvPr/>
        </p:nvSpPr>
        <p:spPr bwMode="auto">
          <a:xfrm>
            <a:off x="7511136" y="5051567"/>
            <a:ext cx="1852569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sp>
        <p:nvSpPr>
          <p:cNvPr id="92" name="Content Placeholder 2~11">
            <a:extLst>
              <a:ext uri="{FF2B5EF4-FFF2-40B4-BE49-F238E27FC236}">
                <a16:creationId xmlns:a16="http://schemas.microsoft.com/office/drawing/2014/main" id="{1E4FFF23-E9A6-F003-25B5-3EE2294C88F3}"/>
              </a:ext>
            </a:extLst>
          </p:cNvPr>
          <p:cNvSpPr txBox="1">
            <a:spLocks/>
          </p:cNvSpPr>
          <p:nvPr/>
        </p:nvSpPr>
        <p:spPr bwMode="auto">
          <a:xfrm>
            <a:off x="9650137" y="5051567"/>
            <a:ext cx="1852569" cy="22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marL="342900" indent="-342900" algn="l" defTabSz="457200" rtl="0" eaLnBrk="0" fontAlgn="base" hangingPunct="0">
              <a:spcBef>
                <a:spcPct val="80000"/>
              </a:spcBef>
              <a:spcAft>
                <a:spcPct val="0"/>
              </a:spcAft>
              <a:buFont typeface="Arial" charset="0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06400" indent="-292100" algn="l" defTabSz="457200" rtl="0" eaLnBrk="0" fontAlgn="base" hangingPunct="0">
              <a:spcBef>
                <a:spcPct val="40000"/>
              </a:spcBef>
              <a:spcAft>
                <a:spcPct val="0"/>
              </a:spcAft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493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85900" indent="-228600" algn="l" defTabSz="457200" rtl="0" eaLnBrk="0" fontAlgn="base" hangingPunct="0">
              <a:spcBef>
                <a:spcPct val="10000"/>
              </a:spcBef>
              <a:spcAft>
                <a:spcPct val="0"/>
              </a:spcAft>
              <a:buFont typeface="Arial" charset="0"/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424830">
              <a:spcBef>
                <a:spcPct val="0"/>
              </a:spcBef>
              <a:defRPr/>
            </a:pPr>
            <a:r>
              <a:rPr lang="en-US" sz="1471" dirty="0"/>
              <a:t>Insert Text Here</a:t>
            </a:r>
          </a:p>
        </p:txBody>
      </p:sp>
      <p:cxnSp>
        <p:nvCxnSpPr>
          <p:cNvPr id="93" name="Google Shape;1186;g6b2a921a3a_2_763">
            <a:extLst>
              <a:ext uri="{FF2B5EF4-FFF2-40B4-BE49-F238E27FC236}">
                <a16:creationId xmlns:a16="http://schemas.microsoft.com/office/drawing/2014/main" id="{F4450B0A-F4B6-AC6B-DF14-8E41CC18D1F4}"/>
              </a:ext>
            </a:extLst>
          </p:cNvPr>
          <p:cNvCxnSpPr/>
          <p:nvPr/>
        </p:nvCxnSpPr>
        <p:spPr>
          <a:xfrm>
            <a:off x="5372133" y="1403466"/>
            <a:ext cx="1852569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4" name="Google Shape;1189;g6b2a921a3a_2_763">
            <a:extLst>
              <a:ext uri="{FF2B5EF4-FFF2-40B4-BE49-F238E27FC236}">
                <a16:creationId xmlns:a16="http://schemas.microsoft.com/office/drawing/2014/main" id="{7D9C2539-1BAB-E652-DC3B-FF9D4C30087D}"/>
              </a:ext>
            </a:extLst>
          </p:cNvPr>
          <p:cNvCxnSpPr/>
          <p:nvPr/>
        </p:nvCxnSpPr>
        <p:spPr>
          <a:xfrm>
            <a:off x="7513623" y="1403466"/>
            <a:ext cx="1852569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5" name="Google Shape;1192;g6b2a921a3a_2_763">
            <a:extLst>
              <a:ext uri="{FF2B5EF4-FFF2-40B4-BE49-F238E27FC236}">
                <a16:creationId xmlns:a16="http://schemas.microsoft.com/office/drawing/2014/main" id="{6A5AFC82-45BE-B946-2828-333DCDA169F2}"/>
              </a:ext>
            </a:extLst>
          </p:cNvPr>
          <p:cNvCxnSpPr/>
          <p:nvPr/>
        </p:nvCxnSpPr>
        <p:spPr>
          <a:xfrm>
            <a:off x="9655113" y="1403466"/>
            <a:ext cx="1852569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6" name="Google Shape;1200;g6b2a921a3a_2_763">
            <a:extLst>
              <a:ext uri="{FF2B5EF4-FFF2-40B4-BE49-F238E27FC236}">
                <a16:creationId xmlns:a16="http://schemas.microsoft.com/office/drawing/2014/main" id="{5D5FB7BF-0B18-9A6E-8A5F-FE5A5CCCB984}"/>
              </a:ext>
            </a:extLst>
          </p:cNvPr>
          <p:cNvCxnSpPr/>
          <p:nvPr/>
        </p:nvCxnSpPr>
        <p:spPr>
          <a:xfrm>
            <a:off x="3230644" y="1403466"/>
            <a:ext cx="1852569" cy="0"/>
          </a:xfrm>
          <a:prstGeom prst="straightConnector1">
            <a:avLst/>
          </a:prstGeom>
          <a:noFill/>
          <a:ln w="9525" cap="flat" cmpd="sng">
            <a:solidFill>
              <a:srgbClr val="C6C6C6"/>
            </a:solidFill>
            <a:prstDash val="solid"/>
            <a:round/>
            <a:headEnd type="none" w="sm" len="sm"/>
            <a:tailEnd type="none" w="sm" len="sm"/>
          </a:ln>
        </p:spPr>
      </p:cxnSp>
    </p:spTree>
    <p:extLst>
      <p:ext uri="{BB962C8B-B14F-4D97-AF65-F5344CB8AC3E}">
        <p14:creationId xmlns:p14="http://schemas.microsoft.com/office/powerpoint/2010/main" val="149705555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9665</TotalTime>
  <Words>46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691</cp:revision>
  <dcterms:created xsi:type="dcterms:W3CDTF">2021-03-31T02:49:57Z</dcterms:created>
  <dcterms:modified xsi:type="dcterms:W3CDTF">2025-10-15T02:45:08Z</dcterms:modified>
  <cp:category/>
</cp:coreProperties>
</file>