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7" r:id="rId2"/>
    <p:sldId id="257" r:id="rId3"/>
    <p:sldId id="258" r:id="rId4"/>
    <p:sldId id="264" r:id="rId5"/>
    <p:sldId id="295" r:id="rId6"/>
    <p:sldId id="296" r:id="rId7"/>
    <p:sldId id="297" r:id="rId8"/>
    <p:sldId id="298" r:id="rId9"/>
    <p:sldId id="299" r:id="rId10"/>
    <p:sldId id="303" r:id="rId11"/>
    <p:sldId id="300" r:id="rId12"/>
    <p:sldId id="301" r:id="rId13"/>
    <p:sldId id="302" r:id="rId14"/>
    <p:sldId id="304" r:id="rId15"/>
    <p:sldId id="305" r:id="rId16"/>
    <p:sldId id="306" r:id="rId17"/>
    <p:sldId id="308" r:id="rId18"/>
    <p:sldId id="309" r:id="rId19"/>
    <p:sldId id="307" r:id="rId20"/>
    <p:sldId id="310" r:id="rId21"/>
    <p:sldId id="311" r:id="rId22"/>
    <p:sldId id="312" r:id="rId23"/>
    <p:sldId id="314" r:id="rId24"/>
    <p:sldId id="315" r:id="rId25"/>
    <p:sldId id="316" r:id="rId26"/>
    <p:sldId id="317" r:id="rId27"/>
    <p:sldId id="313" r:id="rId28"/>
    <p:sldId id="321" r:id="rId29"/>
    <p:sldId id="323" r:id="rId30"/>
    <p:sldId id="318" r:id="rId31"/>
    <p:sldId id="319" r:id="rId32"/>
    <p:sldId id="322" r:id="rId33"/>
    <p:sldId id="324" r:id="rId34"/>
    <p:sldId id="325" r:id="rId35"/>
    <p:sldId id="291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00"/>
    <a:srgbClr val="603018"/>
    <a:srgbClr val="EEB388"/>
    <a:srgbClr val="0C7153"/>
    <a:srgbClr val="A92027"/>
    <a:srgbClr val="F07D51"/>
    <a:srgbClr val="A21827"/>
    <a:srgbClr val="F2F2F2"/>
    <a:srgbClr val="EBA0A5"/>
    <a:srgbClr val="28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2" autoAdjust="0"/>
    <p:restoredTop sz="94694"/>
  </p:normalViewPr>
  <p:slideViewPr>
    <p:cSldViewPr>
      <p:cViewPr varScale="1">
        <p:scale>
          <a:sx n="171" d="100"/>
          <a:sy n="171" d="100"/>
        </p:scale>
        <p:origin x="5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960A4-252B-4328-9E2C-03445CC1FF7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6D78-31DF-493B-968A-39C1B2506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2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78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54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1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9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73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18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05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90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79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85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812360" y="329183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919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48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9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65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1FDA-8AD7-41A1-A0AC-B73BFC6DE2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7145-FF81-4AC9-98EB-2A48FA1E9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88"/>
          <a:stretch/>
        </p:blipFill>
        <p:spPr>
          <a:xfrm>
            <a:off x="571" y="2149434"/>
            <a:ext cx="9142858" cy="299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" y="1413164"/>
            <a:ext cx="2018234" cy="37300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309" y="2850078"/>
            <a:ext cx="1626920" cy="2293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8229" y="3278171"/>
            <a:ext cx="1591293" cy="18650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291" y="570016"/>
            <a:ext cx="1199408" cy="938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571" y="321"/>
            <a:ext cx="1389413" cy="1685975"/>
          </a:xfrm>
          <a:prstGeom prst="rect">
            <a:avLst/>
          </a:prstGeom>
        </p:spPr>
      </p:pic>
      <p:sp>
        <p:nvSpPr>
          <p:cNvPr id="15" name="六边形 14"/>
          <p:cNvSpPr/>
          <p:nvPr/>
        </p:nvSpPr>
        <p:spPr>
          <a:xfrm>
            <a:off x="2750299" y="2427734"/>
            <a:ext cx="4119981" cy="360040"/>
          </a:xfrm>
          <a:prstGeom prst="hexagon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lt"/>
              </a:rPr>
              <a:t> </a:t>
            </a:r>
            <a:endParaRPr lang="zh-CN" alt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1488237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5400" spc="300" dirty="0">
                <a:solidFill>
                  <a:srgbClr val="307800"/>
                </a:solidFill>
                <a:latin typeface="+mj-lt"/>
                <a:ea typeface="华文中宋" panose="02010600040101010101" pitchFamily="2" charset="-122"/>
                <a:cs typeface="经典特宋简" panose="02010609010101010101" pitchFamily="49" charset="-122"/>
              </a:rPr>
              <a:t>SUMMER FUN</a:t>
            </a:r>
            <a:endParaRPr lang="zh-CN" altLang="en-US" sz="5400" spc="300" dirty="0">
              <a:solidFill>
                <a:srgbClr val="307800"/>
              </a:solidFill>
              <a:latin typeface="+mj-lt"/>
              <a:ea typeface="华文中宋" panose="02010600040101010101" pitchFamily="2" charset="-122"/>
              <a:cs typeface="经典特宋简" panose="0201060901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799692" y="2607754"/>
            <a:ext cx="6048672" cy="0"/>
          </a:xfrm>
          <a:prstGeom prst="line">
            <a:avLst/>
          </a:prstGeom>
          <a:ln w="12700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855389" y="2438477"/>
            <a:ext cx="3937296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tr-TR" altLang="zh-CN" sz="1600" spc="3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PRESENTATION TEMPLATE</a:t>
            </a:r>
            <a:endParaRPr lang="zh-CN" altLang="en-US" sz="1600" spc="3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91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弧形 6"/>
          <p:cNvSpPr/>
          <p:nvPr/>
        </p:nvSpPr>
        <p:spPr>
          <a:xfrm>
            <a:off x="882423" y="1380224"/>
            <a:ext cx="1603547" cy="1584176"/>
          </a:xfrm>
          <a:prstGeom prst="arc">
            <a:avLst>
              <a:gd name="adj1" fmla="val 11839608"/>
              <a:gd name="adj2" fmla="val 20486289"/>
            </a:avLst>
          </a:prstGeom>
          <a:ln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95135" y="1347614"/>
            <a:ext cx="2376264" cy="2376264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78167" y="1907167"/>
            <a:ext cx="1257158" cy="1257158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2389" y="1923678"/>
            <a:ext cx="1257158" cy="1257158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402573" y="1923678"/>
            <a:ext cx="1257158" cy="1257158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06795" y="1940189"/>
            <a:ext cx="1257158" cy="1257158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弧形 12"/>
          <p:cNvSpPr/>
          <p:nvPr/>
        </p:nvSpPr>
        <p:spPr>
          <a:xfrm flipV="1">
            <a:off x="6600799" y="2172312"/>
            <a:ext cx="1603547" cy="1584176"/>
          </a:xfrm>
          <a:prstGeom prst="arc">
            <a:avLst>
              <a:gd name="adj1" fmla="val 11839608"/>
              <a:gd name="adj2" fmla="val 20731723"/>
            </a:avLst>
          </a:prstGeom>
          <a:ln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06" y="2290647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2012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1984" y="2307158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pitchFamily="34" charset="-122"/>
              </a:rPr>
              <a:t>2013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8136" y="2107103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2016</a:t>
            </a:r>
            <a:endParaRPr lang="zh-CN" altLang="en-US" sz="5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3674" y="2290647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pitchFamily="34" charset="-122"/>
              </a:rPr>
              <a:t>2019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4423" y="2274136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20XX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87994" y="3435846"/>
            <a:ext cx="2727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388214" y="3796266"/>
            <a:ext cx="228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949335" y="651341"/>
            <a:ext cx="2727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87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4188" y="265212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005" y="193204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04188" y="697260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2843808" y="1635646"/>
            <a:ext cx="5112568" cy="2160240"/>
          </a:xfrm>
          <a:prstGeom prst="roundRect">
            <a:avLst>
              <a:gd name="adj" fmla="val 8770"/>
            </a:avLst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5616" y="2561878"/>
            <a:ext cx="1402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8800" b="1" spc="-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3606" y="1841798"/>
            <a:ext cx="3832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BOY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015082" y="2429501"/>
            <a:ext cx="4680732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右箭头 37"/>
          <p:cNvSpPr/>
          <p:nvPr/>
        </p:nvSpPr>
        <p:spPr>
          <a:xfrm>
            <a:off x="3166800" y="2625290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5523" y="25618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右箭头 39"/>
          <p:cNvSpPr/>
          <p:nvPr/>
        </p:nvSpPr>
        <p:spPr>
          <a:xfrm>
            <a:off x="5635839" y="2625290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825" y="25618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3152340" y="297923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38553" y="291582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5621379" y="297923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2365" y="291582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右箭头 45"/>
          <p:cNvSpPr/>
          <p:nvPr/>
        </p:nvSpPr>
        <p:spPr>
          <a:xfrm>
            <a:off x="3152340" y="333927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31063" y="327586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621379" y="333927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72365" y="327586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8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3" name="泪滴形 22"/>
          <p:cNvSpPr/>
          <p:nvPr/>
        </p:nvSpPr>
        <p:spPr>
          <a:xfrm rot="8035252">
            <a:off x="586957" y="1323010"/>
            <a:ext cx="2664296" cy="2664296"/>
          </a:xfrm>
          <a:prstGeom prst="teardrop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4" name="泪滴形 23"/>
          <p:cNvSpPr/>
          <p:nvPr/>
        </p:nvSpPr>
        <p:spPr>
          <a:xfrm rot="8035252">
            <a:off x="2913000" y="2359709"/>
            <a:ext cx="1779427" cy="1779427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544691" y="1347614"/>
            <a:ext cx="864096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043985" y="2368641"/>
            <a:ext cx="672032" cy="672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0787" y="1563638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80%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4113" y="250460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35%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 flipH="1">
            <a:off x="1032523" y="2357132"/>
            <a:ext cx="1719593" cy="150807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30" name="矩形 29"/>
          <p:cNvSpPr/>
          <p:nvPr/>
        </p:nvSpPr>
        <p:spPr>
          <a:xfrm>
            <a:off x="1104530" y="2040346"/>
            <a:ext cx="1440161" cy="328295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3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zh-CN" sz="13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3203847" y="3154502"/>
            <a:ext cx="1518131" cy="954079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</a:p>
        </p:txBody>
      </p:sp>
      <p:sp>
        <p:nvSpPr>
          <p:cNvPr id="32" name="矩形 31"/>
          <p:cNvSpPr/>
          <p:nvPr/>
        </p:nvSpPr>
        <p:spPr>
          <a:xfrm>
            <a:off x="3074394" y="2837716"/>
            <a:ext cx="1440161" cy="328295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3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zh-CN" sz="13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 flipH="1">
            <a:off x="4043984" y="1319304"/>
            <a:ext cx="4776488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 flipH="1">
            <a:off x="5652121" y="2600504"/>
            <a:ext cx="2832272" cy="954079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92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0" grpId="1"/>
      <p:bldP spid="31" grpId="0"/>
      <p:bldP spid="32" grpId="0"/>
      <p:bldP spid="32" grpId="1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07933" y="1612206"/>
            <a:ext cx="2363189" cy="2363189"/>
          </a:xfrm>
          <a:prstGeom prst="ellipse">
            <a:avLst/>
          </a:prstGeom>
          <a:solidFill>
            <a:srgbClr val="307800"/>
          </a:solidFill>
          <a:ln cmpd="dbl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3383" y="1497656"/>
            <a:ext cx="2592288" cy="2592288"/>
          </a:xfrm>
          <a:prstGeom prst="ellipse">
            <a:avLst/>
          </a:prstGeom>
          <a:noFill/>
          <a:ln cmpd="sng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916" y="2145728"/>
            <a:ext cx="914667" cy="1286251"/>
          </a:xfrm>
          <a:prstGeom prst="rect">
            <a:avLst/>
          </a:prstGeom>
        </p:spPr>
      </p:pic>
      <p:cxnSp>
        <p:nvCxnSpPr>
          <p:cNvPr id="10" name="直接连接符 9"/>
          <p:cNvCxnSpPr>
            <a:stCxn id="8" idx="0"/>
            <a:endCxn id="15" idx="1"/>
          </p:cNvCxnSpPr>
          <p:nvPr/>
        </p:nvCxnSpPr>
        <p:spPr>
          <a:xfrm>
            <a:off x="1889527" y="1497656"/>
            <a:ext cx="2100107" cy="0"/>
          </a:xfrm>
          <a:prstGeom prst="line">
            <a:avLst/>
          </a:prstGeom>
          <a:ln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8" idx="6"/>
            <a:endCxn id="17" idx="2"/>
          </p:cNvCxnSpPr>
          <p:nvPr/>
        </p:nvCxnSpPr>
        <p:spPr>
          <a:xfrm flipV="1">
            <a:off x="3185671" y="2788853"/>
            <a:ext cx="792088" cy="4947"/>
          </a:xfrm>
          <a:prstGeom prst="line">
            <a:avLst/>
          </a:prstGeom>
          <a:ln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4"/>
            <a:endCxn id="20" idx="2"/>
          </p:cNvCxnSpPr>
          <p:nvPr/>
        </p:nvCxnSpPr>
        <p:spPr>
          <a:xfrm>
            <a:off x="1889527" y="4089944"/>
            <a:ext cx="2088232" cy="0"/>
          </a:xfrm>
          <a:prstGeom prst="line">
            <a:avLst/>
          </a:prstGeom>
          <a:ln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977759" y="1137616"/>
            <a:ext cx="720080" cy="720080"/>
            <a:chOff x="3995936" y="1495374"/>
            <a:chExt cx="720080" cy="720080"/>
          </a:xfrm>
        </p:grpSpPr>
        <p:sp>
          <p:nvSpPr>
            <p:cNvPr id="14" name="椭圆 13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07811" y="153224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77759" y="2428813"/>
            <a:ext cx="720080" cy="720080"/>
            <a:chOff x="3995936" y="2786571"/>
            <a:chExt cx="720080" cy="720080"/>
          </a:xfrm>
        </p:grpSpPr>
        <p:sp>
          <p:nvSpPr>
            <p:cNvPr id="17" name="椭圆 16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7811" y="2860320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  <a:endParaRPr lang="zh-CN" altLang="en-US" sz="3600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759" y="3729904"/>
            <a:ext cx="720080" cy="720080"/>
            <a:chOff x="3995936" y="4087662"/>
            <a:chExt cx="720080" cy="720080"/>
          </a:xfrm>
        </p:grpSpPr>
        <p:sp>
          <p:nvSpPr>
            <p:cNvPr id="20" name="椭圆 19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412453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4868695" y="1425648"/>
            <a:ext cx="3546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883060" y="1059582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895686" y="2655810"/>
            <a:ext cx="3546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910051" y="2289744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913863" y="3951954"/>
            <a:ext cx="3546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928228" y="3585888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泪滴形 6"/>
          <p:cNvSpPr/>
          <p:nvPr/>
        </p:nvSpPr>
        <p:spPr>
          <a:xfrm rot="18900000" flipH="1">
            <a:off x="4877996" y="725773"/>
            <a:ext cx="2908133" cy="2908133"/>
          </a:xfrm>
          <a:prstGeom prst="teardrop">
            <a:avLst>
              <a:gd name="adj" fmla="val 113282"/>
            </a:avLst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latin typeface="+mj-lt"/>
            </a:endParaRPr>
          </a:p>
        </p:txBody>
      </p:sp>
      <p:sp>
        <p:nvSpPr>
          <p:cNvPr id="8" name="泪滴形 7"/>
          <p:cNvSpPr/>
          <p:nvPr/>
        </p:nvSpPr>
        <p:spPr>
          <a:xfrm rot="2700000">
            <a:off x="1594657" y="1863840"/>
            <a:ext cx="1965328" cy="1965328"/>
          </a:xfrm>
          <a:prstGeom prst="teardrop">
            <a:avLst>
              <a:gd name="adj" fmla="val 116236"/>
            </a:avLst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1643913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70%</a:t>
            </a:r>
            <a:endParaRPr lang="zh-CN" altLang="en-US" sz="6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2448195"/>
            <a:ext cx="1202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pitchFamily="34" charset="-122"/>
              </a:rPr>
              <a:t>30%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628487" y="1113349"/>
            <a:ext cx="2863392" cy="954079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35696" y="833312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4572000" y="4060412"/>
            <a:ext cx="3771670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9255" y="3732145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4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2" grpId="1"/>
      <p:bldP spid="13" grpId="0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87574"/>
            <a:ext cx="7560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1934305"/>
            <a:ext cx="2376264" cy="165618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3590489"/>
            <a:ext cx="2376264" cy="36004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697" y="359284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08391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</a:p>
        </p:txBody>
      </p:sp>
      <p:sp>
        <p:nvSpPr>
          <p:cNvPr id="12" name="矩形 11"/>
          <p:cNvSpPr/>
          <p:nvPr/>
        </p:nvSpPr>
        <p:spPr>
          <a:xfrm>
            <a:off x="3347864" y="1934305"/>
            <a:ext cx="2376264" cy="165618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47864" y="3590489"/>
            <a:ext cx="2376264" cy="36004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8993" y="359284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STAGE HERE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08391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</a:p>
        </p:txBody>
      </p:sp>
      <p:sp>
        <p:nvSpPr>
          <p:cNvPr id="16" name="矩形 15"/>
          <p:cNvSpPr/>
          <p:nvPr/>
        </p:nvSpPr>
        <p:spPr>
          <a:xfrm>
            <a:off x="6012160" y="1934305"/>
            <a:ext cx="2376264" cy="165618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12160" y="3590489"/>
            <a:ext cx="2376264" cy="36004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3289" y="359284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408391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5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6091" y="1131590"/>
            <a:ext cx="1512168" cy="151216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93397" y="1131590"/>
            <a:ext cx="1512168" cy="151216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79912" y="1131590"/>
            <a:ext cx="1512168" cy="151216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6091" y="2808805"/>
            <a:ext cx="1512168" cy="1512168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93397" y="2808805"/>
            <a:ext cx="1512168" cy="151216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9912" y="2808805"/>
            <a:ext cx="1512168" cy="1512168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8874" y="3137503"/>
            <a:ext cx="962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zh-CN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TITLE</a:t>
            </a:r>
          </a:p>
          <a:p>
            <a:pPr algn="ctr">
              <a:lnSpc>
                <a:spcPct val="150000"/>
              </a:lnSpc>
            </a:pPr>
            <a:r>
              <a:rPr lang="tr-TR" altLang="zh-CN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HERE</a:t>
            </a:r>
            <a:endParaRPr lang="zh-CN" altLang="en-US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6" name="肘形连接符 25"/>
          <p:cNvCxnSpPr/>
          <p:nvPr/>
        </p:nvCxnSpPr>
        <p:spPr>
          <a:xfrm rot="16200000" flipH="1">
            <a:off x="5724128" y="1203598"/>
            <a:ext cx="2880320" cy="2880320"/>
          </a:xfrm>
          <a:prstGeom prst="bentConnector3">
            <a:avLst/>
          </a:prstGeom>
          <a:ln w="57150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5851823" y="1563638"/>
            <a:ext cx="2824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868144" y="1203598"/>
            <a:ext cx="2020887" cy="36933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5724128" y="3232596"/>
            <a:ext cx="2824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5740449" y="2872556"/>
            <a:ext cx="2020887" cy="36933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6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9552" y="2140665"/>
            <a:ext cx="1327474" cy="1410442"/>
            <a:chOff x="395537" y="2426415"/>
            <a:chExt cx="1327474" cy="1410442"/>
          </a:xfrm>
          <a:solidFill>
            <a:srgbClr val="307800"/>
          </a:solidFill>
        </p:grpSpPr>
        <p:sp>
          <p:nvSpPr>
            <p:cNvPr id="31" name="六边形 30"/>
            <p:cNvSpPr/>
            <p:nvPr/>
          </p:nvSpPr>
          <p:spPr>
            <a:xfrm rot="16200000">
              <a:off x="354053" y="2467899"/>
              <a:ext cx="1410442" cy="1327474"/>
            </a:xfrm>
            <a:prstGeom prst="hexagon">
              <a:avLst/>
            </a:prstGeom>
            <a:grpFill/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372" y="2799365"/>
              <a:ext cx="1003801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STEP</a:t>
              </a:r>
            </a:p>
            <a:p>
              <a:pPr algn="ctr"/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HERE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等腰三角形 32"/>
          <p:cNvSpPr/>
          <p:nvPr/>
        </p:nvSpPr>
        <p:spPr>
          <a:xfrm rot="5400000">
            <a:off x="1947350" y="2773878"/>
            <a:ext cx="224916" cy="193893"/>
          </a:xfrm>
          <a:prstGeom prst="triangl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2185504" y="2770612"/>
            <a:ext cx="224916" cy="193893"/>
          </a:xfrm>
          <a:prstGeom prst="triangl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5" name="六边形 34"/>
          <p:cNvSpPr/>
          <p:nvPr/>
        </p:nvSpPr>
        <p:spPr>
          <a:xfrm rot="16200000">
            <a:off x="2396007" y="1441729"/>
            <a:ext cx="2983834" cy="2808313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 cap="rnd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6" name="六边形 35"/>
          <p:cNvSpPr/>
          <p:nvPr/>
        </p:nvSpPr>
        <p:spPr>
          <a:xfrm rot="16200000">
            <a:off x="4332524" y="1299058"/>
            <a:ext cx="797366" cy="750462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2212" y="14109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8" name="六边形 37"/>
          <p:cNvSpPr/>
          <p:nvPr/>
        </p:nvSpPr>
        <p:spPr>
          <a:xfrm rot="16200000">
            <a:off x="4893398" y="2470654"/>
            <a:ext cx="797366" cy="750462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73086" y="258250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六边形 39"/>
          <p:cNvSpPr/>
          <p:nvPr/>
        </p:nvSpPr>
        <p:spPr>
          <a:xfrm rot="16200000">
            <a:off x="4389935" y="3733434"/>
            <a:ext cx="797366" cy="750462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9623" y="38452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380938" y="1131590"/>
            <a:ext cx="2834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884994" y="2347555"/>
            <a:ext cx="2834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5380938" y="3651870"/>
            <a:ext cx="2834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3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4439938" y="2254042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6112775" y="3492183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5911061" y="949179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latin typeface="+mj-lt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7444266" y="2242630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latin typeface="+mj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697" y="2569923"/>
            <a:ext cx="452586" cy="421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898" y="3746602"/>
            <a:ext cx="600385" cy="6264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771" y="1225102"/>
            <a:ext cx="585401" cy="5734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97" y="2508245"/>
            <a:ext cx="564761" cy="585401"/>
          </a:xfrm>
          <a:prstGeom prst="rect">
            <a:avLst/>
          </a:prstGeom>
        </p:spPr>
      </p:pic>
      <p:sp>
        <p:nvSpPr>
          <p:cNvPr id="15" name="圆角右箭头 14"/>
          <p:cNvSpPr/>
          <p:nvPr/>
        </p:nvSpPr>
        <p:spPr>
          <a:xfrm>
            <a:off x="5017990" y="1318608"/>
            <a:ext cx="757452" cy="733500"/>
          </a:xfrm>
          <a:prstGeom prst="bentArrow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圆角右箭头 15"/>
          <p:cNvSpPr/>
          <p:nvPr/>
        </p:nvSpPr>
        <p:spPr>
          <a:xfrm rot="5400000">
            <a:off x="7394428" y="1330584"/>
            <a:ext cx="757452" cy="733500"/>
          </a:xfrm>
          <a:prstGeom prst="bentArrow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latin typeface="+mj-lt"/>
            </a:endParaRPr>
          </a:p>
        </p:txBody>
      </p:sp>
      <p:sp>
        <p:nvSpPr>
          <p:cNvPr id="17" name="圆角右箭头 16"/>
          <p:cNvSpPr/>
          <p:nvPr/>
        </p:nvSpPr>
        <p:spPr>
          <a:xfrm rot="10800000">
            <a:off x="7406404" y="3516193"/>
            <a:ext cx="757452" cy="733500"/>
          </a:xfrm>
          <a:prstGeom prst="bentArrow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latin typeface="+mj-lt"/>
            </a:endParaRPr>
          </a:p>
        </p:txBody>
      </p:sp>
      <p:sp>
        <p:nvSpPr>
          <p:cNvPr id="18" name="圆角右箭头 17"/>
          <p:cNvSpPr/>
          <p:nvPr/>
        </p:nvSpPr>
        <p:spPr>
          <a:xfrm rot="16200000">
            <a:off x="5029966" y="3470545"/>
            <a:ext cx="757452" cy="733500"/>
          </a:xfrm>
          <a:prstGeom prst="bentArrow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0139" y="2385446"/>
            <a:ext cx="133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STAGE</a:t>
            </a:r>
          </a:p>
          <a:p>
            <a:pPr algn="ctr"/>
            <a:r>
              <a:rPr lang="tr-TR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HERE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625326" y="1696973"/>
            <a:ext cx="3226594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5691" y="1347614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611560" y="3360451"/>
            <a:ext cx="3226594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1925" y="3011092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1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8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1" grpId="1"/>
      <p:bldP spid="22" grpId="0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4188" y="265212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005" y="193204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04188" y="697260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2843808" y="1635646"/>
            <a:ext cx="5112568" cy="2160240"/>
          </a:xfrm>
          <a:prstGeom prst="roundRect">
            <a:avLst>
              <a:gd name="adj" fmla="val 8770"/>
            </a:avLst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5616" y="2561878"/>
            <a:ext cx="1402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8800" b="1" spc="-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3606" y="1841798"/>
            <a:ext cx="3832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TOY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015082" y="2429501"/>
            <a:ext cx="4680732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右箭头 37"/>
          <p:cNvSpPr/>
          <p:nvPr/>
        </p:nvSpPr>
        <p:spPr>
          <a:xfrm>
            <a:off x="3166800" y="2625290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5523" y="25618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右箭头 39"/>
          <p:cNvSpPr/>
          <p:nvPr/>
        </p:nvSpPr>
        <p:spPr>
          <a:xfrm>
            <a:off x="5635839" y="2625290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825" y="25618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3152340" y="297923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38553" y="291582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5621379" y="297923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2365" y="291582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右箭头 45"/>
          <p:cNvSpPr/>
          <p:nvPr/>
        </p:nvSpPr>
        <p:spPr>
          <a:xfrm>
            <a:off x="3152340" y="333927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31063" y="327586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621379" y="333927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72365" y="327586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6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780659" y="1841159"/>
            <a:ext cx="400989" cy="388843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186938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217651" y="1841159"/>
            <a:ext cx="3362365" cy="388843"/>
            <a:chOff x="3369875" y="1633364"/>
            <a:chExt cx="3362365" cy="432048"/>
          </a:xfrm>
        </p:grpSpPr>
        <p:sp>
          <p:nvSpPr>
            <p:cNvPr id="13" name="矩形 12"/>
            <p:cNvSpPr/>
            <p:nvPr/>
          </p:nvSpPr>
          <p:spPr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7320" y="1680111"/>
              <a:ext cx="71205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altLang="zh-CN" sz="1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GIRL</a:t>
              </a:r>
              <a:endParaRPr lang="zh-CN" alt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780659" y="2408222"/>
            <a:ext cx="400989" cy="388843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1800" y="24364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217651" y="2408222"/>
            <a:ext cx="3362365" cy="388843"/>
            <a:chOff x="3369875" y="2263434"/>
            <a:chExt cx="3362365" cy="432048"/>
          </a:xfrm>
        </p:grpSpPr>
        <p:sp>
          <p:nvSpPr>
            <p:cNvPr id="25" name="矩形 24"/>
            <p:cNvSpPr/>
            <p:nvPr/>
          </p:nvSpPr>
          <p:spPr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7320" y="2310181"/>
              <a:ext cx="636713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altLang="zh-CN" sz="1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BOY</a:t>
              </a:r>
              <a:endParaRPr lang="zh-CN" alt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780659" y="2975285"/>
            <a:ext cx="400989" cy="388843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1800" y="300350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217651" y="2975285"/>
            <a:ext cx="3362365" cy="388843"/>
            <a:chOff x="3369875" y="2893504"/>
            <a:chExt cx="3362365" cy="432048"/>
          </a:xfrm>
        </p:grpSpPr>
        <p:sp>
          <p:nvSpPr>
            <p:cNvPr id="35" name="矩形 34"/>
            <p:cNvSpPr/>
            <p:nvPr/>
          </p:nvSpPr>
          <p:spPr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97320" y="2940251"/>
              <a:ext cx="625492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altLang="zh-CN" sz="1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TOY</a:t>
              </a:r>
              <a:endParaRPr lang="zh-CN" alt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780659" y="3542348"/>
            <a:ext cx="400989" cy="388843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71800" y="35705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217651" y="3542348"/>
            <a:ext cx="3362365" cy="388843"/>
            <a:chOff x="3369875" y="3523574"/>
            <a:chExt cx="3362365" cy="432048"/>
          </a:xfrm>
        </p:grpSpPr>
        <p:sp>
          <p:nvSpPr>
            <p:cNvPr id="43" name="矩形 42"/>
            <p:cNvSpPr/>
            <p:nvPr/>
          </p:nvSpPr>
          <p:spPr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97320" y="3570321"/>
              <a:ext cx="777777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altLang="zh-CN" sz="1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DOLL</a:t>
              </a:r>
              <a:endParaRPr lang="zh-CN" alt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4188" y="265212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005" y="193204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04188" y="697260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89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5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6" grpId="0" animBg="1"/>
      <p:bldP spid="27" grpId="0"/>
      <p:bldP spid="36" grpId="0" animBg="1"/>
      <p:bldP spid="37" grpId="0"/>
      <p:bldP spid="44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89522" y="1677243"/>
            <a:ext cx="6624736" cy="0"/>
          </a:xfrm>
          <a:prstGeom prst="line">
            <a:avLst/>
          </a:prstGeom>
          <a:ln w="38100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472645" y="1541611"/>
            <a:ext cx="288032" cy="288032"/>
          </a:xfrm>
          <a:prstGeom prst="ellipse">
            <a:avLst/>
          </a:prstGeom>
          <a:solidFill>
            <a:srgbClr val="307800"/>
          </a:solidFill>
          <a:ln w="88900" cmpd="dbl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32067" y="1533227"/>
            <a:ext cx="288032" cy="288032"/>
          </a:xfrm>
          <a:prstGeom prst="ellipse">
            <a:avLst/>
          </a:prstGeom>
          <a:solidFill>
            <a:srgbClr val="307800"/>
          </a:solidFill>
          <a:ln w="88900" cmpd="dbl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20197" y="1541611"/>
            <a:ext cx="288032" cy="288032"/>
          </a:xfrm>
          <a:prstGeom prst="ellipse">
            <a:avLst/>
          </a:prstGeom>
          <a:solidFill>
            <a:srgbClr val="307800"/>
          </a:solidFill>
          <a:ln w="88900" cmpd="dbl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0" y="1541611"/>
            <a:ext cx="288032" cy="288032"/>
          </a:xfrm>
          <a:prstGeom prst="ellipse">
            <a:avLst/>
          </a:prstGeom>
          <a:solidFill>
            <a:srgbClr val="307800"/>
          </a:solidFill>
          <a:ln w="88900" cmpd="dbl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12" name="肘形连接符 11"/>
          <p:cNvCxnSpPr/>
          <p:nvPr/>
        </p:nvCxnSpPr>
        <p:spPr>
          <a:xfrm rot="16200000" flipH="1">
            <a:off x="1995599" y="2519916"/>
            <a:ext cx="2574582" cy="853824"/>
          </a:xfrm>
          <a:prstGeom prst="bentConnector3">
            <a:avLst>
              <a:gd name="adj1" fmla="val 99299"/>
            </a:avLst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977" y="3549451"/>
            <a:ext cx="1675074" cy="111671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648177" y="3549451"/>
            <a:ext cx="1878049" cy="36004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5" name="流程图: 联系 2"/>
          <p:cNvSpPr/>
          <p:nvPr/>
        </p:nvSpPr>
        <p:spPr>
          <a:xfrm>
            <a:off x="986322" y="987574"/>
            <a:ext cx="406400" cy="401637"/>
          </a:xfrm>
          <a:custGeom>
            <a:avLst/>
            <a:gdLst/>
            <a:ahLst/>
            <a:cxnLst/>
            <a:rect l="l" t="t" r="r" b="b"/>
            <a:pathLst>
              <a:path w="802483" h="792958">
                <a:moveTo>
                  <a:pt x="623890" y="697087"/>
                </a:moveTo>
                <a:lnTo>
                  <a:pt x="623890" y="764174"/>
                </a:lnTo>
                <a:cubicBezTo>
                  <a:pt x="581823" y="782953"/>
                  <a:pt x="533974" y="792958"/>
                  <a:pt x="483397" y="792958"/>
                </a:cubicBezTo>
                <a:cubicBezTo>
                  <a:pt x="429917" y="792958"/>
                  <a:pt x="379487" y="781771"/>
                  <a:pt x="335758" y="760851"/>
                </a:cubicBezTo>
                <a:lnTo>
                  <a:pt x="335758" y="700537"/>
                </a:lnTo>
                <a:cubicBezTo>
                  <a:pt x="376490" y="723218"/>
                  <a:pt x="424723" y="735769"/>
                  <a:pt x="476251" y="735769"/>
                </a:cubicBezTo>
                <a:cubicBezTo>
                  <a:pt x="530693" y="735769"/>
                  <a:pt x="581457" y="721758"/>
                  <a:pt x="623890" y="697087"/>
                </a:cubicBezTo>
                <a:close/>
                <a:moveTo>
                  <a:pt x="302421" y="685181"/>
                </a:moveTo>
                <a:lnTo>
                  <a:pt x="302421" y="752268"/>
                </a:lnTo>
                <a:cubicBezTo>
                  <a:pt x="260354" y="771047"/>
                  <a:pt x="212505" y="781052"/>
                  <a:pt x="161928" y="781052"/>
                </a:cubicBezTo>
                <a:cubicBezTo>
                  <a:pt x="108448" y="781052"/>
                  <a:pt x="58018" y="769865"/>
                  <a:pt x="14289" y="748945"/>
                </a:cubicBezTo>
                <a:lnTo>
                  <a:pt x="14289" y="688631"/>
                </a:lnTo>
                <a:cubicBezTo>
                  <a:pt x="55021" y="711312"/>
                  <a:pt x="103254" y="723863"/>
                  <a:pt x="154782" y="723863"/>
                </a:cubicBezTo>
                <a:cubicBezTo>
                  <a:pt x="209224" y="723863"/>
                  <a:pt x="259988" y="709852"/>
                  <a:pt x="302421" y="685181"/>
                </a:cubicBezTo>
                <a:close/>
                <a:moveTo>
                  <a:pt x="307183" y="628652"/>
                </a:moveTo>
                <a:lnTo>
                  <a:pt x="307183" y="678641"/>
                </a:lnTo>
                <a:cubicBezTo>
                  <a:pt x="265116" y="692634"/>
                  <a:pt x="217267" y="700089"/>
                  <a:pt x="166690" y="700089"/>
                </a:cubicBezTo>
                <a:cubicBezTo>
                  <a:pt x="113210" y="700089"/>
                  <a:pt x="62780" y="691753"/>
                  <a:pt x="19051" y="676165"/>
                </a:cubicBezTo>
                <a:lnTo>
                  <a:pt x="19051" y="631223"/>
                </a:lnTo>
                <a:cubicBezTo>
                  <a:pt x="59783" y="648123"/>
                  <a:pt x="108016" y="657475"/>
                  <a:pt x="159544" y="657475"/>
                </a:cubicBezTo>
                <a:cubicBezTo>
                  <a:pt x="213986" y="657475"/>
                  <a:pt x="264750" y="647035"/>
                  <a:pt x="307183" y="628652"/>
                </a:cubicBezTo>
                <a:close/>
                <a:moveTo>
                  <a:pt x="623889" y="620887"/>
                </a:moveTo>
                <a:lnTo>
                  <a:pt x="623889" y="687974"/>
                </a:lnTo>
                <a:cubicBezTo>
                  <a:pt x="581822" y="706753"/>
                  <a:pt x="533973" y="716758"/>
                  <a:pt x="483396" y="716758"/>
                </a:cubicBezTo>
                <a:cubicBezTo>
                  <a:pt x="429916" y="716758"/>
                  <a:pt x="379486" y="705571"/>
                  <a:pt x="335757" y="684651"/>
                </a:cubicBezTo>
                <a:lnTo>
                  <a:pt x="335757" y="624337"/>
                </a:lnTo>
                <a:cubicBezTo>
                  <a:pt x="376489" y="647018"/>
                  <a:pt x="424722" y="659569"/>
                  <a:pt x="476250" y="659569"/>
                </a:cubicBezTo>
                <a:cubicBezTo>
                  <a:pt x="530692" y="659569"/>
                  <a:pt x="581456" y="645558"/>
                  <a:pt x="623889" y="620887"/>
                </a:cubicBezTo>
                <a:close/>
                <a:moveTo>
                  <a:pt x="628652" y="552453"/>
                </a:moveTo>
                <a:lnTo>
                  <a:pt x="628652" y="602442"/>
                </a:lnTo>
                <a:cubicBezTo>
                  <a:pt x="586585" y="616435"/>
                  <a:pt x="538736" y="623890"/>
                  <a:pt x="488159" y="623890"/>
                </a:cubicBezTo>
                <a:cubicBezTo>
                  <a:pt x="434679" y="623890"/>
                  <a:pt x="384249" y="615554"/>
                  <a:pt x="340520" y="599966"/>
                </a:cubicBezTo>
                <a:lnTo>
                  <a:pt x="340520" y="555024"/>
                </a:lnTo>
                <a:cubicBezTo>
                  <a:pt x="381252" y="571924"/>
                  <a:pt x="429485" y="581276"/>
                  <a:pt x="481013" y="581276"/>
                </a:cubicBezTo>
                <a:cubicBezTo>
                  <a:pt x="535455" y="581276"/>
                  <a:pt x="586219" y="570836"/>
                  <a:pt x="628652" y="552453"/>
                </a:cubicBezTo>
                <a:close/>
                <a:moveTo>
                  <a:pt x="304802" y="537544"/>
                </a:moveTo>
                <a:lnTo>
                  <a:pt x="304802" y="604631"/>
                </a:lnTo>
                <a:cubicBezTo>
                  <a:pt x="262735" y="623410"/>
                  <a:pt x="214886" y="633415"/>
                  <a:pt x="164309" y="633415"/>
                </a:cubicBezTo>
                <a:cubicBezTo>
                  <a:pt x="110829" y="633415"/>
                  <a:pt x="60399" y="622228"/>
                  <a:pt x="16670" y="601308"/>
                </a:cubicBezTo>
                <a:lnTo>
                  <a:pt x="16670" y="540994"/>
                </a:lnTo>
                <a:cubicBezTo>
                  <a:pt x="57402" y="563675"/>
                  <a:pt x="105635" y="576226"/>
                  <a:pt x="157163" y="576226"/>
                </a:cubicBezTo>
                <a:cubicBezTo>
                  <a:pt x="211605" y="576226"/>
                  <a:pt x="262369" y="562215"/>
                  <a:pt x="304802" y="537544"/>
                </a:cubicBezTo>
                <a:close/>
                <a:moveTo>
                  <a:pt x="304802" y="463725"/>
                </a:moveTo>
                <a:lnTo>
                  <a:pt x="304802" y="530812"/>
                </a:lnTo>
                <a:cubicBezTo>
                  <a:pt x="262735" y="549591"/>
                  <a:pt x="214886" y="559596"/>
                  <a:pt x="164309" y="559596"/>
                </a:cubicBezTo>
                <a:cubicBezTo>
                  <a:pt x="110829" y="559596"/>
                  <a:pt x="60399" y="548409"/>
                  <a:pt x="16670" y="527489"/>
                </a:cubicBezTo>
                <a:lnTo>
                  <a:pt x="16670" y="467175"/>
                </a:lnTo>
                <a:cubicBezTo>
                  <a:pt x="57402" y="489856"/>
                  <a:pt x="105635" y="502407"/>
                  <a:pt x="157163" y="502407"/>
                </a:cubicBezTo>
                <a:cubicBezTo>
                  <a:pt x="211605" y="502407"/>
                  <a:pt x="262369" y="488396"/>
                  <a:pt x="304802" y="463725"/>
                </a:cubicBezTo>
                <a:close/>
                <a:moveTo>
                  <a:pt x="488048" y="409575"/>
                </a:moveTo>
                <a:cubicBezTo>
                  <a:pt x="421116" y="409575"/>
                  <a:pt x="364585" y="426817"/>
                  <a:pt x="349612" y="452315"/>
                </a:cubicBezTo>
                <a:cubicBezTo>
                  <a:pt x="386630" y="474468"/>
                  <a:pt x="430121" y="485776"/>
                  <a:pt x="476252" y="485776"/>
                </a:cubicBezTo>
                <a:cubicBezTo>
                  <a:pt x="528922" y="485776"/>
                  <a:pt x="578149" y="471035"/>
                  <a:pt x="619362" y="444393"/>
                </a:cubicBezTo>
                <a:cubicBezTo>
                  <a:pt x="597925" y="422961"/>
                  <a:pt x="547026" y="409575"/>
                  <a:pt x="488048" y="409575"/>
                </a:cubicBezTo>
                <a:close/>
                <a:moveTo>
                  <a:pt x="485776" y="385763"/>
                </a:moveTo>
                <a:cubicBezTo>
                  <a:pt x="567315" y="385763"/>
                  <a:pt x="633414" y="411350"/>
                  <a:pt x="633414" y="442913"/>
                </a:cubicBezTo>
                <a:lnTo>
                  <a:pt x="628341" y="452641"/>
                </a:lnTo>
                <a:lnTo>
                  <a:pt x="623891" y="448554"/>
                </a:lnTo>
                <a:lnTo>
                  <a:pt x="623891" y="517706"/>
                </a:lnTo>
                <a:cubicBezTo>
                  <a:pt x="581824" y="538816"/>
                  <a:pt x="533975" y="550063"/>
                  <a:pt x="483398" y="550063"/>
                </a:cubicBezTo>
                <a:cubicBezTo>
                  <a:pt x="429918" y="550063"/>
                  <a:pt x="379488" y="537487"/>
                  <a:pt x="335759" y="513971"/>
                </a:cubicBezTo>
                <a:lnTo>
                  <a:pt x="335759" y="446171"/>
                </a:lnTo>
                <a:lnTo>
                  <a:pt x="341065" y="448524"/>
                </a:lnTo>
                <a:cubicBezTo>
                  <a:pt x="338448" y="447203"/>
                  <a:pt x="338138" y="445072"/>
                  <a:pt x="338138" y="442913"/>
                </a:cubicBezTo>
                <a:cubicBezTo>
                  <a:pt x="338138" y="411350"/>
                  <a:pt x="404238" y="385763"/>
                  <a:pt x="485776" y="385763"/>
                </a:cubicBezTo>
                <a:close/>
                <a:moveTo>
                  <a:pt x="304802" y="382762"/>
                </a:moveTo>
                <a:lnTo>
                  <a:pt x="304802" y="449849"/>
                </a:lnTo>
                <a:cubicBezTo>
                  <a:pt x="262735" y="468628"/>
                  <a:pt x="214886" y="478633"/>
                  <a:pt x="164309" y="478633"/>
                </a:cubicBezTo>
                <a:cubicBezTo>
                  <a:pt x="110829" y="478633"/>
                  <a:pt x="60399" y="467446"/>
                  <a:pt x="16670" y="446526"/>
                </a:cubicBezTo>
                <a:lnTo>
                  <a:pt x="16670" y="386212"/>
                </a:lnTo>
                <a:cubicBezTo>
                  <a:pt x="57402" y="408893"/>
                  <a:pt x="105635" y="421444"/>
                  <a:pt x="157163" y="421444"/>
                </a:cubicBezTo>
                <a:cubicBezTo>
                  <a:pt x="211605" y="421444"/>
                  <a:pt x="262369" y="407433"/>
                  <a:pt x="304802" y="382762"/>
                </a:cubicBezTo>
                <a:close/>
                <a:moveTo>
                  <a:pt x="300040" y="297037"/>
                </a:moveTo>
                <a:lnTo>
                  <a:pt x="300040" y="372450"/>
                </a:lnTo>
                <a:cubicBezTo>
                  <a:pt x="257973" y="393560"/>
                  <a:pt x="210124" y="404807"/>
                  <a:pt x="159547" y="404807"/>
                </a:cubicBezTo>
                <a:cubicBezTo>
                  <a:pt x="106067" y="404807"/>
                  <a:pt x="55637" y="392231"/>
                  <a:pt x="11908" y="368715"/>
                </a:cubicBezTo>
                <a:lnTo>
                  <a:pt x="11908" y="300915"/>
                </a:lnTo>
                <a:cubicBezTo>
                  <a:pt x="52640" y="326411"/>
                  <a:pt x="100873" y="340520"/>
                  <a:pt x="152401" y="340520"/>
                </a:cubicBezTo>
                <a:cubicBezTo>
                  <a:pt x="206843" y="340520"/>
                  <a:pt x="257607" y="324770"/>
                  <a:pt x="300040" y="297037"/>
                </a:cubicBezTo>
                <a:close/>
                <a:moveTo>
                  <a:pt x="557216" y="232744"/>
                </a:moveTo>
                <a:lnTo>
                  <a:pt x="557216" y="299831"/>
                </a:lnTo>
                <a:cubicBezTo>
                  <a:pt x="515149" y="318610"/>
                  <a:pt x="467300" y="328615"/>
                  <a:pt x="416723" y="328615"/>
                </a:cubicBezTo>
                <a:lnTo>
                  <a:pt x="347665" y="321298"/>
                </a:lnTo>
                <a:lnTo>
                  <a:pt x="347665" y="263834"/>
                </a:lnTo>
                <a:cubicBezTo>
                  <a:pt x="367357" y="269262"/>
                  <a:pt x="388183" y="271426"/>
                  <a:pt x="409577" y="271426"/>
                </a:cubicBezTo>
                <a:cubicBezTo>
                  <a:pt x="464019" y="271426"/>
                  <a:pt x="514783" y="257415"/>
                  <a:pt x="557216" y="232744"/>
                </a:cubicBezTo>
                <a:close/>
                <a:moveTo>
                  <a:pt x="154782" y="228602"/>
                </a:moveTo>
                <a:cubicBezTo>
                  <a:pt x="240266" y="228602"/>
                  <a:pt x="309564" y="254189"/>
                  <a:pt x="309564" y="285752"/>
                </a:cubicBezTo>
                <a:lnTo>
                  <a:pt x="304245" y="295480"/>
                </a:lnTo>
                <a:cubicBezTo>
                  <a:pt x="287819" y="270012"/>
                  <a:pt x="228058" y="252414"/>
                  <a:pt x="157164" y="252414"/>
                </a:cubicBezTo>
                <a:cubicBezTo>
                  <a:pt x="81891" y="252414"/>
                  <a:pt x="19167" y="272254"/>
                  <a:pt x="7701" y="299836"/>
                </a:cubicBezTo>
                <a:cubicBezTo>
                  <a:pt x="2019" y="296352"/>
                  <a:pt x="0" y="291139"/>
                  <a:pt x="0" y="285752"/>
                </a:cubicBezTo>
                <a:cubicBezTo>
                  <a:pt x="0" y="254189"/>
                  <a:pt x="69298" y="228602"/>
                  <a:pt x="154782" y="228602"/>
                </a:cubicBezTo>
                <a:close/>
                <a:moveTo>
                  <a:pt x="559595" y="166690"/>
                </a:moveTo>
                <a:lnTo>
                  <a:pt x="559595" y="216679"/>
                </a:lnTo>
                <a:cubicBezTo>
                  <a:pt x="517528" y="230672"/>
                  <a:pt x="469679" y="238127"/>
                  <a:pt x="419102" y="238127"/>
                </a:cubicBezTo>
                <a:cubicBezTo>
                  <a:pt x="365622" y="238127"/>
                  <a:pt x="315192" y="229791"/>
                  <a:pt x="271463" y="214203"/>
                </a:cubicBezTo>
                <a:lnTo>
                  <a:pt x="271463" y="169261"/>
                </a:lnTo>
                <a:cubicBezTo>
                  <a:pt x="312195" y="186161"/>
                  <a:pt x="360428" y="195513"/>
                  <a:pt x="411956" y="195513"/>
                </a:cubicBezTo>
                <a:cubicBezTo>
                  <a:pt x="466398" y="195513"/>
                  <a:pt x="517162" y="185073"/>
                  <a:pt x="559595" y="166690"/>
                </a:cubicBezTo>
                <a:close/>
                <a:moveTo>
                  <a:pt x="722471" y="97633"/>
                </a:moveTo>
                <a:lnTo>
                  <a:pt x="802483" y="246702"/>
                </a:lnTo>
                <a:lnTo>
                  <a:pt x="762477" y="246702"/>
                </a:lnTo>
                <a:lnTo>
                  <a:pt x="762477" y="704852"/>
                </a:lnTo>
                <a:lnTo>
                  <a:pt x="682465" y="704852"/>
                </a:lnTo>
                <a:lnTo>
                  <a:pt x="682465" y="246702"/>
                </a:lnTo>
                <a:lnTo>
                  <a:pt x="642459" y="246702"/>
                </a:lnTo>
                <a:close/>
                <a:moveTo>
                  <a:pt x="418991" y="23812"/>
                </a:moveTo>
                <a:cubicBezTo>
                  <a:pt x="352059" y="23812"/>
                  <a:pt x="295528" y="41054"/>
                  <a:pt x="280555" y="66552"/>
                </a:cubicBezTo>
                <a:cubicBezTo>
                  <a:pt x="317573" y="88704"/>
                  <a:pt x="361064" y="100013"/>
                  <a:pt x="407195" y="100013"/>
                </a:cubicBezTo>
                <a:cubicBezTo>
                  <a:pt x="459865" y="100013"/>
                  <a:pt x="509092" y="85272"/>
                  <a:pt x="550305" y="58630"/>
                </a:cubicBezTo>
                <a:cubicBezTo>
                  <a:pt x="528868" y="37198"/>
                  <a:pt x="477969" y="23812"/>
                  <a:pt x="418991" y="23812"/>
                </a:cubicBezTo>
                <a:close/>
                <a:moveTo>
                  <a:pt x="416719" y="0"/>
                </a:moveTo>
                <a:cubicBezTo>
                  <a:pt x="498258" y="0"/>
                  <a:pt x="564357" y="25587"/>
                  <a:pt x="564357" y="57150"/>
                </a:cubicBezTo>
                <a:lnTo>
                  <a:pt x="559284" y="66878"/>
                </a:lnTo>
                <a:lnTo>
                  <a:pt x="554834" y="62791"/>
                </a:lnTo>
                <a:lnTo>
                  <a:pt x="554834" y="131943"/>
                </a:lnTo>
                <a:cubicBezTo>
                  <a:pt x="512767" y="153053"/>
                  <a:pt x="464918" y="164300"/>
                  <a:pt x="414341" y="164300"/>
                </a:cubicBezTo>
                <a:cubicBezTo>
                  <a:pt x="360861" y="164300"/>
                  <a:pt x="310431" y="151724"/>
                  <a:pt x="266702" y="128208"/>
                </a:cubicBezTo>
                <a:lnTo>
                  <a:pt x="266702" y="60408"/>
                </a:lnTo>
                <a:lnTo>
                  <a:pt x="272008" y="62761"/>
                </a:lnTo>
                <a:cubicBezTo>
                  <a:pt x="269391" y="61440"/>
                  <a:pt x="269081" y="59309"/>
                  <a:pt x="269081" y="57150"/>
                </a:cubicBezTo>
                <a:cubicBezTo>
                  <a:pt x="269081" y="25587"/>
                  <a:pt x="335181" y="0"/>
                  <a:pt x="416719" y="0"/>
                </a:cubicBezTo>
                <a:close/>
              </a:path>
            </a:pathLst>
          </a:cu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6" name="圆角矩形 51"/>
          <p:cNvSpPr/>
          <p:nvPr/>
        </p:nvSpPr>
        <p:spPr>
          <a:xfrm flipH="1">
            <a:off x="4388066" y="1070694"/>
            <a:ext cx="434975" cy="390525"/>
          </a:xfrm>
          <a:custGeom>
            <a:avLst/>
            <a:gdLst/>
            <a:ahLst/>
            <a:cxnLst/>
            <a:rect l="l" t="t" r="r" b="b"/>
            <a:pathLst>
              <a:path w="833438" h="744826">
                <a:moveTo>
                  <a:pt x="735803" y="200026"/>
                </a:moveTo>
                <a:lnTo>
                  <a:pt x="588168" y="200026"/>
                </a:lnTo>
                <a:lnTo>
                  <a:pt x="588168" y="459582"/>
                </a:lnTo>
                <a:lnTo>
                  <a:pt x="280988" y="459582"/>
                </a:lnTo>
                <a:lnTo>
                  <a:pt x="280988" y="516729"/>
                </a:lnTo>
                <a:cubicBezTo>
                  <a:pt x="280988" y="570651"/>
                  <a:pt x="324701" y="614364"/>
                  <a:pt x="378623" y="614364"/>
                </a:cubicBezTo>
                <a:lnTo>
                  <a:pt x="591312" y="614364"/>
                </a:lnTo>
                <a:lnTo>
                  <a:pt x="712338" y="744826"/>
                </a:lnTo>
                <a:lnTo>
                  <a:pt x="704983" y="614364"/>
                </a:lnTo>
                <a:lnTo>
                  <a:pt x="735803" y="614364"/>
                </a:lnTo>
                <a:cubicBezTo>
                  <a:pt x="789725" y="614364"/>
                  <a:pt x="833438" y="570651"/>
                  <a:pt x="833438" y="516729"/>
                </a:cubicBezTo>
                <a:lnTo>
                  <a:pt x="833438" y="297661"/>
                </a:lnTo>
                <a:cubicBezTo>
                  <a:pt x="833438" y="243739"/>
                  <a:pt x="789725" y="200026"/>
                  <a:pt x="735803" y="200026"/>
                </a:cubicBezTo>
                <a:close/>
                <a:moveTo>
                  <a:pt x="454815" y="0"/>
                </a:moveTo>
                <a:lnTo>
                  <a:pt x="97635" y="0"/>
                </a:lnTo>
                <a:cubicBezTo>
                  <a:pt x="43713" y="0"/>
                  <a:pt x="0" y="43713"/>
                  <a:pt x="0" y="97635"/>
                </a:cubicBezTo>
                <a:lnTo>
                  <a:pt x="0" y="316703"/>
                </a:lnTo>
                <a:cubicBezTo>
                  <a:pt x="0" y="370625"/>
                  <a:pt x="43713" y="414338"/>
                  <a:pt x="97635" y="414338"/>
                </a:cubicBezTo>
                <a:lnTo>
                  <a:pt x="128455" y="414338"/>
                </a:lnTo>
                <a:lnTo>
                  <a:pt x="121100" y="544800"/>
                </a:lnTo>
                <a:lnTo>
                  <a:pt x="242126" y="414338"/>
                </a:lnTo>
                <a:lnTo>
                  <a:pt x="454815" y="414338"/>
                </a:lnTo>
                <a:cubicBezTo>
                  <a:pt x="508737" y="414338"/>
                  <a:pt x="552450" y="370625"/>
                  <a:pt x="552450" y="316703"/>
                </a:cubicBezTo>
                <a:lnTo>
                  <a:pt x="552450" y="97635"/>
                </a:lnTo>
                <a:cubicBezTo>
                  <a:pt x="552450" y="43713"/>
                  <a:pt x="508737" y="0"/>
                  <a:pt x="454815" y="0"/>
                </a:cubicBezTo>
                <a:close/>
              </a:path>
            </a:pathLst>
          </a:cu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7" name="矩形 45"/>
          <p:cNvSpPr/>
          <p:nvPr/>
        </p:nvSpPr>
        <p:spPr>
          <a:xfrm>
            <a:off x="7485765" y="1070592"/>
            <a:ext cx="385763" cy="388938"/>
          </a:xfrm>
          <a:custGeom>
            <a:avLst/>
            <a:gdLst/>
            <a:ahLst/>
            <a:cxnLst/>
            <a:rect l="l" t="t" r="r" b="b"/>
            <a:pathLst>
              <a:path w="752475" h="755648">
                <a:moveTo>
                  <a:pt x="60325" y="0"/>
                </a:moveTo>
                <a:cubicBezTo>
                  <a:pt x="86342" y="0"/>
                  <a:pt x="108512" y="16470"/>
                  <a:pt x="116492" y="39730"/>
                </a:cubicBezTo>
                <a:lnTo>
                  <a:pt x="251669" y="169806"/>
                </a:lnTo>
                <a:lnTo>
                  <a:pt x="654050" y="15875"/>
                </a:lnTo>
                <a:lnTo>
                  <a:pt x="749300" y="88900"/>
                </a:lnTo>
                <a:lnTo>
                  <a:pt x="420437" y="332205"/>
                </a:lnTo>
                <a:lnTo>
                  <a:pt x="574416" y="480374"/>
                </a:lnTo>
                <a:lnTo>
                  <a:pt x="752475" y="469900"/>
                </a:lnTo>
                <a:lnTo>
                  <a:pt x="742950" y="565150"/>
                </a:lnTo>
                <a:lnTo>
                  <a:pt x="609861" y="596204"/>
                </a:lnTo>
                <a:lnTo>
                  <a:pt x="552451" y="749298"/>
                </a:lnTo>
                <a:lnTo>
                  <a:pt x="473076" y="755648"/>
                </a:lnTo>
                <a:lnTo>
                  <a:pt x="486660" y="572267"/>
                </a:lnTo>
                <a:lnTo>
                  <a:pt x="331516" y="416116"/>
                </a:lnTo>
                <a:lnTo>
                  <a:pt x="98425" y="752475"/>
                </a:lnTo>
                <a:lnTo>
                  <a:pt x="6350" y="660400"/>
                </a:lnTo>
                <a:lnTo>
                  <a:pt x="172156" y="255721"/>
                </a:lnTo>
                <a:lnTo>
                  <a:pt x="25948" y="108564"/>
                </a:lnTo>
                <a:cubicBezTo>
                  <a:pt x="9989" y="98516"/>
                  <a:pt x="0" y="80587"/>
                  <a:pt x="0" y="60325"/>
                </a:cubicBezTo>
                <a:cubicBezTo>
                  <a:pt x="0" y="27008"/>
                  <a:pt x="27008" y="0"/>
                  <a:pt x="60325" y="0"/>
                </a:cubicBezTo>
                <a:close/>
              </a:path>
            </a:pathLst>
          </a:cu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467544" y="2404754"/>
            <a:ext cx="1946114" cy="1231078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2976" y="2079698"/>
            <a:ext cx="1564768" cy="533451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3484074" y="2416484"/>
            <a:ext cx="1946114" cy="1231078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19506" y="2091428"/>
            <a:ext cx="1564768" cy="533451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6501626" y="2401543"/>
            <a:ext cx="1946114" cy="1231078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37058" y="2076487"/>
            <a:ext cx="1564768" cy="533451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5510002" y="3987116"/>
            <a:ext cx="2653649" cy="954079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22949" y="3581224"/>
            <a:ext cx="1564768" cy="533451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lang="en-US" altLang="zh-CN" sz="1400" b="1" dirty="0">
              <a:solidFill>
                <a:schemeClr val="bg1">
                  <a:lumMod val="95000"/>
                </a:schemeClr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7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4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8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3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4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00"/>
                            </p:stCondLst>
                            <p:childTnLst>
                              <p:par>
                                <p:cTn id="9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7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4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1600" y="855130"/>
            <a:ext cx="2025258" cy="1638766"/>
            <a:chOff x="1043608" y="1068872"/>
            <a:chExt cx="2025258" cy="1638766"/>
          </a:xfrm>
          <a:solidFill>
            <a:srgbClr val="307800"/>
          </a:solidFill>
        </p:grpSpPr>
        <p:sp>
          <p:nvSpPr>
            <p:cNvPr id="8" name="流程图: 摘录 7"/>
            <p:cNvSpPr/>
            <p:nvPr/>
          </p:nvSpPr>
          <p:spPr>
            <a:xfrm>
              <a:off x="1043608" y="1068872"/>
              <a:ext cx="2025258" cy="163876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7664" y="1978264"/>
              <a:ext cx="10502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</a:t>
              </a:r>
            </a:p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HERE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67744" y="843558"/>
            <a:ext cx="2025258" cy="1638766"/>
            <a:chOff x="2339752" y="1057300"/>
            <a:chExt cx="2025258" cy="1638766"/>
          </a:xfrm>
          <a:solidFill>
            <a:srgbClr val="307800"/>
          </a:solidFill>
        </p:grpSpPr>
        <p:sp>
          <p:nvSpPr>
            <p:cNvPr id="11" name="流程图: 摘录 10"/>
            <p:cNvSpPr/>
            <p:nvPr/>
          </p:nvSpPr>
          <p:spPr>
            <a:xfrm flipV="1">
              <a:off x="2339752" y="1057300"/>
              <a:ext cx="2025258" cy="163876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5327" y="1339486"/>
              <a:ext cx="10502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tr-TR" altLang="zh-CN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</a:t>
              </a:r>
            </a:p>
            <a:p>
              <a:r>
                <a:rPr lang="tr-TR" altLang="zh-CN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HERE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63888" y="855130"/>
            <a:ext cx="2025258" cy="1638766"/>
            <a:chOff x="3635896" y="1068872"/>
            <a:chExt cx="2025258" cy="1638766"/>
          </a:xfrm>
          <a:solidFill>
            <a:srgbClr val="307800"/>
          </a:solidFill>
        </p:grpSpPr>
        <p:sp>
          <p:nvSpPr>
            <p:cNvPr id="14" name="流程图: 摘录 13"/>
            <p:cNvSpPr/>
            <p:nvPr/>
          </p:nvSpPr>
          <p:spPr>
            <a:xfrm>
              <a:off x="3635896" y="1068872"/>
              <a:ext cx="2025258" cy="163876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1471" y="1978264"/>
              <a:ext cx="10502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</a:t>
              </a:r>
            </a:p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HERE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75134" y="855130"/>
            <a:ext cx="2025258" cy="1638766"/>
            <a:chOff x="6147142" y="1068872"/>
            <a:chExt cx="2025258" cy="1638766"/>
          </a:xfrm>
          <a:solidFill>
            <a:srgbClr val="307800"/>
          </a:solidFill>
        </p:grpSpPr>
        <p:sp>
          <p:nvSpPr>
            <p:cNvPr id="17" name="流程图: 摘录 16"/>
            <p:cNvSpPr/>
            <p:nvPr/>
          </p:nvSpPr>
          <p:spPr>
            <a:xfrm>
              <a:off x="6147142" y="1068872"/>
              <a:ext cx="2025258" cy="163876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9819" y="1978264"/>
              <a:ext cx="10502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</a:t>
              </a:r>
            </a:p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HERE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251520" y="2565904"/>
            <a:ext cx="8424936" cy="0"/>
          </a:xfrm>
          <a:prstGeom prst="line">
            <a:avLst/>
          </a:prstGeom>
          <a:ln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55576" y="2931790"/>
            <a:ext cx="0" cy="1008112"/>
          </a:xfrm>
          <a:prstGeom prst="line">
            <a:avLst/>
          </a:prstGeom>
          <a:ln w="38100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827584" y="3280337"/>
            <a:ext cx="7432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899592" y="2956323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88023" y="843558"/>
            <a:ext cx="2025258" cy="1638766"/>
            <a:chOff x="4860032" y="1057300"/>
            <a:chExt cx="2025258" cy="1638766"/>
          </a:xfrm>
          <a:solidFill>
            <a:srgbClr val="307800"/>
          </a:solidFill>
        </p:grpSpPr>
        <p:sp>
          <p:nvSpPr>
            <p:cNvPr id="24" name="流程图: 摘录 23"/>
            <p:cNvSpPr/>
            <p:nvPr/>
          </p:nvSpPr>
          <p:spPr>
            <a:xfrm flipV="1">
              <a:off x="4860032" y="1057300"/>
              <a:ext cx="2025258" cy="163876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5607" y="1339486"/>
              <a:ext cx="10502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tr-TR" altLang="zh-CN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</a:t>
              </a:r>
            </a:p>
            <a:p>
              <a:r>
                <a:rPr lang="tr-TR" altLang="zh-CN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HERE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55576" y="4011910"/>
            <a:ext cx="0" cy="1008112"/>
          </a:xfrm>
          <a:prstGeom prst="line">
            <a:avLst/>
          </a:prstGeom>
          <a:ln w="38100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827584" y="4360457"/>
            <a:ext cx="7432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899592" y="4036443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0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723431">
            <a:off x="2864170" y="2345112"/>
            <a:ext cx="1817395" cy="1339301"/>
          </a:xfrm>
          <a:custGeom>
            <a:avLst/>
            <a:gdLst/>
            <a:ahLst/>
            <a:cxnLst/>
            <a:rect l="l" t="t" r="r" b="b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close/>
              </a:path>
            </a:pathLst>
          </a:custGeom>
          <a:solidFill>
            <a:srgbClr val="3078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385060" tIns="1267461" rIns="133604" bIns="1612899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80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723431">
            <a:off x="1012652" y="989376"/>
            <a:ext cx="3635301" cy="3635301"/>
          </a:xfrm>
          <a:custGeom>
            <a:avLst/>
            <a:gdLst>
              <a:gd name="connsiteX0" fmla="*/ 3370965 w 3413760"/>
              <a:gd name="connsiteY0" fmla="*/ 2086696 h 3413760"/>
              <a:gd name="connsiteX1" fmla="*/ 2447467 w 3413760"/>
              <a:gd name="connsiteY1" fmla="*/ 3244726 h 3413760"/>
              <a:gd name="connsiteX2" fmla="*/ 1706880 w 3413760"/>
              <a:gd name="connsiteY2" fmla="*/ 1706880 h 3413760"/>
              <a:gd name="connsiteX3" fmla="*/ 3370965 w 3413760"/>
              <a:gd name="connsiteY3" fmla="*/ 208669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3078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244090" tIns="2081530" rIns="374650" bIns="78105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1723431">
            <a:off x="1012652" y="989376"/>
            <a:ext cx="3635301" cy="3635301"/>
          </a:xfrm>
          <a:custGeom>
            <a:avLst/>
            <a:gdLst>
              <a:gd name="connsiteX0" fmla="*/ 2447430 w 3413760"/>
              <a:gd name="connsiteY0" fmla="*/ 3244744 h 3413760"/>
              <a:gd name="connsiteX1" fmla="*/ 966292 w 3413760"/>
              <a:gd name="connsiteY1" fmla="*/ 3244726 h 3413760"/>
              <a:gd name="connsiteX2" fmla="*/ 1706880 w 3413760"/>
              <a:gd name="connsiteY2" fmla="*/ 1706880 h 3413760"/>
              <a:gd name="connsiteX3" fmla="*/ 2447430 w 3413760"/>
              <a:gd name="connsiteY3" fmla="*/ 3244744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3078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299210" tIns="2731771" rIns="1299210" bIns="130809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723431">
            <a:off x="1012652" y="989376"/>
            <a:ext cx="3635301" cy="3635301"/>
          </a:xfrm>
          <a:custGeom>
            <a:avLst/>
            <a:gdLst>
              <a:gd name="connsiteX0" fmla="*/ 966292 w 3413760"/>
              <a:gd name="connsiteY0" fmla="*/ 3244726 h 3413760"/>
              <a:gd name="connsiteX1" fmla="*/ 42795 w 3413760"/>
              <a:gd name="connsiteY1" fmla="*/ 2086696 h 3413760"/>
              <a:gd name="connsiteX2" fmla="*/ 1706880 w 3413760"/>
              <a:gd name="connsiteY2" fmla="*/ 1706880 h 3413760"/>
              <a:gd name="connsiteX3" fmla="*/ 966292 w 3413760"/>
              <a:gd name="connsiteY3" fmla="*/ 324472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3078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74650" tIns="2081530" rIns="2244090" bIns="78105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11" name="任意多边形 10"/>
          <p:cNvSpPr/>
          <p:nvPr/>
        </p:nvSpPr>
        <p:spPr>
          <a:xfrm rot="1723431">
            <a:off x="1012652" y="989376"/>
            <a:ext cx="3635301" cy="3635301"/>
          </a:xfrm>
          <a:custGeom>
            <a:avLst/>
            <a:gdLst>
              <a:gd name="connsiteX0" fmla="*/ 42795 w 3413760"/>
              <a:gd name="connsiteY0" fmla="*/ 2086695 h 3413760"/>
              <a:gd name="connsiteX1" fmla="*/ 372387 w 3413760"/>
              <a:gd name="connsiteY1" fmla="*/ 642658 h 3413760"/>
              <a:gd name="connsiteX2" fmla="*/ 1706880 w 3413760"/>
              <a:gd name="connsiteY2" fmla="*/ 1706880 h 3413760"/>
              <a:gd name="connsiteX3" fmla="*/ 42795 w 3413760"/>
              <a:gd name="connsiteY3" fmla="*/ 208669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3078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24714" tIns="1258571" rIns="2376170" bIns="160400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10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723431">
            <a:off x="1012652" y="989376"/>
            <a:ext cx="3635301" cy="3635301"/>
          </a:xfrm>
          <a:custGeom>
            <a:avLst/>
            <a:gdLst>
              <a:gd name="connsiteX0" fmla="*/ 372387 w 3413760"/>
              <a:gd name="connsiteY0" fmla="*/ 642658 h 3413760"/>
              <a:gd name="connsiteX1" fmla="*/ 1706880 w 3413760"/>
              <a:gd name="connsiteY1" fmla="*/ 0 h 3413760"/>
              <a:gd name="connsiteX2" fmla="*/ 1706880 w 3413760"/>
              <a:gd name="connsiteY2" fmla="*/ 1706880 h 3413760"/>
              <a:gd name="connsiteX3" fmla="*/ 372387 w 3413760"/>
              <a:gd name="connsiteY3" fmla="*/ 642658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3078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776478" tIns="361951" rIns="1776222" bIns="2536189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290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90513" y="2575797"/>
            <a:ext cx="507037" cy="507037"/>
          </a:xfrm>
          <a:prstGeom prst="ellipse">
            <a:avLst/>
          </a:prstGeom>
          <a:solidFill>
            <a:srgbClr val="3078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4162" y="2208417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+mj-lt"/>
                <a:ea typeface="微软雅黑" pitchFamily="34" charset="-122"/>
                <a:cs typeface="Arial" pitchFamily="34" charset="0"/>
              </a:rPr>
              <a:t>06</a:t>
            </a:r>
            <a:endParaRPr lang="zh-CN" altLang="en-US" sz="1400" kern="0" dirty="0">
              <a:solidFill>
                <a:sysClr val="window" lastClr="FFFFFF"/>
              </a:solidFill>
              <a:latin typeface="+mj-lt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0286" y="2350081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  <a:cs typeface="Arial" pitchFamily="34" charset="0"/>
              </a:rPr>
              <a:t>05</a:t>
            </a:r>
            <a:endParaRPr lang="zh-CN" altLang="en-US" sz="1400" kern="0" dirty="0">
              <a:solidFill>
                <a:schemeClr val="bg1">
                  <a:lumMod val="95000"/>
                </a:schemeClr>
              </a:solidFill>
              <a:latin typeface="+mj-lt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3861" y="2719689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+mj-lt"/>
                <a:ea typeface="微软雅黑" pitchFamily="34" charset="-122"/>
                <a:cs typeface="Arial" pitchFamily="34" charset="0"/>
              </a:rPr>
              <a:t>04</a:t>
            </a:r>
            <a:endParaRPr lang="zh-CN" altLang="en-US" sz="1400" kern="0" dirty="0">
              <a:solidFill>
                <a:sysClr val="window" lastClr="FFFFFF"/>
              </a:solidFill>
              <a:latin typeface="+mj-lt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1174" y="3023831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  <a:cs typeface="Arial" pitchFamily="34" charset="0"/>
              </a:rPr>
              <a:t>03</a:t>
            </a:r>
            <a:endParaRPr lang="zh-CN" altLang="en-US" sz="1400" kern="0" dirty="0">
              <a:solidFill>
                <a:schemeClr val="bg1">
                  <a:lumMod val="95000"/>
                </a:schemeClr>
              </a:solidFill>
              <a:latin typeface="+mj-lt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1714" y="3057369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+mj-lt"/>
                <a:ea typeface="微软雅黑" pitchFamily="34" charset="-122"/>
                <a:cs typeface="Arial" pitchFamily="34" charset="0"/>
              </a:rPr>
              <a:t>02</a:t>
            </a:r>
            <a:endParaRPr lang="zh-CN" altLang="en-US" sz="1400" kern="0" dirty="0">
              <a:solidFill>
                <a:sysClr val="window" lastClr="FFFFFF"/>
              </a:solidFill>
              <a:latin typeface="+mj-lt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6760" y="2754223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  <a:cs typeface="Arial" pitchFamily="34" charset="0"/>
              </a:rPr>
              <a:t>01</a:t>
            </a:r>
            <a:endParaRPr lang="zh-CN" altLang="en-US" sz="1400" kern="0" dirty="0">
              <a:solidFill>
                <a:schemeClr val="bg1">
                  <a:lumMod val="95000"/>
                </a:schemeClr>
              </a:solidFill>
              <a:latin typeface="+mj-lt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9311" y="1093211"/>
            <a:ext cx="86798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tr-TR" altLang="zh-CN" sz="1200" kern="0" dirty="0">
                <a:solidFill>
                  <a:sysClr val="window" lastClr="FFFFFF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200" kern="0" dirty="0">
              <a:solidFill>
                <a:sysClr val="window" lastClr="FFFFFF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8759" y="2583778"/>
            <a:ext cx="82062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tr-TR" altLang="zh-CN" sz="1200" kern="0" dirty="0">
                <a:solidFill>
                  <a:sysClr val="window" lastClr="FFFFFF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200" kern="0" dirty="0">
              <a:solidFill>
                <a:sysClr val="window" lastClr="FFFFFF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7095" y="3518296"/>
            <a:ext cx="86503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tr-TR" altLang="zh-CN" sz="12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200" kern="0" dirty="0">
              <a:solidFill>
                <a:schemeClr val="bg1">
                  <a:lumMod val="9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4741" y="1594880"/>
            <a:ext cx="83975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tr-TR" altLang="zh-CN" sz="12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200" kern="0" dirty="0">
              <a:solidFill>
                <a:schemeClr val="bg1">
                  <a:lumMod val="9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8320" y="3581399"/>
            <a:ext cx="82568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tr-TR" altLang="zh-CN" sz="1200" kern="0" dirty="0">
                <a:solidFill>
                  <a:sysClr val="window" lastClr="FFFFFF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200" kern="0" dirty="0">
              <a:solidFill>
                <a:sysClr val="window" lastClr="FFFFFF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1897" y="2683162"/>
            <a:ext cx="81125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tr-TR" altLang="zh-CN" sz="12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200" kern="0" dirty="0">
              <a:solidFill>
                <a:schemeClr val="bg1">
                  <a:lumMod val="9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4626" y="915566"/>
            <a:ext cx="34851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2868" y="1484335"/>
            <a:ext cx="439953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600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115702" y="1504552"/>
            <a:ext cx="3730566" cy="0"/>
          </a:xfrm>
          <a:prstGeom prst="line">
            <a:avLst/>
          </a:prstGeom>
          <a:noFill/>
          <a:ln w="19050" cap="flat" cmpd="sng" algn="ctr">
            <a:solidFill>
              <a:srgbClr val="307800"/>
            </a:solidFill>
            <a:prstDash val="solid"/>
          </a:ln>
          <a:effectLst/>
        </p:spPr>
      </p:cxnSp>
      <p:sp>
        <p:nvSpPr>
          <p:cNvPr id="29" name="六边形 28"/>
          <p:cNvSpPr/>
          <p:nvPr/>
        </p:nvSpPr>
        <p:spPr>
          <a:xfrm>
            <a:off x="5652675" y="2224302"/>
            <a:ext cx="1497221" cy="1290708"/>
          </a:xfrm>
          <a:prstGeom prst="hexagon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6877481" y="3058348"/>
            <a:ext cx="1106131" cy="953562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5115306" y="3177030"/>
            <a:ext cx="808660" cy="697121"/>
          </a:xfrm>
          <a:prstGeom prst="hexagon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7061911" y="2343067"/>
            <a:ext cx="615484" cy="530590"/>
          </a:xfrm>
          <a:prstGeom prst="hexagon">
            <a:avLst/>
          </a:prstGeom>
          <a:solidFill>
            <a:srgbClr val="3078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9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9" name="五边形 28"/>
          <p:cNvSpPr/>
          <p:nvPr/>
        </p:nvSpPr>
        <p:spPr>
          <a:xfrm rot="16200000" flipV="1">
            <a:off x="7908561" y="4116086"/>
            <a:ext cx="1211408" cy="625252"/>
          </a:xfrm>
          <a:prstGeom prst="homePlat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36741" y="1889513"/>
            <a:ext cx="462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308748" y="1565499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36741" y="2931866"/>
            <a:ext cx="462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308748" y="2607852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236741" y="3977745"/>
            <a:ext cx="462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08748" y="3653731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393327" y="555528"/>
            <a:ext cx="625252" cy="2839090"/>
            <a:chOff x="5458916" y="623393"/>
            <a:chExt cx="625252" cy="2839090"/>
          </a:xfrm>
          <a:solidFill>
            <a:srgbClr val="307800"/>
          </a:solidFill>
        </p:grpSpPr>
        <p:sp>
          <p:nvSpPr>
            <p:cNvPr id="37" name="五边形 36"/>
            <p:cNvSpPr/>
            <p:nvPr/>
          </p:nvSpPr>
          <p:spPr>
            <a:xfrm rot="5400000">
              <a:off x="4351997" y="1730312"/>
              <a:ext cx="2839090" cy="62525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40708" y="761745"/>
              <a:ext cx="461665" cy="1661673"/>
            </a:xfrm>
            <a:prstGeom prst="rect">
              <a:avLst/>
            </a:prstGeom>
            <a:grpFill/>
          </p:spPr>
          <p:txBody>
            <a:bodyPr vert="eaVert" wrap="none" rtlCol="0">
              <a:spAutoFit/>
            </a:bodyPr>
            <a:lstStyle/>
            <a:p>
              <a:r>
                <a:rPr lang="tr-TR" altLang="zh-CN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STAGE HERE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65535" y="555530"/>
            <a:ext cx="625252" cy="4068548"/>
            <a:chOff x="7331124" y="623395"/>
            <a:chExt cx="625252" cy="4068548"/>
          </a:xfrm>
          <a:solidFill>
            <a:srgbClr val="307800"/>
          </a:solidFill>
        </p:grpSpPr>
        <p:sp>
          <p:nvSpPr>
            <p:cNvPr id="40" name="五边形 39"/>
            <p:cNvSpPr/>
            <p:nvPr/>
          </p:nvSpPr>
          <p:spPr>
            <a:xfrm rot="5400000">
              <a:off x="5609476" y="2345043"/>
              <a:ext cx="4068548" cy="62525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12916" y="941186"/>
              <a:ext cx="461665" cy="1661673"/>
            </a:xfrm>
            <a:prstGeom prst="rect">
              <a:avLst/>
            </a:prstGeom>
            <a:grpFill/>
          </p:spPr>
          <p:txBody>
            <a:bodyPr vert="eaVert" wrap="none" rtlCol="0">
              <a:spAutoFit/>
            </a:bodyPr>
            <a:lstStyle/>
            <a:p>
              <a:r>
                <a:rPr lang="tr-TR" altLang="zh-CN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STAGE HERE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329431" y="2308391"/>
            <a:ext cx="625252" cy="2726025"/>
            <a:chOff x="6395020" y="2376256"/>
            <a:chExt cx="625252" cy="2726025"/>
          </a:xfrm>
          <a:solidFill>
            <a:srgbClr val="307800"/>
          </a:solidFill>
        </p:grpSpPr>
        <p:sp>
          <p:nvSpPr>
            <p:cNvPr id="43" name="五边形 42"/>
            <p:cNvSpPr/>
            <p:nvPr/>
          </p:nvSpPr>
          <p:spPr>
            <a:xfrm rot="16200000" flipV="1">
              <a:off x="5344633" y="3426643"/>
              <a:ext cx="2726025" cy="62525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76813" y="2921377"/>
              <a:ext cx="461665" cy="1661673"/>
            </a:xfrm>
            <a:prstGeom prst="rect">
              <a:avLst/>
            </a:prstGeom>
            <a:grpFill/>
          </p:spPr>
          <p:txBody>
            <a:bodyPr vert="eaVert" wrap="none" rtlCol="0">
              <a:spAutoFit/>
            </a:bodyPr>
            <a:lstStyle/>
            <a:p>
              <a:r>
                <a:rPr lang="tr-TR" altLang="zh-CN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>
            <a:off x="1713185" y="3922040"/>
            <a:ext cx="2381250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10800000">
            <a:off x="1717948" y="3153690"/>
            <a:ext cx="3557587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rot="10800000">
            <a:off x="1698898" y="2544090"/>
            <a:ext cx="4805362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rot="10800000">
            <a:off x="1710010" y="1886865"/>
            <a:ext cx="5994400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20658" y="1890040"/>
            <a:ext cx="1219200" cy="4953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99348" y="2537740"/>
            <a:ext cx="1219200" cy="4953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113485" y="3158686"/>
            <a:ext cx="1185863" cy="4953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646635" y="3918865"/>
            <a:ext cx="1466850" cy="4953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705248" y="4430040"/>
            <a:ext cx="6103937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rot="16200000">
            <a:off x="51073" y="2777453"/>
            <a:ext cx="3308350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708423" y="1174078"/>
            <a:ext cx="6103937" cy="3248025"/>
          </a:xfrm>
          <a:prstGeom prst="line">
            <a:avLst/>
          </a:prstGeom>
          <a:noFill/>
          <a:ln w="38100">
            <a:solidFill>
              <a:srgbClr val="3078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rot="16200000">
            <a:off x="996429" y="2778247"/>
            <a:ext cx="3309937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rot="16200000">
            <a:off x="2456929" y="2778247"/>
            <a:ext cx="3309937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rot="16200000">
            <a:off x="3644379" y="2778247"/>
            <a:ext cx="3309937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rot="16200000">
            <a:off x="4863579" y="2778247"/>
            <a:ext cx="3309937" cy="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2416448" y="3710903"/>
            <a:ext cx="479425" cy="466725"/>
            <a:chOff x="0" y="0"/>
            <a:chExt cx="784" cy="765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26" name="Picture 23" descr="circuler_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3078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25" name="WordArt 26"/>
            <p:cNvSpPr>
              <a:spLocks noChangeArrowheads="1" noChangeShapeType="1"/>
            </p:cNvSpPr>
            <p:nvPr/>
          </p:nvSpPr>
          <p:spPr bwMode="auto">
            <a:xfrm>
              <a:off x="288" y="227"/>
              <a:ext cx="157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微软雅黑" pitchFamily="34" charset="-122"/>
                </a:rPr>
                <a:t>1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65835" y="2869528"/>
            <a:ext cx="479425" cy="466725"/>
            <a:chOff x="0" y="0"/>
            <a:chExt cx="302" cy="294"/>
          </a:xfrm>
        </p:grpSpPr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31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3078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kern="0" dirty="0">
                  <a:solidFill>
                    <a:schemeClr val="bg1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30" name="WordArt 33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微软雅黑" pitchFamily="34" charset="-122"/>
                </a:rPr>
                <a:t>2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4996135" y="2226590"/>
            <a:ext cx="605563" cy="593725"/>
            <a:chOff x="0" y="0"/>
            <a:chExt cx="300" cy="294"/>
          </a:xfrm>
        </p:grpSpPr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0" y="0"/>
              <a:ext cx="300" cy="294"/>
            </a:xfrm>
            <a:prstGeom prst="ellipse">
              <a:avLst/>
            </a:prstGeom>
            <a:solidFill>
              <a:srgbClr val="307800"/>
            </a:solidFill>
            <a:ln w="9525">
              <a:solidFill>
                <a:srgbClr val="307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itchFamily="34" charset="-122"/>
              </a:endParaRPr>
            </a:p>
          </p:txBody>
        </p:sp>
        <p:sp>
          <p:nvSpPr>
            <p:cNvPr id="35" name="WordArt 40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微软雅黑" pitchFamily="34" charset="-122"/>
                </a:rPr>
                <a:t>3</a:t>
              </a:r>
              <a:endParaRPr kumimoji="0" lang="zh-CN" altLang="en-US" sz="24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36" name="Group 41"/>
          <p:cNvGrpSpPr>
            <a:grpSpLocks/>
          </p:cNvGrpSpPr>
          <p:nvPr/>
        </p:nvGrpSpPr>
        <p:grpSpPr bwMode="auto">
          <a:xfrm>
            <a:off x="6288360" y="1634453"/>
            <a:ext cx="479425" cy="466725"/>
            <a:chOff x="0" y="0"/>
            <a:chExt cx="302" cy="294"/>
          </a:xfrm>
        </p:grpSpPr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39" name="Picture 44" descr="circuler_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3078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kern="0" dirty="0">
                  <a:solidFill>
                    <a:schemeClr val="bg1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38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微软雅黑" pitchFamily="34" charset="-122"/>
                </a:rPr>
                <a:t>4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2652985" y="3927174"/>
            <a:ext cx="14493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tr-TR" altLang="zh-CN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Text here...</a:t>
            </a:r>
            <a:endParaRPr lang="zh-CN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>
            <a:off x="4108723" y="3153690"/>
            <a:ext cx="11985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tr-TR" altLang="zh-CN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Text here...</a:t>
            </a:r>
            <a:endParaRPr lang="zh-CN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5416226" y="2544091"/>
            <a:ext cx="1198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tr-TR" altLang="zh-CN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Text here...</a:t>
            </a:r>
            <a:endParaRPr lang="zh-CN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4" name="Rectangle 51"/>
          <p:cNvSpPr>
            <a:spLocks noChangeArrowheads="1"/>
          </p:cNvSpPr>
          <p:nvPr/>
        </p:nvSpPr>
        <p:spPr bwMode="auto">
          <a:xfrm>
            <a:off x="6528596" y="1882896"/>
            <a:ext cx="11985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tr-TR" altLang="zh-CN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Text here...</a:t>
            </a:r>
            <a:endParaRPr lang="zh-CN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1197545" y="1103688"/>
            <a:ext cx="461665" cy="255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tr-TR" altLang="zh-CN" b="1" i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2275160" y="4444328"/>
            <a:ext cx="85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tr-TR" altLang="zh-CN" sz="1200" i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3732484" y="4444328"/>
            <a:ext cx="973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tr-TR" altLang="zh-CN" sz="1200" i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4923110" y="4444328"/>
            <a:ext cx="985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tr-TR" altLang="zh-CN" sz="1200" i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6137547" y="4444328"/>
            <a:ext cx="99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tr-TR" altLang="zh-CN" sz="1200" i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OPTION HERE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微软雅黑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66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 rot="13890513">
            <a:off x="4216095" y="1253706"/>
            <a:ext cx="1313909" cy="1313909"/>
          </a:xfrm>
          <a:prstGeom prst="ellipse">
            <a:avLst/>
          </a:prstGeom>
          <a:solidFill>
            <a:srgbClr val="307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097" y="1471804"/>
            <a:ext cx="7906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zh-CN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TITLE</a:t>
            </a:r>
          </a:p>
          <a:p>
            <a:pPr algn="ctr">
              <a:lnSpc>
                <a:spcPct val="150000"/>
              </a:lnSpc>
            </a:pPr>
            <a:r>
              <a:rPr lang="tr-TR" altLang="zh-CN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HERE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68144" y="2630925"/>
            <a:ext cx="2393331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8144" y="1059746"/>
            <a:ext cx="1872208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12160" y="1388041"/>
            <a:ext cx="2160240" cy="124288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 rot="19055605">
            <a:off x="3915045" y="2215443"/>
            <a:ext cx="1313909" cy="1313909"/>
          </a:xfrm>
          <a:prstGeom prst="ellipse">
            <a:avLst/>
          </a:prstGeom>
          <a:solidFill>
            <a:srgbClr val="307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3096" y="2582821"/>
            <a:ext cx="7906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zh-CN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TITLE</a:t>
            </a:r>
          </a:p>
          <a:p>
            <a:pPr algn="ctr">
              <a:lnSpc>
                <a:spcPct val="150000"/>
              </a:lnSpc>
            </a:pPr>
            <a:r>
              <a:rPr lang="tr-TR" altLang="zh-CN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HERE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2382080" y="4024242"/>
            <a:ext cx="2393331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76199" y="3836019"/>
            <a:ext cx="1780792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8703" y="3861340"/>
            <a:ext cx="2160240" cy="72496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7" name="椭圆 16"/>
          <p:cNvSpPr/>
          <p:nvPr/>
        </p:nvSpPr>
        <p:spPr>
          <a:xfrm rot="5557516">
            <a:off x="3228689" y="1433152"/>
            <a:ext cx="1313909" cy="1313909"/>
          </a:xfrm>
          <a:prstGeom prst="ellipse">
            <a:avLst/>
          </a:prstGeom>
          <a:solidFill>
            <a:srgbClr val="307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5977" y="1677759"/>
            <a:ext cx="7906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zh-CN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TITLE</a:t>
            </a:r>
          </a:p>
          <a:p>
            <a:pPr algn="ctr">
              <a:lnSpc>
                <a:spcPct val="150000"/>
              </a:lnSpc>
            </a:pPr>
            <a:r>
              <a:rPr lang="tr-TR" altLang="zh-CN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HERE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539552" y="2406937"/>
            <a:ext cx="2393331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9552" y="1048271"/>
            <a:ext cx="1872208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3568" y="1376566"/>
            <a:ext cx="2160240" cy="106818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1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4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800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0" grpId="1"/>
      <p:bldP spid="11" grpId="0" animBg="1"/>
      <p:bldP spid="12" grpId="0" animBg="1"/>
      <p:bldP spid="13" grpId="0"/>
      <p:bldP spid="14" grpId="0"/>
      <p:bldP spid="15" grpId="0"/>
      <p:bldP spid="15" grpId="1"/>
      <p:bldP spid="16" grpId="0" animBg="1"/>
      <p:bldP spid="17" grpId="0" animBg="1"/>
      <p:bldP spid="18" grpId="0"/>
      <p:bldP spid="19" grpId="0"/>
      <p:bldP spid="20" grpId="0"/>
      <p:bldP spid="20" grpId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9463" y="1965156"/>
            <a:ext cx="1046234" cy="936104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7574" y="1965156"/>
            <a:ext cx="1046234" cy="93610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471" y="2121946"/>
            <a:ext cx="89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915566"/>
            <a:ext cx="7560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 ahead and replace it with your own text. Go ahead and replace it with your own text. 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53759" y="1965156"/>
            <a:ext cx="1046234" cy="936104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61870" y="1965156"/>
            <a:ext cx="1046234" cy="93610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5767" y="2121946"/>
            <a:ext cx="89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2070" y="1965156"/>
            <a:ext cx="1046234" cy="936104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70181" y="1965156"/>
            <a:ext cx="1046234" cy="93610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4078" y="2121946"/>
            <a:ext cx="89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14781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316639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2070" y="316639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92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4188" y="265212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005" y="193204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04188" y="697260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2843808" y="1635646"/>
            <a:ext cx="5112568" cy="2160240"/>
          </a:xfrm>
          <a:prstGeom prst="roundRect">
            <a:avLst>
              <a:gd name="adj" fmla="val 8770"/>
            </a:avLst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5616" y="2561878"/>
            <a:ext cx="1402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04</a:t>
            </a:r>
            <a:endParaRPr lang="zh-CN" altLang="en-US" sz="8800" b="1" spc="-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3606" y="1841798"/>
            <a:ext cx="3832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DOLL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015082" y="2429501"/>
            <a:ext cx="4680732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右箭头 37"/>
          <p:cNvSpPr/>
          <p:nvPr/>
        </p:nvSpPr>
        <p:spPr>
          <a:xfrm>
            <a:off x="3166800" y="2625290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5523" y="25618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右箭头 39"/>
          <p:cNvSpPr/>
          <p:nvPr/>
        </p:nvSpPr>
        <p:spPr>
          <a:xfrm>
            <a:off x="5635839" y="2625290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825" y="25618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3152340" y="297923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38553" y="291582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5621379" y="297923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2365" y="291582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右箭头 45"/>
          <p:cNvSpPr/>
          <p:nvPr/>
        </p:nvSpPr>
        <p:spPr>
          <a:xfrm>
            <a:off x="3152340" y="333927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31063" y="327586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621379" y="333927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72365" y="327586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5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03598"/>
            <a:ext cx="4464496" cy="338437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64496" y="1203598"/>
            <a:ext cx="4679503" cy="3384376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4769370" y="1960155"/>
            <a:ext cx="38115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788024" y="1615015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764706" y="3325182"/>
            <a:ext cx="38115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783360" y="2980042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4427984" y="2499742"/>
            <a:ext cx="2149434" cy="2149434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17846" y="2898678"/>
            <a:ext cx="1750498" cy="1750498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147376" y="3195094"/>
            <a:ext cx="1454082" cy="1454082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00373" y="1347614"/>
            <a:ext cx="38115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90873" y="987574"/>
            <a:ext cx="2020887" cy="36933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0373" y="2499742"/>
            <a:ext cx="38115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90873" y="2139702"/>
            <a:ext cx="2020887" cy="36933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00373" y="3829238"/>
            <a:ext cx="38115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95536" y="3435846"/>
            <a:ext cx="2020887" cy="36933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59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4188" y="265212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005" y="193204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4188" y="697260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2843808" y="1635646"/>
            <a:ext cx="5112568" cy="2160240"/>
          </a:xfrm>
          <a:prstGeom prst="roundRect">
            <a:avLst>
              <a:gd name="adj" fmla="val 8770"/>
            </a:avLst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561878"/>
            <a:ext cx="1402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8800" b="1" spc="-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606" y="1841798"/>
            <a:ext cx="3832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GIRL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15082" y="2429501"/>
            <a:ext cx="4680732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166800" y="2625290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5523" y="25618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635839" y="2625290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825" y="2561878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3152340" y="297923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8553" y="291582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5621379" y="297923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2365" y="291582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3152340" y="333927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1063" y="327586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5621379" y="3339273"/>
            <a:ext cx="201564" cy="19703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2365" y="3275861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Text here...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2916" y="483518"/>
            <a:ext cx="461665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lt"/>
              </a:rPr>
              <a:t>输入相关文标题</a:t>
            </a:r>
          </a:p>
        </p:txBody>
      </p:sp>
      <p:sp>
        <p:nvSpPr>
          <p:cNvPr id="8" name="五边形 7"/>
          <p:cNvSpPr/>
          <p:nvPr/>
        </p:nvSpPr>
        <p:spPr>
          <a:xfrm>
            <a:off x="611560" y="2636373"/>
            <a:ext cx="864096" cy="432048"/>
          </a:xfrm>
          <a:prstGeom prst="homePlate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388193" y="2852397"/>
            <a:ext cx="6877557" cy="0"/>
          </a:xfrm>
          <a:prstGeom prst="straightConnector1">
            <a:avLst/>
          </a:prstGeom>
          <a:ln>
            <a:solidFill>
              <a:srgbClr val="307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980441" y="2780390"/>
            <a:ext cx="144016" cy="144016"/>
          </a:xfrm>
          <a:prstGeom prst="ellipse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324680" y="2788774"/>
            <a:ext cx="144016" cy="144016"/>
          </a:xfrm>
          <a:prstGeom prst="ellipse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68919" y="2788774"/>
            <a:ext cx="144016" cy="144016"/>
          </a:xfrm>
          <a:prstGeom prst="ellipse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13158" y="2788774"/>
            <a:ext cx="144016" cy="144016"/>
          </a:xfrm>
          <a:prstGeom prst="ellipse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357396" y="2788774"/>
            <a:ext cx="144016" cy="144016"/>
          </a:xfrm>
          <a:prstGeom prst="ellipse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07548" y="838017"/>
            <a:ext cx="1824293" cy="1715316"/>
            <a:chOff x="1379555" y="1131151"/>
            <a:chExt cx="1824293" cy="1715316"/>
          </a:xfrm>
        </p:grpSpPr>
        <p:sp>
          <p:nvSpPr>
            <p:cNvPr id="16" name="泪滴形 15"/>
            <p:cNvSpPr/>
            <p:nvPr/>
          </p:nvSpPr>
          <p:spPr>
            <a:xfrm rot="8100000">
              <a:off x="1379555" y="1131151"/>
              <a:ext cx="1489809" cy="1489809"/>
            </a:xfrm>
            <a:prstGeom prst="teardrop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1621135" y="1646138"/>
              <a:ext cx="11045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635499" y="1280072"/>
              <a:ext cx="15683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altLang="zh-CN" sz="16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96023" y="838017"/>
            <a:ext cx="1847329" cy="1746805"/>
            <a:chOff x="4068032" y="1131151"/>
            <a:chExt cx="1847329" cy="1746805"/>
          </a:xfrm>
        </p:grpSpPr>
        <p:sp>
          <p:nvSpPr>
            <p:cNvPr id="20" name="泪滴形 19"/>
            <p:cNvSpPr/>
            <p:nvPr/>
          </p:nvSpPr>
          <p:spPr>
            <a:xfrm rot="8100000">
              <a:off x="4068032" y="1131151"/>
              <a:ext cx="1489809" cy="1489809"/>
            </a:xfrm>
            <a:prstGeom prst="teardrop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4332648" y="1677627"/>
              <a:ext cx="11045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4347012" y="1311561"/>
              <a:ext cx="15683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altLang="zh-CN" sz="16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84502" y="838016"/>
            <a:ext cx="1798359" cy="1774317"/>
            <a:chOff x="6756509" y="1131151"/>
            <a:chExt cx="1798359" cy="1774317"/>
          </a:xfrm>
        </p:grpSpPr>
        <p:sp>
          <p:nvSpPr>
            <p:cNvPr id="24" name="泪滴形 23"/>
            <p:cNvSpPr/>
            <p:nvPr/>
          </p:nvSpPr>
          <p:spPr>
            <a:xfrm rot="8100000">
              <a:off x="6756509" y="1131151"/>
              <a:ext cx="1489809" cy="1489809"/>
            </a:xfrm>
            <a:prstGeom prst="teardrop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6972155" y="1705139"/>
              <a:ext cx="11045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6986519" y="1339073"/>
              <a:ext cx="15683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altLang="zh-CN" sz="16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77453" y="3430303"/>
            <a:ext cx="1878721" cy="1636562"/>
            <a:chOff x="2749460" y="3723437"/>
            <a:chExt cx="1878721" cy="1636562"/>
          </a:xfrm>
        </p:grpSpPr>
        <p:sp>
          <p:nvSpPr>
            <p:cNvPr id="28" name="泪滴形 27"/>
            <p:cNvSpPr/>
            <p:nvPr/>
          </p:nvSpPr>
          <p:spPr>
            <a:xfrm rot="13500000" flipV="1">
              <a:off x="2749460" y="3723437"/>
              <a:ext cx="1489809" cy="1489809"/>
            </a:xfrm>
            <a:prstGeom prst="teardrop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2915816" y="4159670"/>
              <a:ext cx="11045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3059832" y="3793604"/>
              <a:ext cx="15683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altLang="zh-CN" sz="16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65928" y="3430303"/>
            <a:ext cx="1796896" cy="1664074"/>
            <a:chOff x="5437937" y="3723437"/>
            <a:chExt cx="1796896" cy="1664074"/>
          </a:xfrm>
        </p:grpSpPr>
        <p:sp>
          <p:nvSpPr>
            <p:cNvPr id="32" name="泪滴形 31"/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30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5652120" y="4187182"/>
              <a:ext cx="11045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5666484" y="3821116"/>
              <a:ext cx="15683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altLang="zh-CN" sz="16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35" name="矩形 34"/>
          <p:cNvSpPr/>
          <p:nvPr/>
        </p:nvSpPr>
        <p:spPr bwMode="auto">
          <a:xfrm>
            <a:off x="1642030" y="3068421"/>
            <a:ext cx="784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2010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3076609" y="2296065"/>
            <a:ext cx="784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2011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355975" y="3068421"/>
            <a:ext cx="784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2016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7037317" y="3028374"/>
            <a:ext cx="784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20XX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5845479" y="2335334"/>
            <a:ext cx="784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2019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1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2916" y="627534"/>
            <a:ext cx="461665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lt"/>
              </a:rPr>
              <a:t>输入相关文标题</a:t>
            </a:r>
          </a:p>
        </p:txBody>
      </p:sp>
      <p:sp>
        <p:nvSpPr>
          <p:cNvPr id="8" name="菱形 7"/>
          <p:cNvSpPr/>
          <p:nvPr/>
        </p:nvSpPr>
        <p:spPr>
          <a:xfrm>
            <a:off x="467544" y="959672"/>
            <a:ext cx="3816424" cy="3816424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24034" y="1463728"/>
            <a:ext cx="1368152" cy="1368152"/>
          </a:xfrm>
          <a:prstGeom prst="round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99592" y="2975896"/>
            <a:ext cx="1368152" cy="1368152"/>
          </a:xfrm>
          <a:prstGeom prst="round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99592" y="1463728"/>
            <a:ext cx="1368152" cy="1368152"/>
          </a:xfrm>
          <a:prstGeom prst="round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24034" y="2975896"/>
            <a:ext cx="1368152" cy="1368152"/>
          </a:xfrm>
          <a:prstGeom prst="round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1508441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</a:t>
            </a:r>
            <a:endParaRPr lang="zh-CN" altLang="en-US" sz="8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3786" y="1508441"/>
            <a:ext cx="1191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W</a:t>
            </a:r>
            <a:endParaRPr lang="zh-CN" altLang="en-US" sz="8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348" y="3006028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O</a:t>
            </a:r>
            <a:endParaRPr lang="zh-CN" altLang="en-US" sz="8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5176" y="3020609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</a:t>
            </a:r>
            <a:endParaRPr lang="zh-CN" altLang="en-US" sz="8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841855" y="1357818"/>
            <a:ext cx="3546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856220" y="991752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841855" y="2298207"/>
            <a:ext cx="3546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856220" y="1932141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841855" y="3306319"/>
            <a:ext cx="3546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856220" y="2940253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841855" y="4314431"/>
            <a:ext cx="3546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856220" y="3948365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0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03648" y="-609344"/>
            <a:ext cx="6205430" cy="6205430"/>
          </a:xfrm>
          <a:prstGeom prst="ellipse">
            <a:avLst/>
          </a:prstGeom>
          <a:noFill/>
          <a:ln>
            <a:solidFill>
              <a:srgbClr val="603018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34146" y="974832"/>
            <a:ext cx="3075709" cy="3075709"/>
          </a:xfrm>
          <a:prstGeom prst="ellipse">
            <a:avLst/>
          </a:prstGeom>
          <a:solidFill>
            <a:srgbClr val="60301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36670" y="1870884"/>
            <a:ext cx="1270660" cy="1270660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48264" y="1870884"/>
            <a:ext cx="1270660" cy="1270660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99592" y="1864412"/>
            <a:ext cx="1270660" cy="1270660"/>
          </a:xfrm>
          <a:prstGeom prst="ellips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2439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139950" y="2328020"/>
            <a:ext cx="936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zh-CN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STAGE HERE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066869" y="2295754"/>
            <a:ext cx="936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141025" y="2315076"/>
            <a:ext cx="936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615" y="3495112"/>
            <a:ext cx="226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0199" y="3495112"/>
            <a:ext cx="226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277" y="3495112"/>
            <a:ext cx="226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 rot="20640000">
            <a:off x="3208756" y="2595573"/>
            <a:ext cx="1537327" cy="72000"/>
          </a:xfrm>
          <a:prstGeom prst="roundRect">
            <a:avLst>
              <a:gd name="adj" fmla="val 50000"/>
            </a:avLst>
          </a:prstGeom>
          <a:solidFill>
            <a:srgbClr val="3078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 rot="900000">
            <a:off x="3202507" y="3001241"/>
            <a:ext cx="1517846" cy="72000"/>
          </a:xfrm>
          <a:prstGeom prst="roundRect">
            <a:avLst>
              <a:gd name="adj" fmla="val 50000"/>
            </a:avLst>
          </a:prstGeom>
          <a:solidFill>
            <a:srgbClr val="3078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 rot="19320000">
            <a:off x="3077989" y="2054645"/>
            <a:ext cx="1764000" cy="72000"/>
          </a:xfrm>
          <a:prstGeom prst="roundRect">
            <a:avLst>
              <a:gd name="adj" fmla="val 50000"/>
            </a:avLst>
          </a:prstGeom>
          <a:solidFill>
            <a:srgbClr val="3078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 rot="2400000">
            <a:off x="3059591" y="3436568"/>
            <a:ext cx="1764000" cy="72000"/>
          </a:xfrm>
          <a:prstGeom prst="roundRect">
            <a:avLst>
              <a:gd name="adj" fmla="val 50000"/>
            </a:avLst>
          </a:prstGeom>
          <a:solidFill>
            <a:srgbClr val="3078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11" name="组合 56"/>
          <p:cNvGrpSpPr>
            <a:grpSpLocks/>
          </p:cNvGrpSpPr>
          <p:nvPr/>
        </p:nvGrpSpPr>
        <p:grpSpPr bwMode="auto">
          <a:xfrm>
            <a:off x="2688688" y="2092295"/>
            <a:ext cx="1450975" cy="1398588"/>
            <a:chOff x="3440653" y="2680764"/>
            <a:chExt cx="2329340" cy="2245772"/>
          </a:xfrm>
          <a:solidFill>
            <a:srgbClr val="0BA5BF"/>
          </a:solidFill>
        </p:grpSpPr>
        <p:sp>
          <p:nvSpPr>
            <p:cNvPr id="12" name="Oval 2"/>
            <p:cNvSpPr>
              <a:spLocks noChangeAspect="1" noChangeArrowheads="1"/>
            </p:cNvSpPr>
            <p:nvPr/>
          </p:nvSpPr>
          <p:spPr bwMode="auto">
            <a:xfrm>
              <a:off x="3440653" y="2680764"/>
              <a:ext cx="2245771" cy="2245772"/>
            </a:xfrm>
            <a:prstGeom prst="ellipse">
              <a:avLst/>
            </a:prstGeom>
            <a:solidFill>
              <a:srgbClr val="307800"/>
            </a:solidFill>
            <a:ln w="25400">
              <a:solidFill>
                <a:srgbClr val="30780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gray">
            <a:xfrm>
              <a:off x="3464942" y="3294930"/>
              <a:ext cx="2305051" cy="938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tr-TR" altLang="zh-CN" sz="1600" dirty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+mj-lt"/>
                  <a:ea typeface="微软雅黑" pitchFamily="34" charset="-122"/>
                </a:rPr>
                <a:t>OPTION HERE</a:t>
              </a:r>
              <a:endParaRPr kumimoji="1" lang="zh-CN" altLang="en-US" sz="16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14" name="圆角矩形 13"/>
          <p:cNvSpPr/>
          <p:nvPr/>
        </p:nvSpPr>
        <p:spPr bwMode="auto">
          <a:xfrm>
            <a:off x="4702019" y="2943214"/>
            <a:ext cx="3686405" cy="539690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3078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5" name="矩形 87"/>
          <p:cNvSpPr>
            <a:spLocks noChangeArrowheads="1"/>
          </p:cNvSpPr>
          <p:nvPr/>
        </p:nvSpPr>
        <p:spPr bwMode="auto">
          <a:xfrm>
            <a:off x="4838620" y="3046026"/>
            <a:ext cx="32083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4702019" y="3756808"/>
            <a:ext cx="3686405" cy="529183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3078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rgbClr val="FF990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7" name="矩形 87"/>
          <p:cNvSpPr>
            <a:spLocks noChangeArrowheads="1"/>
          </p:cNvSpPr>
          <p:nvPr/>
        </p:nvSpPr>
        <p:spPr bwMode="auto">
          <a:xfrm>
            <a:off x="4762420" y="3875878"/>
            <a:ext cx="33623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4702018" y="2094339"/>
            <a:ext cx="3686405" cy="562147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3078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9" name="矩形 87"/>
          <p:cNvSpPr>
            <a:spLocks noChangeArrowheads="1"/>
          </p:cNvSpPr>
          <p:nvPr/>
        </p:nvSpPr>
        <p:spPr bwMode="auto">
          <a:xfrm>
            <a:off x="4891008" y="2253642"/>
            <a:ext cx="31480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0" name="AutoShape 3"/>
          <p:cNvSpPr>
            <a:spLocks noChangeAspect="1" noChangeArrowheads="1"/>
          </p:cNvSpPr>
          <p:nvPr/>
        </p:nvSpPr>
        <p:spPr bwMode="auto">
          <a:xfrm>
            <a:off x="4531776" y="2258501"/>
            <a:ext cx="324000" cy="324000"/>
          </a:xfrm>
          <a:prstGeom prst="ellipse">
            <a:avLst/>
          </a:prstGeom>
          <a:solidFill>
            <a:srgbClr val="3078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1" name="AutoShape 3"/>
          <p:cNvSpPr>
            <a:spLocks noChangeAspect="1" noChangeArrowheads="1"/>
          </p:cNvSpPr>
          <p:nvPr/>
        </p:nvSpPr>
        <p:spPr bwMode="auto">
          <a:xfrm>
            <a:off x="4531776" y="3038790"/>
            <a:ext cx="324000" cy="324000"/>
          </a:xfrm>
          <a:prstGeom prst="ellipse">
            <a:avLst/>
          </a:prstGeom>
          <a:solidFill>
            <a:srgbClr val="3078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4702019" y="1275606"/>
            <a:ext cx="3686405" cy="544194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3078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3" name="矩形 87"/>
          <p:cNvSpPr>
            <a:spLocks noChangeArrowheads="1"/>
          </p:cNvSpPr>
          <p:nvPr/>
        </p:nvSpPr>
        <p:spPr bwMode="auto">
          <a:xfrm>
            <a:off x="4895354" y="1417948"/>
            <a:ext cx="34210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4" name="AutoShape 3"/>
          <p:cNvSpPr>
            <a:spLocks noChangeAspect="1" noChangeArrowheads="1"/>
          </p:cNvSpPr>
          <p:nvPr/>
        </p:nvSpPr>
        <p:spPr bwMode="auto">
          <a:xfrm>
            <a:off x="4531776" y="1399972"/>
            <a:ext cx="324000" cy="324000"/>
          </a:xfrm>
          <a:prstGeom prst="ellipse">
            <a:avLst/>
          </a:prstGeom>
          <a:solidFill>
            <a:srgbClr val="307800"/>
          </a:solidFill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5" name="AutoShape 3"/>
          <p:cNvSpPr>
            <a:spLocks noChangeAspect="1" noChangeArrowheads="1"/>
          </p:cNvSpPr>
          <p:nvPr/>
        </p:nvSpPr>
        <p:spPr bwMode="auto">
          <a:xfrm>
            <a:off x="4531776" y="3856547"/>
            <a:ext cx="324000" cy="324000"/>
          </a:xfrm>
          <a:prstGeom prst="ellipse">
            <a:avLst/>
          </a:prstGeom>
          <a:solidFill>
            <a:srgbClr val="3078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6" name="AutoShape 593"/>
          <p:cNvSpPr>
            <a:spLocks noChangeArrowheads="1"/>
          </p:cNvSpPr>
          <p:nvPr/>
        </p:nvSpPr>
        <p:spPr bwMode="auto">
          <a:xfrm rot="10800000" flipH="1" flipV="1">
            <a:off x="2159792" y="2590019"/>
            <a:ext cx="442025" cy="353620"/>
          </a:xfrm>
          <a:prstGeom prst="rightArrow">
            <a:avLst>
              <a:gd name="adj1" fmla="val 60857"/>
              <a:gd name="adj2" fmla="val 56907"/>
            </a:avLst>
          </a:prstGeom>
          <a:solidFill>
            <a:srgbClr val="3078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27" name="组合 57"/>
          <p:cNvGrpSpPr>
            <a:grpSpLocks/>
          </p:cNvGrpSpPr>
          <p:nvPr/>
        </p:nvGrpSpPr>
        <p:grpSpPr bwMode="auto">
          <a:xfrm>
            <a:off x="723820" y="2222470"/>
            <a:ext cx="1417637" cy="1138238"/>
            <a:chOff x="995344" y="2329499"/>
            <a:chExt cx="1904726" cy="1529714"/>
          </a:xfrm>
          <a:solidFill>
            <a:srgbClr val="0BA5BF"/>
          </a:solidFill>
        </p:grpSpPr>
        <p:sp>
          <p:nvSpPr>
            <p:cNvPr id="28" name="Oval 2"/>
            <p:cNvSpPr>
              <a:spLocks noChangeAspect="1" noChangeArrowheads="1"/>
            </p:cNvSpPr>
            <p:nvPr/>
          </p:nvSpPr>
          <p:spPr bwMode="auto">
            <a:xfrm>
              <a:off x="1214411" y="2329499"/>
              <a:ext cx="1528794" cy="1529714"/>
            </a:xfrm>
            <a:prstGeom prst="ellipse">
              <a:avLst/>
            </a:prstGeom>
            <a:solidFill>
              <a:srgbClr val="307800"/>
            </a:solidFill>
            <a:ln w="25400">
              <a:solidFill>
                <a:srgbClr val="30780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29" name="TextBox 147"/>
            <p:cNvSpPr txBox="1">
              <a:spLocks noChangeArrowheads="1"/>
            </p:cNvSpPr>
            <p:nvPr/>
          </p:nvSpPr>
          <p:spPr bwMode="auto">
            <a:xfrm>
              <a:off x="995344" y="2669488"/>
              <a:ext cx="1904726" cy="78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tr-TR" altLang="zh-CN" sz="1600" dirty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+mj-lt"/>
                  <a:ea typeface="微软雅黑" pitchFamily="34" charset="-122"/>
                </a:rPr>
                <a:t>OPTION HERE</a:t>
              </a:r>
              <a:endParaRPr kumimoji="1" lang="zh-CN" altLang="en-US" sz="16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+mj-lt"/>
                <a:ea typeface="微软雅黑" pitchFamily="34" charset="-122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4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3927982" y="2351419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741" y="2651512"/>
            <a:ext cx="452586" cy="452586"/>
          </a:xfrm>
          <a:prstGeom prst="rect">
            <a:avLst/>
          </a:prstGeom>
        </p:spPr>
      </p:pic>
      <p:sp>
        <p:nvSpPr>
          <p:cNvPr id="9" name="六边形 8"/>
          <p:cNvSpPr/>
          <p:nvPr/>
        </p:nvSpPr>
        <p:spPr>
          <a:xfrm rot="16200000">
            <a:off x="3351256" y="1399835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015" y="1699928"/>
            <a:ext cx="452586" cy="452586"/>
          </a:xfrm>
          <a:prstGeom prst="rect">
            <a:avLst/>
          </a:prstGeom>
        </p:spPr>
      </p:pic>
      <p:sp>
        <p:nvSpPr>
          <p:cNvPr id="11" name="六边形 10"/>
          <p:cNvSpPr/>
          <p:nvPr/>
        </p:nvSpPr>
        <p:spPr>
          <a:xfrm rot="16200000">
            <a:off x="2770671" y="2351418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430" y="2651511"/>
            <a:ext cx="452586" cy="452586"/>
          </a:xfrm>
          <a:prstGeom prst="rect">
            <a:avLst/>
          </a:prstGeom>
        </p:spPr>
      </p:pic>
      <p:sp>
        <p:nvSpPr>
          <p:cNvPr id="13" name="六边形 12"/>
          <p:cNvSpPr/>
          <p:nvPr/>
        </p:nvSpPr>
        <p:spPr>
          <a:xfrm rot="16200000">
            <a:off x="3351256" y="3334747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015" y="3634840"/>
            <a:ext cx="452586" cy="452586"/>
          </a:xfrm>
          <a:prstGeom prst="rect">
            <a:avLst/>
          </a:prstGeom>
        </p:spPr>
      </p:pic>
      <p:sp>
        <p:nvSpPr>
          <p:cNvPr id="15" name="六边形 14"/>
          <p:cNvSpPr/>
          <p:nvPr/>
        </p:nvSpPr>
        <p:spPr>
          <a:xfrm rot="16200000">
            <a:off x="4550734" y="3285556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493" y="3581213"/>
            <a:ext cx="452586" cy="484284"/>
          </a:xfrm>
          <a:prstGeom prst="rect">
            <a:avLst/>
          </a:prstGeom>
        </p:spPr>
      </p:pic>
      <p:sp>
        <p:nvSpPr>
          <p:cNvPr id="17" name="六边形 16"/>
          <p:cNvSpPr/>
          <p:nvPr/>
        </p:nvSpPr>
        <p:spPr>
          <a:xfrm rot="16200000">
            <a:off x="5081893" y="2326116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87" y="2750025"/>
            <a:ext cx="473540" cy="263077"/>
          </a:xfrm>
          <a:prstGeom prst="rect">
            <a:avLst/>
          </a:prstGeom>
        </p:spPr>
      </p:pic>
      <p:sp>
        <p:nvSpPr>
          <p:cNvPr id="19" name="六边形 18"/>
          <p:cNvSpPr/>
          <p:nvPr/>
        </p:nvSpPr>
        <p:spPr>
          <a:xfrm rot="16200000">
            <a:off x="4530777" y="1369525"/>
            <a:ext cx="1142824" cy="1075598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480" y="1578297"/>
            <a:ext cx="658051" cy="65805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flipH="1">
            <a:off x="5828619" y="1706277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38985" y="1460699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6436002" y="2714017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46368" y="2468439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5864456" y="380463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74822" y="3559058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455750" y="3869203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30213" y="3589166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 flipH="1">
            <a:off x="179512" y="2758773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53975" y="2478736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554863" y="174073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29326" y="1460699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91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4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4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4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4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88"/>
          <a:stretch/>
        </p:blipFill>
        <p:spPr>
          <a:xfrm>
            <a:off x="571" y="2149434"/>
            <a:ext cx="9142858" cy="29937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" y="1413164"/>
            <a:ext cx="2018234" cy="37300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309" y="2850078"/>
            <a:ext cx="1626920" cy="2293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8229" y="3278171"/>
            <a:ext cx="1591293" cy="18650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291" y="570016"/>
            <a:ext cx="1199408" cy="938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571" y="321"/>
            <a:ext cx="1389413" cy="1685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21" y="1432396"/>
            <a:ext cx="7263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5400" b="1" dirty="0">
                <a:solidFill>
                  <a:srgbClr val="307800"/>
                </a:solidFill>
                <a:latin typeface="+mj-lt"/>
                <a:ea typeface="微软雅黑" panose="020B0503020204020204" pitchFamily="34" charset="-122"/>
                <a:cs typeface="经典特宋简" panose="02010609010101010101" pitchFamily="49" charset="-122"/>
              </a:rPr>
              <a:t>THANK YOU!</a:t>
            </a:r>
            <a:endParaRPr lang="zh-CN" altLang="en-US" sz="5400" b="1" dirty="0">
              <a:solidFill>
                <a:srgbClr val="307800"/>
              </a:solidFill>
              <a:latin typeface="+mj-lt"/>
              <a:ea typeface="微软雅黑" panose="020B0503020204020204" pitchFamily="34" charset="-122"/>
              <a:cs typeface="经典特宋简" panose="0201060901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093745" y="2493375"/>
            <a:ext cx="4171335" cy="360040"/>
          </a:xfrm>
          <a:prstGeom prst="roundRect">
            <a:avLst/>
          </a:prstGeom>
          <a:solidFill>
            <a:srgbClr val="307800"/>
          </a:solidFill>
          <a:ln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51E37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01155" y="2504118"/>
            <a:ext cx="3956532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tr-TR" altLang="zh-CN" sz="1600" i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Powered </a:t>
            </a:r>
            <a:r>
              <a:rPr lang="tr-TR" altLang="zh-CN" sz="1600" i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by</a:t>
            </a:r>
            <a:r>
              <a:rPr lang="tr-TR" altLang="zh-CN" sz="1600" i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tr-TR" altLang="zh-CN" sz="16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Freepptbackgrounds.net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0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3726140" y="1895082"/>
            <a:ext cx="1728192" cy="1340838"/>
          </a:xfrm>
          <a:prstGeom prst="triangl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2862044" y="3235920"/>
            <a:ext cx="1728192" cy="1340838"/>
          </a:xfrm>
          <a:prstGeom prst="triangl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4588414" y="3235920"/>
            <a:ext cx="1728192" cy="1340838"/>
          </a:xfrm>
          <a:prstGeom prst="triangl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2862043" y="1202611"/>
            <a:ext cx="3874879" cy="769413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11" name="矩形 10"/>
          <p:cNvSpPr/>
          <p:nvPr/>
        </p:nvSpPr>
        <p:spPr>
          <a:xfrm>
            <a:off x="3737666" y="951571"/>
            <a:ext cx="1852800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98566" y="3244820"/>
            <a:ext cx="2790076" cy="1092579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13" name="矩形 12"/>
          <p:cNvSpPr/>
          <p:nvPr/>
        </p:nvSpPr>
        <p:spPr>
          <a:xfrm>
            <a:off x="689069" y="2993780"/>
            <a:ext cx="2202486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6246420" y="3247846"/>
            <a:ext cx="2790076" cy="1092579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15" name="矩形 14"/>
          <p:cNvSpPr/>
          <p:nvPr/>
        </p:nvSpPr>
        <p:spPr>
          <a:xfrm>
            <a:off x="6736923" y="2996805"/>
            <a:ext cx="2202486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5447" y="2194030"/>
            <a:ext cx="670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1</a:t>
            </a:r>
            <a:endParaRPr lang="zh-CN" altLang="en-US" sz="6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5723" y="3579562"/>
            <a:ext cx="670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2</a:t>
            </a:r>
            <a:endParaRPr lang="zh-CN" altLang="en-US" sz="6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7885" y="3579562"/>
            <a:ext cx="670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3</a:t>
            </a:r>
            <a:endParaRPr lang="zh-CN" altLang="en-US" sz="6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9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8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4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2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4429142" y="1181242"/>
            <a:ext cx="2880320" cy="936104"/>
          </a:xfrm>
          <a:prstGeom prst="homePlat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五边形 19"/>
          <p:cNvSpPr/>
          <p:nvPr/>
        </p:nvSpPr>
        <p:spPr>
          <a:xfrm flipH="1">
            <a:off x="1548822" y="2110832"/>
            <a:ext cx="2880320" cy="936104"/>
          </a:xfrm>
          <a:prstGeom prst="homePlate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0870" y="243731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方正正大黑简体" panose="02000000000000000000" pitchFamily="2" charset="-122"/>
              </a:rPr>
              <a:t>STEP HERE</a:t>
            </a:r>
            <a:endParaRPr lang="zh-CN" altLang="en-US" sz="2000" b="1" dirty="0">
              <a:solidFill>
                <a:schemeClr val="bg1"/>
              </a:solidFill>
              <a:latin typeface="+mj-lt"/>
              <a:ea typeface="方正正大黑简体" panose="02000000000000000000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9142" y="144923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  <a:ea typeface="方正正大黑简体" panose="02000000000000000000" pitchFamily="2" charset="-122"/>
              </a:rPr>
              <a:t>STEP HERE</a:t>
            </a:r>
            <a:endParaRPr lang="zh-CN" altLang="en-US" sz="2000" b="1" dirty="0">
              <a:solidFill>
                <a:schemeClr val="bg1"/>
              </a:solidFill>
              <a:latin typeface="+mj-lt"/>
              <a:ea typeface="方正正大黑简体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987574"/>
            <a:ext cx="32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5166" y="2375761"/>
            <a:ext cx="32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60838" y="3564117"/>
            <a:ext cx="1692188" cy="226957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88730" y="3924157"/>
            <a:ext cx="2652199" cy="226957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92786" y="4345272"/>
            <a:ext cx="2160240" cy="226957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243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69718" y="3564117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100" b="1" dirty="0">
                <a:solidFill>
                  <a:schemeClr val="bg1"/>
                </a:solidFill>
                <a:latin typeface="+mj-lt"/>
              </a:rPr>
              <a:t>STEP HERE</a:t>
            </a:r>
            <a:r>
              <a:rPr lang="zh-CN" altLang="en-US" sz="1100" b="1" dirty="0">
                <a:solidFill>
                  <a:schemeClr val="bg1"/>
                </a:solidFill>
                <a:latin typeface="+mj-lt"/>
              </a:rPr>
              <a:t>：</a:t>
            </a:r>
            <a:r>
              <a:rPr lang="en-US" altLang="zh-CN" sz="1100" b="1" dirty="0">
                <a:solidFill>
                  <a:schemeClr val="bg1"/>
                </a:solidFill>
                <a:latin typeface="+mj-lt"/>
              </a:rPr>
              <a:t>56</a:t>
            </a:r>
            <a:r>
              <a:rPr lang="zh-CN" altLang="en-US" sz="1100" b="1" dirty="0">
                <a:solidFill>
                  <a:schemeClr val="bg1"/>
                </a:solidFill>
                <a:latin typeface="+mj-lt"/>
              </a:rPr>
              <a:t>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76340" y="3909395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100" b="1" dirty="0">
                <a:solidFill>
                  <a:schemeClr val="bg1"/>
                </a:solidFill>
                <a:latin typeface="+mj-lt"/>
              </a:rPr>
              <a:t>STEP HERE</a:t>
            </a:r>
            <a:r>
              <a:rPr lang="zh-CN" altLang="en-US" sz="1100" b="1" dirty="0">
                <a:solidFill>
                  <a:schemeClr val="bg1"/>
                </a:solidFill>
                <a:latin typeface="+mj-lt"/>
              </a:rPr>
              <a:t>：</a:t>
            </a:r>
            <a:r>
              <a:rPr lang="en-US" altLang="zh-CN" sz="1100" b="1" dirty="0">
                <a:solidFill>
                  <a:schemeClr val="bg1"/>
                </a:solidFill>
                <a:latin typeface="+mj-lt"/>
              </a:rPr>
              <a:t>820</a:t>
            </a:r>
            <a:endParaRPr lang="zh-CN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4243" y="4338566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100" b="1" dirty="0">
                <a:solidFill>
                  <a:schemeClr val="bg1"/>
                </a:solidFill>
                <a:latin typeface="+mj-lt"/>
              </a:rPr>
              <a:t>STEP HERE</a:t>
            </a:r>
            <a:r>
              <a:rPr lang="zh-CN" altLang="en-US" sz="1100" b="1" dirty="0">
                <a:solidFill>
                  <a:schemeClr val="bg1"/>
                </a:solidFill>
                <a:latin typeface="+mj-lt"/>
              </a:rPr>
              <a:t>：</a:t>
            </a:r>
            <a:r>
              <a:rPr lang="en-US" altLang="zh-CN" sz="1100" b="1" dirty="0">
                <a:solidFill>
                  <a:schemeClr val="bg1"/>
                </a:solidFill>
                <a:latin typeface="+mj-lt"/>
              </a:rPr>
              <a:t>640</a:t>
            </a:r>
            <a:endParaRPr lang="zh-CN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72000" y="3539973"/>
            <a:ext cx="1692188" cy="226957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584097" y="3900013"/>
            <a:ext cx="2652199" cy="226957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72000" y="4321128"/>
            <a:ext cx="2160240" cy="226957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0880" y="3539973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100" b="1" dirty="0">
                <a:solidFill>
                  <a:schemeClr val="bg1"/>
                </a:solidFill>
                <a:latin typeface="+mj-lt"/>
              </a:rPr>
              <a:t>STEP HERE</a:t>
            </a:r>
            <a:r>
              <a:rPr lang="zh-CN" altLang="en-US" sz="1100" b="1" dirty="0">
                <a:solidFill>
                  <a:schemeClr val="bg1"/>
                </a:solidFill>
                <a:latin typeface="+mj-lt"/>
              </a:rPr>
              <a:t>：</a:t>
            </a:r>
            <a:r>
              <a:rPr lang="en-US" altLang="zh-CN" sz="1100" b="1" dirty="0">
                <a:solidFill>
                  <a:schemeClr val="bg1"/>
                </a:solidFill>
                <a:latin typeface="+mj-lt"/>
              </a:rPr>
              <a:t>56</a:t>
            </a:r>
            <a:r>
              <a:rPr lang="zh-CN" altLang="en-US" sz="1100" b="1" dirty="0">
                <a:solidFill>
                  <a:schemeClr val="bg1"/>
                </a:solidFill>
                <a:latin typeface="+mj-lt"/>
              </a:rPr>
              <a:t>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8024" y="3900013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100" b="1" dirty="0">
                <a:solidFill>
                  <a:schemeClr val="bg1"/>
                </a:solidFill>
                <a:latin typeface="+mj-lt"/>
              </a:rPr>
              <a:t>STEP HERE</a:t>
            </a:r>
            <a:r>
              <a:rPr lang="zh-CN" altLang="en-US" sz="1100" b="1" dirty="0">
                <a:solidFill>
                  <a:schemeClr val="bg1"/>
                </a:solidFill>
                <a:latin typeface="+mj-lt"/>
              </a:rPr>
              <a:t>：</a:t>
            </a:r>
            <a:r>
              <a:rPr lang="en-US" altLang="zh-CN" sz="1100" b="1" dirty="0">
                <a:solidFill>
                  <a:schemeClr val="bg1"/>
                </a:solidFill>
                <a:latin typeface="+mj-lt"/>
              </a:rPr>
              <a:t>820</a:t>
            </a:r>
            <a:endParaRPr lang="zh-CN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0096" y="4326364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1100" b="1" dirty="0">
                <a:solidFill>
                  <a:schemeClr val="bg1"/>
                </a:solidFill>
                <a:latin typeface="+mj-lt"/>
              </a:rPr>
              <a:t>STEP HERE</a:t>
            </a:r>
            <a:r>
              <a:rPr lang="zh-CN" altLang="en-US" sz="1100" b="1" dirty="0">
                <a:solidFill>
                  <a:schemeClr val="bg1"/>
                </a:solidFill>
                <a:latin typeface="+mj-lt"/>
              </a:rPr>
              <a:t>：</a:t>
            </a:r>
            <a:r>
              <a:rPr lang="en-US" altLang="zh-CN" sz="1100" b="1" dirty="0">
                <a:solidFill>
                  <a:schemeClr val="bg1"/>
                </a:solidFill>
                <a:latin typeface="+mj-lt"/>
              </a:rPr>
              <a:t>640</a:t>
            </a:r>
            <a:endParaRPr lang="zh-CN" altLang="en-US" sz="11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61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795646" y="3162649"/>
            <a:ext cx="53605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27584" y="2571998"/>
            <a:ext cx="53605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95646" y="1851670"/>
            <a:ext cx="53605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795646" y="1203598"/>
            <a:ext cx="53605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401" y="1141463"/>
            <a:ext cx="2192055" cy="1461370"/>
          </a:xfrm>
          <a:prstGeom prst="rect">
            <a:avLst/>
          </a:prstGeom>
          <a:solidFill>
            <a:srgbClr val="0C7153"/>
          </a:solidFill>
          <a:ln w="19050">
            <a:solidFill>
              <a:srgbClr val="30780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401" y="2827060"/>
            <a:ext cx="2192055" cy="1544890"/>
          </a:xfrm>
          <a:prstGeom prst="rect">
            <a:avLst/>
          </a:prstGeom>
          <a:solidFill>
            <a:srgbClr val="0C7153"/>
          </a:solidFill>
          <a:ln w="19050">
            <a:solidFill>
              <a:srgbClr val="307800"/>
            </a:solidFill>
          </a:ln>
        </p:spPr>
      </p:pic>
      <p:cxnSp>
        <p:nvCxnSpPr>
          <p:cNvPr id="13" name="直接连接符 12"/>
          <p:cNvCxnSpPr/>
          <p:nvPr/>
        </p:nvCxnSpPr>
        <p:spPr>
          <a:xfrm>
            <a:off x="827584" y="3795886"/>
            <a:ext cx="5328592" cy="0"/>
          </a:xfrm>
          <a:prstGeom prst="line">
            <a:avLst/>
          </a:prstGeom>
          <a:ln w="19050">
            <a:solidFill>
              <a:srgbClr val="3078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27584" y="987574"/>
            <a:ext cx="0" cy="2808312"/>
          </a:xfrm>
          <a:prstGeom prst="line">
            <a:avLst/>
          </a:prstGeom>
          <a:ln w="19050">
            <a:solidFill>
              <a:srgbClr val="3078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1466577"/>
            <a:ext cx="400110" cy="20143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tr-TR" altLang="zh-CN" sz="14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TITLE HERE</a:t>
            </a:r>
            <a:endParaRPr lang="zh-CN" altLang="en-US" sz="1400" spc="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31640" y="3823096"/>
            <a:ext cx="4357397" cy="307777"/>
            <a:chOff x="1782738" y="4077220"/>
            <a:chExt cx="4357397" cy="307777"/>
          </a:xfrm>
        </p:grpSpPr>
        <p:sp>
          <p:nvSpPr>
            <p:cNvPr id="17" name="矩形 16"/>
            <p:cNvSpPr/>
            <p:nvPr/>
          </p:nvSpPr>
          <p:spPr>
            <a:xfrm>
              <a:off x="1782738" y="4077220"/>
              <a:ext cx="7040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DATA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987824" y="4077220"/>
              <a:ext cx="7040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DATA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36096" y="4077220"/>
              <a:ext cx="7040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DATA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211960" y="4077220"/>
              <a:ext cx="7040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DATA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259632" y="2641934"/>
            <a:ext cx="288032" cy="11440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56861" y="2139701"/>
            <a:ext cx="288032" cy="1646311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67111" y="2016896"/>
            <a:ext cx="288032" cy="17635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64340" y="1466577"/>
            <a:ext cx="288032" cy="2313844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91612" y="2554885"/>
            <a:ext cx="288032" cy="12255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88841" y="2016895"/>
            <a:ext cx="288032" cy="1763525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23578" y="2289942"/>
            <a:ext cx="288032" cy="14904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20807" y="1635646"/>
            <a:ext cx="288032" cy="2144773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11176" y="183192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57%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6486" y="11588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81%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7450" y="169778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59%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953" y="131245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72%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08016" y="4373398"/>
            <a:ext cx="288032" cy="192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23095" y="4373396"/>
            <a:ext cx="288032" cy="192507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31640" y="4315762"/>
            <a:ext cx="704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DATA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09368" y="4315763"/>
            <a:ext cx="704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DATA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6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rot="618245" flipV="1">
            <a:off x="4814888" y="2530945"/>
            <a:ext cx="130175" cy="1163638"/>
          </a:xfrm>
          <a:prstGeom prst="line">
            <a:avLst/>
          </a:prstGeom>
          <a:noFill/>
          <a:ln w="9525">
            <a:solidFill>
              <a:srgbClr val="3078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 rot="618245" flipH="1" flipV="1">
            <a:off x="4068763" y="2610320"/>
            <a:ext cx="481012" cy="944563"/>
          </a:xfrm>
          <a:prstGeom prst="line">
            <a:avLst/>
          </a:prstGeom>
          <a:noFill/>
          <a:ln w="9525">
            <a:solidFill>
              <a:srgbClr val="3078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rot="618245" flipH="1" flipV="1">
            <a:off x="3128963" y="3086570"/>
            <a:ext cx="1144587" cy="519113"/>
          </a:xfrm>
          <a:prstGeom prst="line">
            <a:avLst/>
          </a:prstGeom>
          <a:noFill/>
          <a:ln w="9525">
            <a:solidFill>
              <a:srgbClr val="3078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 rot="618245" flipH="1">
            <a:off x="2232025" y="3735858"/>
            <a:ext cx="1946275" cy="26987"/>
          </a:xfrm>
          <a:prstGeom prst="line">
            <a:avLst/>
          </a:prstGeom>
          <a:noFill/>
          <a:ln w="9525">
            <a:solidFill>
              <a:srgbClr val="3078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 rot="618245" flipV="1">
            <a:off x="5056188" y="2911945"/>
            <a:ext cx="736600" cy="850900"/>
          </a:xfrm>
          <a:prstGeom prst="line">
            <a:avLst/>
          </a:prstGeom>
          <a:noFill/>
          <a:ln w="9525">
            <a:solidFill>
              <a:srgbClr val="307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 rot="618245" flipV="1">
            <a:off x="5275263" y="3443758"/>
            <a:ext cx="1443037" cy="528637"/>
          </a:xfrm>
          <a:prstGeom prst="line">
            <a:avLst/>
          </a:prstGeom>
          <a:noFill/>
          <a:ln w="9525">
            <a:solidFill>
              <a:srgbClr val="3078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49538" y="627533"/>
            <a:ext cx="1981200" cy="1790700"/>
            <a:chOff x="2649538" y="1484313"/>
            <a:chExt cx="1981200" cy="1790700"/>
          </a:xfrm>
        </p:grpSpPr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3581400" y="2379663"/>
              <a:ext cx="898525" cy="895350"/>
            </a:xfrm>
            <a:prstGeom prst="ellipse">
              <a:avLst/>
            </a:prstGeom>
            <a:solidFill>
              <a:srgbClr val="307800"/>
            </a:solidFill>
            <a:ln w="9525" algn="ctr">
              <a:solidFill>
                <a:srgbClr val="307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+mj-lt"/>
                  <a:ea typeface="华文细黑" pitchFamily="2" charset="-122"/>
                </a:rPr>
                <a:t>3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649538" y="1484313"/>
              <a:ext cx="1981200" cy="768350"/>
              <a:chOff x="2101" y="816"/>
              <a:chExt cx="1248" cy="484"/>
            </a:xfrm>
          </p:grpSpPr>
          <p:sp>
            <p:nvSpPr>
              <p:cNvPr id="16" name="Rectangle 58"/>
              <p:cNvSpPr>
                <a:spLocks noChangeArrowheads="1"/>
              </p:cNvSpPr>
              <p:nvPr/>
            </p:nvSpPr>
            <p:spPr bwMode="auto">
              <a:xfrm>
                <a:off x="2101" y="1009"/>
                <a:ext cx="12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E1B40C"/>
                  </a:buClr>
                  <a:buFont typeface="微软雅黑" pitchFamily="34" charset="-122"/>
                  <a:buNone/>
                </a:pP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Go ahead and replace it with your own text.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7" name="Rectangle 59"/>
              <p:cNvSpPr>
                <a:spLocks noChangeArrowheads="1"/>
              </p:cNvSpPr>
              <p:nvPr/>
            </p:nvSpPr>
            <p:spPr bwMode="auto">
              <a:xfrm>
                <a:off x="2354" y="816"/>
                <a:ext cx="9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572000" y="627535"/>
            <a:ext cx="1981200" cy="1828798"/>
            <a:chOff x="4572000" y="1484315"/>
            <a:chExt cx="1981200" cy="1828798"/>
          </a:xfrm>
        </p:grpSpPr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4857750" y="2417763"/>
              <a:ext cx="898525" cy="895350"/>
            </a:xfrm>
            <a:prstGeom prst="ellipse">
              <a:avLst/>
            </a:prstGeom>
            <a:solidFill>
              <a:srgbClr val="307800"/>
            </a:solidFill>
            <a:ln w="9525" algn="ctr">
              <a:solidFill>
                <a:srgbClr val="307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+mj-lt"/>
                  <a:ea typeface="华文细黑" pitchFamily="2" charset="-122"/>
                </a:rPr>
                <a:t>4</a:t>
              </a:r>
            </a:p>
          </p:txBody>
        </p:sp>
        <p:grpSp>
          <p:nvGrpSpPr>
            <p:cNvPr id="20" name="Group 60"/>
            <p:cNvGrpSpPr>
              <a:grpSpLocks/>
            </p:cNvGrpSpPr>
            <p:nvPr/>
          </p:nvGrpSpPr>
          <p:grpSpPr bwMode="auto">
            <a:xfrm>
              <a:off x="4572000" y="1484315"/>
              <a:ext cx="1981200" cy="895351"/>
              <a:chOff x="2256" y="816"/>
              <a:chExt cx="1248" cy="564"/>
            </a:xfrm>
          </p:grpSpPr>
          <p:sp>
            <p:nvSpPr>
              <p:cNvPr id="21" name="Rectangle 61"/>
              <p:cNvSpPr>
                <a:spLocks noChangeArrowheads="1"/>
              </p:cNvSpPr>
              <p:nvPr/>
            </p:nvSpPr>
            <p:spPr bwMode="auto">
              <a:xfrm>
                <a:off x="2256" y="1089"/>
                <a:ext cx="12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E1B40C"/>
                  </a:buClr>
                  <a:buFont typeface="微软雅黑" pitchFamily="34" charset="-122"/>
                  <a:buNone/>
                </a:pP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Go ahead and replace it with your own text.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" name="Rectangle 62"/>
              <p:cNvSpPr>
                <a:spLocks noChangeArrowheads="1"/>
              </p:cNvSpPr>
              <p:nvPr/>
            </p:nvSpPr>
            <p:spPr bwMode="auto">
              <a:xfrm>
                <a:off x="2354" y="816"/>
                <a:ext cx="9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28600" y="2240437"/>
            <a:ext cx="1981200" cy="1701796"/>
            <a:chOff x="228600" y="3097217"/>
            <a:chExt cx="1981200" cy="1701796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1295400" y="3903663"/>
              <a:ext cx="898525" cy="895350"/>
            </a:xfrm>
            <a:prstGeom prst="ellipse">
              <a:avLst/>
            </a:prstGeom>
            <a:solidFill>
              <a:srgbClr val="307800"/>
            </a:solidFill>
            <a:ln w="9525" algn="ctr">
              <a:solidFill>
                <a:srgbClr val="307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lt"/>
                  <a:ea typeface="华文细黑" pitchFamily="2" charset="-122"/>
                </a:rPr>
                <a:t>1</a:t>
              </a:r>
            </a:p>
          </p:txBody>
        </p: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228600" y="3097217"/>
              <a:ext cx="1981200" cy="717359"/>
              <a:chOff x="288" y="2592"/>
              <a:chExt cx="1488" cy="539"/>
            </a:xfrm>
          </p:grpSpPr>
          <p:sp>
            <p:nvSpPr>
              <p:cNvPr id="26" name="Rectangle 64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1488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E1B40C"/>
                  </a:buClr>
                  <a:buFont typeface="微软雅黑" pitchFamily="34" charset="-122"/>
                  <a:buNone/>
                </a:pP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Go ahead and replace it with your own text.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7" name="Rectangle 65"/>
              <p:cNvSpPr>
                <a:spLocks noChangeArrowheads="1"/>
              </p:cNvSpPr>
              <p:nvPr/>
            </p:nvSpPr>
            <p:spPr bwMode="auto">
              <a:xfrm>
                <a:off x="636" y="2592"/>
                <a:ext cx="114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77050" y="2240433"/>
            <a:ext cx="2114550" cy="1739900"/>
            <a:chOff x="6877050" y="3097213"/>
            <a:chExt cx="2114550" cy="1739900"/>
          </a:xfrm>
        </p:grpSpPr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6877050" y="3941763"/>
              <a:ext cx="898525" cy="895350"/>
            </a:xfrm>
            <a:prstGeom prst="ellipse">
              <a:avLst/>
            </a:prstGeom>
            <a:solidFill>
              <a:srgbClr val="307800"/>
            </a:solidFill>
            <a:ln w="9525" algn="ctr">
              <a:solidFill>
                <a:srgbClr val="307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+mj-lt"/>
                  <a:ea typeface="华文细黑" pitchFamily="2" charset="-122"/>
                </a:rPr>
                <a:t>6</a:t>
              </a:r>
            </a:p>
          </p:txBody>
        </p:sp>
        <p:grpSp>
          <p:nvGrpSpPr>
            <p:cNvPr id="30" name="Group 66"/>
            <p:cNvGrpSpPr>
              <a:grpSpLocks/>
            </p:cNvGrpSpPr>
            <p:nvPr/>
          </p:nvGrpSpPr>
          <p:grpSpPr bwMode="auto">
            <a:xfrm>
              <a:off x="7010400" y="3097213"/>
              <a:ext cx="1981200" cy="717550"/>
              <a:chOff x="3718" y="1104"/>
              <a:chExt cx="1248" cy="452"/>
            </a:xfrm>
          </p:grpSpPr>
          <p:sp>
            <p:nvSpPr>
              <p:cNvPr id="31" name="Rectangle 67"/>
              <p:cNvSpPr>
                <a:spLocks noChangeArrowheads="1"/>
              </p:cNvSpPr>
              <p:nvPr/>
            </p:nvSpPr>
            <p:spPr bwMode="auto">
              <a:xfrm>
                <a:off x="3718" y="1265"/>
                <a:ext cx="12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E1B40C"/>
                  </a:buClr>
                  <a:buFont typeface="微软雅黑" pitchFamily="34" charset="-122"/>
                  <a:buNone/>
                </a:pP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Go ahead and replace it with your own text.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2" name="Rectangle 68"/>
              <p:cNvSpPr>
                <a:spLocks noChangeArrowheads="1"/>
              </p:cNvSpPr>
              <p:nvPr/>
            </p:nvSpPr>
            <p:spPr bwMode="auto">
              <a:xfrm>
                <a:off x="3718" y="1104"/>
                <a:ext cx="9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066800" y="1241899"/>
            <a:ext cx="2060575" cy="1804984"/>
            <a:chOff x="1066800" y="2098679"/>
            <a:chExt cx="2060575" cy="1804984"/>
          </a:xfrm>
        </p:grpSpPr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2228850" y="3008313"/>
              <a:ext cx="898525" cy="895350"/>
            </a:xfrm>
            <a:prstGeom prst="ellipse">
              <a:avLst/>
            </a:prstGeom>
            <a:solidFill>
              <a:srgbClr val="307800"/>
            </a:solidFill>
            <a:ln w="9525" algn="ctr">
              <a:solidFill>
                <a:srgbClr val="307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lt"/>
                  <a:ea typeface="华文细黑" pitchFamily="2" charset="-122"/>
                </a:rPr>
                <a:t>2</a:t>
              </a:r>
            </a:p>
          </p:txBody>
        </p:sp>
        <p:grpSp>
          <p:nvGrpSpPr>
            <p:cNvPr id="35" name="Group 69"/>
            <p:cNvGrpSpPr>
              <a:grpSpLocks/>
            </p:cNvGrpSpPr>
            <p:nvPr/>
          </p:nvGrpSpPr>
          <p:grpSpPr bwMode="auto">
            <a:xfrm>
              <a:off x="1066800" y="2098679"/>
              <a:ext cx="1981200" cy="717359"/>
              <a:chOff x="288" y="2592"/>
              <a:chExt cx="1488" cy="539"/>
            </a:xfrm>
          </p:grpSpPr>
          <p:sp>
            <p:nvSpPr>
              <p:cNvPr id="36" name="Rectangle 70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1488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E1B40C"/>
                  </a:buClr>
                  <a:buFont typeface="微软雅黑" pitchFamily="34" charset="-122"/>
                  <a:buNone/>
                </a:pP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Go ahead and replace it with your own text.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7" name="Rectangle 71"/>
              <p:cNvSpPr>
                <a:spLocks noChangeArrowheads="1"/>
              </p:cNvSpPr>
              <p:nvPr/>
            </p:nvSpPr>
            <p:spPr bwMode="auto">
              <a:xfrm>
                <a:off x="636" y="2592"/>
                <a:ext cx="114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940425" y="1237133"/>
            <a:ext cx="2289175" cy="1782762"/>
            <a:chOff x="5940425" y="2093913"/>
            <a:chExt cx="2289175" cy="1782762"/>
          </a:xfrm>
        </p:grpSpPr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5940425" y="2981325"/>
              <a:ext cx="898525" cy="895350"/>
            </a:xfrm>
            <a:prstGeom prst="ellipse">
              <a:avLst/>
            </a:prstGeom>
            <a:solidFill>
              <a:srgbClr val="307800"/>
            </a:solidFill>
            <a:ln w="9525" algn="ctr">
              <a:solidFill>
                <a:srgbClr val="307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grpSp>
          <p:nvGrpSpPr>
            <p:cNvPr id="40" name="Group 72"/>
            <p:cNvGrpSpPr>
              <a:grpSpLocks/>
            </p:cNvGrpSpPr>
            <p:nvPr/>
          </p:nvGrpSpPr>
          <p:grpSpPr bwMode="auto">
            <a:xfrm>
              <a:off x="6248400" y="2093913"/>
              <a:ext cx="1981200" cy="717550"/>
              <a:chOff x="3718" y="1104"/>
              <a:chExt cx="1248" cy="452"/>
            </a:xfrm>
          </p:grpSpPr>
          <p:sp>
            <p:nvSpPr>
              <p:cNvPr id="41" name="Rectangle 73"/>
              <p:cNvSpPr>
                <a:spLocks noChangeArrowheads="1"/>
              </p:cNvSpPr>
              <p:nvPr/>
            </p:nvSpPr>
            <p:spPr bwMode="auto">
              <a:xfrm>
                <a:off x="3718" y="1265"/>
                <a:ext cx="12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E1B40C"/>
                  </a:buClr>
                  <a:buFont typeface="微软雅黑" pitchFamily="34" charset="-122"/>
                  <a:buNone/>
                </a:pP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Go ahead and replace it with your own text.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2" name="Rectangle 74"/>
              <p:cNvSpPr>
                <a:spLocks noChangeArrowheads="1"/>
              </p:cNvSpPr>
              <p:nvPr/>
            </p:nvSpPr>
            <p:spPr bwMode="auto">
              <a:xfrm>
                <a:off x="3718" y="1104"/>
                <a:ext cx="9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43" name="Oval 44"/>
          <p:cNvSpPr>
            <a:spLocks noChangeArrowheads="1"/>
          </p:cNvSpPr>
          <p:nvPr/>
        </p:nvSpPr>
        <p:spPr bwMode="gray">
          <a:xfrm>
            <a:off x="3841753" y="3508847"/>
            <a:ext cx="1460501" cy="1443038"/>
          </a:xfrm>
          <a:prstGeom prst="ellipse">
            <a:avLst/>
          </a:prstGeom>
          <a:solidFill>
            <a:srgbClr val="307800"/>
          </a:solidFill>
          <a:ln w="9525" algn="ctr">
            <a:solidFill>
              <a:srgbClr val="307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>
                <a:solidFill>
                  <a:schemeClr val="bg1"/>
                </a:solidFill>
                <a:latin typeface="+mj-lt"/>
              </a:rPr>
              <a:t>STAGE</a:t>
            </a:r>
          </a:p>
          <a:p>
            <a:pPr algn="ctr"/>
            <a:r>
              <a:rPr lang="tr-TR" altLang="zh-CN" dirty="0">
                <a:solidFill>
                  <a:schemeClr val="bg1"/>
                </a:solidFill>
                <a:latin typeface="+mj-lt"/>
              </a:rPr>
              <a:t>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6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588110" y="1299059"/>
            <a:ext cx="797366" cy="750462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798" y="14109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75659" y="1784942"/>
            <a:ext cx="2952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475658" y="1438284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六边形 10"/>
          <p:cNvSpPr/>
          <p:nvPr/>
        </p:nvSpPr>
        <p:spPr>
          <a:xfrm rot="16200000">
            <a:off x="588109" y="3104538"/>
            <a:ext cx="797366" cy="750462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797" y="321639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475658" y="3590421"/>
            <a:ext cx="2952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5657" y="3243763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5" name="六边形 14"/>
          <p:cNvSpPr/>
          <p:nvPr/>
        </p:nvSpPr>
        <p:spPr>
          <a:xfrm rot="16200000">
            <a:off x="4764575" y="1304339"/>
            <a:ext cx="797366" cy="750462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263" y="14161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652124" y="1790222"/>
            <a:ext cx="2952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652123" y="1443564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9" name="六边形 18"/>
          <p:cNvSpPr/>
          <p:nvPr/>
        </p:nvSpPr>
        <p:spPr>
          <a:xfrm rot="16200000">
            <a:off x="4764574" y="3109818"/>
            <a:ext cx="797366" cy="750462"/>
          </a:xfrm>
          <a:prstGeom prst="hexagon">
            <a:avLst/>
          </a:prstGeom>
          <a:solidFill>
            <a:srgbClr val="3078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4262" y="32216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652123" y="3595701"/>
            <a:ext cx="2952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Go ahead and replace it with your own text. Go ahead and replace it with your own text.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652122" y="3249043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9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075" y="1059582"/>
            <a:ext cx="1859685" cy="129614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075" y="2363683"/>
            <a:ext cx="1859685" cy="36004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94" y="2370675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dirty="0">
                <a:solidFill>
                  <a:schemeClr val="bg1"/>
                </a:solidFill>
                <a:latin typeface="+mj-lt"/>
              </a:rPr>
              <a:t>STEP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859782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11" name="矩形 10"/>
          <p:cNvSpPr/>
          <p:nvPr/>
        </p:nvSpPr>
        <p:spPr>
          <a:xfrm>
            <a:off x="2652830" y="1059582"/>
            <a:ext cx="1859685" cy="129614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52830" y="2355726"/>
            <a:ext cx="1859685" cy="36004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1849" y="2350695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dirty="0">
                <a:solidFill>
                  <a:schemeClr val="bg1"/>
                </a:solidFill>
                <a:latin typeface="+mj-lt"/>
              </a:rPr>
              <a:t>STEP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28539" y="1059582"/>
            <a:ext cx="1859685" cy="129614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28539" y="2350695"/>
            <a:ext cx="1859685" cy="36004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7558" y="2341403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dirty="0">
                <a:solidFill>
                  <a:schemeClr val="bg1"/>
                </a:solidFill>
                <a:latin typeface="+mj-lt"/>
              </a:rPr>
              <a:t>STEP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16771" y="1067539"/>
            <a:ext cx="1859685" cy="1296144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16770" y="2375321"/>
            <a:ext cx="1859685" cy="360040"/>
          </a:xfrm>
          <a:prstGeom prst="rect">
            <a:avLst/>
          </a:prstGeom>
          <a:solidFill>
            <a:srgbClr val="30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5790" y="2369625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dirty="0">
                <a:solidFill>
                  <a:schemeClr val="bg1"/>
                </a:solidFill>
                <a:latin typeface="+mj-lt"/>
              </a:rPr>
              <a:t>STEP HERE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2866263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5345" y="2843174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2240" y="2859782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hope that this template will return to you as a time, money and reputation.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04188" y="555526"/>
            <a:ext cx="8616284" cy="0"/>
          </a:xfrm>
          <a:prstGeom prst="line">
            <a:avLst/>
          </a:prstGeom>
          <a:ln w="28575">
            <a:solidFill>
              <a:srgbClr val="30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04188" y="154836"/>
            <a:ext cx="288032" cy="288032"/>
          </a:xfrm>
          <a:prstGeom prst="rect">
            <a:avLst/>
          </a:prstGeom>
          <a:solidFill>
            <a:srgbClr val="307800"/>
          </a:solidFill>
          <a:ln w="28575">
            <a:solidFill>
              <a:srgbClr val="3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005" y="11418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67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Summer Fun Presentation Template www.templates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1867</Words>
  <Application>Microsoft Macintosh PowerPoint</Application>
  <PresentationFormat>Ekran Gösterisi (16:9)</PresentationFormat>
  <Paragraphs>375</Paragraphs>
  <Slides>35</Slides>
  <Notes>35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微软雅黑</vt:lpstr>
      <vt:lpstr>Arial</vt:lpstr>
      <vt:lpstr>Calibri</vt:lpstr>
      <vt:lpstr>Century Schoolbook</vt:lpstr>
      <vt:lpstr>Wingdings</vt:lpstr>
      <vt:lpstr>Summer Fun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Fun Presentation Template</dc:title>
  <dc:subject/>
  <dc:creator>Templatesppt.com</dc:creator>
  <cp:keywords>Summer Fun Presentation Template</cp:keywords>
  <dc:description>Summer Fun Presentation Template
www.Templatesppt.com</dc:description>
  <cp:lastModifiedBy>Resul Gok</cp:lastModifiedBy>
  <cp:revision>133</cp:revision>
  <dcterms:created xsi:type="dcterms:W3CDTF">2014-12-11T07:20:02Z</dcterms:created>
  <dcterms:modified xsi:type="dcterms:W3CDTF">2022-05-26T13:40:48Z</dcterms:modified>
  <cp:category>Funny</cp:category>
</cp:coreProperties>
</file>