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58" r:id="rId4"/>
    <p:sldId id="280" r:id="rId5"/>
    <p:sldId id="268" r:id="rId6"/>
    <p:sldId id="267" r:id="rId7"/>
    <p:sldId id="281" r:id="rId8"/>
    <p:sldId id="27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68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529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62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D68738-6F56-4F73-B9BE-332F8CB4698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VANG LỜI TỤNG CA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34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Các</a:t>
            </a:r>
            <a:r>
              <a:rPr lang="en-US" sz="6600" b="1" dirty="0"/>
              <a:t> </a:t>
            </a:r>
            <a:r>
              <a:rPr lang="en-US" sz="6600" b="1" dirty="0" err="1"/>
              <a:t>trẻ</a:t>
            </a:r>
            <a:r>
              <a:rPr lang="en-US" sz="6600" b="1" dirty="0"/>
              <a:t> Do </a:t>
            </a:r>
            <a:r>
              <a:rPr lang="en-US" sz="6600" b="1" dirty="0" err="1"/>
              <a:t>Thái</a:t>
            </a:r>
            <a:r>
              <a:rPr lang="en-US" sz="6600" b="1" dirty="0"/>
              <a:t> </a:t>
            </a:r>
            <a:r>
              <a:rPr lang="en-US" sz="6600" b="1" dirty="0" err="1"/>
              <a:t>trên</a:t>
            </a:r>
            <a:r>
              <a:rPr lang="en-US" sz="6600" b="1" dirty="0"/>
              <a:t> </a:t>
            </a:r>
            <a:r>
              <a:rPr lang="en-US" sz="6600" b="1" dirty="0" err="1"/>
              <a:t>tay</a:t>
            </a:r>
            <a:r>
              <a:rPr lang="en-US" sz="6600" b="1" dirty="0"/>
              <a:t> </a:t>
            </a:r>
            <a:r>
              <a:rPr lang="en-US" sz="6600" b="1" dirty="0" err="1"/>
              <a:t>hoa</a:t>
            </a:r>
            <a:r>
              <a:rPr lang="en-US" sz="6600" b="1" dirty="0"/>
              <a:t> </a:t>
            </a:r>
            <a:r>
              <a:rPr lang="en-US" sz="6600" b="1" dirty="0" err="1"/>
              <a:t>lá</a:t>
            </a:r>
            <a:r>
              <a:rPr lang="en-US" sz="6600" b="1" dirty="0"/>
              <a:t> reo </a:t>
            </a:r>
            <a:r>
              <a:rPr lang="en-US" sz="6600" b="1" dirty="0" err="1"/>
              <a:t>mừng</a:t>
            </a:r>
            <a:r>
              <a:rPr lang="en-US" sz="6600" b="1" dirty="0"/>
              <a:t>, </a:t>
            </a:r>
            <a:r>
              <a:rPr lang="en-US" sz="6600" b="1" dirty="0" err="1"/>
              <a:t>hân</a:t>
            </a:r>
            <a:r>
              <a:rPr lang="en-US" sz="6600" b="1" dirty="0"/>
              <a:t>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vang</a:t>
            </a:r>
            <a:r>
              <a:rPr lang="en-US" sz="6600" b="1" dirty="0"/>
              <a:t> </a:t>
            </a:r>
            <a:r>
              <a:rPr lang="en-US" sz="6600" b="1" dirty="0" err="1"/>
              <a:t>lời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 ca.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,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,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 Con </a:t>
            </a:r>
            <a:r>
              <a:rPr lang="en-US" sz="6600" b="1" dirty="0" err="1"/>
              <a:t>Vua</a:t>
            </a:r>
            <a:r>
              <a:rPr lang="en-US" sz="6600" b="1" dirty="0"/>
              <a:t> </a:t>
            </a:r>
            <a:r>
              <a:rPr lang="en-US" sz="6600" b="1" dirty="0" err="1"/>
              <a:t>Đa-vít</a:t>
            </a:r>
            <a:r>
              <a:rPr lang="en-US" sz="6600" b="1" dirty="0"/>
              <a:t>,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 </a:t>
            </a:r>
            <a:r>
              <a:rPr lang="en-US" sz="6600" b="1" dirty="0" err="1"/>
              <a:t>Đấng</a:t>
            </a:r>
            <a:r>
              <a:rPr lang="en-US" sz="6600" b="1" dirty="0"/>
              <a:t> </a:t>
            </a:r>
            <a:r>
              <a:rPr lang="en-US" sz="6600" b="1" dirty="0" err="1"/>
              <a:t>nhân</a:t>
            </a:r>
            <a:r>
              <a:rPr lang="en-US" sz="6600" b="1" dirty="0"/>
              <a:t> </a:t>
            </a:r>
            <a:r>
              <a:rPr lang="en-US" sz="6600" b="1" dirty="0" err="1"/>
              <a:t>danh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mà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71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Hôm</a:t>
            </a:r>
            <a:r>
              <a:rPr lang="en-US" sz="6600" b="1" dirty="0"/>
              <a:t> nay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thành</a:t>
            </a:r>
            <a:r>
              <a:rPr lang="en-US" sz="6600" b="1" dirty="0"/>
              <a:t> </a:t>
            </a:r>
            <a:r>
              <a:rPr lang="en-US" sz="6600" b="1" dirty="0" err="1"/>
              <a:t>thánh</a:t>
            </a:r>
            <a:r>
              <a:rPr lang="en-US" sz="6600" b="1" dirty="0"/>
              <a:t>,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vỗ</a:t>
            </a:r>
            <a:r>
              <a:rPr lang="en-US" sz="6600" b="1" dirty="0"/>
              <a:t> </a:t>
            </a:r>
            <a:r>
              <a:rPr lang="en-US" sz="6600" b="1" dirty="0" err="1"/>
              <a:t>tay</a:t>
            </a:r>
            <a:r>
              <a:rPr lang="en-US" sz="6600" b="1" dirty="0"/>
              <a:t> </a:t>
            </a:r>
            <a:r>
              <a:rPr lang="en-US" sz="6600" b="1" dirty="0" err="1"/>
              <a:t>vui</a:t>
            </a:r>
            <a:r>
              <a:rPr lang="en-US" sz="6600" b="1" dirty="0"/>
              <a:t> </a:t>
            </a:r>
            <a:r>
              <a:rPr lang="en-US" sz="6600" b="1" dirty="0" err="1"/>
              <a:t>mừng</a:t>
            </a:r>
            <a:r>
              <a:rPr lang="en-US" sz="6600" b="1" dirty="0"/>
              <a:t>,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dân</a:t>
            </a:r>
            <a:r>
              <a:rPr lang="en-US" sz="6600" b="1" dirty="0"/>
              <a:t> reo </a:t>
            </a:r>
            <a:r>
              <a:rPr lang="en-US" sz="6600" b="1" dirty="0" err="1"/>
              <a:t>lời</a:t>
            </a:r>
            <a:r>
              <a:rPr lang="en-US" sz="6600" b="1" dirty="0"/>
              <a:t> </a:t>
            </a:r>
            <a:r>
              <a:rPr lang="en-US" sz="6600" b="1" dirty="0" err="1"/>
              <a:t>hoan</a:t>
            </a:r>
            <a:r>
              <a:rPr lang="en-US" sz="6600" b="1" dirty="0"/>
              <a:t> ca, </a:t>
            </a:r>
            <a:r>
              <a:rPr lang="en-US" sz="6600" b="1" dirty="0" err="1"/>
              <a:t>kính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Vua</a:t>
            </a:r>
            <a:r>
              <a:rPr lang="en-US" sz="6600" b="1" dirty="0"/>
              <a:t> </a:t>
            </a:r>
            <a:r>
              <a:rPr lang="en-US" sz="6600" b="1" dirty="0" err="1"/>
              <a:t>trời</a:t>
            </a:r>
            <a:r>
              <a:rPr lang="en-US" sz="6600" b="1" dirty="0"/>
              <a:t> </a:t>
            </a:r>
            <a:r>
              <a:rPr lang="en-US" sz="6600" b="1" dirty="0" err="1"/>
              <a:t>đất</a:t>
            </a:r>
            <a:r>
              <a:rPr lang="en-US" sz="6600" b="1" dirty="0"/>
              <a:t>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8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Chính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thống</a:t>
            </a:r>
            <a:r>
              <a:rPr lang="en-US" sz="6600" b="1" dirty="0"/>
              <a:t> </a:t>
            </a:r>
            <a:r>
              <a:rPr lang="en-US" sz="6600" b="1" dirty="0" err="1"/>
              <a:t>trị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loài</a:t>
            </a:r>
            <a:r>
              <a:rPr lang="en-US" sz="6600" b="1" dirty="0"/>
              <a:t>, </a:t>
            </a:r>
            <a:r>
              <a:rPr lang="en-US" sz="6600" b="1" dirty="0" err="1"/>
              <a:t>là</a:t>
            </a:r>
            <a:r>
              <a:rPr lang="en-US" sz="6600" b="1" dirty="0"/>
              <a:t> Cha </a:t>
            </a:r>
            <a:r>
              <a:rPr lang="en-US" sz="6600" b="1" dirty="0" err="1"/>
              <a:t>quyền</a:t>
            </a:r>
            <a:r>
              <a:rPr lang="en-US" sz="6600" b="1" dirty="0"/>
              <a:t> </a:t>
            </a:r>
            <a:r>
              <a:rPr lang="en-US" sz="6600" b="1" dirty="0" err="1"/>
              <a:t>uy</a:t>
            </a:r>
            <a:r>
              <a:rPr lang="en-US" sz="6600" b="1" dirty="0"/>
              <a:t> </a:t>
            </a:r>
            <a:r>
              <a:rPr lang="en-US" sz="6600" b="1" dirty="0" err="1"/>
              <a:t>vinh</a:t>
            </a:r>
            <a:r>
              <a:rPr lang="en-US" sz="6600" b="1" dirty="0"/>
              <a:t> </a:t>
            </a:r>
            <a:r>
              <a:rPr lang="en-US" sz="6600" b="1" dirty="0" err="1"/>
              <a:t>thắng</a:t>
            </a:r>
            <a:r>
              <a:rPr lang="en-US" sz="6600" b="1" dirty="0"/>
              <a:t>.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,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, </a:t>
            </a:r>
            <a:r>
              <a:rPr lang="en-US" sz="6600" b="1" dirty="0" err="1"/>
              <a:t>vinh</a:t>
            </a:r>
            <a:r>
              <a:rPr lang="en-US" sz="6600" b="1" dirty="0"/>
              <a:t> </a:t>
            </a:r>
            <a:r>
              <a:rPr lang="en-US" sz="6600" b="1" dirty="0" err="1"/>
              <a:t>quang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đang</a:t>
            </a:r>
            <a:r>
              <a:rPr lang="en-US" sz="6600" b="1" dirty="0"/>
              <a:t> </a:t>
            </a:r>
            <a:r>
              <a:rPr lang="en-US" sz="6600" b="1" dirty="0" err="1"/>
              <a:t>tỏa</a:t>
            </a:r>
            <a:r>
              <a:rPr lang="en-US" sz="6600" b="1" dirty="0"/>
              <a:t> </a:t>
            </a:r>
            <a:r>
              <a:rPr lang="en-US" sz="6600" b="1" dirty="0" err="1"/>
              <a:t>lan</a:t>
            </a:r>
            <a:r>
              <a:rPr lang="en-US" sz="6600" b="1" dirty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22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Các</a:t>
            </a:r>
            <a:r>
              <a:rPr lang="en-US" sz="6600" b="1" dirty="0"/>
              <a:t> </a:t>
            </a:r>
            <a:r>
              <a:rPr lang="en-US" sz="6600" b="1" dirty="0" err="1"/>
              <a:t>trẻ</a:t>
            </a:r>
            <a:r>
              <a:rPr lang="en-US" sz="6600" b="1" dirty="0"/>
              <a:t> Do </a:t>
            </a:r>
            <a:r>
              <a:rPr lang="en-US" sz="6600" b="1" dirty="0" err="1"/>
              <a:t>Thái</a:t>
            </a:r>
            <a:r>
              <a:rPr lang="en-US" sz="6600" b="1" dirty="0"/>
              <a:t> </a:t>
            </a:r>
            <a:r>
              <a:rPr lang="en-US" sz="6600" b="1" dirty="0" err="1"/>
              <a:t>trên</a:t>
            </a:r>
            <a:r>
              <a:rPr lang="en-US" sz="6600" b="1" dirty="0"/>
              <a:t> </a:t>
            </a:r>
            <a:r>
              <a:rPr lang="en-US" sz="6600" b="1" dirty="0" err="1"/>
              <a:t>tay</a:t>
            </a:r>
            <a:r>
              <a:rPr lang="en-US" sz="6600" b="1" dirty="0"/>
              <a:t> </a:t>
            </a:r>
            <a:r>
              <a:rPr lang="en-US" sz="6600" b="1" dirty="0" err="1"/>
              <a:t>hoa</a:t>
            </a:r>
            <a:r>
              <a:rPr lang="en-US" sz="6600" b="1" dirty="0"/>
              <a:t> </a:t>
            </a:r>
            <a:r>
              <a:rPr lang="en-US" sz="6600" b="1" dirty="0" err="1"/>
              <a:t>lá</a:t>
            </a:r>
            <a:r>
              <a:rPr lang="en-US" sz="6600" b="1" dirty="0"/>
              <a:t> reo </a:t>
            </a:r>
            <a:r>
              <a:rPr lang="en-US" sz="6600" b="1" dirty="0" err="1"/>
              <a:t>mừng</a:t>
            </a:r>
            <a:r>
              <a:rPr lang="en-US" sz="6600" b="1" dirty="0"/>
              <a:t>, </a:t>
            </a:r>
            <a:r>
              <a:rPr lang="en-US" sz="6600" b="1" dirty="0" err="1"/>
              <a:t>hân</a:t>
            </a:r>
            <a:r>
              <a:rPr lang="en-US" sz="6600" b="1" dirty="0"/>
              <a:t>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vang</a:t>
            </a:r>
            <a:r>
              <a:rPr lang="en-US" sz="6600" b="1" dirty="0"/>
              <a:t> </a:t>
            </a:r>
            <a:r>
              <a:rPr lang="en-US" sz="6600" b="1" dirty="0" err="1"/>
              <a:t>lời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 ca.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,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,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 Con </a:t>
            </a:r>
            <a:r>
              <a:rPr lang="en-US" sz="6600" b="1" dirty="0" err="1"/>
              <a:t>Vua</a:t>
            </a:r>
            <a:r>
              <a:rPr lang="en-US" sz="6600" b="1" dirty="0"/>
              <a:t> </a:t>
            </a:r>
            <a:r>
              <a:rPr lang="en-US" sz="6600" b="1" dirty="0" err="1"/>
              <a:t>Đa-vít</a:t>
            </a:r>
            <a:r>
              <a:rPr lang="en-US" sz="6600" b="1" dirty="0"/>
              <a:t>,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 </a:t>
            </a:r>
            <a:r>
              <a:rPr lang="en-US" sz="6600" b="1" dirty="0" err="1"/>
              <a:t>Đấng</a:t>
            </a:r>
            <a:r>
              <a:rPr lang="en-US" sz="6600" b="1" dirty="0"/>
              <a:t> </a:t>
            </a:r>
            <a:r>
              <a:rPr lang="en-US" sz="6600" b="1" dirty="0" err="1"/>
              <a:t>nhân</a:t>
            </a:r>
            <a:r>
              <a:rPr lang="en-US" sz="6600" b="1" dirty="0"/>
              <a:t> </a:t>
            </a:r>
            <a:r>
              <a:rPr lang="en-US" sz="6600" b="1" dirty="0" err="1"/>
              <a:t>danh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mà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3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93183"/>
            <a:ext cx="11284236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Rung lên cung đàn yêu thương, khắp nơi trên thiên đường dương gian xin cùng hợp tiếng, chúng con nay ca tụng Chúa. 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3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93183"/>
            <a:ext cx="1128423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dâng muôn lời kính chào, tình con Ngài ơi có thấu, đón nhận nỗi niềm, tôn vinh Chúa trên trời cao.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98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Các</a:t>
            </a:r>
            <a:r>
              <a:rPr lang="en-US" sz="6600" b="1" dirty="0"/>
              <a:t> </a:t>
            </a:r>
            <a:r>
              <a:rPr lang="en-US" sz="6600" b="1" dirty="0" err="1"/>
              <a:t>trẻ</a:t>
            </a:r>
            <a:r>
              <a:rPr lang="en-US" sz="6600" b="1" dirty="0"/>
              <a:t> Do </a:t>
            </a:r>
            <a:r>
              <a:rPr lang="en-US" sz="6600" b="1" dirty="0" err="1"/>
              <a:t>Thái</a:t>
            </a:r>
            <a:r>
              <a:rPr lang="en-US" sz="6600" b="1" dirty="0"/>
              <a:t> </a:t>
            </a:r>
            <a:r>
              <a:rPr lang="en-US" sz="6600" b="1" dirty="0" err="1"/>
              <a:t>trên</a:t>
            </a:r>
            <a:r>
              <a:rPr lang="en-US" sz="6600" b="1" dirty="0"/>
              <a:t> </a:t>
            </a:r>
            <a:r>
              <a:rPr lang="en-US" sz="6600" b="1" dirty="0" err="1"/>
              <a:t>tay</a:t>
            </a:r>
            <a:r>
              <a:rPr lang="en-US" sz="6600" b="1" dirty="0"/>
              <a:t> </a:t>
            </a:r>
            <a:r>
              <a:rPr lang="en-US" sz="6600" b="1" dirty="0" err="1"/>
              <a:t>hoa</a:t>
            </a:r>
            <a:r>
              <a:rPr lang="en-US" sz="6600" b="1" dirty="0"/>
              <a:t> </a:t>
            </a:r>
            <a:r>
              <a:rPr lang="en-US" sz="6600" b="1" dirty="0" err="1"/>
              <a:t>lá</a:t>
            </a:r>
            <a:r>
              <a:rPr lang="en-US" sz="6600" b="1" dirty="0"/>
              <a:t> reo </a:t>
            </a:r>
            <a:r>
              <a:rPr lang="en-US" sz="6600" b="1" dirty="0" err="1"/>
              <a:t>mừng</a:t>
            </a:r>
            <a:r>
              <a:rPr lang="en-US" sz="6600" b="1" dirty="0"/>
              <a:t>, </a:t>
            </a:r>
            <a:r>
              <a:rPr lang="en-US" sz="6600" b="1" dirty="0" err="1"/>
              <a:t>hân</a:t>
            </a:r>
            <a:r>
              <a:rPr lang="en-US" sz="6600" b="1" dirty="0"/>
              <a:t>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vang</a:t>
            </a:r>
            <a:r>
              <a:rPr lang="en-US" sz="6600" b="1" dirty="0"/>
              <a:t> </a:t>
            </a:r>
            <a:r>
              <a:rPr lang="en-US" sz="6600" b="1" dirty="0" err="1"/>
              <a:t>lời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 ca.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,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,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 Con </a:t>
            </a:r>
            <a:r>
              <a:rPr lang="en-US" sz="6600" b="1" dirty="0" err="1"/>
              <a:t>Vua</a:t>
            </a:r>
            <a:r>
              <a:rPr lang="en-US" sz="6600" b="1" dirty="0"/>
              <a:t> </a:t>
            </a:r>
            <a:r>
              <a:rPr lang="en-US" sz="6600" b="1" dirty="0" err="1"/>
              <a:t>Đa-vít</a:t>
            </a:r>
            <a:r>
              <a:rPr lang="en-US" sz="6600" b="1" dirty="0"/>
              <a:t>,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 </a:t>
            </a:r>
            <a:r>
              <a:rPr lang="en-US" sz="6600" b="1" dirty="0" err="1"/>
              <a:t>Đấng</a:t>
            </a:r>
            <a:r>
              <a:rPr lang="en-US" sz="6600" b="1" dirty="0"/>
              <a:t> </a:t>
            </a:r>
            <a:r>
              <a:rPr lang="en-US" sz="6600" b="1" dirty="0" err="1"/>
              <a:t>nhân</a:t>
            </a:r>
            <a:r>
              <a:rPr lang="en-US" sz="6600" b="1" dirty="0"/>
              <a:t> </a:t>
            </a:r>
            <a:r>
              <a:rPr lang="en-US" sz="6600" b="1" dirty="0" err="1"/>
              <a:t>danh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mà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101</TotalTime>
  <Words>215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Verdana</vt:lpstr>
      <vt:lpstr>Savon</vt:lpstr>
      <vt:lpstr>VANG LỜI TỤNG 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HIỂN LINH</dc:title>
  <dc:creator>Admin</dc:creator>
  <cp:lastModifiedBy>Windows User</cp:lastModifiedBy>
  <cp:revision>39</cp:revision>
  <dcterms:created xsi:type="dcterms:W3CDTF">2024-12-09T09:33:29Z</dcterms:created>
  <dcterms:modified xsi:type="dcterms:W3CDTF">2025-03-18T01:44:58Z</dcterms:modified>
</cp:coreProperties>
</file>