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97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 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 PHÚC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40446" y="3857612"/>
            <a:ext cx="2653259" cy="457201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Giang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Tâm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34715" y="302359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Ma-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-a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tử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con.</a:t>
            </a:r>
            <a:endParaRPr lang="vi-VN" sz="6000" b="1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4274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PK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Kính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Ma-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-a,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Đấng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đầy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34715" y="362319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4.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Mẹ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nghe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ghi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khắc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hành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tấm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smtClean="0">
                <a:latin typeface="Arial" pitchFamily="34" charset="0"/>
                <a:cs typeface="Arial" pitchFamily="34" charset="0"/>
              </a:rPr>
              <a:t> son.</a:t>
            </a:r>
            <a:endParaRPr lang="vi-VN" sz="6000" b="1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34715" y="302359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Ma-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-a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tử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con.</a:t>
            </a:r>
            <a:endParaRPr lang="vi-VN" sz="6000" b="1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938071" y="275358"/>
            <a:ext cx="61009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MẸ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CÓ PHÚC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66759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PK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Kính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Ma-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-a,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Đấng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đầy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34715" y="302359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Mẹ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mọi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phụ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nữ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Giê-su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cũng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thay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34715" y="302359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Ma-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-a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tử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con.</a:t>
            </a:r>
            <a:endParaRPr lang="vi-VN" sz="6000" b="1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4274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PK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Kính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Ma-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-a,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Đấng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đầy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34715" y="302359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Mẹ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tín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sẽ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Ý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siêu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34715" y="302359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Ma-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-a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tử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bây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con.</a:t>
            </a:r>
            <a:endParaRPr lang="vi-VN" sz="6000" b="1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4274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PK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Kính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Ma-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-a,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Đấng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đầy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34715" y="362319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Mẹ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khen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đoái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456</TotalTime>
  <Words>336</Words>
  <Application>Microsoft Office PowerPoint</Application>
  <PresentationFormat>Custom</PresentationFormat>
  <Paragraphs>15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Savon</vt:lpstr>
      <vt:lpstr>MẸ CÓ PHÚC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118</cp:revision>
  <dcterms:created xsi:type="dcterms:W3CDTF">2024-12-09T09:39:37Z</dcterms:created>
  <dcterms:modified xsi:type="dcterms:W3CDTF">2025-10-10T02:20:55Z</dcterms:modified>
</cp:coreProperties>
</file>