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svg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29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jpg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4.png"/><Relationship Id="rId11" Type="http://schemas.openxmlformats.org/officeDocument/2006/relationships/image" Target="../media/image75.svg"/><Relationship Id="rId5" Type="http://schemas.openxmlformats.org/officeDocument/2006/relationships/image" Target="../media/image83.sv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8.sv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CDA827F-C828-4A98-9E48-D855D7BA9D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FBB58569-709A-4813-8DAF-BD07B4C438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8D57954D-BF92-4751-BF44-E5EB414FFB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2019-09-16T13:01:30Z</dcterms:modified>
</cp:coreProperties>
</file>