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svg"/><Relationship Id="rId7" Type="http://schemas.openxmlformats.org/officeDocument/2006/relationships/image" Target="../media/image43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2.png"/><Relationship Id="rId5" Type="http://schemas.openxmlformats.org/officeDocument/2006/relationships/image" Target="../media/image41.svg"/><Relationship Id="rId4" Type="http://schemas.openxmlformats.org/officeDocument/2006/relationships/image" Target="../media/image40.png"/><Relationship Id="rId9" Type="http://schemas.openxmlformats.org/officeDocument/2006/relationships/image" Target="../media/image45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g"/><Relationship Id="rId3" Type="http://schemas.openxmlformats.org/officeDocument/2006/relationships/image" Target="../media/image47.svg"/><Relationship Id="rId7" Type="http://schemas.openxmlformats.org/officeDocument/2006/relationships/image" Target="../media/image49.jp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8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7" Type="http://schemas.openxmlformats.org/officeDocument/2006/relationships/image" Target="../media/image56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5.png"/><Relationship Id="rId5" Type="http://schemas.openxmlformats.org/officeDocument/2006/relationships/image" Target="../media/image54.svg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7" Type="http://schemas.openxmlformats.org/officeDocument/2006/relationships/image" Target="../media/image29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7" Type="http://schemas.openxmlformats.org/officeDocument/2006/relationships/image" Target="../media/image29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png"/><Relationship Id="rId5" Type="http://schemas.openxmlformats.org/officeDocument/2006/relationships/image" Target="../media/image58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3.svg"/><Relationship Id="rId7" Type="http://schemas.openxmlformats.org/officeDocument/2006/relationships/image" Target="../media/image67.sv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6.png"/><Relationship Id="rId5" Type="http://schemas.openxmlformats.org/officeDocument/2006/relationships/image" Target="../media/image65.svg"/><Relationship Id="rId4" Type="http://schemas.openxmlformats.org/officeDocument/2006/relationships/image" Target="../media/image64.png"/><Relationship Id="rId9" Type="http://schemas.openxmlformats.org/officeDocument/2006/relationships/image" Target="../media/image6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sv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1.jpg"/><Relationship Id="rId5" Type="http://schemas.openxmlformats.org/officeDocument/2006/relationships/image" Target="../media/image33.svg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7" Type="http://schemas.openxmlformats.org/officeDocument/2006/relationships/image" Target="../media/image33.sv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8.png"/><Relationship Id="rId5" Type="http://schemas.openxmlformats.org/officeDocument/2006/relationships/image" Target="../media/image75.svg"/><Relationship Id="rId4" Type="http://schemas.openxmlformats.org/officeDocument/2006/relationships/image" Target="../media/image7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sv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1.svg"/><Relationship Id="rId7" Type="http://schemas.openxmlformats.org/officeDocument/2006/relationships/image" Target="../media/image85.sv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4.png"/><Relationship Id="rId11" Type="http://schemas.openxmlformats.org/officeDocument/2006/relationships/image" Target="../media/image75.svg"/><Relationship Id="rId5" Type="http://schemas.openxmlformats.org/officeDocument/2006/relationships/image" Target="../media/image83.svg"/><Relationship Id="rId10" Type="http://schemas.openxmlformats.org/officeDocument/2006/relationships/image" Target="../media/image74.png"/><Relationship Id="rId4" Type="http://schemas.openxmlformats.org/officeDocument/2006/relationships/image" Target="../media/image82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svg"/><Relationship Id="rId7" Type="http://schemas.openxmlformats.org/officeDocument/2006/relationships/image" Target="../media/image10.sv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9.svg"/><Relationship Id="rId4" Type="http://schemas.openxmlformats.org/officeDocument/2006/relationships/image" Target="../media/image8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sv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3.svg"/><Relationship Id="rId4" Type="http://schemas.openxmlformats.org/officeDocument/2006/relationships/image" Target="../media/image9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svg"/><Relationship Id="rId3" Type="http://schemas.openxmlformats.org/officeDocument/2006/relationships/image" Target="../media/image8.svg"/><Relationship Id="rId7" Type="http://schemas.openxmlformats.org/officeDocument/2006/relationships/image" Target="../media/image9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33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7.svg"/><Relationship Id="rId5" Type="http://schemas.openxmlformats.org/officeDocument/2006/relationships/image" Target="../media/image96.png"/><Relationship Id="rId10" Type="http://schemas.openxmlformats.org/officeDocument/2006/relationships/image" Target="../media/image100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9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4.jpe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9.sv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3.svg"/><Relationship Id="rId5" Type="http://schemas.openxmlformats.org/officeDocument/2006/relationships/image" Target="../media/image28.png"/><Relationship Id="rId4" Type="http://schemas.openxmlformats.org/officeDocument/2006/relationships/image" Target="../media/image3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A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E72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3CDA827F-C828-4A98-9E48-D855D7BA9D5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FBB58569-709A-4813-8DAF-BD07B4C438E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flag&#10;&#10;Description automatically generated">
            <a:extLst>
              <a:ext uri="{FF2B5EF4-FFF2-40B4-BE49-F238E27FC236}">
                <a16:creationId xmlns:a16="http://schemas.microsoft.com/office/drawing/2014/main" id="{8D57954D-BF92-4751-BF44-E5EB414FFB2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2019-09-16T13:01:30Z</dcterms:modified>
</cp:coreProperties>
</file>