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2" r:id="rId1"/>
  </p:sldMasterIdLst>
  <p:notesMasterIdLst>
    <p:notesMasterId r:id="rId8"/>
  </p:notesMasterIdLst>
  <p:sldIdLst>
    <p:sldId id="256" r:id="rId2"/>
    <p:sldId id="259" r:id="rId3"/>
    <p:sldId id="260" r:id="rId4"/>
    <p:sldId id="262" r:id="rId5"/>
    <p:sldId id="264" r:id="rId6"/>
    <p:sldId id="261" r:id="rId7"/>
  </p:sldIdLst>
  <p:sldSz cx="9144000" cy="6858000" type="screen4x3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000" autoAdjust="0"/>
    <p:restoredTop sz="94660"/>
  </p:normalViewPr>
  <p:slideViewPr>
    <p:cSldViewPr snapToGrid="0">
      <p:cViewPr varScale="1">
        <p:scale>
          <a:sx n="64" d="100"/>
          <a:sy n="64" d="100"/>
        </p:scale>
        <p:origin x="1590" y="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4DE0C79-DD00-4D8C-ACF3-669C5485C4BB}" type="datetimeFigureOut">
              <a:rPr lang="en-IN" smtClean="0"/>
              <a:t>31-12-2024</a:t>
            </a:fld>
            <a:endParaRPr lang="en-IN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371600" y="1143000"/>
            <a:ext cx="41148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IN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IN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IN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A36E070C-6D1B-4785-8191-7E9E88CD2462}" type="slidenum">
              <a:rPr lang="en-IN" smtClean="0"/>
              <a:t>‹#›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752042313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பழையவைகள்</a:t>
            </a:r>
            <a:r>
              <a:rPr lang="ta-IN" dirty="0"/>
              <a:t> </a:t>
            </a:r>
            <a:r>
              <a:rPr lang="ta-IN" dirty="0" err="1"/>
              <a:t>ஒழிந்திடுமே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உம் </a:t>
            </a:r>
            <a:r>
              <a:rPr lang="ta-IN" dirty="0" err="1"/>
              <a:t>சமூகத்தில்</a:t>
            </a:r>
            <a:r>
              <a:rPr lang="ta-IN" dirty="0"/>
              <a:t> </a:t>
            </a:r>
            <a:r>
              <a:rPr lang="ta-IN" dirty="0" err="1"/>
              <a:t>ஆனந்தமே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தண்ணீர்களையும்</a:t>
            </a:r>
            <a:r>
              <a:rPr lang="ta-IN" dirty="0"/>
              <a:t> </a:t>
            </a:r>
            <a:r>
              <a:rPr lang="ta-IN" dirty="0" err="1"/>
              <a:t>ஆறுகளையும்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ஆச்சாரியமான</a:t>
            </a:r>
            <a:r>
              <a:rPr lang="ta-IN" dirty="0"/>
              <a:t> </a:t>
            </a:r>
            <a:r>
              <a:rPr lang="ta-IN" dirty="0" err="1"/>
              <a:t>விதங்களிலே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தடைகள்</a:t>
            </a:r>
            <a:r>
              <a:rPr lang="ta-IN" dirty="0"/>
              <a:t> எல்லாம்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1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3921795199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பழையவைகள்</a:t>
            </a:r>
            <a:r>
              <a:rPr lang="ta-IN" dirty="0"/>
              <a:t> </a:t>
            </a:r>
            <a:r>
              <a:rPr lang="ta-IN" dirty="0" err="1"/>
              <a:t>ஒழிந்திடுமே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உம் </a:t>
            </a:r>
            <a:r>
              <a:rPr lang="ta-IN" dirty="0" err="1"/>
              <a:t>சமூகத்தில்</a:t>
            </a:r>
            <a:r>
              <a:rPr lang="ta-IN" dirty="0"/>
              <a:t> </a:t>
            </a:r>
            <a:r>
              <a:rPr lang="ta-IN" dirty="0" err="1"/>
              <a:t>ஆனந்தமே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தண்ணீர்களையும்</a:t>
            </a:r>
            <a:r>
              <a:rPr lang="ta-IN" dirty="0"/>
              <a:t> </a:t>
            </a:r>
            <a:r>
              <a:rPr lang="ta-IN" dirty="0" err="1"/>
              <a:t>ஆறுகளையும்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ஆச்சாரியமான</a:t>
            </a:r>
            <a:r>
              <a:rPr lang="ta-IN" dirty="0"/>
              <a:t> </a:t>
            </a:r>
            <a:r>
              <a:rPr lang="ta-IN" dirty="0" err="1"/>
              <a:t>விதங்களிலே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தடைகள்</a:t>
            </a:r>
            <a:r>
              <a:rPr lang="ta-IN" dirty="0"/>
              <a:t> எல்லாம்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2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10691409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பழையவைகள்</a:t>
            </a:r>
            <a:r>
              <a:rPr lang="ta-IN" dirty="0"/>
              <a:t> </a:t>
            </a:r>
            <a:r>
              <a:rPr lang="ta-IN" dirty="0" err="1"/>
              <a:t>ஒழிந்திடுமே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உம் </a:t>
            </a:r>
            <a:r>
              <a:rPr lang="ta-IN" dirty="0" err="1"/>
              <a:t>சமூகத்தில்</a:t>
            </a:r>
            <a:r>
              <a:rPr lang="ta-IN" dirty="0"/>
              <a:t> </a:t>
            </a:r>
            <a:r>
              <a:rPr lang="ta-IN" dirty="0" err="1"/>
              <a:t>ஆனந்தமே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தண்ணீர்களையும்</a:t>
            </a:r>
            <a:r>
              <a:rPr lang="ta-IN" dirty="0"/>
              <a:t> </a:t>
            </a:r>
            <a:r>
              <a:rPr lang="ta-IN" dirty="0" err="1"/>
              <a:t>ஆறுகளையும்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ஆச்சாரியமான</a:t>
            </a:r>
            <a:r>
              <a:rPr lang="ta-IN" dirty="0"/>
              <a:t> </a:t>
            </a:r>
            <a:r>
              <a:rPr lang="ta-IN" dirty="0" err="1"/>
              <a:t>விதங்களிலே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தடைகள்</a:t>
            </a:r>
            <a:r>
              <a:rPr lang="ta-IN" dirty="0"/>
              <a:t> எல்லாம்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3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2139940066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பழையவைகள்</a:t>
            </a:r>
            <a:r>
              <a:rPr lang="ta-IN" dirty="0"/>
              <a:t> </a:t>
            </a:r>
            <a:r>
              <a:rPr lang="ta-IN" dirty="0" err="1"/>
              <a:t>ஒழிந்திடுமே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உம் </a:t>
            </a:r>
            <a:r>
              <a:rPr lang="ta-IN" dirty="0" err="1"/>
              <a:t>சமூகத்தில்</a:t>
            </a:r>
            <a:r>
              <a:rPr lang="ta-IN" dirty="0"/>
              <a:t> </a:t>
            </a:r>
            <a:r>
              <a:rPr lang="ta-IN" dirty="0" err="1"/>
              <a:t>ஆனந்தமே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தண்ணீர்களையும்</a:t>
            </a:r>
            <a:r>
              <a:rPr lang="ta-IN" dirty="0"/>
              <a:t> </a:t>
            </a:r>
            <a:r>
              <a:rPr lang="ta-IN" dirty="0" err="1"/>
              <a:t>ஆறுகளையும்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ஆச்சாரியமான</a:t>
            </a:r>
            <a:r>
              <a:rPr lang="ta-IN" dirty="0"/>
              <a:t> </a:t>
            </a:r>
            <a:r>
              <a:rPr lang="ta-IN" dirty="0" err="1"/>
              <a:t>விதங்களிலே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தடைகள்</a:t>
            </a:r>
            <a:r>
              <a:rPr lang="ta-IN" dirty="0"/>
              <a:t> எல்லாம்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4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34881208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IN" dirty="0"/>
              <a:t>Slide 1 - </a:t>
            </a:r>
            <a:r>
              <a:rPr lang="ta-IN" dirty="0" err="1"/>
              <a:t>பழையவைகள்</a:t>
            </a:r>
            <a:r>
              <a:rPr lang="ta-IN" dirty="0"/>
              <a:t> </a:t>
            </a:r>
            <a:r>
              <a:rPr lang="ta-IN" dirty="0" err="1"/>
              <a:t>ஒழிந்திடுமே</a:t>
            </a:r>
            <a:endParaRPr lang="ta-IN" dirty="0"/>
          </a:p>
          <a:p>
            <a:r>
              <a:rPr lang="en-IN" dirty="0"/>
              <a:t>Slide 2 - </a:t>
            </a:r>
            <a:r>
              <a:rPr lang="ta-IN" dirty="0"/>
              <a:t>உம் </a:t>
            </a:r>
            <a:r>
              <a:rPr lang="ta-IN" dirty="0" err="1"/>
              <a:t>சமூகத்தில்</a:t>
            </a:r>
            <a:r>
              <a:rPr lang="ta-IN" dirty="0"/>
              <a:t> </a:t>
            </a:r>
            <a:r>
              <a:rPr lang="ta-IN" dirty="0" err="1"/>
              <a:t>ஆனந்தமே</a:t>
            </a:r>
            <a:endParaRPr lang="ta-IN" dirty="0"/>
          </a:p>
          <a:p>
            <a:r>
              <a:rPr lang="en-IN" dirty="0"/>
              <a:t>Slide 3 - </a:t>
            </a:r>
            <a:r>
              <a:rPr lang="ta-IN" dirty="0" err="1"/>
              <a:t>தண்ணீர்களையும்</a:t>
            </a:r>
            <a:r>
              <a:rPr lang="ta-IN" dirty="0"/>
              <a:t> </a:t>
            </a:r>
            <a:r>
              <a:rPr lang="ta-IN" dirty="0" err="1"/>
              <a:t>ஆறுகளையும்</a:t>
            </a:r>
            <a:endParaRPr lang="ta-IN" dirty="0"/>
          </a:p>
          <a:p>
            <a:r>
              <a:rPr lang="en-IN" dirty="0"/>
              <a:t>Slide 4 - </a:t>
            </a:r>
            <a:r>
              <a:rPr lang="ta-IN" dirty="0" err="1"/>
              <a:t>ஆச்சாரியமான</a:t>
            </a:r>
            <a:r>
              <a:rPr lang="ta-IN" dirty="0"/>
              <a:t> </a:t>
            </a:r>
            <a:r>
              <a:rPr lang="ta-IN" dirty="0" err="1"/>
              <a:t>விதங்களிலே</a:t>
            </a:r>
            <a:endParaRPr lang="ta-IN" dirty="0"/>
          </a:p>
          <a:p>
            <a:r>
              <a:rPr lang="en-IN" dirty="0"/>
              <a:t>Slide 5 - </a:t>
            </a:r>
            <a:r>
              <a:rPr lang="ta-IN" dirty="0" err="1"/>
              <a:t>தடைகள்</a:t>
            </a:r>
            <a:r>
              <a:rPr lang="ta-IN" dirty="0"/>
              <a:t> எல்லாம்</a:t>
            </a:r>
            <a:endParaRPr lang="en-IN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A36E070C-6D1B-4785-8191-7E9E88CD2462}" type="slidenum">
              <a:rPr lang="en-IN" smtClean="0"/>
              <a:t>5</a:t>
            </a:fld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165604128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Lyric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Picture Placeholder 8">
            <a:extLst>
              <a:ext uri="{FF2B5EF4-FFF2-40B4-BE49-F238E27FC236}">
                <a16:creationId xmlns:a16="http://schemas.microsoft.com/office/drawing/2014/main" id="{B119A276-6B59-4534-A942-C6F5E05A4C97}"/>
              </a:ext>
            </a:extLst>
          </p:cNvPr>
          <p:cNvSpPr>
            <a:spLocks noGrp="1"/>
          </p:cNvSpPr>
          <p:nvPr>
            <p:ph type="pic" sz="quarter" idx="10"/>
          </p:nvPr>
        </p:nvSpPr>
        <p:spPr>
          <a:xfrm>
            <a:off x="1" y="0"/>
            <a:ext cx="9143999" cy="6858000"/>
          </a:xfrm>
          <a:prstGeom prst="rect">
            <a:avLst/>
          </a:prstGeom>
        </p:spPr>
        <p:txBody>
          <a:bodyPr/>
          <a:lstStyle/>
          <a:p>
            <a:endParaRPr lang="en-IN"/>
          </a:p>
        </p:txBody>
      </p:sp>
    </p:spTree>
    <p:extLst>
      <p:ext uri="{BB962C8B-B14F-4D97-AF65-F5344CB8AC3E}">
        <p14:creationId xmlns:p14="http://schemas.microsoft.com/office/powerpoint/2010/main" val="6001823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userDrawn="1">
  <p:cSld name="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A9DC3B68-C941-4FA0-A624-6C44B4B582EA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  <p:sp>
        <p:nvSpPr>
          <p:cNvPr id="7" name="Picture Placeholder 6">
            <a:extLst>
              <a:ext uri="{FF2B5EF4-FFF2-40B4-BE49-F238E27FC236}">
                <a16:creationId xmlns:a16="http://schemas.microsoft.com/office/drawing/2014/main" id="{940B6324-6036-4B7D-B710-D36C0D77CC90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1801115633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ntent_whi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Picture Placeholder 6">
            <a:extLst>
              <a:ext uri="{FF2B5EF4-FFF2-40B4-BE49-F238E27FC236}">
                <a16:creationId xmlns:a16="http://schemas.microsoft.com/office/drawing/2014/main" id="{1679455E-BD57-02D5-4703-D154AC347FC2}"/>
              </a:ext>
            </a:extLst>
          </p:cNvPr>
          <p:cNvSpPr>
            <a:spLocks noGrp="1"/>
          </p:cNvSpPr>
          <p:nvPr>
            <p:ph type="pic" sz="quarter" idx="13" hasCustomPrompt="1"/>
          </p:nvPr>
        </p:nvSpPr>
        <p:spPr>
          <a:xfrm>
            <a:off x="3684986" y="1685340"/>
            <a:ext cx="1762226" cy="1763258"/>
          </a:xfrm>
          <a:prstGeom prst="rect">
            <a:avLst/>
          </a:prstGeom>
        </p:spPr>
        <p:txBody>
          <a:bodyPr/>
          <a:lstStyle>
            <a:lvl1pPr marL="0" indent="0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</a:lstStyle>
          <a:p>
            <a:r>
              <a:rPr lang="en-US" dirty="0"/>
              <a:t>Logo</a:t>
            </a:r>
            <a:endParaRPr lang="en-IN" dirty="0"/>
          </a:p>
        </p:txBody>
      </p:sp>
      <p:sp>
        <p:nvSpPr>
          <p:cNvPr id="3" name="Text Placeholder 4">
            <a:extLst>
              <a:ext uri="{FF2B5EF4-FFF2-40B4-BE49-F238E27FC236}">
                <a16:creationId xmlns:a16="http://schemas.microsoft.com/office/drawing/2014/main" id="{E94499BE-16C4-A991-A5EA-D88A967C35F7}"/>
              </a:ext>
            </a:extLst>
          </p:cNvPr>
          <p:cNvSpPr>
            <a:spLocks noGrp="1"/>
          </p:cNvSpPr>
          <p:nvPr>
            <p:ph type="body" sz="quarter" idx="12" hasCustomPrompt="1"/>
          </p:nvPr>
        </p:nvSpPr>
        <p:spPr>
          <a:xfrm>
            <a:off x="1" y="4062821"/>
            <a:ext cx="9143999" cy="522242"/>
          </a:xfrm>
          <a:prstGeom prst="rect">
            <a:avLst/>
          </a:prstGeom>
        </p:spPr>
        <p:txBody>
          <a:bodyPr/>
          <a:lstStyle>
            <a:lvl1pPr marL="0" indent="0" algn="ctr">
              <a:buNone/>
              <a:defRPr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defRPr>
            </a:lvl1pPr>
            <a:lvl2pPr marL="342900" indent="0">
              <a:buNone/>
              <a:defRPr/>
            </a:lvl2pPr>
          </a:lstStyle>
          <a:p>
            <a:pPr lvl="0"/>
            <a:r>
              <a:rPr lang="en-US" dirty="0"/>
              <a:t>Church name goes here…</a:t>
            </a:r>
          </a:p>
          <a:p>
            <a:pPr lvl="1"/>
            <a:endParaRPr lang="en-IN" dirty="0"/>
          </a:p>
        </p:txBody>
      </p:sp>
    </p:spTree>
    <p:extLst>
      <p:ext uri="{BB962C8B-B14F-4D97-AF65-F5344CB8AC3E}">
        <p14:creationId xmlns:p14="http://schemas.microsoft.com/office/powerpoint/2010/main" val="27872064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23614932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1.png"/><Relationship Id="rId5" Type="http://schemas.openxmlformats.org/officeDocument/2006/relationships/theme" Target="../theme/theme1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998903C-4DEA-89EE-C46A-AFF6AC00A3DC}"/>
              </a:ext>
            </a:extLst>
          </p:cNvPr>
          <p:cNvPicPr>
            <a:picLocks noChangeAspect="1"/>
          </p:cNvPicPr>
          <p:nvPr userDrawn="1"/>
        </p:nvPicPr>
        <p:blipFill>
          <a:blip r:embed="rId6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55899838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4" r:id="rId1"/>
    <p:sldLayoutId id="2147483675" r:id="rId2"/>
    <p:sldLayoutId id="2147483661" r:id="rId3"/>
    <p:sldLayoutId id="2147483659" r:id="rId4"/>
  </p:sldLayoutIdLst>
  <p:hf sldNum="0" hdr="0" ft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extBox 4">
            <a:extLst>
              <a:ext uri="{FF2B5EF4-FFF2-40B4-BE49-F238E27FC236}">
                <a16:creationId xmlns:a16="http://schemas.microsoft.com/office/drawing/2014/main" id="{6EDEE55E-946D-4283-B676-EF7F03A0FE6C}"/>
              </a:ext>
            </a:extLst>
          </p:cNvPr>
          <p:cNvSpPr txBox="1"/>
          <p:nvPr/>
        </p:nvSpPr>
        <p:spPr>
          <a:xfrm>
            <a:off x="109330" y="5620577"/>
            <a:ext cx="2325757" cy="3000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endParaRPr lang="en-IN" sz="1350" dirty="0"/>
          </a:p>
        </p:txBody>
      </p:sp>
      <p:pic>
        <p:nvPicPr>
          <p:cNvPr id="3" name="Picture Placeholder 2">
            <a:extLst>
              <a:ext uri="{FF2B5EF4-FFF2-40B4-BE49-F238E27FC236}">
                <a16:creationId xmlns:a16="http://schemas.microsoft.com/office/drawing/2014/main" id="{E0A6F2BF-97F0-A628-6981-7715136EE9A5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83583684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E3DB608A-78F2-A36E-F3AF-0C6E72BB6976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82760813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93572572-D522-D08D-C780-0776C5E3A7A0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222095778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F83B7882-4F6E-2754-355B-D7C0276C655A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306352677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Placeholder 3">
            <a:extLst>
              <a:ext uri="{FF2B5EF4-FFF2-40B4-BE49-F238E27FC236}">
                <a16:creationId xmlns:a16="http://schemas.microsoft.com/office/drawing/2014/main" id="{227B1BC6-755E-598E-BC57-971C24D22BE3}"/>
              </a:ext>
            </a:extLst>
          </p:cNvPr>
          <p:cNvPicPr>
            <a:picLocks noGrp="1" noChangeAspect="1"/>
          </p:cNvPicPr>
          <p:nvPr>
            <p:ph type="pic" sz="quarter" idx="10"/>
          </p:nvPr>
        </p:nvPicPr>
        <p:blipFill>
          <a:blip r:embed="rId3"/>
          <a:srcRect t="23" b="23"/>
          <a:stretch>
            <a:fillRect/>
          </a:stretch>
        </p:blipFill>
        <p:spPr/>
      </p:pic>
    </p:spTree>
    <p:extLst>
      <p:ext uri="{BB962C8B-B14F-4D97-AF65-F5344CB8AC3E}">
        <p14:creationId xmlns:p14="http://schemas.microsoft.com/office/powerpoint/2010/main" val="158127419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 Placeholder 1">
            <a:extLst>
              <a:ext uri="{FF2B5EF4-FFF2-40B4-BE49-F238E27FC236}">
                <a16:creationId xmlns:a16="http://schemas.microsoft.com/office/drawing/2014/main" id="{254E0BEC-6A34-1D64-3CCE-7893377BABDA}"/>
              </a:ext>
            </a:extLst>
          </p:cNvPr>
          <p:cNvSpPr>
            <a:spLocks noGrp="1"/>
          </p:cNvSpPr>
          <p:nvPr>
            <p:ph type="body" sz="quarter" idx="12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Picture Placeholder 4">
            <a:extLst>
              <a:ext uri="{FF2B5EF4-FFF2-40B4-BE49-F238E27FC236}">
                <a16:creationId xmlns:a16="http://schemas.microsoft.com/office/drawing/2014/main" id="{597C51AF-DA62-562C-C1FA-78D0E3854847}"/>
              </a:ext>
            </a:extLst>
          </p:cNvPr>
          <p:cNvSpPr>
            <a:spLocks noGrp="1"/>
          </p:cNvSpPr>
          <p:nvPr>
            <p:ph type="pic" sz="quarter" idx="13"/>
          </p:nvPr>
        </p:nvSpPr>
        <p:spPr/>
      </p:sp>
    </p:spTree>
    <p:extLst>
      <p:ext uri="{BB962C8B-B14F-4D97-AF65-F5344CB8AC3E}">
        <p14:creationId xmlns:p14="http://schemas.microsoft.com/office/powerpoint/2010/main" val="227019096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 2013 - 2022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 2013 - 2022</Template>
  <TotalTime>13</TotalTime>
  <Words>135</Words>
  <Application>Microsoft Office PowerPoint</Application>
  <PresentationFormat>On-screen Show (4:3)</PresentationFormat>
  <Paragraphs>30</Paragraphs>
  <Slides>6</Slides>
  <Notes>5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Times New Roman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www.christianppttamil.com</dc:creator>
  <cp:lastModifiedBy>JOHNSON JOY</cp:lastModifiedBy>
  <cp:revision>16</cp:revision>
  <dcterms:created xsi:type="dcterms:W3CDTF">2024-03-09T15:16:34Z</dcterms:created>
  <dcterms:modified xsi:type="dcterms:W3CDTF">2024-12-31T07:23:25Z</dcterms:modified>
</cp:coreProperties>
</file>