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 name="Shape 10"/>
        <p:cNvGrpSpPr/>
        <p:nvPr/>
      </p:nvGrpSpPr>
      <p:grpSpPr>
        <a:xfrm>
          <a:off x="0" y="0"/>
          <a:ext cx="0" cy="0"/>
          <a:chOff x="0" y="0"/>
          <a:chExt cx="0" cy="0"/>
        </a:xfrm>
      </p:grpSpPr>
      <p:sp>
        <p:nvSpPr>
          <p:cNvPr id="11" name="Google Shape;1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 name="Google Shape;1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136d8582f1_1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136d8582f1_1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36d8582f1_1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36d8582f1_1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36d8582f1_1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36d8582f1_1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36d8582f1_1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36d8582f1_1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36d8582f1_1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36d8582f1_1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136d8582f1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136d8582f1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36d8582f1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36d8582f1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 name="Shape 17"/>
        <p:cNvGrpSpPr/>
        <p:nvPr/>
      </p:nvGrpSpPr>
      <p:grpSpPr>
        <a:xfrm>
          <a:off x="0" y="0"/>
          <a:ext cx="0" cy="0"/>
          <a:chOff x="0" y="0"/>
          <a:chExt cx="0" cy="0"/>
        </a:xfrm>
      </p:grpSpPr>
      <p:sp>
        <p:nvSpPr>
          <p:cNvPr id="18" name="Google Shape;18;g136d8582f1_1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 name="Google Shape;19;g136d8582f1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136d8582f1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 name="Google Shape;28;g136d8582f1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136d8582f1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 name="Google Shape;45;g136d8582f1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136d8582f1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136d8582f1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36d8582f1_1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136d8582f1_1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36d8582f1_1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136d8582f1_1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36d8582f1_1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36d8582f1_1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36d8582f1_1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136d8582f1_1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www.flaticon.com/" TargetMode="Externa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creativecommons.org/licenses/by/4.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s://slidesppt.com" TargetMode="External"/><Relationship Id="rId4" Type="http://schemas.openxmlformats.org/officeDocument/2006/relationships/hyperlink" Target="http://www.flaticon.com/authors/gregor-cresnar" TargetMode="External"/><Relationship Id="rId5" Type="http://schemas.openxmlformats.org/officeDocument/2006/relationships/hyperlink" Target="http://gratisography.com/" TargetMode="External"/><Relationship Id="rId6" Type="http://schemas.openxmlformats.org/officeDocument/2006/relationships/hyperlink" Target="https://www.google.com/fonts/" TargetMode="External"/><Relationship Id="rId7" Type="http://schemas.openxmlformats.org/officeDocument/2006/relationships/hyperlink" Target="https://slidesppt.com/international-company-free-presentation-templat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8.png"/><Relationship Id="rId7" Type="http://schemas.openxmlformats.org/officeDocument/2006/relationships/image" Target="../media/image3.png"/><Relationship Id="rId8"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gratisography.com/" TargetMode="External"/><Relationship Id="rId4" Type="http://schemas.openxmlformats.org/officeDocument/2006/relationships/image" Target="../media/image16.jpg"/><Relationship Id="rId5" Type="http://schemas.openxmlformats.org/officeDocument/2006/relationships/image" Target="../media/image18.jpg"/><Relationship Id="rId6"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 name="Shape 13"/>
        <p:cNvGrpSpPr/>
        <p:nvPr/>
      </p:nvGrpSpPr>
      <p:grpSpPr>
        <a:xfrm>
          <a:off x="0" y="0"/>
          <a:ext cx="0" cy="0"/>
          <a:chOff x="0" y="0"/>
          <a:chExt cx="0" cy="0"/>
        </a:xfrm>
      </p:grpSpPr>
      <p:sp>
        <p:nvSpPr>
          <p:cNvPr id="14" name="Google Shape;14;p3"/>
          <p:cNvSpPr txBox="1"/>
          <p:nvPr/>
        </p:nvSpPr>
        <p:spPr>
          <a:xfrm>
            <a:off x="1925850" y="2294975"/>
            <a:ext cx="5292300" cy="1445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s" sz="4800">
                <a:solidFill>
                  <a:srgbClr val="517EDA"/>
                </a:solidFill>
                <a:latin typeface="Oxygen"/>
                <a:ea typeface="Oxygen"/>
                <a:cs typeface="Oxygen"/>
                <a:sym typeface="Oxygen"/>
              </a:rPr>
              <a:t>COMPANY NAME</a:t>
            </a:r>
            <a:endParaRPr b="1" sz="4800">
              <a:solidFill>
                <a:srgbClr val="517EDA"/>
              </a:solidFill>
              <a:latin typeface="Oxygen"/>
              <a:ea typeface="Oxygen"/>
              <a:cs typeface="Oxygen"/>
              <a:sym typeface="Oxygen"/>
            </a:endParaRPr>
          </a:p>
        </p:txBody>
      </p:sp>
      <p:sp>
        <p:nvSpPr>
          <p:cNvPr id="15" name="Google Shape;15;p3"/>
          <p:cNvSpPr txBox="1"/>
          <p:nvPr/>
        </p:nvSpPr>
        <p:spPr>
          <a:xfrm>
            <a:off x="2131048" y="3563006"/>
            <a:ext cx="49074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2600">
                <a:solidFill>
                  <a:srgbClr val="63C094"/>
                </a:solidFill>
                <a:latin typeface="Calibri"/>
                <a:ea typeface="Calibri"/>
                <a:cs typeface="Calibri"/>
                <a:sym typeface="Calibri"/>
              </a:rPr>
              <a:t>Aenean aliquet volutpat </a:t>
            </a:r>
            <a:endParaRPr sz="2600">
              <a:solidFill>
                <a:srgbClr val="63C094"/>
              </a:solidFill>
              <a:latin typeface="Calibri"/>
              <a:ea typeface="Calibri"/>
              <a:cs typeface="Calibri"/>
              <a:sym typeface="Calibri"/>
            </a:endParaRPr>
          </a:p>
        </p:txBody>
      </p:sp>
      <p:pic>
        <p:nvPicPr>
          <p:cNvPr descr="worldwide.png" id="16" name="Google Shape;16;p3"/>
          <p:cNvPicPr preferRelativeResize="0"/>
          <p:nvPr/>
        </p:nvPicPr>
        <p:blipFill>
          <a:blip r:embed="rId3">
            <a:alphaModFix/>
          </a:blip>
          <a:stretch>
            <a:fillRect/>
          </a:stretch>
        </p:blipFill>
        <p:spPr>
          <a:xfrm>
            <a:off x="3808275" y="992775"/>
            <a:ext cx="1527450" cy="1527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2"/>
          <p:cNvSpPr/>
          <p:nvPr/>
        </p:nvSpPr>
        <p:spPr>
          <a:xfrm>
            <a:off x="318150" y="2479525"/>
            <a:ext cx="8517300" cy="1702800"/>
          </a:xfrm>
          <a:prstGeom prst="rect">
            <a:avLst/>
          </a:prstGeom>
          <a:solidFill>
            <a:srgbClr val="517E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43" name="Google Shape;143;p12"/>
          <p:cNvSpPr txBox="1"/>
          <p:nvPr/>
        </p:nvSpPr>
        <p:spPr>
          <a:xfrm>
            <a:off x="1912600"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latin typeface="Oxygen"/>
                <a:ea typeface="Oxygen"/>
                <a:cs typeface="Oxygen"/>
                <a:sym typeface="Oxygen"/>
              </a:rPr>
              <a:t>iOS Demo</a:t>
            </a:r>
            <a:endParaRPr b="1" sz="3800">
              <a:latin typeface="Oxygen"/>
              <a:ea typeface="Oxygen"/>
              <a:cs typeface="Oxygen"/>
              <a:sym typeface="Oxygen"/>
            </a:endParaRPr>
          </a:p>
        </p:txBody>
      </p:sp>
      <p:sp>
        <p:nvSpPr>
          <p:cNvPr id="144" name="Google Shape;144;p12"/>
          <p:cNvSpPr txBox="1"/>
          <p:nvPr/>
        </p:nvSpPr>
        <p:spPr>
          <a:xfrm>
            <a:off x="1912600" y="2684450"/>
            <a:ext cx="27939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Calibri"/>
              <a:ea typeface="Calibri"/>
              <a:cs typeface="Calibri"/>
              <a:sym typeface="Calibri"/>
            </a:endParaRPr>
          </a:p>
        </p:txBody>
      </p:sp>
      <p:pic>
        <p:nvPicPr>
          <p:cNvPr descr="ipone copia.png" id="145" name="Google Shape;145;p12"/>
          <p:cNvPicPr preferRelativeResize="0"/>
          <p:nvPr/>
        </p:nvPicPr>
        <p:blipFill>
          <a:blip r:embed="rId3">
            <a:alphaModFix/>
          </a:blip>
          <a:stretch>
            <a:fillRect/>
          </a:stretch>
        </p:blipFill>
        <p:spPr>
          <a:xfrm>
            <a:off x="5313696" y="904822"/>
            <a:ext cx="1645100" cy="3227150"/>
          </a:xfrm>
          <a:prstGeom prst="rect">
            <a:avLst/>
          </a:prstGeom>
          <a:noFill/>
          <a:ln>
            <a:noFill/>
          </a:ln>
        </p:spPr>
      </p:pic>
      <p:sp>
        <p:nvSpPr>
          <p:cNvPr id="146" name="Google Shape;146;p12"/>
          <p:cNvSpPr/>
          <p:nvPr/>
        </p:nvSpPr>
        <p:spPr>
          <a:xfrm>
            <a:off x="5514675" y="1451575"/>
            <a:ext cx="1252800" cy="2140800"/>
          </a:xfrm>
          <a:prstGeom prst="rect">
            <a:avLst/>
          </a:prstGeom>
          <a:solidFill>
            <a:srgbClr val="FFFFFF"/>
          </a:solidFill>
          <a:ln cap="flat" cmpd="sng" w="9525">
            <a:solidFill>
              <a:srgbClr val="517ED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2"/>
          <p:cNvSpPr/>
          <p:nvPr/>
        </p:nvSpPr>
        <p:spPr>
          <a:xfrm>
            <a:off x="5821425" y="2203550"/>
            <a:ext cx="629700" cy="629700"/>
          </a:xfrm>
          <a:prstGeom prst="ellipse">
            <a:avLst/>
          </a:prstGeom>
          <a:solidFill>
            <a:srgbClr val="63C0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2"/>
          <p:cNvSpPr txBox="1"/>
          <p:nvPr/>
        </p:nvSpPr>
        <p:spPr>
          <a:xfrm>
            <a:off x="5678900" y="2256550"/>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3"/>
          <p:cNvSpPr/>
          <p:nvPr/>
        </p:nvSpPr>
        <p:spPr>
          <a:xfrm>
            <a:off x="318150" y="2479525"/>
            <a:ext cx="8517300" cy="1702800"/>
          </a:xfrm>
          <a:prstGeom prst="rect">
            <a:avLst/>
          </a:prstGeom>
          <a:solidFill>
            <a:srgbClr val="517E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3"/>
          <p:cNvSpPr txBox="1"/>
          <p:nvPr/>
        </p:nvSpPr>
        <p:spPr>
          <a:xfrm>
            <a:off x="4720606" y="1112825"/>
            <a:ext cx="3934500" cy="45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s" sz="3800">
                <a:latin typeface="Oxygen"/>
                <a:ea typeface="Oxygen"/>
                <a:cs typeface="Oxygen"/>
                <a:sym typeface="Oxygen"/>
              </a:rPr>
              <a:t>Tablet</a:t>
            </a:r>
            <a:endParaRPr b="1" sz="3800">
              <a:latin typeface="Oxygen"/>
              <a:ea typeface="Oxygen"/>
              <a:cs typeface="Oxygen"/>
              <a:sym typeface="Oxygen"/>
            </a:endParaRPr>
          </a:p>
          <a:p>
            <a:pPr indent="0" lvl="0" marL="0" rtl="0" algn="l">
              <a:lnSpc>
                <a:spcPct val="100000"/>
              </a:lnSpc>
              <a:spcBef>
                <a:spcPts val="0"/>
              </a:spcBef>
              <a:spcAft>
                <a:spcPts val="0"/>
              </a:spcAft>
              <a:buNone/>
            </a:pPr>
            <a:r>
              <a:rPr b="1" lang="es" sz="3800">
                <a:latin typeface="Oxygen"/>
                <a:ea typeface="Oxygen"/>
                <a:cs typeface="Oxygen"/>
                <a:sym typeface="Oxygen"/>
              </a:rPr>
              <a:t>Demo</a:t>
            </a:r>
            <a:endParaRPr b="1" sz="3800">
              <a:latin typeface="Oxygen"/>
              <a:ea typeface="Oxygen"/>
              <a:cs typeface="Oxygen"/>
              <a:sym typeface="Oxygen"/>
            </a:endParaRPr>
          </a:p>
        </p:txBody>
      </p:sp>
      <p:sp>
        <p:nvSpPr>
          <p:cNvPr id="155" name="Google Shape;155;p13"/>
          <p:cNvSpPr txBox="1"/>
          <p:nvPr/>
        </p:nvSpPr>
        <p:spPr>
          <a:xfrm>
            <a:off x="4750875" y="2684450"/>
            <a:ext cx="28584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diam rhoncus a. </a:t>
            </a:r>
            <a:endParaRPr sz="1000">
              <a:solidFill>
                <a:srgbClr val="FFFFFF"/>
              </a:solidFill>
              <a:latin typeface="Calibri"/>
              <a:ea typeface="Calibri"/>
              <a:cs typeface="Calibri"/>
              <a:sym typeface="Calibri"/>
            </a:endParaRPr>
          </a:p>
        </p:txBody>
      </p:sp>
      <p:pic>
        <p:nvPicPr>
          <p:cNvPr descr="computer-tablet copia.png" id="156" name="Google Shape;156;p13"/>
          <p:cNvPicPr preferRelativeResize="0"/>
          <p:nvPr/>
        </p:nvPicPr>
        <p:blipFill>
          <a:blip r:embed="rId3">
            <a:alphaModFix/>
          </a:blip>
          <a:stretch>
            <a:fillRect/>
          </a:stretch>
        </p:blipFill>
        <p:spPr>
          <a:xfrm>
            <a:off x="1401075" y="959607"/>
            <a:ext cx="3050476" cy="3050476"/>
          </a:xfrm>
          <a:prstGeom prst="rect">
            <a:avLst/>
          </a:prstGeom>
          <a:noFill/>
          <a:ln>
            <a:noFill/>
          </a:ln>
        </p:spPr>
      </p:pic>
      <p:sp>
        <p:nvSpPr>
          <p:cNvPr id="157" name="Google Shape;157;p13"/>
          <p:cNvSpPr/>
          <p:nvPr/>
        </p:nvSpPr>
        <p:spPr>
          <a:xfrm>
            <a:off x="1961950" y="1232850"/>
            <a:ext cx="1948800" cy="2227200"/>
          </a:xfrm>
          <a:prstGeom prst="roundRect">
            <a:avLst>
              <a:gd fmla="val 1700" name="adj"/>
            </a:avLst>
          </a:prstGeom>
          <a:solidFill>
            <a:srgbClr val="FFFFFF"/>
          </a:solidFill>
          <a:ln cap="flat" cmpd="sng" w="9525">
            <a:solidFill>
              <a:srgbClr val="517ED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3"/>
          <p:cNvSpPr/>
          <p:nvPr/>
        </p:nvSpPr>
        <p:spPr>
          <a:xfrm>
            <a:off x="2611488" y="2169988"/>
            <a:ext cx="629700" cy="629700"/>
          </a:xfrm>
          <a:prstGeom prst="ellipse">
            <a:avLst/>
          </a:prstGeom>
          <a:solidFill>
            <a:srgbClr val="63C0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3"/>
          <p:cNvSpPr txBox="1"/>
          <p:nvPr/>
        </p:nvSpPr>
        <p:spPr>
          <a:xfrm>
            <a:off x="2468963" y="2222988"/>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4"/>
          <p:cNvSpPr/>
          <p:nvPr/>
        </p:nvSpPr>
        <p:spPr>
          <a:xfrm>
            <a:off x="318150" y="2479525"/>
            <a:ext cx="8517300" cy="1702800"/>
          </a:xfrm>
          <a:prstGeom prst="rect">
            <a:avLst/>
          </a:prstGeom>
          <a:solidFill>
            <a:srgbClr val="517E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65" name="Google Shape;165;p14"/>
          <p:cNvSpPr txBox="1"/>
          <p:nvPr/>
        </p:nvSpPr>
        <p:spPr>
          <a:xfrm>
            <a:off x="1836400" y="11890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latin typeface="Oxygen"/>
                <a:ea typeface="Oxygen"/>
                <a:cs typeface="Oxygen"/>
                <a:sym typeface="Oxygen"/>
              </a:rPr>
              <a:t>Computer</a:t>
            </a:r>
            <a:endParaRPr b="1" sz="3800">
              <a:latin typeface="Oxygen"/>
              <a:ea typeface="Oxygen"/>
              <a:cs typeface="Oxygen"/>
              <a:sym typeface="Oxygen"/>
            </a:endParaRPr>
          </a:p>
          <a:p>
            <a:pPr indent="0" lvl="0" marL="0" rtl="0" algn="l">
              <a:spcBef>
                <a:spcPts val="0"/>
              </a:spcBef>
              <a:spcAft>
                <a:spcPts val="0"/>
              </a:spcAft>
              <a:buNone/>
            </a:pPr>
            <a:r>
              <a:rPr b="1" lang="es" sz="3800">
                <a:latin typeface="Oxygen"/>
                <a:ea typeface="Oxygen"/>
                <a:cs typeface="Oxygen"/>
                <a:sym typeface="Oxygen"/>
              </a:rPr>
              <a:t>Demo</a:t>
            </a:r>
            <a:endParaRPr b="1" sz="3800">
              <a:latin typeface="Oxygen"/>
              <a:ea typeface="Oxygen"/>
              <a:cs typeface="Oxygen"/>
              <a:sym typeface="Oxygen"/>
            </a:endParaRPr>
          </a:p>
        </p:txBody>
      </p:sp>
      <p:sp>
        <p:nvSpPr>
          <p:cNvPr id="166" name="Google Shape;166;p14"/>
          <p:cNvSpPr txBox="1"/>
          <p:nvPr/>
        </p:nvSpPr>
        <p:spPr>
          <a:xfrm>
            <a:off x="1912600" y="2684450"/>
            <a:ext cx="27939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Calibri"/>
              <a:ea typeface="Calibri"/>
              <a:cs typeface="Calibri"/>
              <a:sym typeface="Calibri"/>
            </a:endParaRPr>
          </a:p>
        </p:txBody>
      </p:sp>
      <p:pic>
        <p:nvPicPr>
          <p:cNvPr descr="computer-screen copia.png" id="167" name="Google Shape;167;p14"/>
          <p:cNvPicPr preferRelativeResize="0"/>
          <p:nvPr/>
        </p:nvPicPr>
        <p:blipFill>
          <a:blip r:embed="rId3">
            <a:alphaModFix/>
          </a:blip>
          <a:stretch>
            <a:fillRect/>
          </a:stretch>
        </p:blipFill>
        <p:spPr>
          <a:xfrm>
            <a:off x="4784100" y="926367"/>
            <a:ext cx="3116724" cy="3116724"/>
          </a:xfrm>
          <a:prstGeom prst="rect">
            <a:avLst/>
          </a:prstGeom>
          <a:noFill/>
          <a:ln>
            <a:noFill/>
          </a:ln>
        </p:spPr>
      </p:pic>
      <p:sp>
        <p:nvSpPr>
          <p:cNvPr id="168" name="Google Shape;168;p14"/>
          <p:cNvSpPr/>
          <p:nvPr/>
        </p:nvSpPr>
        <p:spPr>
          <a:xfrm>
            <a:off x="4957900" y="1337975"/>
            <a:ext cx="2793900" cy="1863300"/>
          </a:xfrm>
          <a:prstGeom prst="rect">
            <a:avLst/>
          </a:prstGeom>
          <a:solidFill>
            <a:srgbClr val="FFFFFF"/>
          </a:solidFill>
          <a:ln cap="flat" cmpd="sng" w="9525">
            <a:solidFill>
              <a:srgbClr val="517ED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4"/>
          <p:cNvSpPr/>
          <p:nvPr/>
        </p:nvSpPr>
        <p:spPr>
          <a:xfrm>
            <a:off x="6040025" y="1954775"/>
            <a:ext cx="629700" cy="629700"/>
          </a:xfrm>
          <a:prstGeom prst="ellipse">
            <a:avLst/>
          </a:prstGeom>
          <a:solidFill>
            <a:srgbClr val="63C0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4"/>
          <p:cNvSpPr txBox="1"/>
          <p:nvPr/>
        </p:nvSpPr>
        <p:spPr>
          <a:xfrm>
            <a:off x="5897500" y="200777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5"/>
          <p:cNvSpPr txBox="1"/>
          <p:nvPr/>
        </p:nvSpPr>
        <p:spPr>
          <a:xfrm>
            <a:off x="1879375" y="464425"/>
            <a:ext cx="5385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17EDA"/>
                </a:solidFill>
                <a:latin typeface="Oxygen"/>
                <a:ea typeface="Oxygen"/>
                <a:cs typeface="Oxygen"/>
                <a:sym typeface="Oxygen"/>
              </a:rPr>
              <a:t>Fusce facilisis felis</a:t>
            </a:r>
            <a:endParaRPr b="1" sz="3800">
              <a:solidFill>
                <a:srgbClr val="517EDA"/>
              </a:solidFill>
              <a:latin typeface="Oxygen"/>
              <a:ea typeface="Oxygen"/>
              <a:cs typeface="Oxygen"/>
              <a:sym typeface="Oxygen"/>
            </a:endParaRPr>
          </a:p>
        </p:txBody>
      </p:sp>
      <p:sp>
        <p:nvSpPr>
          <p:cNvPr id="176" name="Google Shape;176;p15"/>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63C094"/>
                </a:solidFill>
                <a:latin typeface="Calibri"/>
                <a:ea typeface="Calibri"/>
                <a:cs typeface="Calibri"/>
                <a:sym typeface="Calibri"/>
              </a:rPr>
              <a:t>In felis arcu, pellentesque eg</a:t>
            </a:r>
            <a:endParaRPr sz="1600">
              <a:solidFill>
                <a:srgbClr val="63C094"/>
              </a:solidFill>
              <a:latin typeface="Calibri"/>
              <a:ea typeface="Calibri"/>
              <a:cs typeface="Calibri"/>
              <a:sym typeface="Calibri"/>
            </a:endParaRPr>
          </a:p>
          <a:p>
            <a:pPr indent="0" lvl="0" marL="0" rtl="0" algn="ctr">
              <a:lnSpc>
                <a:spcPct val="115000"/>
              </a:lnSpc>
              <a:spcBef>
                <a:spcPts val="1600"/>
              </a:spcBef>
              <a:spcAft>
                <a:spcPts val="1600"/>
              </a:spcAft>
              <a:buNone/>
            </a:pPr>
            <a:r>
              <a:t/>
            </a:r>
            <a:endParaRPr sz="1600">
              <a:solidFill>
                <a:srgbClr val="63C094"/>
              </a:solidFill>
              <a:latin typeface="Open Sans"/>
              <a:ea typeface="Open Sans"/>
              <a:cs typeface="Open Sans"/>
              <a:sym typeface="Open Sans"/>
            </a:endParaRPr>
          </a:p>
        </p:txBody>
      </p:sp>
      <p:sp>
        <p:nvSpPr>
          <p:cNvPr id="177" name="Google Shape;177;p15"/>
          <p:cNvSpPr txBox="1"/>
          <p:nvPr/>
        </p:nvSpPr>
        <p:spPr>
          <a:xfrm>
            <a:off x="1047268" y="2096678"/>
            <a:ext cx="3459000" cy="128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132A5A"/>
                </a:solidFill>
                <a:latin typeface="Calibri"/>
                <a:ea typeface="Calibri"/>
                <a:cs typeface="Calibri"/>
                <a:sym typeface="Calibri"/>
              </a:rPr>
              <a:t>Lorem ipsum dolor sit amet, consectetur adipiscing elit. Aliquam libero tortor, viverra eu rhoncus quis, vehicula ac lorem. Quisque vulputate lectus nibh, sed dictum diam rhoncus a. Sed in lacus et tortor condimentum dapibus. Fusce facilisis felis porta mi aliquam pretium. Ut viverra consectetur tincidunt. Cras viverra leo non ultricies consectetur. Nulla auctor elit purus, ut viverra quam accumsan vel.</a:t>
            </a:r>
            <a:endParaRPr sz="900">
              <a:solidFill>
                <a:srgbClr val="132A5A"/>
              </a:solidFill>
              <a:latin typeface="Calibri"/>
              <a:ea typeface="Calibri"/>
              <a:cs typeface="Calibri"/>
              <a:sym typeface="Calibri"/>
            </a:endParaRPr>
          </a:p>
        </p:txBody>
      </p:sp>
      <p:sp>
        <p:nvSpPr>
          <p:cNvPr id="178" name="Google Shape;178;p15"/>
          <p:cNvSpPr txBox="1"/>
          <p:nvPr/>
        </p:nvSpPr>
        <p:spPr>
          <a:xfrm>
            <a:off x="1047250" y="1758325"/>
            <a:ext cx="20667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517EDA"/>
                </a:solidFill>
                <a:latin typeface="Calibri"/>
                <a:ea typeface="Calibri"/>
                <a:cs typeface="Calibri"/>
                <a:sym typeface="Calibri"/>
              </a:rPr>
              <a:t>Curabitur ante libero</a:t>
            </a:r>
            <a:endParaRPr b="1" sz="1200">
              <a:solidFill>
                <a:srgbClr val="517EDA"/>
              </a:solidFill>
              <a:latin typeface="Calibri"/>
              <a:ea typeface="Calibri"/>
              <a:cs typeface="Calibri"/>
              <a:sym typeface="Calibri"/>
            </a:endParaRPr>
          </a:p>
        </p:txBody>
      </p:sp>
      <p:sp>
        <p:nvSpPr>
          <p:cNvPr id="179" name="Google Shape;179;p15"/>
          <p:cNvSpPr txBox="1"/>
          <p:nvPr/>
        </p:nvSpPr>
        <p:spPr>
          <a:xfrm>
            <a:off x="1047267" y="3592924"/>
            <a:ext cx="3193800" cy="84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132A5A"/>
                </a:solidFill>
                <a:latin typeface="Calibri"/>
                <a:ea typeface="Calibri"/>
                <a:cs typeface="Calibri"/>
                <a:sym typeface="Calibri"/>
              </a:rPr>
              <a:t>You can get more graphics in </a:t>
            </a:r>
            <a:r>
              <a:rPr b="1" lang="es" sz="1000" u="sng">
                <a:solidFill>
                  <a:srgbClr val="132A5A"/>
                </a:solidFill>
                <a:latin typeface="Calibri"/>
                <a:ea typeface="Calibri"/>
                <a:cs typeface="Calibri"/>
                <a:sym typeface="Calibri"/>
                <a:hlinkClick r:id="rId3">
                  <a:extLst>
                    <a:ext uri="{A12FA001-AC4F-418D-AE19-62706E023703}">
                      <ahyp:hlinkClr val="tx"/>
                    </a:ext>
                  </a:extLst>
                </a:hlinkClick>
              </a:rPr>
              <a:t>www.flaticon.com</a:t>
            </a:r>
            <a:endParaRPr b="1" sz="1000">
              <a:solidFill>
                <a:srgbClr val="132A5A"/>
              </a:solidFill>
              <a:latin typeface="Calibri"/>
              <a:ea typeface="Calibri"/>
              <a:cs typeface="Calibri"/>
              <a:sym typeface="Calibri"/>
            </a:endParaRPr>
          </a:p>
        </p:txBody>
      </p:sp>
      <p:pic>
        <p:nvPicPr>
          <p:cNvPr descr="dollar-symbol-1.png" id="180" name="Google Shape;180;p15"/>
          <p:cNvPicPr preferRelativeResize="0"/>
          <p:nvPr/>
        </p:nvPicPr>
        <p:blipFill>
          <a:blip r:embed="rId4">
            <a:alphaModFix/>
          </a:blip>
          <a:stretch>
            <a:fillRect/>
          </a:stretch>
        </p:blipFill>
        <p:spPr>
          <a:xfrm>
            <a:off x="5122100" y="1462775"/>
            <a:ext cx="2824925" cy="28249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6"/>
          <p:cNvSpPr txBox="1"/>
          <p:nvPr/>
        </p:nvSpPr>
        <p:spPr>
          <a:xfrm>
            <a:off x="1707025" y="464425"/>
            <a:ext cx="5729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17EDA"/>
                </a:solidFill>
                <a:latin typeface="Oxygen"/>
                <a:ea typeface="Oxygen"/>
                <a:cs typeface="Oxygen"/>
                <a:sym typeface="Oxygen"/>
              </a:rPr>
              <a:t>Quisque vulputate</a:t>
            </a:r>
            <a:endParaRPr b="1" sz="3800">
              <a:solidFill>
                <a:srgbClr val="517EDA"/>
              </a:solidFill>
              <a:latin typeface="Oxygen"/>
              <a:ea typeface="Oxygen"/>
              <a:cs typeface="Oxygen"/>
              <a:sym typeface="Oxygen"/>
            </a:endParaRPr>
          </a:p>
        </p:txBody>
      </p:sp>
      <p:sp>
        <p:nvSpPr>
          <p:cNvPr id="186" name="Google Shape;186;p16"/>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63C094"/>
                </a:solidFill>
                <a:latin typeface="Calibri"/>
                <a:ea typeface="Calibri"/>
                <a:cs typeface="Calibri"/>
                <a:sym typeface="Calibri"/>
              </a:rPr>
              <a:t>In felis arcu, pellentesque eg</a:t>
            </a:r>
            <a:endParaRPr sz="1600">
              <a:solidFill>
                <a:srgbClr val="63C094"/>
              </a:solidFill>
              <a:latin typeface="Calibri"/>
              <a:ea typeface="Calibri"/>
              <a:cs typeface="Calibri"/>
              <a:sym typeface="Calibri"/>
            </a:endParaRPr>
          </a:p>
          <a:p>
            <a:pPr indent="0" lvl="0" marL="0" rtl="0" algn="ctr">
              <a:lnSpc>
                <a:spcPct val="115000"/>
              </a:lnSpc>
              <a:spcBef>
                <a:spcPts val="1600"/>
              </a:spcBef>
              <a:spcAft>
                <a:spcPts val="1600"/>
              </a:spcAft>
              <a:buNone/>
            </a:pPr>
            <a:r>
              <a:t/>
            </a:r>
            <a:endParaRPr sz="1600">
              <a:solidFill>
                <a:srgbClr val="63C094"/>
              </a:solidFill>
              <a:latin typeface="Calibri"/>
              <a:ea typeface="Calibri"/>
              <a:cs typeface="Calibri"/>
              <a:sym typeface="Calibri"/>
            </a:endParaRPr>
          </a:p>
        </p:txBody>
      </p:sp>
      <p:sp>
        <p:nvSpPr>
          <p:cNvPr id="187" name="Google Shape;187;p16"/>
          <p:cNvSpPr txBox="1"/>
          <p:nvPr/>
        </p:nvSpPr>
        <p:spPr>
          <a:xfrm>
            <a:off x="4596900" y="2303275"/>
            <a:ext cx="3741300" cy="157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132A5A"/>
                </a:solidFill>
                <a:latin typeface="Calibri"/>
                <a:ea typeface="Calibri"/>
                <a:cs typeface="Calibri"/>
                <a:sym typeface="Calibri"/>
              </a:rPr>
              <a:t>Lorem ipsum dolor sit amet, consectetur adipiscing elit. Aliquam libero tortor, viverra eu rhoncus quis, vehicula ac lorem. Quisque vulputate lectus nibh, sed dictum diam rhoncus a. Sed in lacus et tortor condimentum dapibus. Fusce facilisis felis porta mi aliquam pretium. Ut viverra consectetur tincidunt. Cras viverra leo non ultricies consectetur. Nulla auctor elit purus, ut viverra quam accumsan vel.</a:t>
            </a:r>
            <a:endParaRPr sz="900">
              <a:solidFill>
                <a:srgbClr val="132A5A"/>
              </a:solidFill>
              <a:latin typeface="Calibri"/>
              <a:ea typeface="Calibri"/>
              <a:cs typeface="Calibri"/>
              <a:sym typeface="Calibri"/>
            </a:endParaRPr>
          </a:p>
          <a:p>
            <a:pPr indent="0" lvl="0" marL="0" rtl="0" algn="l">
              <a:spcBef>
                <a:spcPts val="0"/>
              </a:spcBef>
              <a:spcAft>
                <a:spcPts val="0"/>
              </a:spcAft>
              <a:buNone/>
            </a:pPr>
            <a:r>
              <a:t/>
            </a:r>
            <a:endParaRPr sz="900">
              <a:solidFill>
                <a:srgbClr val="132A5A"/>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s" sz="900">
                <a:solidFill>
                  <a:srgbClr val="132A5A"/>
                </a:solidFill>
                <a:latin typeface="Calibri"/>
                <a:ea typeface="Calibri"/>
                <a:cs typeface="Calibri"/>
                <a:sym typeface="Calibri"/>
              </a:rPr>
              <a:t>Fusce facilisis felis porta mi aliquam pretium. Ut viverra consectetur tincidunt. Cras viverra leo non ultricies consectetur. Nulla auctor elit purus, ut viverra quam accumsan vel.</a:t>
            </a:r>
            <a:endParaRPr sz="900">
              <a:solidFill>
                <a:srgbClr val="132A5A"/>
              </a:solidFill>
              <a:latin typeface="Calibri"/>
              <a:ea typeface="Calibri"/>
              <a:cs typeface="Calibri"/>
              <a:sym typeface="Calibri"/>
            </a:endParaRPr>
          </a:p>
        </p:txBody>
      </p:sp>
      <p:sp>
        <p:nvSpPr>
          <p:cNvPr id="188" name="Google Shape;188;p16"/>
          <p:cNvSpPr txBox="1"/>
          <p:nvPr/>
        </p:nvSpPr>
        <p:spPr>
          <a:xfrm>
            <a:off x="4596888" y="1858880"/>
            <a:ext cx="1476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132A5A"/>
                </a:solidFill>
                <a:latin typeface="Calibri"/>
                <a:ea typeface="Calibri"/>
                <a:cs typeface="Calibri"/>
                <a:sym typeface="Calibri"/>
              </a:rPr>
              <a:t>Curabitur ante libero</a:t>
            </a:r>
            <a:endParaRPr b="1" sz="1200">
              <a:solidFill>
                <a:srgbClr val="132A5A"/>
              </a:solidFill>
              <a:latin typeface="Calibri"/>
              <a:ea typeface="Calibri"/>
              <a:cs typeface="Calibri"/>
              <a:sym typeface="Calibri"/>
            </a:endParaRPr>
          </a:p>
        </p:txBody>
      </p:sp>
      <p:pic>
        <p:nvPicPr>
          <p:cNvPr descr="networking-2.png" id="189" name="Google Shape;189;p16"/>
          <p:cNvPicPr preferRelativeResize="0"/>
          <p:nvPr/>
        </p:nvPicPr>
        <p:blipFill>
          <a:blip r:embed="rId3">
            <a:alphaModFix/>
          </a:blip>
          <a:stretch>
            <a:fillRect/>
          </a:stretch>
        </p:blipFill>
        <p:spPr>
          <a:xfrm>
            <a:off x="1232175" y="1545550"/>
            <a:ext cx="2638725" cy="26387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7"/>
          <p:cNvSpPr txBox="1"/>
          <p:nvPr/>
        </p:nvSpPr>
        <p:spPr>
          <a:xfrm>
            <a:off x="661525" y="4115200"/>
            <a:ext cx="79419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s" sz="900">
                <a:solidFill>
                  <a:srgbClr val="132A5A"/>
                </a:solidFill>
                <a:latin typeface="Calibri"/>
                <a:ea typeface="Calibri"/>
                <a:cs typeface="Calibri"/>
                <a:sym typeface="Calibri"/>
              </a:rPr>
              <a:t>Important:</a:t>
            </a:r>
            <a:r>
              <a:rPr lang="es" sz="900">
                <a:solidFill>
                  <a:srgbClr val="132A5A"/>
                </a:solidFill>
                <a:latin typeface="Calibri"/>
                <a:ea typeface="Calibri"/>
                <a:cs typeface="Calibri"/>
                <a:sym typeface="Calibri"/>
              </a:rPr>
              <a:t> All our templates are free to use under </a:t>
            </a:r>
            <a:r>
              <a:rPr lang="es" sz="900" u="sng">
                <a:solidFill>
                  <a:srgbClr val="132A5A"/>
                </a:solidFill>
                <a:latin typeface="Calibri"/>
                <a:ea typeface="Calibri"/>
                <a:cs typeface="Calibri"/>
                <a:sym typeface="Calibri"/>
                <a:hlinkClick r:id="rId3">
                  <a:extLst>
                    <a:ext uri="{A12FA001-AC4F-418D-AE19-62706E023703}">
                      <ahyp:hlinkClr val="tx"/>
                    </a:ext>
                  </a:extLst>
                </a:hlinkClick>
              </a:rPr>
              <a:t>Creative Commons Attribution License</a:t>
            </a:r>
            <a:r>
              <a:rPr lang="es" sz="900">
                <a:solidFill>
                  <a:srgbClr val="132A5A"/>
                </a:solidFill>
                <a:latin typeface="Calibri"/>
                <a:ea typeface="Calibri"/>
                <a:cs typeface="Calibri"/>
                <a:sym typeface="Calibri"/>
              </a:rPr>
              <a:t>. If you use the graphic assets (photos, icons and typographies) included in this Google Slides Templates you must keep the Credits slide or add all attributions in the last slide notes.</a:t>
            </a:r>
            <a:endParaRPr sz="900">
              <a:solidFill>
                <a:srgbClr val="132A5A"/>
              </a:solidFill>
              <a:latin typeface="Calibri"/>
              <a:ea typeface="Calibri"/>
              <a:cs typeface="Calibri"/>
              <a:sym typeface="Calibri"/>
            </a:endParaRPr>
          </a:p>
          <a:p>
            <a:pPr indent="0" lvl="0" marL="0" marR="0" rtl="0" algn="just">
              <a:lnSpc>
                <a:spcPct val="130000"/>
              </a:lnSpc>
              <a:spcBef>
                <a:spcPts val="1000"/>
              </a:spcBef>
              <a:spcAft>
                <a:spcPts val="0"/>
              </a:spcAft>
              <a:buNone/>
            </a:pPr>
            <a:r>
              <a:t/>
            </a:r>
            <a:endParaRPr sz="900">
              <a:solidFill>
                <a:srgbClr val="132A5A"/>
              </a:solidFill>
              <a:latin typeface="Calibri"/>
              <a:ea typeface="Calibri"/>
              <a:cs typeface="Calibri"/>
              <a:sym typeface="Calibri"/>
            </a:endParaRPr>
          </a:p>
        </p:txBody>
      </p:sp>
      <p:sp>
        <p:nvSpPr>
          <p:cNvPr id="195" name="Google Shape;195;p17"/>
          <p:cNvSpPr txBox="1"/>
          <p:nvPr/>
        </p:nvSpPr>
        <p:spPr>
          <a:xfrm>
            <a:off x="664390" y="1845747"/>
            <a:ext cx="30729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132A5A"/>
                </a:solidFill>
                <a:latin typeface="Calibri"/>
                <a:ea typeface="Calibri"/>
                <a:cs typeface="Calibri"/>
                <a:sym typeface="Calibri"/>
              </a:rPr>
              <a:t>Open in Google Slides</a:t>
            </a:r>
            <a:endParaRPr sz="2200">
              <a:solidFill>
                <a:srgbClr val="132A5A"/>
              </a:solidFill>
              <a:latin typeface="Calibri"/>
              <a:ea typeface="Calibri"/>
              <a:cs typeface="Calibri"/>
              <a:sym typeface="Calibri"/>
            </a:endParaRPr>
          </a:p>
        </p:txBody>
      </p:sp>
      <p:sp>
        <p:nvSpPr>
          <p:cNvPr id="196" name="Google Shape;196;p17"/>
          <p:cNvSpPr txBox="1"/>
          <p:nvPr/>
        </p:nvSpPr>
        <p:spPr>
          <a:xfrm>
            <a:off x="4819073" y="1845747"/>
            <a:ext cx="30729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132A5A"/>
                </a:solidFill>
                <a:latin typeface="Calibri"/>
                <a:ea typeface="Calibri"/>
                <a:cs typeface="Calibri"/>
                <a:sym typeface="Calibri"/>
              </a:rPr>
              <a:t>Open in PowerPoint®</a:t>
            </a:r>
            <a:endParaRPr sz="2200">
              <a:solidFill>
                <a:srgbClr val="132A5A"/>
              </a:solidFill>
              <a:latin typeface="Calibri"/>
              <a:ea typeface="Calibri"/>
              <a:cs typeface="Calibri"/>
              <a:sym typeface="Calibri"/>
            </a:endParaRPr>
          </a:p>
        </p:txBody>
      </p:sp>
      <p:sp>
        <p:nvSpPr>
          <p:cNvPr id="197" name="Google Shape;197;p17"/>
          <p:cNvSpPr txBox="1"/>
          <p:nvPr/>
        </p:nvSpPr>
        <p:spPr>
          <a:xfrm>
            <a:off x="3126175" y="212760"/>
            <a:ext cx="2891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17EDA"/>
                </a:solidFill>
                <a:latin typeface="Oxygen"/>
                <a:ea typeface="Oxygen"/>
                <a:cs typeface="Oxygen"/>
                <a:sym typeface="Oxygen"/>
              </a:rPr>
              <a:t>Instructions</a:t>
            </a:r>
            <a:endParaRPr b="1" sz="3800">
              <a:solidFill>
                <a:srgbClr val="517EDA"/>
              </a:solidFill>
              <a:latin typeface="Oxygen"/>
              <a:ea typeface="Oxygen"/>
              <a:cs typeface="Oxygen"/>
              <a:sym typeface="Oxygen"/>
            </a:endParaRPr>
          </a:p>
        </p:txBody>
      </p:sp>
      <p:sp>
        <p:nvSpPr>
          <p:cNvPr id="198" name="Google Shape;198;p17"/>
          <p:cNvSpPr txBox="1"/>
          <p:nvPr/>
        </p:nvSpPr>
        <p:spPr>
          <a:xfrm>
            <a:off x="2249850" y="785460"/>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63C094"/>
                </a:solidFill>
                <a:latin typeface="Calibri"/>
                <a:ea typeface="Calibri"/>
                <a:cs typeface="Calibri"/>
                <a:sym typeface="Calibri"/>
              </a:rPr>
              <a:t>How to work with this template?</a:t>
            </a:r>
            <a:endParaRPr sz="1600">
              <a:solidFill>
                <a:srgbClr val="63C094"/>
              </a:solidFill>
              <a:latin typeface="Calibri"/>
              <a:ea typeface="Calibri"/>
              <a:cs typeface="Calibri"/>
              <a:sym typeface="Calibri"/>
            </a:endParaRPr>
          </a:p>
        </p:txBody>
      </p:sp>
      <p:sp>
        <p:nvSpPr>
          <p:cNvPr id="199" name="Google Shape;199;p17"/>
          <p:cNvSpPr txBox="1"/>
          <p:nvPr/>
        </p:nvSpPr>
        <p:spPr>
          <a:xfrm>
            <a:off x="661525" y="1186675"/>
            <a:ext cx="7829100" cy="5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132A5A"/>
                </a:solidFill>
                <a:latin typeface="Calibri"/>
                <a:ea typeface="Calibri"/>
                <a:cs typeface="Calibri"/>
                <a:sym typeface="Calibri"/>
              </a:rPr>
              <a:t>Open the presentation from the Google Slides Viewer (gear icon) or press the button below. </a:t>
            </a:r>
            <a:r>
              <a:rPr b="1" lang="es" sz="1200">
                <a:solidFill>
                  <a:srgbClr val="132A5A"/>
                </a:solidFill>
                <a:latin typeface="Calibri"/>
                <a:ea typeface="Calibri"/>
                <a:cs typeface="Calibri"/>
                <a:sym typeface="Calibri"/>
              </a:rPr>
              <a:t>In order to be able to edit the presentation in Google Slides, you must own a Google® Account and be logged in.</a:t>
            </a:r>
            <a:endParaRPr i="1" sz="2200">
              <a:solidFill>
                <a:srgbClr val="132A5A"/>
              </a:solidFill>
              <a:latin typeface="Calibri"/>
              <a:ea typeface="Calibri"/>
              <a:cs typeface="Calibri"/>
              <a:sym typeface="Calibri"/>
            </a:endParaRPr>
          </a:p>
        </p:txBody>
      </p:sp>
      <p:sp>
        <p:nvSpPr>
          <p:cNvPr id="200" name="Google Shape;200;p17"/>
          <p:cNvSpPr txBox="1"/>
          <p:nvPr/>
        </p:nvSpPr>
        <p:spPr>
          <a:xfrm>
            <a:off x="669774" y="2416645"/>
            <a:ext cx="3733200" cy="156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132A5A"/>
                </a:solidFill>
                <a:latin typeface="Calibri"/>
                <a:ea typeface="Calibri"/>
                <a:cs typeface="Calibri"/>
                <a:sym typeface="Calibri"/>
              </a:rPr>
              <a:t>Please navigate to the </a:t>
            </a:r>
            <a:r>
              <a:rPr b="1" lang="es" sz="1200">
                <a:solidFill>
                  <a:srgbClr val="132A5A"/>
                </a:solidFill>
                <a:latin typeface="Calibri"/>
                <a:ea typeface="Calibri"/>
                <a:cs typeface="Calibri"/>
                <a:sym typeface="Calibri"/>
              </a:rPr>
              <a:t>File</a:t>
            </a:r>
            <a:r>
              <a:rPr lang="es" sz="1200">
                <a:solidFill>
                  <a:srgbClr val="132A5A"/>
                </a:solidFill>
                <a:latin typeface="Calibri"/>
                <a:ea typeface="Calibri"/>
                <a:cs typeface="Calibri"/>
                <a:sym typeface="Calibri"/>
              </a:rPr>
              <a:t> menu and select </a:t>
            </a:r>
            <a:r>
              <a:rPr b="1" lang="es" sz="1200">
                <a:solidFill>
                  <a:srgbClr val="132A5A"/>
                </a:solidFill>
                <a:latin typeface="Calibri"/>
                <a:ea typeface="Calibri"/>
                <a:cs typeface="Calibri"/>
                <a:sym typeface="Calibri"/>
              </a:rPr>
              <a:t>Make a copy</a:t>
            </a:r>
            <a:r>
              <a:rPr lang="es" sz="1200">
                <a:solidFill>
                  <a:srgbClr val="132A5A"/>
                </a:solidFill>
                <a:latin typeface="Calibri"/>
                <a:ea typeface="Calibri"/>
                <a:cs typeface="Calibri"/>
                <a:sym typeface="Calibri"/>
              </a:rPr>
              <a:t>. </a:t>
            </a:r>
            <a:endParaRPr sz="1200">
              <a:solidFill>
                <a:srgbClr val="132A5A"/>
              </a:solidFill>
              <a:latin typeface="Calibri"/>
              <a:ea typeface="Calibri"/>
              <a:cs typeface="Calibri"/>
              <a:sym typeface="Calibri"/>
            </a:endParaRPr>
          </a:p>
          <a:p>
            <a:pPr indent="0" lvl="0" marL="0" rtl="0" algn="l">
              <a:lnSpc>
                <a:spcPct val="115000"/>
              </a:lnSpc>
              <a:spcBef>
                <a:spcPts val="1600"/>
              </a:spcBef>
              <a:spcAft>
                <a:spcPts val="0"/>
              </a:spcAft>
              <a:buNone/>
            </a:pPr>
            <a:r>
              <a:rPr lang="es" sz="1200">
                <a:solidFill>
                  <a:srgbClr val="132A5A"/>
                </a:solidFill>
                <a:latin typeface="Calibri"/>
                <a:ea typeface="Calibri"/>
                <a:cs typeface="Calibri"/>
                <a:sym typeface="Calibri"/>
              </a:rPr>
              <a:t>A new Google Slides Editor will open with an editable copy of the template. This copy will be created in your Google Drive® account.</a:t>
            </a:r>
            <a:endParaRPr sz="1200">
              <a:solidFill>
                <a:srgbClr val="132A5A"/>
              </a:solidFill>
              <a:latin typeface="Calibri"/>
              <a:ea typeface="Calibri"/>
              <a:cs typeface="Calibri"/>
              <a:sym typeface="Calibri"/>
            </a:endParaRPr>
          </a:p>
          <a:p>
            <a:pPr indent="0" lvl="0" marL="0" rtl="0" algn="l">
              <a:lnSpc>
                <a:spcPct val="115000"/>
              </a:lnSpc>
              <a:spcBef>
                <a:spcPts val="1600"/>
              </a:spcBef>
              <a:spcAft>
                <a:spcPts val="1600"/>
              </a:spcAft>
              <a:buNone/>
            </a:pPr>
            <a:r>
              <a:t/>
            </a:r>
            <a:endParaRPr sz="1200">
              <a:solidFill>
                <a:srgbClr val="132A5A"/>
              </a:solidFill>
              <a:latin typeface="Calibri"/>
              <a:ea typeface="Calibri"/>
              <a:cs typeface="Calibri"/>
              <a:sym typeface="Calibri"/>
            </a:endParaRPr>
          </a:p>
        </p:txBody>
      </p:sp>
      <p:sp>
        <p:nvSpPr>
          <p:cNvPr id="201" name="Google Shape;201;p17"/>
          <p:cNvSpPr txBox="1"/>
          <p:nvPr/>
        </p:nvSpPr>
        <p:spPr>
          <a:xfrm>
            <a:off x="4819073" y="2416645"/>
            <a:ext cx="3733200" cy="161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132A5A"/>
                </a:solidFill>
                <a:latin typeface="Calibri"/>
                <a:ea typeface="Calibri"/>
                <a:cs typeface="Calibri"/>
                <a:sym typeface="Calibri"/>
              </a:rPr>
              <a:t>Navigate to the </a:t>
            </a:r>
            <a:r>
              <a:rPr b="1" lang="es" sz="1200">
                <a:solidFill>
                  <a:srgbClr val="132A5A"/>
                </a:solidFill>
                <a:latin typeface="Calibri"/>
                <a:ea typeface="Calibri"/>
                <a:cs typeface="Calibri"/>
                <a:sym typeface="Calibri"/>
              </a:rPr>
              <a:t>File</a:t>
            </a:r>
            <a:r>
              <a:rPr lang="es" sz="1200">
                <a:solidFill>
                  <a:srgbClr val="132A5A"/>
                </a:solidFill>
                <a:latin typeface="Calibri"/>
                <a:ea typeface="Calibri"/>
                <a:cs typeface="Calibri"/>
                <a:sym typeface="Calibri"/>
              </a:rPr>
              <a:t> menu and select </a:t>
            </a:r>
            <a:r>
              <a:rPr b="1" lang="es" sz="1200">
                <a:solidFill>
                  <a:srgbClr val="132A5A"/>
                </a:solidFill>
                <a:latin typeface="Calibri"/>
                <a:ea typeface="Calibri"/>
                <a:cs typeface="Calibri"/>
                <a:sym typeface="Calibri"/>
              </a:rPr>
              <a:t>Download as Microsoft PowerPoint.</a:t>
            </a:r>
            <a:r>
              <a:rPr lang="es" sz="1200">
                <a:solidFill>
                  <a:srgbClr val="132A5A"/>
                </a:solidFill>
                <a:latin typeface="Calibri"/>
                <a:ea typeface="Calibri"/>
                <a:cs typeface="Calibri"/>
                <a:sym typeface="Calibri"/>
              </a:rPr>
              <a:t> You will download a .</a:t>
            </a:r>
            <a:r>
              <a:rPr b="1" lang="es" sz="1200">
                <a:solidFill>
                  <a:srgbClr val="132A5A"/>
                </a:solidFill>
                <a:latin typeface="Calibri"/>
                <a:ea typeface="Calibri"/>
                <a:cs typeface="Calibri"/>
                <a:sym typeface="Calibri"/>
              </a:rPr>
              <a:t>pptx</a:t>
            </a:r>
            <a:r>
              <a:rPr lang="es" sz="1200">
                <a:solidFill>
                  <a:srgbClr val="132A5A"/>
                </a:solidFill>
                <a:latin typeface="Calibri"/>
                <a:ea typeface="Calibri"/>
                <a:cs typeface="Calibri"/>
                <a:sym typeface="Calibri"/>
              </a:rPr>
              <a:t> file that you can open in PowerPoint.</a:t>
            </a:r>
            <a:endParaRPr sz="1200">
              <a:solidFill>
                <a:srgbClr val="132A5A"/>
              </a:solidFill>
              <a:latin typeface="Calibri"/>
              <a:ea typeface="Calibri"/>
              <a:cs typeface="Calibri"/>
              <a:sym typeface="Calibri"/>
            </a:endParaRPr>
          </a:p>
          <a:p>
            <a:pPr indent="0" lvl="0" marL="0" rtl="0" algn="l">
              <a:lnSpc>
                <a:spcPct val="115000"/>
              </a:lnSpc>
              <a:spcBef>
                <a:spcPts val="1600"/>
              </a:spcBef>
              <a:spcAft>
                <a:spcPts val="1600"/>
              </a:spcAft>
              <a:buNone/>
            </a:pPr>
            <a:r>
              <a:rPr b="1" lang="es" sz="1200">
                <a:solidFill>
                  <a:srgbClr val="132A5A"/>
                </a:solidFill>
                <a:latin typeface="Calibri"/>
                <a:ea typeface="Calibri"/>
                <a:cs typeface="Calibri"/>
                <a:sym typeface="Calibri"/>
              </a:rPr>
              <a:t>Note</a:t>
            </a:r>
            <a:r>
              <a:rPr lang="es" sz="1200">
                <a:solidFill>
                  <a:srgbClr val="132A5A"/>
                </a:solidFill>
                <a:latin typeface="Calibri"/>
                <a:ea typeface="Calibri"/>
                <a:cs typeface="Calibri"/>
                <a:sym typeface="Calibri"/>
              </a:rPr>
              <a:t>: You will need to install the fonts used in this presentation. Links to the fonts are provided at the end of this presentation.</a:t>
            </a:r>
            <a:endParaRPr sz="1200">
              <a:solidFill>
                <a:srgbClr val="132A5A"/>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8"/>
          <p:cNvSpPr/>
          <p:nvPr/>
        </p:nvSpPr>
        <p:spPr>
          <a:xfrm>
            <a:off x="324775" y="3347300"/>
            <a:ext cx="3555000" cy="198000"/>
          </a:xfrm>
          <a:prstGeom prst="rect">
            <a:avLst/>
          </a:prstGeom>
          <a:solidFill>
            <a:srgbClr val="517E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8"/>
          <p:cNvSpPr txBox="1"/>
          <p:nvPr/>
        </p:nvSpPr>
        <p:spPr>
          <a:xfrm>
            <a:off x="2811950" y="464425"/>
            <a:ext cx="3520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17EDA"/>
                </a:solidFill>
                <a:latin typeface="Oxygen"/>
                <a:ea typeface="Oxygen"/>
                <a:cs typeface="Oxygen"/>
                <a:sym typeface="Oxygen"/>
              </a:rPr>
              <a:t>CREDITS</a:t>
            </a:r>
            <a:endParaRPr b="1" sz="3800">
              <a:solidFill>
                <a:srgbClr val="517EDA"/>
              </a:solidFill>
              <a:latin typeface="Oxygen"/>
              <a:ea typeface="Oxygen"/>
              <a:cs typeface="Oxygen"/>
              <a:sym typeface="Oxygen"/>
            </a:endParaRPr>
          </a:p>
        </p:txBody>
      </p:sp>
      <p:sp>
        <p:nvSpPr>
          <p:cNvPr id="208" name="Google Shape;208;p18"/>
          <p:cNvSpPr txBox="1"/>
          <p:nvPr/>
        </p:nvSpPr>
        <p:spPr>
          <a:xfrm>
            <a:off x="1953750" y="119547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es" sz="1800">
                <a:solidFill>
                  <a:srgbClr val="517EDA"/>
                </a:solidFill>
                <a:latin typeface="Calibri"/>
                <a:ea typeface="Calibri"/>
                <a:cs typeface="Calibri"/>
                <a:sym typeface="Calibri"/>
              </a:rPr>
              <a:t>Shapes &amp; Icons</a:t>
            </a:r>
            <a:endParaRPr b="1" sz="1800">
              <a:solidFill>
                <a:srgbClr val="517EDA"/>
              </a:solidFill>
              <a:latin typeface="Calibri"/>
              <a:ea typeface="Calibri"/>
              <a:cs typeface="Calibri"/>
              <a:sym typeface="Calibri"/>
            </a:endParaRPr>
          </a:p>
          <a:p>
            <a:pPr indent="0" lvl="0" marL="0" rtl="0" algn="l">
              <a:spcBef>
                <a:spcPts val="1600"/>
              </a:spcBef>
              <a:spcAft>
                <a:spcPts val="0"/>
              </a:spcAft>
              <a:buNone/>
            </a:pPr>
            <a:r>
              <a:t/>
            </a:r>
            <a:endParaRPr b="1" sz="1600">
              <a:solidFill>
                <a:srgbClr val="517EDA"/>
              </a:solidFill>
              <a:latin typeface="Calibri"/>
              <a:ea typeface="Calibri"/>
              <a:cs typeface="Calibri"/>
              <a:sym typeface="Calibri"/>
            </a:endParaRPr>
          </a:p>
        </p:txBody>
      </p:sp>
      <p:sp>
        <p:nvSpPr>
          <p:cNvPr id="209" name="Google Shape;209;p18"/>
          <p:cNvSpPr txBox="1"/>
          <p:nvPr/>
        </p:nvSpPr>
        <p:spPr>
          <a:xfrm>
            <a:off x="1953750" y="1509000"/>
            <a:ext cx="21447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132A5A"/>
                </a:solidFill>
                <a:latin typeface="Calibri"/>
                <a:ea typeface="Calibri"/>
                <a:cs typeface="Calibri"/>
                <a:sym typeface="Calibri"/>
              </a:rPr>
              <a:t>Vectorial Shapes in this Template were created by </a:t>
            </a:r>
            <a:r>
              <a:rPr lang="es" sz="900" u="sng">
                <a:solidFill>
                  <a:schemeClr val="hlink"/>
                </a:solidFill>
                <a:latin typeface="Calibri"/>
                <a:ea typeface="Calibri"/>
                <a:cs typeface="Calibri"/>
                <a:sym typeface="Calibri"/>
                <a:hlinkClick r:id="rId3"/>
              </a:rPr>
              <a:t>SlidesPPT.com</a:t>
            </a:r>
            <a:r>
              <a:rPr lang="es" sz="900">
                <a:solidFill>
                  <a:srgbClr val="132A5A"/>
                </a:solidFill>
                <a:latin typeface="Calibri"/>
                <a:ea typeface="Calibri"/>
                <a:cs typeface="Calibri"/>
                <a:sym typeface="Calibri"/>
              </a:rPr>
              <a:t>.</a:t>
            </a:r>
            <a:endParaRPr sz="900">
              <a:solidFill>
                <a:srgbClr val="132A5A"/>
              </a:solidFill>
              <a:latin typeface="Calibri"/>
              <a:ea typeface="Calibri"/>
              <a:cs typeface="Calibri"/>
              <a:sym typeface="Calibri"/>
            </a:endParaRPr>
          </a:p>
          <a:p>
            <a:pPr indent="0" lvl="0" marL="0" rtl="0" algn="l">
              <a:spcBef>
                <a:spcPts val="0"/>
              </a:spcBef>
              <a:spcAft>
                <a:spcPts val="0"/>
              </a:spcAft>
              <a:buNone/>
            </a:pPr>
            <a:r>
              <a:t/>
            </a:r>
            <a:endParaRPr sz="900">
              <a:solidFill>
                <a:srgbClr val="132A5A"/>
              </a:solidFill>
              <a:latin typeface="Calibri"/>
              <a:ea typeface="Calibri"/>
              <a:cs typeface="Calibri"/>
              <a:sym typeface="Calibri"/>
            </a:endParaRPr>
          </a:p>
          <a:p>
            <a:pPr indent="0" lvl="0" marL="0" rtl="0" algn="l">
              <a:spcBef>
                <a:spcPts val="0"/>
              </a:spcBef>
              <a:spcAft>
                <a:spcPts val="0"/>
              </a:spcAft>
              <a:buNone/>
            </a:pPr>
            <a:r>
              <a:rPr lang="es" sz="900">
                <a:solidFill>
                  <a:srgbClr val="132A5A"/>
                </a:solidFill>
                <a:latin typeface="Calibri"/>
                <a:ea typeface="Calibri"/>
                <a:cs typeface="Calibri"/>
                <a:sym typeface="Calibri"/>
              </a:rPr>
              <a:t>Icons on this template have been </a:t>
            </a:r>
            <a:r>
              <a:rPr lang="es" sz="900">
                <a:solidFill>
                  <a:srgbClr val="132A5A"/>
                </a:solidFill>
                <a:latin typeface="Calibri"/>
                <a:ea typeface="Calibri"/>
                <a:cs typeface="Calibri"/>
                <a:sym typeface="Calibri"/>
              </a:rPr>
              <a:t>designed</a:t>
            </a:r>
            <a:r>
              <a:rPr lang="es" sz="900">
                <a:solidFill>
                  <a:srgbClr val="073763"/>
                </a:solidFill>
                <a:latin typeface="Calibri"/>
                <a:ea typeface="Calibri"/>
                <a:cs typeface="Calibri"/>
                <a:sym typeface="Calibri"/>
              </a:rPr>
              <a:t> by </a:t>
            </a:r>
            <a:r>
              <a:rPr lang="es" sz="900" u="sng">
                <a:solidFill>
                  <a:srgbClr val="073763"/>
                </a:solidFill>
                <a:latin typeface="Calibri"/>
                <a:ea typeface="Calibri"/>
                <a:cs typeface="Calibri"/>
                <a:sym typeface="Calibri"/>
                <a:hlinkClick r:id="rId4">
                  <a:extLst>
                    <a:ext uri="{A12FA001-AC4F-418D-AE19-62706E023703}">
                      <ahyp:hlinkClr val="tx"/>
                    </a:ext>
                  </a:extLst>
                </a:hlinkClick>
              </a:rPr>
              <a:t>Gregor Cresnar  from Flaticon</a:t>
            </a:r>
            <a:endParaRPr sz="900">
              <a:solidFill>
                <a:srgbClr val="073763"/>
              </a:solidFill>
              <a:latin typeface="Calibri"/>
              <a:ea typeface="Calibri"/>
              <a:cs typeface="Calibri"/>
              <a:sym typeface="Calibri"/>
            </a:endParaRPr>
          </a:p>
        </p:txBody>
      </p:sp>
      <p:sp>
        <p:nvSpPr>
          <p:cNvPr id="210" name="Google Shape;210;p18"/>
          <p:cNvSpPr txBox="1"/>
          <p:nvPr/>
        </p:nvSpPr>
        <p:spPr>
          <a:xfrm>
            <a:off x="5048050" y="119547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517EDA"/>
                </a:solidFill>
                <a:latin typeface="Calibri"/>
                <a:ea typeface="Calibri"/>
                <a:cs typeface="Calibri"/>
                <a:sym typeface="Calibri"/>
              </a:rPr>
              <a:t>Images</a:t>
            </a:r>
            <a:endParaRPr b="1" sz="1800">
              <a:solidFill>
                <a:srgbClr val="517EDA"/>
              </a:solidFill>
              <a:latin typeface="Calibri"/>
              <a:ea typeface="Calibri"/>
              <a:cs typeface="Calibri"/>
              <a:sym typeface="Calibri"/>
            </a:endParaRPr>
          </a:p>
          <a:p>
            <a:pPr indent="0" lvl="0" marL="0" rtl="0" algn="l">
              <a:spcBef>
                <a:spcPts val="1600"/>
              </a:spcBef>
              <a:spcAft>
                <a:spcPts val="0"/>
              </a:spcAft>
              <a:buNone/>
            </a:pPr>
            <a:r>
              <a:t/>
            </a:r>
            <a:endParaRPr b="1" sz="1600">
              <a:solidFill>
                <a:srgbClr val="517EDA"/>
              </a:solidFill>
              <a:latin typeface="Calibri"/>
              <a:ea typeface="Calibri"/>
              <a:cs typeface="Calibri"/>
              <a:sym typeface="Calibri"/>
            </a:endParaRPr>
          </a:p>
        </p:txBody>
      </p:sp>
      <p:sp>
        <p:nvSpPr>
          <p:cNvPr id="211" name="Google Shape;211;p18"/>
          <p:cNvSpPr txBox="1"/>
          <p:nvPr/>
        </p:nvSpPr>
        <p:spPr>
          <a:xfrm>
            <a:off x="5048050" y="1509000"/>
            <a:ext cx="21447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132A5A"/>
                </a:solidFill>
                <a:latin typeface="Calibri"/>
                <a:ea typeface="Calibri"/>
                <a:cs typeface="Calibri"/>
                <a:sym typeface="Calibri"/>
              </a:rPr>
              <a:t>The photos in this template have been downloaded from </a:t>
            </a:r>
            <a:r>
              <a:rPr lang="es" sz="900" u="sng">
                <a:solidFill>
                  <a:srgbClr val="132A5A"/>
                </a:solidFill>
                <a:latin typeface="Calibri"/>
                <a:ea typeface="Calibri"/>
                <a:cs typeface="Calibri"/>
                <a:sym typeface="Calibri"/>
                <a:hlinkClick r:id="rId5">
                  <a:extLst>
                    <a:ext uri="{A12FA001-AC4F-418D-AE19-62706E023703}">
                      <ahyp:hlinkClr val="tx"/>
                    </a:ext>
                  </a:extLst>
                </a:hlinkClick>
              </a:rPr>
              <a:t>www.gratisography.com</a:t>
            </a:r>
            <a:endParaRPr sz="900">
              <a:solidFill>
                <a:srgbClr val="132A5A"/>
              </a:solidFill>
              <a:latin typeface="Calibri"/>
              <a:ea typeface="Calibri"/>
              <a:cs typeface="Calibri"/>
              <a:sym typeface="Calibri"/>
            </a:endParaRPr>
          </a:p>
        </p:txBody>
      </p:sp>
      <p:sp>
        <p:nvSpPr>
          <p:cNvPr id="212" name="Google Shape;212;p18"/>
          <p:cNvSpPr txBox="1"/>
          <p:nvPr/>
        </p:nvSpPr>
        <p:spPr>
          <a:xfrm>
            <a:off x="1953750" y="2725300"/>
            <a:ext cx="17349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600">
                <a:solidFill>
                  <a:srgbClr val="517EDA"/>
                </a:solidFill>
                <a:latin typeface="Calibri"/>
                <a:ea typeface="Calibri"/>
                <a:cs typeface="Calibri"/>
                <a:sym typeface="Calibri"/>
              </a:rPr>
              <a:t>COLORS</a:t>
            </a:r>
            <a:endParaRPr b="1" sz="1600">
              <a:solidFill>
                <a:srgbClr val="517EDA"/>
              </a:solidFill>
              <a:latin typeface="Calibri"/>
              <a:ea typeface="Calibri"/>
              <a:cs typeface="Calibri"/>
              <a:sym typeface="Calibri"/>
            </a:endParaRPr>
          </a:p>
        </p:txBody>
      </p:sp>
      <p:sp>
        <p:nvSpPr>
          <p:cNvPr id="213" name="Google Shape;213;p18"/>
          <p:cNvSpPr txBox="1"/>
          <p:nvPr/>
        </p:nvSpPr>
        <p:spPr>
          <a:xfrm>
            <a:off x="5048050" y="269482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517EDA"/>
                </a:solidFill>
                <a:latin typeface="Calibri"/>
                <a:ea typeface="Calibri"/>
                <a:cs typeface="Calibri"/>
                <a:sym typeface="Calibri"/>
              </a:rPr>
              <a:t>Fonts</a:t>
            </a:r>
            <a:endParaRPr b="1" sz="1800">
              <a:solidFill>
                <a:srgbClr val="517EDA"/>
              </a:solidFill>
              <a:latin typeface="Calibri"/>
              <a:ea typeface="Calibri"/>
              <a:cs typeface="Calibri"/>
              <a:sym typeface="Calibri"/>
            </a:endParaRPr>
          </a:p>
          <a:p>
            <a:pPr indent="0" lvl="0" marL="0" rtl="0" algn="l">
              <a:spcBef>
                <a:spcPts val="1600"/>
              </a:spcBef>
              <a:spcAft>
                <a:spcPts val="0"/>
              </a:spcAft>
              <a:buNone/>
            </a:pPr>
            <a:r>
              <a:t/>
            </a:r>
            <a:endParaRPr b="1" sz="1600">
              <a:solidFill>
                <a:srgbClr val="517EDA"/>
              </a:solidFill>
              <a:latin typeface="Calibri"/>
              <a:ea typeface="Calibri"/>
              <a:cs typeface="Calibri"/>
              <a:sym typeface="Calibri"/>
            </a:endParaRPr>
          </a:p>
        </p:txBody>
      </p:sp>
      <p:sp>
        <p:nvSpPr>
          <p:cNvPr id="214" name="Google Shape;214;p18"/>
          <p:cNvSpPr txBox="1"/>
          <p:nvPr/>
        </p:nvSpPr>
        <p:spPr>
          <a:xfrm>
            <a:off x="5048050" y="3008350"/>
            <a:ext cx="23631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132A5A"/>
                </a:solidFill>
                <a:latin typeface="Calibri"/>
                <a:ea typeface="Calibri"/>
                <a:cs typeface="Calibri"/>
                <a:sym typeface="Calibri"/>
              </a:rPr>
              <a:t>The fonts used in this template are taken from Google fonts.</a:t>
            </a:r>
            <a:endParaRPr sz="900">
              <a:solidFill>
                <a:srgbClr val="132A5A"/>
              </a:solidFill>
              <a:latin typeface="Calibri"/>
              <a:ea typeface="Calibri"/>
              <a:cs typeface="Calibri"/>
              <a:sym typeface="Calibri"/>
            </a:endParaRPr>
          </a:p>
          <a:p>
            <a:pPr indent="0" lvl="0" marL="0" rtl="0" algn="l">
              <a:spcBef>
                <a:spcPts val="0"/>
              </a:spcBef>
              <a:spcAft>
                <a:spcPts val="0"/>
              </a:spcAft>
              <a:buNone/>
            </a:pPr>
            <a:r>
              <a:rPr lang="es" sz="900">
                <a:solidFill>
                  <a:srgbClr val="132A5A"/>
                </a:solidFill>
                <a:latin typeface="Calibri"/>
                <a:ea typeface="Calibri"/>
                <a:cs typeface="Calibri"/>
                <a:sym typeface="Calibri"/>
              </a:rPr>
              <a:t>( Oxygen, Calibri )</a:t>
            </a:r>
            <a:endParaRPr sz="900">
              <a:solidFill>
                <a:srgbClr val="132A5A"/>
              </a:solidFill>
              <a:latin typeface="Calibri"/>
              <a:ea typeface="Calibri"/>
              <a:cs typeface="Calibri"/>
              <a:sym typeface="Calibri"/>
            </a:endParaRPr>
          </a:p>
          <a:p>
            <a:pPr indent="0" lvl="0" marL="0" rtl="0" algn="l">
              <a:spcBef>
                <a:spcPts val="0"/>
              </a:spcBef>
              <a:spcAft>
                <a:spcPts val="0"/>
              </a:spcAft>
              <a:buNone/>
            </a:pPr>
            <a:r>
              <a:t/>
            </a:r>
            <a:endParaRPr sz="900">
              <a:solidFill>
                <a:srgbClr val="132A5A"/>
              </a:solidFill>
              <a:latin typeface="Calibri"/>
              <a:ea typeface="Calibri"/>
              <a:cs typeface="Calibri"/>
              <a:sym typeface="Calibri"/>
            </a:endParaRPr>
          </a:p>
          <a:p>
            <a:pPr indent="0" lvl="0" marL="0" rtl="0" algn="l">
              <a:spcBef>
                <a:spcPts val="0"/>
              </a:spcBef>
              <a:spcAft>
                <a:spcPts val="0"/>
              </a:spcAft>
              <a:buNone/>
            </a:pPr>
            <a:r>
              <a:rPr lang="es" sz="900">
                <a:solidFill>
                  <a:srgbClr val="132A5A"/>
                </a:solidFill>
                <a:latin typeface="Calibri"/>
                <a:ea typeface="Calibri"/>
                <a:cs typeface="Calibri"/>
                <a:sym typeface="Calibri"/>
              </a:rPr>
              <a:t>Download the fonts from the following url: </a:t>
            </a:r>
            <a:r>
              <a:rPr lang="es" sz="900" u="sng">
                <a:solidFill>
                  <a:srgbClr val="132A5A"/>
                </a:solidFill>
                <a:latin typeface="Calibri"/>
                <a:ea typeface="Calibri"/>
                <a:cs typeface="Calibri"/>
                <a:sym typeface="Calibri"/>
                <a:hlinkClick r:id="rId6">
                  <a:extLst>
                    <a:ext uri="{A12FA001-AC4F-418D-AE19-62706E023703}">
                      <ahyp:hlinkClr val="tx"/>
                    </a:ext>
                  </a:extLst>
                </a:hlinkClick>
              </a:rPr>
              <a:t>https://www.google.com/fonts/</a:t>
            </a:r>
            <a:endParaRPr sz="900">
              <a:solidFill>
                <a:srgbClr val="132A5A"/>
              </a:solidFill>
              <a:latin typeface="Calibri"/>
              <a:ea typeface="Calibri"/>
              <a:cs typeface="Calibri"/>
              <a:sym typeface="Calibri"/>
            </a:endParaRPr>
          </a:p>
          <a:p>
            <a:pPr indent="0" lvl="0" marL="0" rtl="0" algn="l">
              <a:spcBef>
                <a:spcPts val="0"/>
              </a:spcBef>
              <a:spcAft>
                <a:spcPts val="0"/>
              </a:spcAft>
              <a:buNone/>
            </a:pPr>
            <a:r>
              <a:t/>
            </a:r>
            <a:endParaRPr sz="900">
              <a:solidFill>
                <a:srgbClr val="132A5A"/>
              </a:solidFill>
              <a:latin typeface="Calibri"/>
              <a:ea typeface="Calibri"/>
              <a:cs typeface="Calibri"/>
              <a:sym typeface="Calibri"/>
            </a:endParaRPr>
          </a:p>
        </p:txBody>
      </p:sp>
      <p:sp>
        <p:nvSpPr>
          <p:cNvPr id="215" name="Google Shape;215;p18"/>
          <p:cNvSpPr/>
          <p:nvPr/>
        </p:nvSpPr>
        <p:spPr>
          <a:xfrm>
            <a:off x="324775" y="3545300"/>
            <a:ext cx="3555000" cy="198000"/>
          </a:xfrm>
          <a:prstGeom prst="rect">
            <a:avLst/>
          </a:prstGeom>
          <a:solidFill>
            <a:srgbClr val="63C0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8"/>
          <p:cNvSpPr/>
          <p:nvPr/>
        </p:nvSpPr>
        <p:spPr>
          <a:xfrm>
            <a:off x="324775" y="3743300"/>
            <a:ext cx="3555000" cy="198000"/>
          </a:xfrm>
          <a:prstGeom prst="rect">
            <a:avLst/>
          </a:prstGeom>
          <a:solidFill>
            <a:srgbClr val="EB4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8"/>
          <p:cNvSpPr/>
          <p:nvPr/>
        </p:nvSpPr>
        <p:spPr>
          <a:xfrm>
            <a:off x="324775" y="3149300"/>
            <a:ext cx="3555000" cy="198000"/>
          </a:xfrm>
          <a:prstGeom prst="rect">
            <a:avLst/>
          </a:prstGeom>
          <a:solidFill>
            <a:srgbClr val="132A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8"/>
          <p:cNvSpPr txBox="1"/>
          <p:nvPr/>
        </p:nvSpPr>
        <p:spPr>
          <a:xfrm>
            <a:off x="2056050" y="3070118"/>
            <a:ext cx="8607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Calibri"/>
                <a:ea typeface="Calibri"/>
                <a:cs typeface="Calibri"/>
                <a:sym typeface="Calibri"/>
              </a:rPr>
              <a:t>#132a5a</a:t>
            </a:r>
            <a:endParaRPr sz="1000">
              <a:solidFill>
                <a:srgbClr val="FFFFFF"/>
              </a:solidFill>
              <a:latin typeface="Calibri"/>
              <a:ea typeface="Calibri"/>
              <a:cs typeface="Calibri"/>
              <a:sym typeface="Calibri"/>
            </a:endParaRPr>
          </a:p>
          <a:p>
            <a:pPr indent="0" lvl="0" marL="0" rtl="0" algn="l">
              <a:lnSpc>
                <a:spcPct val="130000"/>
              </a:lnSpc>
              <a:spcBef>
                <a:spcPts val="0"/>
              </a:spcBef>
              <a:spcAft>
                <a:spcPts val="0"/>
              </a:spcAft>
              <a:buNone/>
            </a:pPr>
            <a:r>
              <a:rPr lang="es" sz="1000">
                <a:solidFill>
                  <a:srgbClr val="FFFFFF"/>
                </a:solidFill>
                <a:latin typeface="Calibri"/>
                <a:ea typeface="Calibri"/>
                <a:cs typeface="Calibri"/>
                <a:sym typeface="Calibri"/>
              </a:rPr>
              <a:t>#</a:t>
            </a:r>
            <a:r>
              <a:rPr lang="es" sz="1000">
                <a:solidFill>
                  <a:srgbClr val="FFFFFF"/>
                </a:solidFill>
                <a:latin typeface="Calibri"/>
                <a:ea typeface="Calibri"/>
                <a:cs typeface="Calibri"/>
                <a:sym typeface="Calibri"/>
              </a:rPr>
              <a:t>517eda</a:t>
            </a:r>
            <a:endParaRPr sz="1000">
              <a:solidFill>
                <a:srgbClr val="FFFFFF"/>
              </a:solidFill>
              <a:latin typeface="Calibri"/>
              <a:ea typeface="Calibri"/>
              <a:cs typeface="Calibri"/>
              <a:sym typeface="Calibri"/>
            </a:endParaRPr>
          </a:p>
          <a:p>
            <a:pPr indent="0" lvl="0" marL="0" rtl="0" algn="l">
              <a:lnSpc>
                <a:spcPct val="130000"/>
              </a:lnSpc>
              <a:spcBef>
                <a:spcPts val="0"/>
              </a:spcBef>
              <a:spcAft>
                <a:spcPts val="0"/>
              </a:spcAft>
              <a:buNone/>
            </a:pPr>
            <a:r>
              <a:rPr lang="es" sz="1000">
                <a:solidFill>
                  <a:srgbClr val="FFFFFF"/>
                </a:solidFill>
                <a:latin typeface="Calibri"/>
                <a:ea typeface="Calibri"/>
                <a:cs typeface="Calibri"/>
                <a:sym typeface="Calibri"/>
              </a:rPr>
              <a:t>#63c094</a:t>
            </a:r>
            <a:endParaRPr sz="1000">
              <a:solidFill>
                <a:srgbClr val="FFFFFF"/>
              </a:solidFill>
              <a:latin typeface="Calibri"/>
              <a:ea typeface="Calibri"/>
              <a:cs typeface="Calibri"/>
              <a:sym typeface="Calibri"/>
            </a:endParaRPr>
          </a:p>
          <a:p>
            <a:pPr indent="0" lvl="0" marL="0" rtl="0" algn="l">
              <a:lnSpc>
                <a:spcPct val="130000"/>
              </a:lnSpc>
              <a:spcBef>
                <a:spcPts val="0"/>
              </a:spcBef>
              <a:spcAft>
                <a:spcPts val="0"/>
              </a:spcAft>
              <a:buNone/>
            </a:pPr>
            <a:r>
              <a:rPr lang="es" sz="1000">
                <a:solidFill>
                  <a:srgbClr val="FFFFFF"/>
                </a:solidFill>
                <a:latin typeface="Calibri"/>
                <a:ea typeface="Calibri"/>
                <a:cs typeface="Calibri"/>
                <a:sym typeface="Calibri"/>
              </a:rPr>
              <a:t>#eb46ff</a:t>
            </a:r>
            <a:endParaRPr sz="1000">
              <a:solidFill>
                <a:srgbClr val="FFFFFF"/>
              </a:solidFill>
              <a:latin typeface="Calibri"/>
              <a:ea typeface="Calibri"/>
              <a:cs typeface="Calibri"/>
              <a:sym typeface="Calibri"/>
            </a:endParaRPr>
          </a:p>
        </p:txBody>
      </p:sp>
      <p:sp>
        <p:nvSpPr>
          <p:cNvPr id="219" name="Google Shape;219;p18"/>
          <p:cNvSpPr txBox="1"/>
          <p:nvPr/>
        </p:nvSpPr>
        <p:spPr>
          <a:xfrm>
            <a:off x="3759200" y="4521200"/>
            <a:ext cx="7315200" cy="85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sz="1000">
                <a:solidFill>
                  <a:srgbClr val="132A5A"/>
                </a:solidFill>
                <a:latin typeface="Oxygen"/>
                <a:ea typeface="Oxygen"/>
                <a:cs typeface="Oxygen"/>
                <a:sym typeface="Oxygen"/>
              </a:rPr>
              <a:t>presentation template by </a:t>
            </a:r>
            <a:r>
              <a:rPr b="1" i="1" lang="es" sz="1000" u="sng">
                <a:solidFill>
                  <a:srgbClr val="132A5A"/>
                </a:solidFill>
                <a:latin typeface="Oxygen"/>
                <a:ea typeface="Oxygen"/>
                <a:cs typeface="Oxygen"/>
                <a:sym typeface="Oxygen"/>
                <a:hlinkClick r:id="rId7">
                  <a:extLst>
                    <a:ext uri="{A12FA001-AC4F-418D-AE19-62706E023703}">
                      <ahyp:hlinkClr val="tx"/>
                    </a:ext>
                  </a:extLst>
                </a:hlinkClick>
              </a:rPr>
              <a:t>SlidesPPT.com</a:t>
            </a:r>
            <a:endParaRPr b="1" i="1" sz="1000">
              <a:solidFill>
                <a:srgbClr val="132A5A"/>
              </a:solidFill>
              <a:latin typeface="Oxygen"/>
              <a:ea typeface="Oxygen"/>
              <a:cs typeface="Oxygen"/>
              <a:sym typeface="Oxyge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 name="Shape 20"/>
        <p:cNvGrpSpPr/>
        <p:nvPr/>
      </p:nvGrpSpPr>
      <p:grpSpPr>
        <a:xfrm>
          <a:off x="0" y="0"/>
          <a:ext cx="0" cy="0"/>
          <a:chOff x="0" y="0"/>
          <a:chExt cx="0" cy="0"/>
        </a:xfrm>
      </p:grpSpPr>
      <p:sp>
        <p:nvSpPr>
          <p:cNvPr id="21" name="Google Shape;21;p4"/>
          <p:cNvSpPr txBox="1"/>
          <p:nvPr/>
        </p:nvSpPr>
        <p:spPr>
          <a:xfrm>
            <a:off x="761950" y="3098025"/>
            <a:ext cx="7530000" cy="1665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s" sz="1000">
                <a:solidFill>
                  <a:srgbClr val="132A5A"/>
                </a:solidFill>
                <a:latin typeface="Calibri"/>
                <a:ea typeface="Calibri"/>
                <a:cs typeface="Calibri"/>
                <a:sym typeface="Calibri"/>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a:t>
            </a:r>
            <a:endParaRPr sz="1000">
              <a:solidFill>
                <a:srgbClr val="132A5A"/>
              </a:solidFill>
              <a:latin typeface="Calibri"/>
              <a:ea typeface="Calibri"/>
              <a:cs typeface="Calibri"/>
              <a:sym typeface="Calibri"/>
            </a:endParaRPr>
          </a:p>
          <a:p>
            <a:pPr indent="0" lvl="0" marL="0" rtl="0" algn="just">
              <a:spcBef>
                <a:spcPts val="0"/>
              </a:spcBef>
              <a:spcAft>
                <a:spcPts val="0"/>
              </a:spcAft>
              <a:buNone/>
            </a:pPr>
            <a:r>
              <a:t/>
            </a:r>
            <a:endParaRPr sz="1000">
              <a:solidFill>
                <a:srgbClr val="132A5A"/>
              </a:solidFill>
              <a:latin typeface="Calibri"/>
              <a:ea typeface="Calibri"/>
              <a:cs typeface="Calibri"/>
              <a:sym typeface="Calibri"/>
            </a:endParaRPr>
          </a:p>
          <a:p>
            <a:pPr indent="0" lvl="0" marL="0" rtl="0" algn="just">
              <a:spcBef>
                <a:spcPts val="0"/>
              </a:spcBef>
              <a:spcAft>
                <a:spcPts val="0"/>
              </a:spcAft>
              <a:buClr>
                <a:srgbClr val="000000"/>
              </a:buClr>
              <a:buSzPts val="1100"/>
              <a:buFont typeface="Arial"/>
              <a:buNone/>
            </a:pPr>
            <a:r>
              <a:rPr lang="es" sz="1000">
                <a:solidFill>
                  <a:srgbClr val="132A5A"/>
                </a:solidFill>
                <a:latin typeface="Calibri"/>
                <a:ea typeface="Calibri"/>
                <a:cs typeface="Calibri"/>
                <a:sym typeface="Calibri"/>
              </a:rPr>
              <a:t>Lorem ipsum dolor sit amet, consectetur adipiscing elit. Integer non est in enim placerat varius. Maecenas tempus massa eget ex consequat, ut rhoncus urna dignissim. Nulla et velit vel.</a:t>
            </a:r>
            <a:endParaRPr sz="1000">
              <a:solidFill>
                <a:srgbClr val="132A5A"/>
              </a:solidFill>
              <a:latin typeface="Calibri"/>
              <a:ea typeface="Calibri"/>
              <a:cs typeface="Calibri"/>
              <a:sym typeface="Calibri"/>
            </a:endParaRPr>
          </a:p>
          <a:p>
            <a:pPr indent="0" lvl="0" marL="0" rtl="0" algn="just">
              <a:spcBef>
                <a:spcPts val="0"/>
              </a:spcBef>
              <a:spcAft>
                <a:spcPts val="0"/>
              </a:spcAft>
              <a:buNone/>
            </a:pPr>
            <a:r>
              <a:t/>
            </a:r>
            <a:endParaRPr sz="1000">
              <a:solidFill>
                <a:srgbClr val="132A5A"/>
              </a:solidFill>
              <a:highlight>
                <a:srgbClr val="FFFFFF"/>
              </a:highlight>
              <a:latin typeface="Open Sans"/>
              <a:ea typeface="Open Sans"/>
              <a:cs typeface="Open Sans"/>
              <a:sym typeface="Open Sans"/>
            </a:endParaRPr>
          </a:p>
          <a:p>
            <a:pPr indent="0" lvl="0" marL="0" rtl="0" algn="just">
              <a:spcBef>
                <a:spcPts val="0"/>
              </a:spcBef>
              <a:spcAft>
                <a:spcPts val="0"/>
              </a:spcAft>
              <a:buNone/>
            </a:pPr>
            <a:r>
              <a:t/>
            </a:r>
            <a:endParaRPr sz="1000">
              <a:solidFill>
                <a:srgbClr val="132A5A"/>
              </a:solidFill>
              <a:latin typeface="Open Sans"/>
              <a:ea typeface="Open Sans"/>
              <a:cs typeface="Open Sans"/>
              <a:sym typeface="Open Sans"/>
            </a:endParaRPr>
          </a:p>
        </p:txBody>
      </p:sp>
      <p:sp>
        <p:nvSpPr>
          <p:cNvPr id="22" name="Google Shape;22;p4"/>
          <p:cNvSpPr txBox="1"/>
          <p:nvPr/>
        </p:nvSpPr>
        <p:spPr>
          <a:xfrm>
            <a:off x="1743275" y="503375"/>
            <a:ext cx="5567400" cy="37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17EDA"/>
                </a:solidFill>
                <a:latin typeface="Oxygen"/>
                <a:ea typeface="Oxygen"/>
                <a:cs typeface="Oxygen"/>
                <a:sym typeface="Oxygen"/>
              </a:rPr>
              <a:t>Phasellus placerat</a:t>
            </a:r>
            <a:endParaRPr b="1" sz="3800">
              <a:solidFill>
                <a:srgbClr val="517EDA"/>
              </a:solidFill>
              <a:latin typeface="Oxygen"/>
              <a:ea typeface="Oxygen"/>
              <a:cs typeface="Oxygen"/>
              <a:sym typeface="Oxygen"/>
            </a:endParaRPr>
          </a:p>
        </p:txBody>
      </p:sp>
      <p:sp>
        <p:nvSpPr>
          <p:cNvPr id="23" name="Google Shape;23;p4"/>
          <p:cNvSpPr txBox="1"/>
          <p:nvPr/>
        </p:nvSpPr>
        <p:spPr>
          <a:xfrm>
            <a:off x="3009683" y="1057983"/>
            <a:ext cx="3034800" cy="159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s" sz="1600">
                <a:solidFill>
                  <a:srgbClr val="63C094"/>
                </a:solidFill>
                <a:latin typeface="Calibri"/>
                <a:ea typeface="Calibri"/>
                <a:cs typeface="Calibri"/>
                <a:sym typeface="Calibri"/>
              </a:rPr>
              <a:t>In felis arcu, pellentesque eg</a:t>
            </a:r>
            <a:endParaRPr sz="1600">
              <a:solidFill>
                <a:srgbClr val="63C094"/>
              </a:solidFill>
              <a:latin typeface="Calibri"/>
              <a:ea typeface="Calibri"/>
              <a:cs typeface="Calibri"/>
              <a:sym typeface="Calibri"/>
            </a:endParaRPr>
          </a:p>
        </p:txBody>
      </p:sp>
      <p:sp>
        <p:nvSpPr>
          <p:cNvPr id="24" name="Google Shape;24;p4"/>
          <p:cNvSpPr txBox="1"/>
          <p:nvPr/>
        </p:nvSpPr>
        <p:spPr>
          <a:xfrm>
            <a:off x="5238178" y="3485165"/>
            <a:ext cx="358500" cy="37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7200">
              <a:solidFill>
                <a:srgbClr val="132A5A"/>
              </a:solidFill>
            </a:endParaRPr>
          </a:p>
        </p:txBody>
      </p:sp>
      <p:pic>
        <p:nvPicPr>
          <p:cNvPr descr="user-2.png" id="25" name="Google Shape;25;p4"/>
          <p:cNvPicPr preferRelativeResize="0"/>
          <p:nvPr/>
        </p:nvPicPr>
        <p:blipFill>
          <a:blip r:embed="rId3">
            <a:alphaModFix/>
          </a:blip>
          <a:stretch>
            <a:fillRect/>
          </a:stretch>
        </p:blipFill>
        <p:spPr>
          <a:xfrm>
            <a:off x="3905825" y="1620550"/>
            <a:ext cx="1332349" cy="13323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 name="Shape 29"/>
        <p:cNvGrpSpPr/>
        <p:nvPr/>
      </p:nvGrpSpPr>
      <p:grpSpPr>
        <a:xfrm>
          <a:off x="0" y="0"/>
          <a:ext cx="0" cy="0"/>
          <a:chOff x="0" y="0"/>
          <a:chExt cx="0" cy="0"/>
        </a:xfrm>
      </p:grpSpPr>
      <p:sp>
        <p:nvSpPr>
          <p:cNvPr id="30" name="Google Shape;30;p5"/>
          <p:cNvSpPr txBox="1"/>
          <p:nvPr/>
        </p:nvSpPr>
        <p:spPr>
          <a:xfrm>
            <a:off x="2121950" y="539625"/>
            <a:ext cx="49095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17EDA"/>
                </a:solidFill>
                <a:latin typeface="Oxygen"/>
                <a:ea typeface="Oxygen"/>
                <a:cs typeface="Oxygen"/>
                <a:sym typeface="Oxygen"/>
              </a:rPr>
              <a:t>Etiam gravida sed</a:t>
            </a:r>
            <a:endParaRPr b="1" sz="3800">
              <a:solidFill>
                <a:srgbClr val="517EDA"/>
              </a:solidFill>
              <a:latin typeface="Oxygen"/>
              <a:ea typeface="Oxygen"/>
              <a:cs typeface="Oxygen"/>
              <a:sym typeface="Oxygen"/>
            </a:endParaRPr>
          </a:p>
        </p:txBody>
      </p:sp>
      <p:sp>
        <p:nvSpPr>
          <p:cNvPr id="31" name="Google Shape;31;p5"/>
          <p:cNvSpPr txBox="1"/>
          <p:nvPr/>
        </p:nvSpPr>
        <p:spPr>
          <a:xfrm>
            <a:off x="2249850" y="11123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s" sz="1600">
                <a:solidFill>
                  <a:srgbClr val="63C094"/>
                </a:solidFill>
                <a:latin typeface="Calibri"/>
                <a:ea typeface="Calibri"/>
                <a:cs typeface="Calibri"/>
                <a:sym typeface="Calibri"/>
              </a:rPr>
              <a:t>Nulla et velit vel nulla</a:t>
            </a:r>
            <a:endParaRPr sz="1600">
              <a:solidFill>
                <a:srgbClr val="63C094"/>
              </a:solidFill>
              <a:latin typeface="Calibri"/>
              <a:ea typeface="Calibri"/>
              <a:cs typeface="Calibri"/>
              <a:sym typeface="Calibri"/>
            </a:endParaRPr>
          </a:p>
        </p:txBody>
      </p:sp>
      <p:sp>
        <p:nvSpPr>
          <p:cNvPr id="32" name="Google Shape;32;p5"/>
          <p:cNvSpPr txBox="1"/>
          <p:nvPr/>
        </p:nvSpPr>
        <p:spPr>
          <a:xfrm>
            <a:off x="742350" y="1810075"/>
            <a:ext cx="7668600" cy="10692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s" sz="1000">
                <a:solidFill>
                  <a:srgbClr val="132A5A"/>
                </a:solidFill>
                <a:latin typeface="Calibri"/>
                <a:ea typeface="Calibri"/>
                <a:cs typeface="Calibri"/>
                <a:sym typeface="Calibri"/>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Etiam gravida sed nisi sed pellentesque. Donec placerat sem nisi, eget tempus arcu iaculis quis. Nulla facilisi. Cras felis turpis, malesuada vitae purus quis, tempus scelerisque nibh. Nulla fermentum turpis et dui elementum ullamcorper. Morbi dapibus velit metus.</a:t>
            </a:r>
            <a:endParaRPr sz="1000">
              <a:solidFill>
                <a:srgbClr val="132A5A"/>
              </a:solidFill>
              <a:latin typeface="Calibri"/>
              <a:ea typeface="Calibri"/>
              <a:cs typeface="Calibri"/>
              <a:sym typeface="Calibri"/>
            </a:endParaRPr>
          </a:p>
        </p:txBody>
      </p:sp>
      <p:sp>
        <p:nvSpPr>
          <p:cNvPr id="33" name="Google Shape;33;p5"/>
          <p:cNvSpPr txBox="1"/>
          <p:nvPr/>
        </p:nvSpPr>
        <p:spPr>
          <a:xfrm>
            <a:off x="748978" y="1570375"/>
            <a:ext cx="13182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solidFill>
                  <a:srgbClr val="517EDA"/>
                </a:solidFill>
                <a:latin typeface="Oxygen"/>
                <a:ea typeface="Oxygen"/>
                <a:cs typeface="Oxygen"/>
                <a:sym typeface="Oxygen"/>
              </a:rPr>
              <a:t>ANALYSIS</a:t>
            </a:r>
            <a:endParaRPr b="1" sz="1600">
              <a:solidFill>
                <a:srgbClr val="517EDA"/>
              </a:solidFill>
              <a:latin typeface="Oxygen"/>
              <a:ea typeface="Oxygen"/>
              <a:cs typeface="Oxygen"/>
              <a:sym typeface="Oxygen"/>
            </a:endParaRPr>
          </a:p>
        </p:txBody>
      </p:sp>
      <p:sp>
        <p:nvSpPr>
          <p:cNvPr id="34" name="Google Shape;34;p5"/>
          <p:cNvSpPr/>
          <p:nvPr/>
        </p:nvSpPr>
        <p:spPr>
          <a:xfrm>
            <a:off x="855050" y="3075500"/>
            <a:ext cx="2313300" cy="1458300"/>
          </a:xfrm>
          <a:prstGeom prst="round2DiagRect">
            <a:avLst>
              <a:gd fmla="val 16667" name="adj1"/>
              <a:gd fmla="val 0" name="adj2"/>
            </a:avLst>
          </a:prstGeom>
          <a:solidFill>
            <a:srgbClr val="517E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a:off x="3415350" y="3075500"/>
            <a:ext cx="2313300" cy="1458300"/>
          </a:xfrm>
          <a:prstGeom prst="round2DiagRect">
            <a:avLst>
              <a:gd fmla="val 16667" name="adj1"/>
              <a:gd fmla="val 0" name="adj2"/>
            </a:avLst>
          </a:prstGeom>
          <a:solidFill>
            <a:srgbClr val="63C0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5"/>
          <p:cNvSpPr/>
          <p:nvPr/>
        </p:nvSpPr>
        <p:spPr>
          <a:xfrm>
            <a:off x="5975650" y="3075500"/>
            <a:ext cx="2313300" cy="1458300"/>
          </a:xfrm>
          <a:prstGeom prst="round2DiagRect">
            <a:avLst>
              <a:gd fmla="val 16667" name="adj1"/>
              <a:gd fmla="val 0" name="adj2"/>
            </a:avLst>
          </a:prstGeom>
          <a:solidFill>
            <a:srgbClr val="EB4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5"/>
          <p:cNvSpPr txBox="1"/>
          <p:nvPr/>
        </p:nvSpPr>
        <p:spPr>
          <a:xfrm>
            <a:off x="980975" y="3517200"/>
            <a:ext cx="2061600" cy="76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Calibri"/>
                <a:ea typeface="Calibri"/>
                <a:cs typeface="Calibri"/>
                <a:sym typeface="Calibri"/>
              </a:rPr>
              <a:t>Duis sit amet libero eget tellus porta vestibulum eget ut sem. Praesent quis tellus eleifend, egestas risus sit amet, sodales sapien.</a:t>
            </a:r>
            <a:endParaRPr sz="1000">
              <a:solidFill>
                <a:srgbClr val="FFFFFF"/>
              </a:solidFill>
              <a:latin typeface="Calibri"/>
              <a:ea typeface="Calibri"/>
              <a:cs typeface="Calibri"/>
              <a:sym typeface="Calibri"/>
            </a:endParaRPr>
          </a:p>
        </p:txBody>
      </p:sp>
      <p:sp>
        <p:nvSpPr>
          <p:cNvPr id="38" name="Google Shape;38;p5"/>
          <p:cNvSpPr txBox="1"/>
          <p:nvPr/>
        </p:nvSpPr>
        <p:spPr>
          <a:xfrm>
            <a:off x="987603" y="3198144"/>
            <a:ext cx="1690200" cy="34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rgbClr val="FFFFFF"/>
                </a:solidFill>
                <a:latin typeface="Roboto"/>
                <a:ea typeface="Roboto"/>
                <a:cs typeface="Roboto"/>
                <a:sym typeface="Roboto"/>
              </a:rPr>
              <a:t>Phasellus quis neque</a:t>
            </a:r>
            <a:endParaRPr>
              <a:solidFill>
                <a:srgbClr val="FFFFFF"/>
              </a:solidFill>
            </a:endParaRPr>
          </a:p>
        </p:txBody>
      </p:sp>
      <p:sp>
        <p:nvSpPr>
          <p:cNvPr id="39" name="Google Shape;39;p5"/>
          <p:cNvSpPr txBox="1"/>
          <p:nvPr/>
        </p:nvSpPr>
        <p:spPr>
          <a:xfrm>
            <a:off x="3541200" y="3517200"/>
            <a:ext cx="2061600" cy="76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Calibri"/>
                <a:ea typeface="Calibri"/>
                <a:cs typeface="Calibri"/>
                <a:sym typeface="Calibri"/>
              </a:rPr>
              <a:t>Duis sit amet libero eget tellus porta vestibulum eget ut sem. Praesent quis tellus eleifend, egestas risus sit amet, sodales sapien.</a:t>
            </a:r>
            <a:endParaRPr sz="1000">
              <a:solidFill>
                <a:srgbClr val="FFFFFF"/>
              </a:solidFill>
              <a:latin typeface="Calibri"/>
              <a:ea typeface="Calibri"/>
              <a:cs typeface="Calibri"/>
              <a:sym typeface="Calibri"/>
            </a:endParaRPr>
          </a:p>
        </p:txBody>
      </p:sp>
      <p:sp>
        <p:nvSpPr>
          <p:cNvPr id="40" name="Google Shape;40;p5"/>
          <p:cNvSpPr txBox="1"/>
          <p:nvPr/>
        </p:nvSpPr>
        <p:spPr>
          <a:xfrm>
            <a:off x="3547828" y="3198144"/>
            <a:ext cx="1690200" cy="34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rgbClr val="FFFFFF"/>
                </a:solidFill>
                <a:latin typeface="Roboto"/>
                <a:ea typeface="Roboto"/>
                <a:cs typeface="Roboto"/>
                <a:sym typeface="Roboto"/>
              </a:rPr>
              <a:t>Phasellus quis neque</a:t>
            </a:r>
            <a:endParaRPr>
              <a:solidFill>
                <a:srgbClr val="FFFFFF"/>
              </a:solidFill>
            </a:endParaRPr>
          </a:p>
        </p:txBody>
      </p:sp>
      <p:sp>
        <p:nvSpPr>
          <p:cNvPr id="41" name="Google Shape;41;p5"/>
          <p:cNvSpPr txBox="1"/>
          <p:nvPr/>
        </p:nvSpPr>
        <p:spPr>
          <a:xfrm>
            <a:off x="6101425" y="3517200"/>
            <a:ext cx="2061600" cy="76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Calibri"/>
                <a:ea typeface="Calibri"/>
                <a:cs typeface="Calibri"/>
                <a:sym typeface="Calibri"/>
              </a:rPr>
              <a:t>Duis sit amet libero eget tellus porta vestibulum eget ut sem. Praesent quis tellus eleifend, egestas risus sit amet, sodales sapien.</a:t>
            </a:r>
            <a:endParaRPr sz="1000">
              <a:solidFill>
                <a:srgbClr val="FFFFFF"/>
              </a:solidFill>
              <a:latin typeface="Calibri"/>
              <a:ea typeface="Calibri"/>
              <a:cs typeface="Calibri"/>
              <a:sym typeface="Calibri"/>
            </a:endParaRPr>
          </a:p>
        </p:txBody>
      </p:sp>
      <p:sp>
        <p:nvSpPr>
          <p:cNvPr id="42" name="Google Shape;42;p5"/>
          <p:cNvSpPr txBox="1"/>
          <p:nvPr/>
        </p:nvSpPr>
        <p:spPr>
          <a:xfrm>
            <a:off x="6108053" y="3198144"/>
            <a:ext cx="1690200" cy="34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rgbClr val="FFFFFF"/>
                </a:solidFill>
                <a:latin typeface="Roboto"/>
                <a:ea typeface="Roboto"/>
                <a:cs typeface="Roboto"/>
                <a:sym typeface="Roboto"/>
              </a:rPr>
              <a:t>Phasellus quis neque</a:t>
            </a:r>
            <a:endParaRPr>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 name="Shape 46"/>
        <p:cNvGrpSpPr/>
        <p:nvPr/>
      </p:nvGrpSpPr>
      <p:grpSpPr>
        <a:xfrm>
          <a:off x="0" y="0"/>
          <a:ext cx="0" cy="0"/>
          <a:chOff x="0" y="0"/>
          <a:chExt cx="0" cy="0"/>
        </a:xfrm>
      </p:grpSpPr>
      <p:sp>
        <p:nvSpPr>
          <p:cNvPr id="47" name="Google Shape;47;p6"/>
          <p:cNvSpPr txBox="1"/>
          <p:nvPr/>
        </p:nvSpPr>
        <p:spPr>
          <a:xfrm>
            <a:off x="1806500" y="464425"/>
            <a:ext cx="55311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17EDA"/>
                </a:solidFill>
                <a:latin typeface="Oxygen"/>
                <a:ea typeface="Oxygen"/>
                <a:cs typeface="Oxygen"/>
                <a:sym typeface="Oxygen"/>
              </a:rPr>
              <a:t>Curabitur ut lacinia</a:t>
            </a:r>
            <a:endParaRPr b="1" sz="3800">
              <a:solidFill>
                <a:srgbClr val="517EDA"/>
              </a:solidFill>
              <a:latin typeface="Oxygen"/>
              <a:ea typeface="Oxygen"/>
              <a:cs typeface="Oxygen"/>
              <a:sym typeface="Oxygen"/>
            </a:endParaRPr>
          </a:p>
        </p:txBody>
      </p:sp>
      <p:sp>
        <p:nvSpPr>
          <p:cNvPr id="48" name="Google Shape;48;p6"/>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rgbClr val="000000"/>
              </a:buClr>
              <a:buSzPts val="1100"/>
              <a:buFont typeface="Arial"/>
              <a:buNone/>
            </a:pPr>
            <a:r>
              <a:rPr lang="es" sz="1600">
                <a:solidFill>
                  <a:srgbClr val="63C094"/>
                </a:solidFill>
                <a:latin typeface="Calibri"/>
                <a:ea typeface="Calibri"/>
                <a:cs typeface="Calibri"/>
                <a:sym typeface="Calibri"/>
              </a:rPr>
              <a:t>In felis arcu, pellentesque eg</a:t>
            </a:r>
            <a:endParaRPr sz="1600">
              <a:solidFill>
                <a:srgbClr val="63C094"/>
              </a:solidFill>
              <a:latin typeface="Calibri"/>
              <a:ea typeface="Calibri"/>
              <a:cs typeface="Calibri"/>
              <a:sym typeface="Calibri"/>
            </a:endParaRPr>
          </a:p>
          <a:p>
            <a:pPr indent="0" lvl="0" marL="0" rtl="0" algn="ctr">
              <a:lnSpc>
                <a:spcPct val="115000"/>
              </a:lnSpc>
              <a:spcBef>
                <a:spcPts val="1600"/>
              </a:spcBef>
              <a:spcAft>
                <a:spcPts val="1600"/>
              </a:spcAft>
              <a:buNone/>
            </a:pPr>
            <a:r>
              <a:t/>
            </a:r>
            <a:endParaRPr sz="1600">
              <a:solidFill>
                <a:srgbClr val="63C094"/>
              </a:solidFill>
              <a:latin typeface="Oxygen"/>
              <a:ea typeface="Oxygen"/>
              <a:cs typeface="Oxygen"/>
              <a:sym typeface="Oxygen"/>
            </a:endParaRPr>
          </a:p>
        </p:txBody>
      </p:sp>
      <p:sp>
        <p:nvSpPr>
          <p:cNvPr id="49" name="Google Shape;49;p6"/>
          <p:cNvSpPr/>
          <p:nvPr/>
        </p:nvSpPr>
        <p:spPr>
          <a:xfrm>
            <a:off x="908075" y="1650425"/>
            <a:ext cx="3327300" cy="2929800"/>
          </a:xfrm>
          <a:prstGeom prst="rect">
            <a:avLst/>
          </a:prstGeom>
          <a:solidFill>
            <a:srgbClr val="FFFFFF">
              <a:alpha val="43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50" name="Google Shape;50;p6"/>
          <p:cNvSpPr/>
          <p:nvPr/>
        </p:nvSpPr>
        <p:spPr>
          <a:xfrm>
            <a:off x="4891625" y="1650425"/>
            <a:ext cx="3327300" cy="2929800"/>
          </a:xfrm>
          <a:prstGeom prst="rect">
            <a:avLst/>
          </a:prstGeom>
          <a:solidFill>
            <a:srgbClr val="FFFFFF">
              <a:alpha val="43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51" name="Google Shape;51;p6"/>
          <p:cNvSpPr txBox="1"/>
          <p:nvPr/>
        </p:nvSpPr>
        <p:spPr>
          <a:xfrm>
            <a:off x="908082" y="1950775"/>
            <a:ext cx="2653200" cy="521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s" sz="900">
                <a:solidFill>
                  <a:srgbClr val="132A5A"/>
                </a:solidFill>
                <a:latin typeface="Calibri"/>
                <a:ea typeface="Calibri"/>
                <a:cs typeface="Calibri"/>
                <a:sym typeface="Calibri"/>
              </a:rPr>
              <a:t>Lorem ipsum dolor sit  laoreet amet, consectetur adipiscing elit. Integer non </a:t>
            </a:r>
            <a:endParaRPr sz="900">
              <a:solidFill>
                <a:srgbClr val="132A5A"/>
              </a:solidFill>
              <a:latin typeface="Calibri"/>
              <a:ea typeface="Calibri"/>
              <a:cs typeface="Calibri"/>
              <a:sym typeface="Calibri"/>
            </a:endParaRPr>
          </a:p>
        </p:txBody>
      </p:sp>
      <p:sp>
        <p:nvSpPr>
          <p:cNvPr id="52" name="Google Shape;52;p6"/>
          <p:cNvSpPr txBox="1"/>
          <p:nvPr/>
        </p:nvSpPr>
        <p:spPr>
          <a:xfrm>
            <a:off x="1202337" y="1733600"/>
            <a:ext cx="2358900" cy="341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s" sz="1200">
                <a:solidFill>
                  <a:srgbClr val="517EDA"/>
                </a:solidFill>
                <a:latin typeface="Calibri"/>
                <a:ea typeface="Calibri"/>
                <a:cs typeface="Calibri"/>
                <a:sym typeface="Calibri"/>
              </a:rPr>
              <a:t>Curabitur ante libero</a:t>
            </a:r>
            <a:endParaRPr b="1" sz="1200">
              <a:solidFill>
                <a:srgbClr val="517EDA"/>
              </a:solidFill>
              <a:latin typeface="Calibri"/>
              <a:ea typeface="Calibri"/>
              <a:cs typeface="Calibri"/>
              <a:sym typeface="Calibri"/>
            </a:endParaRPr>
          </a:p>
        </p:txBody>
      </p:sp>
      <p:sp>
        <p:nvSpPr>
          <p:cNvPr id="53" name="Google Shape;53;p6"/>
          <p:cNvSpPr txBox="1"/>
          <p:nvPr/>
        </p:nvSpPr>
        <p:spPr>
          <a:xfrm>
            <a:off x="5582632" y="1950775"/>
            <a:ext cx="2636400" cy="52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132A5A"/>
                </a:solidFill>
                <a:latin typeface="Calibri"/>
                <a:ea typeface="Calibri"/>
                <a:cs typeface="Calibri"/>
                <a:sym typeface="Calibri"/>
              </a:rPr>
              <a:t>Lorem ipsum dolor sit  laoreet amet, consectetur adipiscing elit. Integer non </a:t>
            </a:r>
            <a:endParaRPr sz="900">
              <a:solidFill>
                <a:srgbClr val="132A5A"/>
              </a:solidFill>
              <a:latin typeface="Calibri"/>
              <a:ea typeface="Calibri"/>
              <a:cs typeface="Calibri"/>
              <a:sym typeface="Calibri"/>
            </a:endParaRPr>
          </a:p>
        </p:txBody>
      </p:sp>
      <p:sp>
        <p:nvSpPr>
          <p:cNvPr id="54" name="Google Shape;54;p6"/>
          <p:cNvSpPr txBox="1"/>
          <p:nvPr/>
        </p:nvSpPr>
        <p:spPr>
          <a:xfrm>
            <a:off x="5582632" y="1733600"/>
            <a:ext cx="23439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517EDA"/>
                </a:solidFill>
                <a:latin typeface="Calibri"/>
                <a:ea typeface="Calibri"/>
                <a:cs typeface="Calibri"/>
                <a:sym typeface="Calibri"/>
              </a:rPr>
              <a:t>Curabitur ante libero</a:t>
            </a:r>
            <a:endParaRPr b="1" sz="1200">
              <a:solidFill>
                <a:srgbClr val="517EDA"/>
              </a:solidFill>
              <a:latin typeface="Calibri"/>
              <a:ea typeface="Calibri"/>
              <a:cs typeface="Calibri"/>
              <a:sym typeface="Calibri"/>
            </a:endParaRPr>
          </a:p>
        </p:txBody>
      </p:sp>
      <p:sp>
        <p:nvSpPr>
          <p:cNvPr id="55" name="Google Shape;55;p6"/>
          <p:cNvSpPr txBox="1"/>
          <p:nvPr/>
        </p:nvSpPr>
        <p:spPr>
          <a:xfrm>
            <a:off x="908082" y="2866100"/>
            <a:ext cx="2653200" cy="521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s" sz="900">
                <a:solidFill>
                  <a:srgbClr val="132A5A"/>
                </a:solidFill>
                <a:latin typeface="Calibri"/>
                <a:ea typeface="Calibri"/>
                <a:cs typeface="Calibri"/>
                <a:sym typeface="Calibri"/>
              </a:rPr>
              <a:t>Lorem ipsum dolor sit  laoreet amet, consectetur adipiscing elit. Integer non </a:t>
            </a:r>
            <a:endParaRPr sz="900">
              <a:solidFill>
                <a:srgbClr val="132A5A"/>
              </a:solidFill>
              <a:latin typeface="Calibri"/>
              <a:ea typeface="Calibri"/>
              <a:cs typeface="Calibri"/>
              <a:sym typeface="Calibri"/>
            </a:endParaRPr>
          </a:p>
        </p:txBody>
      </p:sp>
      <p:sp>
        <p:nvSpPr>
          <p:cNvPr id="56" name="Google Shape;56;p6"/>
          <p:cNvSpPr txBox="1"/>
          <p:nvPr/>
        </p:nvSpPr>
        <p:spPr>
          <a:xfrm>
            <a:off x="1202337" y="2648925"/>
            <a:ext cx="2358900" cy="341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s" sz="1200">
                <a:solidFill>
                  <a:srgbClr val="517EDA"/>
                </a:solidFill>
                <a:latin typeface="Calibri"/>
                <a:ea typeface="Calibri"/>
                <a:cs typeface="Calibri"/>
                <a:sym typeface="Calibri"/>
              </a:rPr>
              <a:t>Curabitur ante libero</a:t>
            </a:r>
            <a:endParaRPr b="1" sz="1200">
              <a:solidFill>
                <a:srgbClr val="517EDA"/>
              </a:solidFill>
              <a:latin typeface="Calibri"/>
              <a:ea typeface="Calibri"/>
              <a:cs typeface="Calibri"/>
              <a:sym typeface="Calibri"/>
            </a:endParaRPr>
          </a:p>
        </p:txBody>
      </p:sp>
      <p:sp>
        <p:nvSpPr>
          <p:cNvPr id="57" name="Google Shape;57;p6"/>
          <p:cNvSpPr txBox="1"/>
          <p:nvPr/>
        </p:nvSpPr>
        <p:spPr>
          <a:xfrm>
            <a:off x="5582632" y="2866100"/>
            <a:ext cx="2636400" cy="52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132A5A"/>
                </a:solidFill>
                <a:latin typeface="Calibri"/>
                <a:ea typeface="Calibri"/>
                <a:cs typeface="Calibri"/>
                <a:sym typeface="Calibri"/>
              </a:rPr>
              <a:t>Lorem ipsum dolor sit  laoreet amet, consectetur adipiscing elit. Integer non </a:t>
            </a:r>
            <a:endParaRPr sz="900">
              <a:solidFill>
                <a:srgbClr val="132A5A"/>
              </a:solidFill>
              <a:latin typeface="Calibri"/>
              <a:ea typeface="Calibri"/>
              <a:cs typeface="Calibri"/>
              <a:sym typeface="Calibri"/>
            </a:endParaRPr>
          </a:p>
        </p:txBody>
      </p:sp>
      <p:sp>
        <p:nvSpPr>
          <p:cNvPr id="58" name="Google Shape;58;p6"/>
          <p:cNvSpPr txBox="1"/>
          <p:nvPr/>
        </p:nvSpPr>
        <p:spPr>
          <a:xfrm>
            <a:off x="5582632" y="2648925"/>
            <a:ext cx="23439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517EDA"/>
                </a:solidFill>
                <a:latin typeface="Calibri"/>
                <a:ea typeface="Calibri"/>
                <a:cs typeface="Calibri"/>
                <a:sym typeface="Calibri"/>
              </a:rPr>
              <a:t>Curabitur ante libero</a:t>
            </a:r>
            <a:endParaRPr b="1" sz="1200">
              <a:solidFill>
                <a:srgbClr val="517EDA"/>
              </a:solidFill>
              <a:latin typeface="Calibri"/>
              <a:ea typeface="Calibri"/>
              <a:cs typeface="Calibri"/>
              <a:sym typeface="Calibri"/>
            </a:endParaRPr>
          </a:p>
        </p:txBody>
      </p:sp>
      <p:sp>
        <p:nvSpPr>
          <p:cNvPr id="59" name="Google Shape;59;p6"/>
          <p:cNvSpPr txBox="1"/>
          <p:nvPr/>
        </p:nvSpPr>
        <p:spPr>
          <a:xfrm>
            <a:off x="908082" y="3822425"/>
            <a:ext cx="2653200" cy="521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s" sz="900">
                <a:solidFill>
                  <a:srgbClr val="132A5A"/>
                </a:solidFill>
                <a:latin typeface="Calibri"/>
                <a:ea typeface="Calibri"/>
                <a:cs typeface="Calibri"/>
                <a:sym typeface="Calibri"/>
              </a:rPr>
              <a:t>Lorem ipsum dolor sit  laoreet amet, consectetur adipiscing elit. Integer non </a:t>
            </a:r>
            <a:endParaRPr sz="900">
              <a:solidFill>
                <a:srgbClr val="132A5A"/>
              </a:solidFill>
              <a:latin typeface="Calibri"/>
              <a:ea typeface="Calibri"/>
              <a:cs typeface="Calibri"/>
              <a:sym typeface="Calibri"/>
            </a:endParaRPr>
          </a:p>
        </p:txBody>
      </p:sp>
      <p:sp>
        <p:nvSpPr>
          <p:cNvPr id="60" name="Google Shape;60;p6"/>
          <p:cNvSpPr txBox="1"/>
          <p:nvPr/>
        </p:nvSpPr>
        <p:spPr>
          <a:xfrm>
            <a:off x="1202337" y="3605250"/>
            <a:ext cx="2358900" cy="341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s" sz="1200">
                <a:solidFill>
                  <a:srgbClr val="517EDA"/>
                </a:solidFill>
                <a:latin typeface="Calibri"/>
                <a:ea typeface="Calibri"/>
                <a:cs typeface="Calibri"/>
                <a:sym typeface="Calibri"/>
              </a:rPr>
              <a:t>Curabitur ante libero</a:t>
            </a:r>
            <a:endParaRPr b="1" sz="1200">
              <a:solidFill>
                <a:srgbClr val="517EDA"/>
              </a:solidFill>
              <a:latin typeface="Calibri"/>
              <a:ea typeface="Calibri"/>
              <a:cs typeface="Calibri"/>
              <a:sym typeface="Calibri"/>
            </a:endParaRPr>
          </a:p>
        </p:txBody>
      </p:sp>
      <p:sp>
        <p:nvSpPr>
          <p:cNvPr id="61" name="Google Shape;61;p6"/>
          <p:cNvSpPr txBox="1"/>
          <p:nvPr/>
        </p:nvSpPr>
        <p:spPr>
          <a:xfrm>
            <a:off x="5582632" y="3822425"/>
            <a:ext cx="2636400" cy="52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132A5A"/>
                </a:solidFill>
                <a:latin typeface="Calibri"/>
                <a:ea typeface="Calibri"/>
                <a:cs typeface="Calibri"/>
                <a:sym typeface="Calibri"/>
              </a:rPr>
              <a:t>Lorem ipsum dolor sit  laoreet amet, consectetur adipiscing elit. Integer non </a:t>
            </a:r>
            <a:endParaRPr sz="900">
              <a:solidFill>
                <a:srgbClr val="132A5A"/>
              </a:solidFill>
              <a:latin typeface="Calibri"/>
              <a:ea typeface="Calibri"/>
              <a:cs typeface="Calibri"/>
              <a:sym typeface="Calibri"/>
            </a:endParaRPr>
          </a:p>
        </p:txBody>
      </p:sp>
      <p:sp>
        <p:nvSpPr>
          <p:cNvPr id="62" name="Google Shape;62;p6"/>
          <p:cNvSpPr txBox="1"/>
          <p:nvPr/>
        </p:nvSpPr>
        <p:spPr>
          <a:xfrm>
            <a:off x="5582632" y="3605250"/>
            <a:ext cx="23439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517EDA"/>
                </a:solidFill>
                <a:latin typeface="Calibri"/>
                <a:ea typeface="Calibri"/>
                <a:cs typeface="Calibri"/>
                <a:sym typeface="Calibri"/>
              </a:rPr>
              <a:t>Curabitur ante libero</a:t>
            </a:r>
            <a:endParaRPr b="1" sz="1200">
              <a:solidFill>
                <a:srgbClr val="517EDA"/>
              </a:solidFill>
              <a:latin typeface="Calibri"/>
              <a:ea typeface="Calibri"/>
              <a:cs typeface="Calibri"/>
              <a:sym typeface="Calibri"/>
            </a:endParaRPr>
          </a:p>
        </p:txBody>
      </p:sp>
      <p:pic>
        <p:nvPicPr>
          <p:cNvPr descr="settings-1.png" id="63" name="Google Shape;63;p6"/>
          <p:cNvPicPr preferRelativeResize="0"/>
          <p:nvPr/>
        </p:nvPicPr>
        <p:blipFill>
          <a:blip r:embed="rId3">
            <a:alphaModFix/>
          </a:blip>
          <a:stretch>
            <a:fillRect/>
          </a:stretch>
        </p:blipFill>
        <p:spPr>
          <a:xfrm>
            <a:off x="3561275" y="1789000"/>
            <a:ext cx="572700" cy="572700"/>
          </a:xfrm>
          <a:prstGeom prst="rect">
            <a:avLst/>
          </a:prstGeom>
          <a:noFill/>
          <a:ln>
            <a:noFill/>
          </a:ln>
        </p:spPr>
      </p:pic>
      <p:pic>
        <p:nvPicPr>
          <p:cNvPr descr="connection-1.png" id="64" name="Google Shape;64;p6"/>
          <p:cNvPicPr preferRelativeResize="0"/>
          <p:nvPr/>
        </p:nvPicPr>
        <p:blipFill>
          <a:blip r:embed="rId4">
            <a:alphaModFix/>
          </a:blip>
          <a:stretch>
            <a:fillRect/>
          </a:stretch>
        </p:blipFill>
        <p:spPr>
          <a:xfrm>
            <a:off x="5009925" y="1789000"/>
            <a:ext cx="572700" cy="572700"/>
          </a:xfrm>
          <a:prstGeom prst="rect">
            <a:avLst/>
          </a:prstGeom>
          <a:noFill/>
          <a:ln>
            <a:noFill/>
          </a:ln>
        </p:spPr>
      </p:pic>
      <p:pic>
        <p:nvPicPr>
          <p:cNvPr descr="money.png" id="65" name="Google Shape;65;p6"/>
          <p:cNvPicPr preferRelativeResize="0"/>
          <p:nvPr/>
        </p:nvPicPr>
        <p:blipFill>
          <a:blip r:embed="rId5">
            <a:alphaModFix/>
          </a:blip>
          <a:stretch>
            <a:fillRect/>
          </a:stretch>
        </p:blipFill>
        <p:spPr>
          <a:xfrm>
            <a:off x="5009925" y="3715750"/>
            <a:ext cx="572700" cy="572700"/>
          </a:xfrm>
          <a:prstGeom prst="rect">
            <a:avLst/>
          </a:prstGeom>
          <a:noFill/>
          <a:ln>
            <a:noFill/>
          </a:ln>
        </p:spPr>
      </p:pic>
      <p:pic>
        <p:nvPicPr>
          <p:cNvPr descr="user-12.png" id="66" name="Google Shape;66;p6"/>
          <p:cNvPicPr preferRelativeResize="0"/>
          <p:nvPr/>
        </p:nvPicPr>
        <p:blipFill>
          <a:blip r:embed="rId6">
            <a:alphaModFix/>
          </a:blip>
          <a:stretch>
            <a:fillRect/>
          </a:stretch>
        </p:blipFill>
        <p:spPr>
          <a:xfrm>
            <a:off x="5009925" y="2752363"/>
            <a:ext cx="572700" cy="572700"/>
          </a:xfrm>
          <a:prstGeom prst="rect">
            <a:avLst/>
          </a:prstGeom>
          <a:noFill/>
          <a:ln>
            <a:noFill/>
          </a:ln>
        </p:spPr>
      </p:pic>
      <p:pic>
        <p:nvPicPr>
          <p:cNvPr descr="handshake.png" id="67" name="Google Shape;67;p6"/>
          <p:cNvPicPr preferRelativeResize="0"/>
          <p:nvPr/>
        </p:nvPicPr>
        <p:blipFill>
          <a:blip r:embed="rId7">
            <a:alphaModFix/>
          </a:blip>
          <a:stretch>
            <a:fillRect/>
          </a:stretch>
        </p:blipFill>
        <p:spPr>
          <a:xfrm>
            <a:off x="3561275" y="3697950"/>
            <a:ext cx="572700" cy="572700"/>
          </a:xfrm>
          <a:prstGeom prst="rect">
            <a:avLst/>
          </a:prstGeom>
          <a:noFill/>
          <a:ln>
            <a:noFill/>
          </a:ln>
        </p:spPr>
      </p:pic>
      <p:pic>
        <p:nvPicPr>
          <p:cNvPr descr="like-1.png" id="68" name="Google Shape;68;p6"/>
          <p:cNvPicPr preferRelativeResize="0"/>
          <p:nvPr/>
        </p:nvPicPr>
        <p:blipFill>
          <a:blip r:embed="rId8">
            <a:alphaModFix/>
          </a:blip>
          <a:stretch>
            <a:fillRect/>
          </a:stretch>
        </p:blipFill>
        <p:spPr>
          <a:xfrm>
            <a:off x="3561275" y="2743475"/>
            <a:ext cx="572700" cy="572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7"/>
          <p:cNvSpPr txBox="1"/>
          <p:nvPr/>
        </p:nvSpPr>
        <p:spPr>
          <a:xfrm>
            <a:off x="1256425" y="472225"/>
            <a:ext cx="6631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17EDA"/>
                </a:solidFill>
                <a:latin typeface="Oxygen"/>
                <a:ea typeface="Oxygen"/>
                <a:cs typeface="Oxygen"/>
                <a:sym typeface="Oxygen"/>
              </a:rPr>
              <a:t>Donec aliquet et ligula</a:t>
            </a:r>
            <a:endParaRPr b="1" sz="3800">
              <a:solidFill>
                <a:srgbClr val="517EDA"/>
              </a:solidFill>
              <a:latin typeface="Oxygen"/>
              <a:ea typeface="Oxygen"/>
              <a:cs typeface="Oxygen"/>
              <a:sym typeface="Oxygen"/>
            </a:endParaRPr>
          </a:p>
        </p:txBody>
      </p:sp>
      <p:sp>
        <p:nvSpPr>
          <p:cNvPr id="74" name="Google Shape;74;p7"/>
          <p:cNvSpPr txBox="1"/>
          <p:nvPr/>
        </p:nvSpPr>
        <p:spPr>
          <a:xfrm>
            <a:off x="2249850" y="10449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latin typeface="Calibri"/>
                <a:ea typeface="Calibri"/>
                <a:cs typeface="Calibri"/>
                <a:sym typeface="Calibri"/>
              </a:rPr>
              <a:t>Praesent morbi pharetra</a:t>
            </a:r>
            <a:endParaRPr sz="1600">
              <a:latin typeface="Calibri"/>
              <a:ea typeface="Calibri"/>
              <a:cs typeface="Calibri"/>
              <a:sym typeface="Calibri"/>
            </a:endParaRPr>
          </a:p>
        </p:txBody>
      </p:sp>
      <p:sp>
        <p:nvSpPr>
          <p:cNvPr id="75" name="Google Shape;75;p7"/>
          <p:cNvSpPr txBox="1"/>
          <p:nvPr/>
        </p:nvSpPr>
        <p:spPr>
          <a:xfrm>
            <a:off x="622750" y="1686225"/>
            <a:ext cx="7900800" cy="17538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0"/>
              </a:spcAft>
              <a:buNone/>
            </a:pPr>
            <a:r>
              <a:rPr lang="es" sz="1000">
                <a:solidFill>
                  <a:srgbClr val="132A5A"/>
                </a:solidFill>
                <a:latin typeface="Calibri"/>
                <a:ea typeface="Calibri"/>
                <a:cs typeface="Calibri"/>
                <a:sym typeface="Calibri"/>
              </a:rPr>
              <a:t>Lorem ipsum dolor sit amet, consectetur adipiscing elit. Vivamus tellus nulla, condimentum quis porttitor eu, egestas in nisi. Fusce pulvinar porta tincidunt. Curabitur aliquet laoreet sagittis. Phasellus quis neque ligula. Curabitur nulla ligula, consequat vitae nisl eu, efficitur pharetra libero. Aenean aliquet volutpat neque id ornare. Etiam faucibus id nibh in sodales. Integer efficitur id leo sed sollicitudin. Duis sit amet libero eget tellus porta vestibulum eget ut sem. Praesent quis tellus eleifend, egestas risus sit amet, sodales sapien.</a:t>
            </a:r>
            <a:endParaRPr sz="1000">
              <a:solidFill>
                <a:srgbClr val="132A5A"/>
              </a:solidFill>
              <a:latin typeface="Calibri"/>
              <a:ea typeface="Calibri"/>
              <a:cs typeface="Calibri"/>
              <a:sym typeface="Calibri"/>
            </a:endParaRPr>
          </a:p>
          <a:p>
            <a:pPr indent="0" lvl="0" marL="0" rtl="0" algn="just">
              <a:lnSpc>
                <a:spcPct val="142857"/>
              </a:lnSpc>
              <a:spcBef>
                <a:spcPts val="1100"/>
              </a:spcBef>
              <a:spcAft>
                <a:spcPts val="1100"/>
              </a:spcAft>
              <a:buNone/>
            </a:pPr>
            <a:r>
              <a:rPr lang="es" sz="1000">
                <a:solidFill>
                  <a:srgbClr val="132A5A"/>
                </a:solidFill>
                <a:latin typeface="Calibri"/>
                <a:ea typeface="Calibri"/>
                <a:cs typeface="Calibri"/>
                <a:sym typeface="Calibri"/>
              </a:rPr>
              <a:t>Lorem ipsum dolor sit amet, consectetur adipiscing elit. Vivamus tellus nulla, condimentum quis porttitor eu, egestas in nisi. Fusce pulvinar porta tincidunt. Curabitur aliquet laoreet sagittis. Phasellus quis neque ligula. Curabitur nulla ligula, consequat vitae nisl eu, efficitur pharetra libero. Aenean aliquet volutpat neque id ornare. Etiam faucibus id nibh in sodales. </a:t>
            </a:r>
            <a:endParaRPr sz="1000">
              <a:solidFill>
                <a:srgbClr val="132A5A"/>
              </a:solidFill>
              <a:latin typeface="Calibri"/>
              <a:ea typeface="Calibri"/>
              <a:cs typeface="Calibri"/>
              <a:sym typeface="Calibri"/>
            </a:endParaRPr>
          </a:p>
        </p:txBody>
      </p:sp>
      <p:sp>
        <p:nvSpPr>
          <p:cNvPr id="76" name="Google Shape;76;p7"/>
          <p:cNvSpPr/>
          <p:nvPr/>
        </p:nvSpPr>
        <p:spPr>
          <a:xfrm>
            <a:off x="623050" y="3599131"/>
            <a:ext cx="7900800" cy="762300"/>
          </a:xfrm>
          <a:prstGeom prst="rect">
            <a:avLst/>
          </a:prstGeom>
          <a:solidFill>
            <a:srgbClr val="FFFFFF">
              <a:alpha val="45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77" name="Google Shape;77;p7"/>
          <p:cNvSpPr txBox="1"/>
          <p:nvPr/>
        </p:nvSpPr>
        <p:spPr>
          <a:xfrm>
            <a:off x="954475" y="3738306"/>
            <a:ext cx="7244700" cy="54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rgbClr val="EB46FF"/>
                </a:solidFill>
                <a:latin typeface="Playball"/>
                <a:ea typeface="Playball"/>
                <a:cs typeface="Playball"/>
                <a:sym typeface="Playball"/>
              </a:rPr>
              <a:t>Curabitur aliquet laoreet sagittis. Phasellus quis neque ligula. Curabitur nulla ligula, consequat vitae nisl eu, efficitur phar</a:t>
            </a:r>
            <a:endParaRPr>
              <a:solidFill>
                <a:srgbClr val="EB46FF"/>
              </a:solidFill>
              <a:latin typeface="Playball"/>
              <a:ea typeface="Playball"/>
              <a:cs typeface="Playball"/>
              <a:sym typeface="Playball"/>
            </a:endParaRPr>
          </a:p>
        </p:txBody>
      </p:sp>
      <p:sp>
        <p:nvSpPr>
          <p:cNvPr id="78" name="Google Shape;78;p7"/>
          <p:cNvSpPr txBox="1"/>
          <p:nvPr/>
        </p:nvSpPr>
        <p:spPr>
          <a:xfrm>
            <a:off x="662800" y="3572623"/>
            <a:ext cx="3579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6000">
                <a:solidFill>
                  <a:srgbClr val="63C094"/>
                </a:solidFill>
              </a:rPr>
              <a:t>“</a:t>
            </a:r>
            <a:endParaRPr sz="6000">
              <a:solidFill>
                <a:srgbClr val="63C094"/>
              </a:solidFill>
            </a:endParaRPr>
          </a:p>
        </p:txBody>
      </p:sp>
      <p:sp>
        <p:nvSpPr>
          <p:cNvPr id="79" name="Google Shape;79;p7"/>
          <p:cNvSpPr txBox="1"/>
          <p:nvPr/>
        </p:nvSpPr>
        <p:spPr>
          <a:xfrm rot="10800000">
            <a:off x="8073150" y="3943804"/>
            <a:ext cx="3579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6000">
                <a:solidFill>
                  <a:srgbClr val="63C094"/>
                </a:solidFill>
              </a:rPr>
              <a:t>“</a:t>
            </a:r>
            <a:endParaRPr sz="6000">
              <a:solidFill>
                <a:srgbClr val="63C094"/>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8"/>
          <p:cNvSpPr txBox="1"/>
          <p:nvPr/>
        </p:nvSpPr>
        <p:spPr>
          <a:xfrm>
            <a:off x="623050" y="1631700"/>
            <a:ext cx="36684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50">
                <a:solidFill>
                  <a:srgbClr val="132A5A"/>
                </a:solidFill>
                <a:latin typeface="Calibri"/>
                <a:ea typeface="Calibri"/>
                <a:cs typeface="Calibri"/>
                <a:sym typeface="Calibri"/>
              </a:rPr>
              <a:t>Lorem ipsum dolor sit amet, consectetur adipiscing elit. Aenean nec cursus arcu, fringilla porttitor est. Vestibulum quis erat non velit mollis pretium ut non erat. Praesent metus quam, porta non nunc a, semper sagittis risus. Etiam sagittis maximus interdum. Praesent metus quam, porta non nunc a, semper sagittis risus. Etiam sagittis maximus interdum. </a:t>
            </a:r>
            <a:endParaRPr>
              <a:solidFill>
                <a:srgbClr val="132A5A"/>
              </a:solidFill>
              <a:latin typeface="Calibri"/>
              <a:ea typeface="Calibri"/>
              <a:cs typeface="Calibri"/>
              <a:sym typeface="Calibri"/>
            </a:endParaRPr>
          </a:p>
        </p:txBody>
      </p:sp>
      <p:sp>
        <p:nvSpPr>
          <p:cNvPr id="85" name="Google Shape;85;p8"/>
          <p:cNvSpPr txBox="1"/>
          <p:nvPr/>
        </p:nvSpPr>
        <p:spPr>
          <a:xfrm>
            <a:off x="1740375" y="464425"/>
            <a:ext cx="56634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s" sz="3800">
                <a:solidFill>
                  <a:srgbClr val="517EDA"/>
                </a:solidFill>
                <a:latin typeface="Oxygen"/>
                <a:ea typeface="Oxygen"/>
                <a:cs typeface="Oxygen"/>
                <a:sym typeface="Oxygen"/>
              </a:rPr>
              <a:t>Vestibulum quis</a:t>
            </a:r>
            <a:endParaRPr b="1" sz="3800">
              <a:solidFill>
                <a:srgbClr val="517EDA"/>
              </a:solidFill>
              <a:latin typeface="Oxygen"/>
              <a:ea typeface="Oxygen"/>
              <a:cs typeface="Oxygen"/>
              <a:sym typeface="Oxygen"/>
            </a:endParaRPr>
          </a:p>
        </p:txBody>
      </p:sp>
      <p:sp>
        <p:nvSpPr>
          <p:cNvPr id="86" name="Google Shape;86;p8"/>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latin typeface="Calibri"/>
                <a:ea typeface="Calibri"/>
                <a:cs typeface="Calibri"/>
                <a:sym typeface="Calibri"/>
              </a:rPr>
              <a:t>In felis arcu, pellentesque eg</a:t>
            </a:r>
            <a:endParaRPr sz="1600">
              <a:latin typeface="Calibri"/>
              <a:ea typeface="Calibri"/>
              <a:cs typeface="Calibri"/>
              <a:sym typeface="Calibri"/>
            </a:endParaRPr>
          </a:p>
          <a:p>
            <a:pPr indent="0" lvl="0" marL="0" rtl="0" algn="ctr">
              <a:lnSpc>
                <a:spcPct val="115000"/>
              </a:lnSpc>
              <a:spcBef>
                <a:spcPts val="1600"/>
              </a:spcBef>
              <a:spcAft>
                <a:spcPts val="1600"/>
              </a:spcAft>
              <a:buNone/>
            </a:pPr>
            <a:r>
              <a:t/>
            </a:r>
            <a:endParaRPr sz="1600">
              <a:latin typeface="Calibri"/>
              <a:ea typeface="Calibri"/>
              <a:cs typeface="Calibri"/>
              <a:sym typeface="Calibri"/>
            </a:endParaRPr>
          </a:p>
        </p:txBody>
      </p:sp>
      <p:sp>
        <p:nvSpPr>
          <p:cNvPr id="87" name="Google Shape;87;p8"/>
          <p:cNvSpPr txBox="1"/>
          <p:nvPr/>
        </p:nvSpPr>
        <p:spPr>
          <a:xfrm>
            <a:off x="4801975" y="1631700"/>
            <a:ext cx="37218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50">
                <a:solidFill>
                  <a:srgbClr val="132A5A"/>
                </a:solidFill>
                <a:latin typeface="Calibri"/>
                <a:ea typeface="Calibri"/>
                <a:cs typeface="Calibri"/>
                <a:sym typeface="Calibri"/>
              </a:rPr>
              <a:t>Lorem ipsum dolor sit amet, consectetur adipiscing elit. Aenean nec cursus arcu, fringilla porttitor est. Vestibulum quis erat non velit mollis pretium ut non erat. Praesent metus quam, porta non nunc a, semper sagittis risus. Etiam sagittis maximus interdum. Praesent metus quam, porta non nunc a, semper sagittis risus. Etiam sagittis maximus interdum. </a:t>
            </a:r>
            <a:endParaRPr>
              <a:solidFill>
                <a:srgbClr val="132A5A"/>
              </a:solidFill>
              <a:latin typeface="Calibri"/>
              <a:ea typeface="Calibri"/>
              <a:cs typeface="Calibri"/>
              <a:sym typeface="Calibri"/>
            </a:endParaRPr>
          </a:p>
        </p:txBody>
      </p:sp>
      <p:sp>
        <p:nvSpPr>
          <p:cNvPr id="88" name="Google Shape;88;p8"/>
          <p:cNvSpPr/>
          <p:nvPr/>
        </p:nvSpPr>
        <p:spPr>
          <a:xfrm>
            <a:off x="623050" y="3599131"/>
            <a:ext cx="7900800" cy="762300"/>
          </a:xfrm>
          <a:prstGeom prst="rect">
            <a:avLst/>
          </a:prstGeom>
          <a:solidFill>
            <a:srgbClr val="FFFFFF">
              <a:alpha val="45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89" name="Google Shape;89;p8"/>
          <p:cNvSpPr txBox="1"/>
          <p:nvPr/>
        </p:nvSpPr>
        <p:spPr>
          <a:xfrm>
            <a:off x="954475" y="3738306"/>
            <a:ext cx="7244700" cy="54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rgbClr val="EB46FF"/>
                </a:solidFill>
                <a:latin typeface="Playball"/>
                <a:ea typeface="Playball"/>
                <a:cs typeface="Playball"/>
                <a:sym typeface="Playball"/>
              </a:rPr>
              <a:t>Curabitur aliquet laoreet sagittis. Phasellus quis neque ligula. Curabitur nulla ligula, consequat vitae nisl eu, efficitur phar</a:t>
            </a:r>
            <a:endParaRPr>
              <a:solidFill>
                <a:srgbClr val="EB46FF"/>
              </a:solidFill>
              <a:latin typeface="Playball"/>
              <a:ea typeface="Playball"/>
              <a:cs typeface="Playball"/>
              <a:sym typeface="Playball"/>
            </a:endParaRPr>
          </a:p>
        </p:txBody>
      </p:sp>
      <p:sp>
        <p:nvSpPr>
          <p:cNvPr id="90" name="Google Shape;90;p8"/>
          <p:cNvSpPr txBox="1"/>
          <p:nvPr/>
        </p:nvSpPr>
        <p:spPr>
          <a:xfrm>
            <a:off x="662800" y="3572623"/>
            <a:ext cx="3579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6000">
                <a:solidFill>
                  <a:srgbClr val="63C094"/>
                </a:solidFill>
              </a:rPr>
              <a:t>“</a:t>
            </a:r>
            <a:endParaRPr sz="6000">
              <a:solidFill>
                <a:srgbClr val="63C094"/>
              </a:solidFill>
            </a:endParaRPr>
          </a:p>
        </p:txBody>
      </p:sp>
      <p:sp>
        <p:nvSpPr>
          <p:cNvPr id="91" name="Google Shape;91;p8"/>
          <p:cNvSpPr txBox="1"/>
          <p:nvPr/>
        </p:nvSpPr>
        <p:spPr>
          <a:xfrm rot="10800000">
            <a:off x="8073150" y="3943804"/>
            <a:ext cx="3579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6000">
                <a:solidFill>
                  <a:srgbClr val="63C094"/>
                </a:solidFill>
              </a:rPr>
              <a:t>“</a:t>
            </a:r>
            <a:endParaRPr sz="6000">
              <a:solidFill>
                <a:srgbClr val="63C094"/>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9"/>
          <p:cNvSpPr txBox="1"/>
          <p:nvPr/>
        </p:nvSpPr>
        <p:spPr>
          <a:xfrm>
            <a:off x="2634375" y="464425"/>
            <a:ext cx="38754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17EDA"/>
                </a:solidFill>
                <a:latin typeface="Oxygen"/>
                <a:ea typeface="Oxygen"/>
                <a:cs typeface="Oxygen"/>
                <a:sym typeface="Oxygen"/>
              </a:rPr>
              <a:t>Vestibulum quis</a:t>
            </a:r>
            <a:endParaRPr b="1" sz="3800">
              <a:solidFill>
                <a:srgbClr val="517EDA"/>
              </a:solidFill>
              <a:latin typeface="Oxygen"/>
              <a:ea typeface="Oxygen"/>
              <a:cs typeface="Oxygen"/>
              <a:sym typeface="Oxygen"/>
            </a:endParaRPr>
          </a:p>
        </p:txBody>
      </p:sp>
      <p:sp>
        <p:nvSpPr>
          <p:cNvPr id="97" name="Google Shape;97;p9"/>
          <p:cNvSpPr txBox="1"/>
          <p:nvPr/>
        </p:nvSpPr>
        <p:spPr>
          <a:xfrm>
            <a:off x="2249850" y="10371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63C094"/>
                </a:solidFill>
                <a:latin typeface="Calibri"/>
                <a:ea typeface="Calibri"/>
                <a:cs typeface="Calibri"/>
                <a:sym typeface="Calibri"/>
              </a:rPr>
              <a:t>In felis arcu, pellentesque eg</a:t>
            </a:r>
            <a:endParaRPr sz="1600">
              <a:solidFill>
                <a:srgbClr val="63C094"/>
              </a:solidFill>
              <a:latin typeface="Calibri"/>
              <a:ea typeface="Calibri"/>
              <a:cs typeface="Calibri"/>
              <a:sym typeface="Calibri"/>
            </a:endParaRPr>
          </a:p>
          <a:p>
            <a:pPr indent="0" lvl="0" marL="0" rtl="0" algn="ctr">
              <a:lnSpc>
                <a:spcPct val="115000"/>
              </a:lnSpc>
              <a:spcBef>
                <a:spcPts val="1600"/>
              </a:spcBef>
              <a:spcAft>
                <a:spcPts val="1600"/>
              </a:spcAft>
              <a:buNone/>
            </a:pPr>
            <a:r>
              <a:t/>
            </a:r>
            <a:endParaRPr sz="1600">
              <a:solidFill>
                <a:srgbClr val="63C094"/>
              </a:solidFill>
              <a:latin typeface="Open Sans"/>
              <a:ea typeface="Open Sans"/>
              <a:cs typeface="Open Sans"/>
              <a:sym typeface="Open Sans"/>
            </a:endParaRPr>
          </a:p>
        </p:txBody>
      </p:sp>
      <p:sp>
        <p:nvSpPr>
          <p:cNvPr id="98" name="Google Shape;98;p9"/>
          <p:cNvSpPr/>
          <p:nvPr/>
        </p:nvSpPr>
        <p:spPr>
          <a:xfrm>
            <a:off x="623050" y="3599131"/>
            <a:ext cx="7900800" cy="762300"/>
          </a:xfrm>
          <a:prstGeom prst="rect">
            <a:avLst/>
          </a:prstGeom>
          <a:solidFill>
            <a:srgbClr val="FFFFFF">
              <a:alpha val="45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99" name="Google Shape;99;p9"/>
          <p:cNvSpPr txBox="1"/>
          <p:nvPr/>
        </p:nvSpPr>
        <p:spPr>
          <a:xfrm>
            <a:off x="954475" y="3738306"/>
            <a:ext cx="7244700" cy="54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rgbClr val="EB46FF"/>
                </a:solidFill>
                <a:latin typeface="Playball"/>
                <a:ea typeface="Playball"/>
                <a:cs typeface="Playball"/>
                <a:sym typeface="Playball"/>
              </a:rPr>
              <a:t>Curabitur aliquet laoreet sagittis. Phasellus quis neque ligula. Curabitur nulla ligula, consequat vitae nisl eu, efficitur phar</a:t>
            </a:r>
            <a:endParaRPr>
              <a:solidFill>
                <a:srgbClr val="EB46FF"/>
              </a:solidFill>
              <a:latin typeface="Playball"/>
              <a:ea typeface="Playball"/>
              <a:cs typeface="Playball"/>
              <a:sym typeface="Playball"/>
            </a:endParaRPr>
          </a:p>
        </p:txBody>
      </p:sp>
      <p:sp>
        <p:nvSpPr>
          <p:cNvPr id="100" name="Google Shape;100;p9"/>
          <p:cNvSpPr txBox="1"/>
          <p:nvPr/>
        </p:nvSpPr>
        <p:spPr>
          <a:xfrm>
            <a:off x="662800" y="3572623"/>
            <a:ext cx="3579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6000">
                <a:solidFill>
                  <a:srgbClr val="63C094"/>
                </a:solidFill>
              </a:rPr>
              <a:t>“</a:t>
            </a:r>
            <a:endParaRPr sz="6000">
              <a:solidFill>
                <a:srgbClr val="63C094"/>
              </a:solidFill>
            </a:endParaRPr>
          </a:p>
        </p:txBody>
      </p:sp>
      <p:sp>
        <p:nvSpPr>
          <p:cNvPr id="101" name="Google Shape;101;p9"/>
          <p:cNvSpPr txBox="1"/>
          <p:nvPr/>
        </p:nvSpPr>
        <p:spPr>
          <a:xfrm rot="10800000">
            <a:off x="8073150" y="3943804"/>
            <a:ext cx="3579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6000">
                <a:solidFill>
                  <a:srgbClr val="63C094"/>
                </a:solidFill>
              </a:rPr>
              <a:t>“</a:t>
            </a:r>
            <a:endParaRPr sz="6000">
              <a:solidFill>
                <a:srgbClr val="63C094"/>
              </a:solidFill>
            </a:endParaRPr>
          </a:p>
        </p:txBody>
      </p:sp>
      <p:sp>
        <p:nvSpPr>
          <p:cNvPr id="102" name="Google Shape;102;p9"/>
          <p:cNvSpPr txBox="1"/>
          <p:nvPr/>
        </p:nvSpPr>
        <p:spPr>
          <a:xfrm>
            <a:off x="487050" y="1631700"/>
            <a:ext cx="25848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00">
                <a:solidFill>
                  <a:srgbClr val="132A5A"/>
                </a:solidFill>
                <a:latin typeface="Calibri"/>
                <a:ea typeface="Calibri"/>
                <a:cs typeface="Calibri"/>
                <a:sym typeface="Calibri"/>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a:t>
            </a:r>
            <a:endParaRPr sz="1000">
              <a:solidFill>
                <a:srgbClr val="132A5A"/>
              </a:solidFill>
              <a:latin typeface="Calibri"/>
              <a:ea typeface="Calibri"/>
              <a:cs typeface="Calibri"/>
              <a:sym typeface="Calibri"/>
            </a:endParaRPr>
          </a:p>
        </p:txBody>
      </p:sp>
      <p:sp>
        <p:nvSpPr>
          <p:cNvPr id="103" name="Google Shape;103;p9"/>
          <p:cNvSpPr txBox="1"/>
          <p:nvPr/>
        </p:nvSpPr>
        <p:spPr>
          <a:xfrm>
            <a:off x="3279600" y="1631700"/>
            <a:ext cx="25848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00">
                <a:solidFill>
                  <a:srgbClr val="132A5A"/>
                </a:solidFill>
                <a:latin typeface="Calibri"/>
                <a:ea typeface="Calibri"/>
                <a:cs typeface="Calibri"/>
                <a:sym typeface="Calibri"/>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a:t>
            </a:r>
            <a:endParaRPr sz="1000">
              <a:solidFill>
                <a:srgbClr val="132A5A"/>
              </a:solidFill>
              <a:latin typeface="Calibri"/>
              <a:ea typeface="Calibri"/>
              <a:cs typeface="Calibri"/>
              <a:sym typeface="Calibri"/>
            </a:endParaRPr>
          </a:p>
        </p:txBody>
      </p:sp>
      <p:sp>
        <p:nvSpPr>
          <p:cNvPr id="104" name="Google Shape;104;p9"/>
          <p:cNvSpPr txBox="1"/>
          <p:nvPr/>
        </p:nvSpPr>
        <p:spPr>
          <a:xfrm>
            <a:off x="6072150" y="1631700"/>
            <a:ext cx="25848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00">
                <a:solidFill>
                  <a:srgbClr val="132A5A"/>
                </a:solidFill>
                <a:latin typeface="Calibri"/>
                <a:ea typeface="Calibri"/>
                <a:cs typeface="Calibri"/>
                <a:sym typeface="Calibri"/>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a:t>
            </a:r>
            <a:endParaRPr sz="1000">
              <a:solidFill>
                <a:srgbClr val="132A5A"/>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0"/>
          <p:cNvSpPr/>
          <p:nvPr/>
        </p:nvSpPr>
        <p:spPr>
          <a:xfrm>
            <a:off x="315725" y="1707650"/>
            <a:ext cx="2837100" cy="10587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0"/>
          <p:cNvSpPr/>
          <p:nvPr/>
        </p:nvSpPr>
        <p:spPr>
          <a:xfrm>
            <a:off x="3152717" y="1707650"/>
            <a:ext cx="2837100" cy="1058700"/>
          </a:xfrm>
          <a:prstGeom prst="rect">
            <a:avLst/>
          </a:prstGeom>
          <a:solidFill>
            <a:srgbClr val="63C0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0"/>
          <p:cNvSpPr/>
          <p:nvPr/>
        </p:nvSpPr>
        <p:spPr>
          <a:xfrm>
            <a:off x="315725" y="2766350"/>
            <a:ext cx="2837100" cy="1058700"/>
          </a:xfrm>
          <a:prstGeom prst="rect">
            <a:avLst/>
          </a:prstGeom>
          <a:solidFill>
            <a:srgbClr val="517E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0"/>
          <p:cNvSpPr/>
          <p:nvPr/>
        </p:nvSpPr>
        <p:spPr>
          <a:xfrm>
            <a:off x="3152717" y="2766350"/>
            <a:ext cx="2837100" cy="10587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0"/>
          <p:cNvSpPr txBox="1"/>
          <p:nvPr/>
        </p:nvSpPr>
        <p:spPr>
          <a:xfrm>
            <a:off x="3352497" y="2137747"/>
            <a:ext cx="2466900" cy="4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a:t>
            </a:r>
            <a:endParaRPr sz="900">
              <a:solidFill>
                <a:srgbClr val="FFFFFF"/>
              </a:solidFill>
              <a:latin typeface="Calibri"/>
              <a:ea typeface="Calibri"/>
              <a:cs typeface="Calibri"/>
              <a:sym typeface="Calibri"/>
            </a:endParaRPr>
          </a:p>
        </p:txBody>
      </p:sp>
      <p:sp>
        <p:nvSpPr>
          <p:cNvPr id="114" name="Google Shape;114;p10"/>
          <p:cNvSpPr txBox="1"/>
          <p:nvPr/>
        </p:nvSpPr>
        <p:spPr>
          <a:xfrm>
            <a:off x="3352470" y="1799400"/>
            <a:ext cx="22086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Calibri"/>
                <a:ea typeface="Calibri"/>
                <a:cs typeface="Calibri"/>
                <a:sym typeface="Calibri"/>
              </a:rPr>
              <a:t>Curabitur ante libero</a:t>
            </a:r>
            <a:endParaRPr b="1" sz="1200">
              <a:solidFill>
                <a:srgbClr val="FFFFFF"/>
              </a:solidFill>
              <a:latin typeface="Calibri"/>
              <a:ea typeface="Calibri"/>
              <a:cs typeface="Calibri"/>
              <a:sym typeface="Calibri"/>
            </a:endParaRPr>
          </a:p>
        </p:txBody>
      </p:sp>
      <p:sp>
        <p:nvSpPr>
          <p:cNvPr id="115" name="Google Shape;115;p10"/>
          <p:cNvSpPr txBox="1"/>
          <p:nvPr/>
        </p:nvSpPr>
        <p:spPr>
          <a:xfrm>
            <a:off x="500828" y="3193026"/>
            <a:ext cx="2466900" cy="4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a:t>
            </a:r>
            <a:endParaRPr sz="900">
              <a:solidFill>
                <a:srgbClr val="FFFFFF"/>
              </a:solidFill>
              <a:latin typeface="Calibri"/>
              <a:ea typeface="Calibri"/>
              <a:cs typeface="Calibri"/>
              <a:sym typeface="Calibri"/>
            </a:endParaRPr>
          </a:p>
        </p:txBody>
      </p:sp>
      <p:sp>
        <p:nvSpPr>
          <p:cNvPr id="116" name="Google Shape;116;p10"/>
          <p:cNvSpPr txBox="1"/>
          <p:nvPr/>
        </p:nvSpPr>
        <p:spPr>
          <a:xfrm>
            <a:off x="500831" y="2854675"/>
            <a:ext cx="23427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Calibri"/>
                <a:ea typeface="Calibri"/>
                <a:cs typeface="Calibri"/>
                <a:sym typeface="Calibri"/>
              </a:rPr>
              <a:t>Curabitur ante libero</a:t>
            </a:r>
            <a:endParaRPr b="1" sz="1200">
              <a:solidFill>
                <a:srgbClr val="FFFFFF"/>
              </a:solidFill>
              <a:latin typeface="Calibri"/>
              <a:ea typeface="Calibri"/>
              <a:cs typeface="Calibri"/>
              <a:sym typeface="Calibri"/>
            </a:endParaRPr>
          </a:p>
        </p:txBody>
      </p:sp>
      <p:sp>
        <p:nvSpPr>
          <p:cNvPr id="117" name="Google Shape;117;p10"/>
          <p:cNvSpPr/>
          <p:nvPr/>
        </p:nvSpPr>
        <p:spPr>
          <a:xfrm>
            <a:off x="5991757" y="1707650"/>
            <a:ext cx="2837100" cy="10587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0"/>
          <p:cNvSpPr/>
          <p:nvPr/>
        </p:nvSpPr>
        <p:spPr>
          <a:xfrm>
            <a:off x="5991757" y="2766350"/>
            <a:ext cx="2837100" cy="1058700"/>
          </a:xfrm>
          <a:prstGeom prst="rect">
            <a:avLst/>
          </a:prstGeom>
          <a:solidFill>
            <a:srgbClr val="EB4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0"/>
          <p:cNvSpPr txBox="1"/>
          <p:nvPr/>
        </p:nvSpPr>
        <p:spPr>
          <a:xfrm>
            <a:off x="6176860" y="3193026"/>
            <a:ext cx="2466900" cy="4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a:t>
            </a:r>
            <a:endParaRPr sz="900">
              <a:solidFill>
                <a:srgbClr val="FFFFFF"/>
              </a:solidFill>
              <a:latin typeface="Calibri"/>
              <a:ea typeface="Calibri"/>
              <a:cs typeface="Calibri"/>
              <a:sym typeface="Calibri"/>
            </a:endParaRPr>
          </a:p>
        </p:txBody>
      </p:sp>
      <p:sp>
        <p:nvSpPr>
          <p:cNvPr id="120" name="Google Shape;120;p10"/>
          <p:cNvSpPr txBox="1"/>
          <p:nvPr/>
        </p:nvSpPr>
        <p:spPr>
          <a:xfrm>
            <a:off x="6176851" y="2854675"/>
            <a:ext cx="21813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Calibri"/>
                <a:ea typeface="Calibri"/>
                <a:cs typeface="Calibri"/>
                <a:sym typeface="Calibri"/>
              </a:rPr>
              <a:t>Curabitur ante libero</a:t>
            </a:r>
            <a:endParaRPr b="1" sz="1200">
              <a:solidFill>
                <a:srgbClr val="FFFFFF"/>
              </a:solidFill>
              <a:latin typeface="Calibri"/>
              <a:ea typeface="Calibri"/>
              <a:cs typeface="Calibri"/>
              <a:sym typeface="Calibri"/>
            </a:endParaRPr>
          </a:p>
        </p:txBody>
      </p:sp>
      <p:sp>
        <p:nvSpPr>
          <p:cNvPr id="121" name="Google Shape;121;p10"/>
          <p:cNvSpPr txBox="1"/>
          <p:nvPr/>
        </p:nvSpPr>
        <p:spPr>
          <a:xfrm>
            <a:off x="1574425" y="472225"/>
            <a:ext cx="59949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517EDA"/>
                </a:solidFill>
                <a:latin typeface="Oxygen"/>
                <a:ea typeface="Oxygen"/>
                <a:cs typeface="Oxygen"/>
                <a:sym typeface="Oxygen"/>
              </a:rPr>
              <a:t>Donec aliquet et ligula</a:t>
            </a:r>
            <a:endParaRPr b="1" sz="3800">
              <a:solidFill>
                <a:srgbClr val="517EDA"/>
              </a:solidFill>
              <a:latin typeface="Oxygen"/>
              <a:ea typeface="Oxygen"/>
              <a:cs typeface="Oxygen"/>
              <a:sym typeface="Oxygen"/>
            </a:endParaRPr>
          </a:p>
        </p:txBody>
      </p:sp>
      <p:sp>
        <p:nvSpPr>
          <p:cNvPr id="122" name="Google Shape;122;p10"/>
          <p:cNvSpPr txBox="1"/>
          <p:nvPr/>
        </p:nvSpPr>
        <p:spPr>
          <a:xfrm>
            <a:off x="2249850" y="10449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63C094"/>
                </a:solidFill>
                <a:latin typeface="Calibri"/>
                <a:ea typeface="Calibri"/>
                <a:cs typeface="Calibri"/>
                <a:sym typeface="Calibri"/>
              </a:rPr>
              <a:t>Praesent morbi pharetra</a:t>
            </a:r>
            <a:endParaRPr sz="1600">
              <a:solidFill>
                <a:srgbClr val="63C094"/>
              </a:solidFill>
              <a:latin typeface="Calibri"/>
              <a:ea typeface="Calibri"/>
              <a:cs typeface="Calibri"/>
              <a:sym typeface="Calibri"/>
            </a:endParaRPr>
          </a:p>
        </p:txBody>
      </p:sp>
      <p:sp>
        <p:nvSpPr>
          <p:cNvPr id="123" name="Google Shape;123;p10"/>
          <p:cNvSpPr txBox="1"/>
          <p:nvPr/>
        </p:nvSpPr>
        <p:spPr>
          <a:xfrm>
            <a:off x="2696975" y="4069125"/>
            <a:ext cx="3519600" cy="34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132A5A"/>
                </a:solidFill>
                <a:latin typeface="Calibri"/>
                <a:ea typeface="Calibri"/>
                <a:cs typeface="Calibri"/>
                <a:sym typeface="Calibri"/>
              </a:rPr>
              <a:t>You can get more pictures in </a:t>
            </a:r>
            <a:r>
              <a:rPr b="1" lang="es" sz="1000" u="sng">
                <a:solidFill>
                  <a:srgbClr val="132A5A"/>
                </a:solidFill>
                <a:latin typeface="Calibri"/>
                <a:ea typeface="Calibri"/>
                <a:cs typeface="Calibri"/>
                <a:sym typeface="Calibri"/>
                <a:hlinkClick r:id="rId3">
                  <a:extLst>
                    <a:ext uri="{A12FA001-AC4F-418D-AE19-62706E023703}">
                      <ahyp:hlinkClr val="tx"/>
                    </a:ext>
                  </a:extLst>
                </a:hlinkClick>
              </a:rPr>
              <a:t>www.gratisography.com</a:t>
            </a:r>
            <a:endParaRPr>
              <a:solidFill>
                <a:srgbClr val="132A5A"/>
              </a:solidFill>
              <a:latin typeface="Calibri"/>
              <a:ea typeface="Calibri"/>
              <a:cs typeface="Calibri"/>
              <a:sym typeface="Calibri"/>
            </a:endParaRPr>
          </a:p>
        </p:txBody>
      </p:sp>
      <p:pic>
        <p:nvPicPr>
          <p:cNvPr descr="233H.jpg" id="124" name="Google Shape;124;p10"/>
          <p:cNvPicPr preferRelativeResize="0"/>
          <p:nvPr/>
        </p:nvPicPr>
        <p:blipFill rotWithShape="1">
          <a:blip r:embed="rId4">
            <a:alphaModFix/>
          </a:blip>
          <a:srcRect b="18948" l="0" r="0" t="25077"/>
          <a:stretch/>
        </p:blipFill>
        <p:spPr>
          <a:xfrm>
            <a:off x="315725" y="1707650"/>
            <a:ext cx="2837102" cy="1058698"/>
          </a:xfrm>
          <a:prstGeom prst="rect">
            <a:avLst/>
          </a:prstGeom>
          <a:noFill/>
          <a:ln>
            <a:noFill/>
          </a:ln>
        </p:spPr>
      </p:pic>
      <p:pic>
        <p:nvPicPr>
          <p:cNvPr descr="228H.jpg" id="125" name="Google Shape;125;p10"/>
          <p:cNvPicPr preferRelativeResize="0"/>
          <p:nvPr/>
        </p:nvPicPr>
        <p:blipFill rotWithShape="1">
          <a:blip r:embed="rId5">
            <a:alphaModFix/>
          </a:blip>
          <a:srcRect b="-8055" l="6047" r="6056" t="46845"/>
          <a:stretch/>
        </p:blipFill>
        <p:spPr>
          <a:xfrm>
            <a:off x="5991750" y="1707650"/>
            <a:ext cx="2837100" cy="1219075"/>
          </a:xfrm>
          <a:prstGeom prst="rect">
            <a:avLst/>
          </a:prstGeom>
          <a:noFill/>
          <a:ln>
            <a:noFill/>
          </a:ln>
        </p:spPr>
      </p:pic>
      <p:pic>
        <p:nvPicPr>
          <p:cNvPr descr="251H.jpg" id="126" name="Google Shape;126;p10"/>
          <p:cNvPicPr preferRelativeResize="0"/>
          <p:nvPr/>
        </p:nvPicPr>
        <p:blipFill rotWithShape="1">
          <a:blip r:embed="rId6">
            <a:alphaModFix/>
          </a:blip>
          <a:srcRect b="11918" l="0" r="0" t="32104"/>
          <a:stretch/>
        </p:blipFill>
        <p:spPr>
          <a:xfrm>
            <a:off x="3152725" y="2766350"/>
            <a:ext cx="2837100" cy="1058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1"/>
          <p:cNvSpPr/>
          <p:nvPr/>
        </p:nvSpPr>
        <p:spPr>
          <a:xfrm>
            <a:off x="318150" y="2479525"/>
            <a:ext cx="8517300" cy="1702800"/>
          </a:xfrm>
          <a:prstGeom prst="rect">
            <a:avLst/>
          </a:prstGeom>
          <a:solidFill>
            <a:srgbClr val="517E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32" name="Google Shape;132;p11"/>
          <p:cNvSpPr txBox="1"/>
          <p:nvPr/>
        </p:nvSpPr>
        <p:spPr>
          <a:xfrm>
            <a:off x="4180375"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latin typeface="Oxygen"/>
                <a:ea typeface="Oxygen"/>
                <a:cs typeface="Oxygen"/>
                <a:sym typeface="Oxygen"/>
              </a:rPr>
              <a:t>Android Demo</a:t>
            </a:r>
            <a:endParaRPr b="1" sz="3800">
              <a:latin typeface="Oxygen"/>
              <a:ea typeface="Oxygen"/>
              <a:cs typeface="Oxygen"/>
              <a:sym typeface="Oxygen"/>
            </a:endParaRPr>
          </a:p>
        </p:txBody>
      </p:sp>
      <p:sp>
        <p:nvSpPr>
          <p:cNvPr id="133" name="Google Shape;133;p11"/>
          <p:cNvSpPr txBox="1"/>
          <p:nvPr/>
        </p:nvSpPr>
        <p:spPr>
          <a:xfrm>
            <a:off x="4180375" y="2684450"/>
            <a:ext cx="27939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Calibri"/>
              <a:ea typeface="Calibri"/>
              <a:cs typeface="Calibri"/>
              <a:sym typeface="Calibri"/>
            </a:endParaRPr>
          </a:p>
        </p:txBody>
      </p:sp>
      <p:pic>
        <p:nvPicPr>
          <p:cNvPr descr="samsung-galaxy.png" id="134" name="Google Shape;134;p11"/>
          <p:cNvPicPr preferRelativeResize="0"/>
          <p:nvPr/>
        </p:nvPicPr>
        <p:blipFill>
          <a:blip r:embed="rId3">
            <a:alphaModFix/>
          </a:blip>
          <a:stretch>
            <a:fillRect/>
          </a:stretch>
        </p:blipFill>
        <p:spPr>
          <a:xfrm>
            <a:off x="1331575" y="1078895"/>
            <a:ext cx="2897225" cy="2897225"/>
          </a:xfrm>
          <a:prstGeom prst="rect">
            <a:avLst/>
          </a:prstGeom>
          <a:noFill/>
          <a:ln>
            <a:noFill/>
          </a:ln>
        </p:spPr>
      </p:pic>
      <p:sp>
        <p:nvSpPr>
          <p:cNvPr id="135" name="Google Shape;135;p11"/>
          <p:cNvSpPr/>
          <p:nvPr/>
        </p:nvSpPr>
        <p:spPr>
          <a:xfrm>
            <a:off x="2127650" y="1391922"/>
            <a:ext cx="1299000" cy="2293500"/>
          </a:xfrm>
          <a:prstGeom prst="rect">
            <a:avLst/>
          </a:prstGeom>
          <a:solidFill>
            <a:srgbClr val="FFFFFF"/>
          </a:solidFill>
          <a:ln cap="flat" cmpd="sng" w="9525">
            <a:solidFill>
              <a:srgbClr val="517ED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1"/>
          <p:cNvSpPr/>
          <p:nvPr/>
        </p:nvSpPr>
        <p:spPr>
          <a:xfrm>
            <a:off x="2462325" y="2223825"/>
            <a:ext cx="629700" cy="629700"/>
          </a:xfrm>
          <a:prstGeom prst="ellipse">
            <a:avLst/>
          </a:prstGeom>
          <a:solidFill>
            <a:srgbClr val="63C0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1"/>
          <p:cNvSpPr txBox="1"/>
          <p:nvPr/>
        </p:nvSpPr>
        <p:spPr>
          <a:xfrm>
            <a:off x="2319800" y="227682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