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5715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EDF70FB-90C6-4CC7-9623-F2588BF30285}">
  <a:tblStyle styleId="{8EDF70FB-90C6-4CC7-9623-F2588BF3028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80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686097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686097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229028"/>
            <a:ext cx="8520600" cy="21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33655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ctr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3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3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indent="-298450" lvl="1" marL="914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indent="-298450" lvl="1" marL="914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  <a:noFill/>
          <a:ln>
            <a:noFill/>
          </a:ln>
        </p:spPr>
        <p:txBody>
          <a:bodyPr anchorCtr="0" anchor="b" bIns="83975" lIns="83975" spcFirstLastPara="1" rIns="83975" wrap="square" tIns="839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2984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  <a:noFill/>
          <a:ln>
            <a:noFill/>
          </a:ln>
        </p:spPr>
        <p:txBody>
          <a:bodyPr anchorCtr="0" anchor="b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3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b="0" i="0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115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115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■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●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■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●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300"/>
              <a:buFont typeface="Arial"/>
              <a:buChar char="■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0" y="-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{8EDF70FB-90C6-4CC7-9623-F2588BF30285}</a:tableStyleId>
              </a:tblPr>
              <a:tblGrid>
                <a:gridCol w="3173050"/>
                <a:gridCol w="5970950"/>
              </a:tblGrid>
              <a:tr h="114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</a:tbl>
          </a:graphicData>
        </a:graphic>
      </p:graphicFrame>
      <p:sp>
        <p:nvSpPr>
          <p:cNvPr id="55" name="Google Shape;55;p13"/>
          <p:cNvSpPr/>
          <p:nvPr/>
        </p:nvSpPr>
        <p:spPr>
          <a:xfrm>
            <a:off x="732104" y="232931"/>
            <a:ext cx="1550327" cy="39635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38761D"/>
                </a:solidFill>
                <a:latin typeface="Bangers"/>
              </a:rPr>
              <a:t>Somebody</a:t>
            </a:r>
          </a:p>
        </p:txBody>
      </p:sp>
      <p:sp>
        <p:nvSpPr>
          <p:cNvPr id="56" name="Google Shape;56;p13"/>
          <p:cNvSpPr/>
          <p:nvPr/>
        </p:nvSpPr>
        <p:spPr>
          <a:xfrm>
            <a:off x="958479" y="1325900"/>
            <a:ext cx="1097580" cy="3937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38761D"/>
                </a:solidFill>
                <a:latin typeface="Bangers"/>
              </a:rPr>
              <a:t>Wanted</a:t>
            </a:r>
          </a:p>
        </p:txBody>
      </p:sp>
      <p:sp>
        <p:nvSpPr>
          <p:cNvPr id="57" name="Google Shape;57;p13"/>
          <p:cNvSpPr/>
          <p:nvPr/>
        </p:nvSpPr>
        <p:spPr>
          <a:xfrm>
            <a:off x="1233592" y="2448275"/>
            <a:ext cx="547344" cy="39531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38761D"/>
                </a:solidFill>
                <a:latin typeface="Bangers"/>
              </a:rPr>
              <a:t>But</a:t>
            </a:r>
          </a:p>
        </p:txBody>
      </p:sp>
      <p:sp>
        <p:nvSpPr>
          <p:cNvPr id="58" name="Google Shape;58;p13"/>
          <p:cNvSpPr/>
          <p:nvPr/>
        </p:nvSpPr>
        <p:spPr>
          <a:xfrm>
            <a:off x="1305667" y="3649200"/>
            <a:ext cx="403176" cy="39218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38761D"/>
                </a:solidFill>
                <a:latin typeface="Bangers"/>
              </a:rPr>
              <a:t>So</a:t>
            </a:r>
          </a:p>
        </p:txBody>
      </p:sp>
      <p:sp>
        <p:nvSpPr>
          <p:cNvPr id="59" name="Google Shape;59;p13"/>
          <p:cNvSpPr/>
          <p:nvPr/>
        </p:nvSpPr>
        <p:spPr>
          <a:xfrm>
            <a:off x="1174517" y="4738763"/>
            <a:ext cx="665488" cy="3937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38761D"/>
                </a:solidFill>
                <a:latin typeface="Bangers"/>
              </a:rPr>
              <a:t>Then</a:t>
            </a:r>
          </a:p>
        </p:txBody>
      </p:sp>
      <p:sp>
        <p:nvSpPr>
          <p:cNvPr id="60" name="Google Shape;60;p13"/>
          <p:cNvSpPr txBox="1"/>
          <p:nvPr/>
        </p:nvSpPr>
        <p:spPr>
          <a:xfrm>
            <a:off x="395313" y="703225"/>
            <a:ext cx="22239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Who was the main character?</a:t>
            </a:r>
            <a:endParaRPr sz="1200"/>
          </a:p>
        </p:txBody>
      </p:sp>
      <p:sp>
        <p:nvSpPr>
          <p:cNvPr id="61" name="Google Shape;61;p13"/>
          <p:cNvSpPr txBox="1"/>
          <p:nvPr/>
        </p:nvSpPr>
        <p:spPr>
          <a:xfrm>
            <a:off x="395300" y="1837175"/>
            <a:ext cx="22239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What did the character want?</a:t>
            </a:r>
            <a:endParaRPr sz="1200"/>
          </a:p>
        </p:txBody>
      </p:sp>
      <p:sp>
        <p:nvSpPr>
          <p:cNvPr id="62" name="Google Shape;62;p13"/>
          <p:cNvSpPr txBox="1"/>
          <p:nvPr/>
        </p:nvSpPr>
        <p:spPr>
          <a:xfrm>
            <a:off x="-1125" y="2941713"/>
            <a:ext cx="30168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What was the main problem in the story?</a:t>
            </a:r>
            <a:endParaRPr sz="1200"/>
          </a:p>
        </p:txBody>
      </p:sp>
      <p:sp>
        <p:nvSpPr>
          <p:cNvPr id="63" name="Google Shape;63;p13"/>
          <p:cNvSpPr txBox="1"/>
          <p:nvPr/>
        </p:nvSpPr>
        <p:spPr>
          <a:xfrm>
            <a:off x="319124" y="4122475"/>
            <a:ext cx="23763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How was the problem resolved?</a:t>
            </a:r>
            <a:endParaRPr sz="1200"/>
          </a:p>
        </p:txBody>
      </p:sp>
      <p:sp>
        <p:nvSpPr>
          <p:cNvPr id="64" name="Google Shape;64;p13"/>
          <p:cNvSpPr txBox="1"/>
          <p:nvPr/>
        </p:nvSpPr>
        <p:spPr>
          <a:xfrm>
            <a:off x="635163" y="5227025"/>
            <a:ext cx="17442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How did the story end?</a:t>
            </a:r>
            <a:endParaRPr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