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5715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52DEFC8-672E-4CE4-9A00-EAD67E3509AB}">
  <a:tblStyle styleId="{F52DEFC8-672E-4CE4-9A00-EAD67E3509A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80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686097" y="685800"/>
            <a:ext cx="5486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686097" y="685800"/>
            <a:ext cx="5486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827306"/>
            <a:ext cx="8520600" cy="2280600"/>
          </a:xfrm>
          <a:prstGeom prst="rect">
            <a:avLst/>
          </a:prstGeom>
          <a:noFill/>
          <a:ln>
            <a:noFill/>
          </a:ln>
        </p:spPr>
        <p:txBody>
          <a:bodyPr anchorCtr="0" anchor="b" bIns="83975" lIns="83975" spcFirstLastPara="1" rIns="83975" wrap="square" tIns="839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3149028"/>
            <a:ext cx="8520600" cy="880800"/>
          </a:xfrm>
          <a:prstGeom prst="rect">
            <a:avLst/>
          </a:prstGeom>
          <a:noFill/>
          <a:ln>
            <a:noFill/>
          </a:ln>
        </p:spPr>
        <p:txBody>
          <a:bodyPr anchorCtr="0" anchor="t" bIns="83975" lIns="83975" spcFirstLastPara="1" rIns="83975" wrap="square" tIns="839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3975" lIns="83975" spcFirstLastPara="1" rIns="83975" wrap="square" tIns="839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229028"/>
            <a:ext cx="8520600" cy="2181900"/>
          </a:xfrm>
          <a:prstGeom prst="rect">
            <a:avLst/>
          </a:prstGeom>
          <a:noFill/>
          <a:ln>
            <a:noFill/>
          </a:ln>
        </p:spPr>
        <p:txBody>
          <a:bodyPr anchorCtr="0" anchor="b" bIns="83975" lIns="83975" spcFirstLastPara="1" rIns="83975" wrap="square" tIns="839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0"/>
              <a:buNone/>
              <a:defRPr sz="11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0"/>
              <a:buNone/>
              <a:defRPr sz="11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0"/>
              <a:buNone/>
              <a:defRPr sz="11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0"/>
              <a:buNone/>
              <a:defRPr sz="11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0"/>
              <a:buNone/>
              <a:defRPr sz="11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0"/>
              <a:buNone/>
              <a:defRPr sz="11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0"/>
              <a:buNone/>
              <a:defRPr sz="11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0"/>
              <a:buNone/>
              <a:defRPr sz="11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0"/>
              <a:buNone/>
              <a:defRPr sz="11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502472"/>
            <a:ext cx="8520600" cy="1445400"/>
          </a:xfrm>
          <a:prstGeom prst="rect">
            <a:avLst/>
          </a:prstGeom>
          <a:noFill/>
          <a:ln>
            <a:noFill/>
          </a:ln>
        </p:spPr>
        <p:txBody>
          <a:bodyPr anchorCtr="0" anchor="t" bIns="83975" lIns="83975" spcFirstLastPara="1" rIns="83975" wrap="square" tIns="83975">
            <a:noAutofit/>
          </a:bodyPr>
          <a:lstStyle>
            <a:lvl1pPr indent="-33655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1pPr>
            <a:lvl2pPr indent="-311150" lvl="1" marL="914400" algn="ctr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300"/>
              <a:buChar char="○"/>
              <a:defRPr/>
            </a:lvl2pPr>
            <a:lvl3pPr indent="-311150" lvl="2" marL="1371600" algn="ctr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300"/>
              <a:buChar char="■"/>
              <a:defRPr/>
            </a:lvl3pPr>
            <a:lvl4pPr indent="-311150" lvl="3" marL="1828800" algn="ctr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300"/>
              <a:buChar char="●"/>
              <a:defRPr/>
            </a:lvl4pPr>
            <a:lvl5pPr indent="-311150" lvl="4" marL="2286000" algn="ctr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300"/>
              <a:buChar char="○"/>
              <a:defRPr/>
            </a:lvl5pPr>
            <a:lvl6pPr indent="-311150" lvl="5" marL="2743200" algn="ctr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300"/>
              <a:buChar char="■"/>
              <a:defRPr/>
            </a:lvl6pPr>
            <a:lvl7pPr indent="-311150" lvl="6" marL="3200400" algn="ctr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300"/>
              <a:buChar char="●"/>
              <a:defRPr/>
            </a:lvl7pPr>
            <a:lvl8pPr indent="-311150" lvl="7" marL="3657600" algn="ctr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300"/>
              <a:buChar char="○"/>
              <a:defRPr/>
            </a:lvl8pPr>
            <a:lvl9pPr indent="-311150" lvl="8" marL="4114800" algn="ctr">
              <a:lnSpc>
                <a:spcPct val="115000"/>
              </a:lnSpc>
              <a:spcBef>
                <a:spcPts val="1500"/>
              </a:spcBef>
              <a:spcAft>
                <a:spcPts val="1500"/>
              </a:spcAft>
              <a:buSzPts val="13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3975" lIns="83975" spcFirstLastPara="1" rIns="83975" wrap="square" tIns="839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3975" lIns="83975" spcFirstLastPara="1" rIns="83975" wrap="square" tIns="839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389833"/>
            <a:ext cx="8520600" cy="93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3975" lIns="83975" spcFirstLastPara="1" rIns="83975" wrap="square" tIns="839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3975" lIns="83975" spcFirstLastPara="1" rIns="83975" wrap="square" tIns="839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  <a:noFill/>
          <a:ln>
            <a:noFill/>
          </a:ln>
        </p:spPr>
        <p:txBody>
          <a:bodyPr anchorCtr="0" anchor="t" bIns="83975" lIns="83975" spcFirstLastPara="1" rIns="83975" wrap="square" tIns="839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280528"/>
            <a:ext cx="8520600" cy="37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83975" lIns="83975" spcFirstLastPara="1" rIns="83975" wrap="square" tIns="83975">
            <a:noAutofit/>
          </a:bodyPr>
          <a:lstStyle>
            <a:lvl1pPr indent="-3365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1pPr>
            <a:lvl2pPr indent="-311150" lvl="1" marL="9144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300"/>
              <a:buChar char="○"/>
              <a:defRPr/>
            </a:lvl2pPr>
            <a:lvl3pPr indent="-311150" lvl="2" marL="13716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300"/>
              <a:buChar char="■"/>
              <a:defRPr/>
            </a:lvl3pPr>
            <a:lvl4pPr indent="-311150" lvl="3" marL="18288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300"/>
              <a:buChar char="●"/>
              <a:defRPr/>
            </a:lvl4pPr>
            <a:lvl5pPr indent="-311150" lvl="4" marL="22860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300"/>
              <a:buChar char="○"/>
              <a:defRPr/>
            </a:lvl5pPr>
            <a:lvl6pPr indent="-311150" lvl="5" marL="27432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300"/>
              <a:buChar char="■"/>
              <a:defRPr/>
            </a:lvl6pPr>
            <a:lvl7pPr indent="-311150" lvl="6" marL="32004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300"/>
              <a:buChar char="●"/>
              <a:defRPr/>
            </a:lvl7pPr>
            <a:lvl8pPr indent="-311150" lvl="7" marL="36576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300"/>
              <a:buChar char="○"/>
              <a:defRPr/>
            </a:lvl8pPr>
            <a:lvl9pPr indent="-311150" lvl="8" marL="4114800" algn="l">
              <a:lnSpc>
                <a:spcPct val="115000"/>
              </a:lnSpc>
              <a:spcBef>
                <a:spcPts val="1500"/>
              </a:spcBef>
              <a:spcAft>
                <a:spcPts val="1500"/>
              </a:spcAft>
              <a:buSzPts val="13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3975" lIns="83975" spcFirstLastPara="1" rIns="83975" wrap="square" tIns="839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  <a:noFill/>
          <a:ln>
            <a:noFill/>
          </a:ln>
        </p:spPr>
        <p:txBody>
          <a:bodyPr anchorCtr="0" anchor="t" bIns="83975" lIns="83975" spcFirstLastPara="1" rIns="83975" wrap="square" tIns="839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280528"/>
            <a:ext cx="3999900" cy="37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83975" lIns="83975" spcFirstLastPara="1" rIns="83975" wrap="square" tIns="83975">
            <a:no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1pPr>
            <a:lvl2pPr indent="-298450" lvl="1" marL="9144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 algn="l">
              <a:lnSpc>
                <a:spcPct val="115000"/>
              </a:lnSpc>
              <a:spcBef>
                <a:spcPts val="1500"/>
              </a:spcBef>
              <a:spcAft>
                <a:spcPts val="1500"/>
              </a:spcAft>
              <a:buSzPts val="1100"/>
              <a:buChar char="■"/>
              <a:defRPr sz="11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280528"/>
            <a:ext cx="3999900" cy="37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83975" lIns="83975" spcFirstLastPara="1" rIns="83975" wrap="square" tIns="83975">
            <a:no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1pPr>
            <a:lvl2pPr indent="-298450" lvl="1" marL="9144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 algn="l">
              <a:lnSpc>
                <a:spcPct val="115000"/>
              </a:lnSpc>
              <a:spcBef>
                <a:spcPts val="1500"/>
              </a:spcBef>
              <a:spcAft>
                <a:spcPts val="1500"/>
              </a:spcAft>
              <a:buSzPts val="1100"/>
              <a:buChar char="■"/>
              <a:defRPr sz="11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3975" lIns="83975" spcFirstLastPara="1" rIns="83975" wrap="square" tIns="839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  <a:noFill/>
          <a:ln>
            <a:noFill/>
          </a:ln>
        </p:spPr>
        <p:txBody>
          <a:bodyPr anchorCtr="0" anchor="t" bIns="83975" lIns="83975" spcFirstLastPara="1" rIns="83975" wrap="square" tIns="839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3975" lIns="83975" spcFirstLastPara="1" rIns="83975" wrap="square" tIns="839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617333"/>
            <a:ext cx="2808000" cy="839700"/>
          </a:xfrm>
          <a:prstGeom prst="rect">
            <a:avLst/>
          </a:prstGeom>
          <a:noFill/>
          <a:ln>
            <a:noFill/>
          </a:ln>
        </p:spPr>
        <p:txBody>
          <a:bodyPr anchorCtr="0" anchor="b" bIns="83975" lIns="83975" spcFirstLastPara="1" rIns="83975" wrap="square" tIns="839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544000"/>
            <a:ext cx="2808000" cy="3532800"/>
          </a:xfrm>
          <a:prstGeom prst="rect">
            <a:avLst/>
          </a:prstGeom>
          <a:noFill/>
          <a:ln>
            <a:noFill/>
          </a:ln>
        </p:spPr>
        <p:txBody>
          <a:bodyPr anchorCtr="0" anchor="t" bIns="83975" lIns="83975" spcFirstLastPara="1" rIns="83975" wrap="square" tIns="83975">
            <a:noAutofit/>
          </a:bodyPr>
          <a:lstStyle>
            <a:lvl1pPr indent="-2984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 algn="l">
              <a:lnSpc>
                <a:spcPct val="115000"/>
              </a:lnSpc>
              <a:spcBef>
                <a:spcPts val="1500"/>
              </a:spcBef>
              <a:spcAft>
                <a:spcPts val="1500"/>
              </a:spcAft>
              <a:buSzPts val="1100"/>
              <a:buChar char="■"/>
              <a:defRPr sz="11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3975" lIns="83975" spcFirstLastPara="1" rIns="83975" wrap="square" tIns="839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500167"/>
            <a:ext cx="6367800" cy="454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3975" lIns="83975" spcFirstLastPara="1" rIns="83975" wrap="square" tIns="839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3975" lIns="83975" spcFirstLastPara="1" rIns="83975" wrap="square" tIns="839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39"/>
            <a:ext cx="4572000" cy="5715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83975" lIns="83975" spcFirstLastPara="1" rIns="83975" wrap="square" tIns="839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370194"/>
            <a:ext cx="4045200" cy="1647000"/>
          </a:xfrm>
          <a:prstGeom prst="rect">
            <a:avLst/>
          </a:prstGeom>
          <a:noFill/>
          <a:ln>
            <a:noFill/>
          </a:ln>
        </p:spPr>
        <p:txBody>
          <a:bodyPr anchorCtr="0" anchor="b" bIns="83975" lIns="83975" spcFirstLastPara="1" rIns="83975" wrap="square" tIns="839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3114528"/>
            <a:ext cx="4045200" cy="1372200"/>
          </a:xfrm>
          <a:prstGeom prst="rect">
            <a:avLst/>
          </a:prstGeom>
          <a:noFill/>
          <a:ln>
            <a:noFill/>
          </a:ln>
        </p:spPr>
        <p:txBody>
          <a:bodyPr anchorCtr="0" anchor="t" bIns="83975" lIns="83975" spcFirstLastPara="1" rIns="83975" wrap="square" tIns="839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804528"/>
            <a:ext cx="3837000" cy="410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3975" lIns="83975" spcFirstLastPara="1" rIns="83975" wrap="square" tIns="83975">
            <a:noAutofit/>
          </a:bodyPr>
          <a:lstStyle>
            <a:lvl1pPr indent="-3365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1pPr>
            <a:lvl2pPr indent="-311150" lvl="1" marL="9144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300"/>
              <a:buChar char="○"/>
              <a:defRPr/>
            </a:lvl2pPr>
            <a:lvl3pPr indent="-311150" lvl="2" marL="13716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300"/>
              <a:buChar char="■"/>
              <a:defRPr/>
            </a:lvl3pPr>
            <a:lvl4pPr indent="-311150" lvl="3" marL="18288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300"/>
              <a:buChar char="●"/>
              <a:defRPr/>
            </a:lvl4pPr>
            <a:lvl5pPr indent="-311150" lvl="4" marL="22860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300"/>
              <a:buChar char="○"/>
              <a:defRPr/>
            </a:lvl5pPr>
            <a:lvl6pPr indent="-311150" lvl="5" marL="27432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300"/>
              <a:buChar char="■"/>
              <a:defRPr/>
            </a:lvl6pPr>
            <a:lvl7pPr indent="-311150" lvl="6" marL="32004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300"/>
              <a:buChar char="●"/>
              <a:defRPr/>
            </a:lvl7pPr>
            <a:lvl8pPr indent="-311150" lvl="7" marL="365760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1300"/>
              <a:buChar char="○"/>
              <a:defRPr/>
            </a:lvl8pPr>
            <a:lvl9pPr indent="-311150" lvl="8" marL="4114800" algn="l">
              <a:lnSpc>
                <a:spcPct val="115000"/>
              </a:lnSpc>
              <a:spcBef>
                <a:spcPts val="1500"/>
              </a:spcBef>
              <a:spcAft>
                <a:spcPts val="1500"/>
              </a:spcAft>
              <a:buSzPts val="13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3975" lIns="83975" spcFirstLastPara="1" rIns="83975" wrap="square" tIns="839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700639"/>
            <a:ext cx="5998800" cy="67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3975" lIns="83975" spcFirstLastPara="1" rIns="83975" wrap="square" tIns="8397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3975" lIns="83975" spcFirstLastPara="1" rIns="83975" wrap="square" tIns="839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  <a:noFill/>
          <a:ln>
            <a:noFill/>
          </a:ln>
        </p:spPr>
        <p:txBody>
          <a:bodyPr anchorCtr="0" anchor="t" bIns="83975" lIns="83975" spcFirstLastPara="1" rIns="83975" wrap="square" tIns="839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80528"/>
            <a:ext cx="8520600" cy="37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83975" lIns="83975" spcFirstLastPara="1" rIns="83975" wrap="square" tIns="83975">
            <a:noAutofit/>
          </a:bodyPr>
          <a:lstStyle>
            <a:lvl1pPr indent="-3365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●"/>
              <a:defRPr b="0" i="0" sz="17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1150" lvl="1" marL="914400" marR="0" rtl="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○"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1150" lvl="2" marL="1371600" marR="0" rtl="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■"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1150" lvl="3" marL="1828800" marR="0" rtl="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●"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1150" lvl="4" marL="2286000" marR="0" rtl="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○"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1150" lvl="5" marL="2743200" marR="0" rtl="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■"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1150" lvl="6" marL="3200400" marR="0" rtl="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●"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1150" lvl="7" marL="3657600" marR="0" rtl="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○"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1150" lvl="8" marL="4114800" marR="0" rtl="0" algn="l">
              <a:lnSpc>
                <a:spcPct val="115000"/>
              </a:lnSpc>
              <a:spcBef>
                <a:spcPts val="1500"/>
              </a:spcBef>
              <a:spcAft>
                <a:spcPts val="1500"/>
              </a:spcAft>
              <a:buClr>
                <a:schemeClr val="dk2"/>
              </a:buClr>
              <a:buSzPts val="1300"/>
              <a:buFont typeface="Arial"/>
              <a:buChar char="■"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3975" lIns="83975" spcFirstLastPara="1" rIns="83975" wrap="square" tIns="839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Google Shape;54;p13"/>
          <p:cNvGraphicFramePr/>
          <p:nvPr/>
        </p:nvGraphicFramePr>
        <p:xfrm>
          <a:off x="0" y="-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{F52DEFC8-672E-4CE4-9A00-EAD67E3509AB}</a:tableStyleId>
              </a:tblPr>
              <a:tblGrid>
                <a:gridCol w="3173050"/>
                <a:gridCol w="5970950"/>
              </a:tblGrid>
              <a:tr h="1143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68575" marB="68575" marR="91425" marL="91425">
                    <a:lnL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8575" marB="68575" marR="91425" marL="91425">
                    <a:lnL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68575" marB="68575" marR="91425" marL="91425">
                    <a:lnL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8575" marB="68575" marR="91425" marL="91425">
                    <a:lnL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68575" marB="68575" marR="91425" marL="91425">
                    <a:lnL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8575" marB="68575" marR="91425" marL="91425">
                    <a:lnL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68575" marB="68575" marR="91425" marL="91425">
                    <a:lnL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8575" marB="68575" marR="91425" marL="91425">
                    <a:lnL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68575" marB="68575" marR="91425" marL="91425">
                    <a:lnL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68575" marB="68575" marR="91425" marL="91425">
                    <a:lnL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</a:tbl>
          </a:graphicData>
        </a:graphic>
      </p:graphicFrame>
      <p:sp>
        <p:nvSpPr>
          <p:cNvPr id="55" name="Google Shape;55;p13"/>
          <p:cNvSpPr/>
          <p:nvPr/>
        </p:nvSpPr>
        <p:spPr>
          <a:xfrm>
            <a:off x="732104" y="232931"/>
            <a:ext cx="1550327" cy="396357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38761D"/>
                </a:solidFill>
                <a:latin typeface="Bangers"/>
              </a:rPr>
              <a:t>Somebody</a:t>
            </a:r>
          </a:p>
        </p:txBody>
      </p:sp>
      <p:sp>
        <p:nvSpPr>
          <p:cNvPr id="56" name="Google Shape;56;p13"/>
          <p:cNvSpPr/>
          <p:nvPr/>
        </p:nvSpPr>
        <p:spPr>
          <a:xfrm>
            <a:off x="958479" y="1325900"/>
            <a:ext cx="1097580" cy="39374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38761D"/>
                </a:solidFill>
                <a:latin typeface="Bangers"/>
              </a:rPr>
              <a:t>Wanted</a:t>
            </a:r>
          </a:p>
        </p:txBody>
      </p:sp>
      <p:sp>
        <p:nvSpPr>
          <p:cNvPr id="57" name="Google Shape;57;p13"/>
          <p:cNvSpPr/>
          <p:nvPr/>
        </p:nvSpPr>
        <p:spPr>
          <a:xfrm>
            <a:off x="1233592" y="2448275"/>
            <a:ext cx="547344" cy="395314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38761D"/>
                </a:solidFill>
                <a:latin typeface="Bangers"/>
              </a:rPr>
              <a:t>But</a:t>
            </a:r>
          </a:p>
        </p:txBody>
      </p:sp>
      <p:sp>
        <p:nvSpPr>
          <p:cNvPr id="58" name="Google Shape;58;p13"/>
          <p:cNvSpPr/>
          <p:nvPr/>
        </p:nvSpPr>
        <p:spPr>
          <a:xfrm>
            <a:off x="1305667" y="3649200"/>
            <a:ext cx="403176" cy="39218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38761D"/>
                </a:solidFill>
                <a:latin typeface="Bangers"/>
              </a:rPr>
              <a:t>So</a:t>
            </a:r>
          </a:p>
        </p:txBody>
      </p:sp>
      <p:sp>
        <p:nvSpPr>
          <p:cNvPr id="59" name="Google Shape;59;p13"/>
          <p:cNvSpPr/>
          <p:nvPr/>
        </p:nvSpPr>
        <p:spPr>
          <a:xfrm>
            <a:off x="1174517" y="4738763"/>
            <a:ext cx="665488" cy="39374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38761D"/>
                </a:solidFill>
                <a:latin typeface="Bangers"/>
              </a:rPr>
              <a:t>Then</a:t>
            </a:r>
          </a:p>
        </p:txBody>
      </p:sp>
      <p:sp>
        <p:nvSpPr>
          <p:cNvPr id="60" name="Google Shape;60;p13"/>
          <p:cNvSpPr txBox="1"/>
          <p:nvPr/>
        </p:nvSpPr>
        <p:spPr>
          <a:xfrm>
            <a:off x="395313" y="703225"/>
            <a:ext cx="2223900" cy="3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Who was the main character?</a:t>
            </a:r>
            <a:endParaRPr sz="1200"/>
          </a:p>
        </p:txBody>
      </p:sp>
      <p:sp>
        <p:nvSpPr>
          <p:cNvPr id="61" name="Google Shape;61;p13"/>
          <p:cNvSpPr txBox="1"/>
          <p:nvPr/>
        </p:nvSpPr>
        <p:spPr>
          <a:xfrm>
            <a:off x="395300" y="1837175"/>
            <a:ext cx="2223900" cy="3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What did the character want?</a:t>
            </a:r>
            <a:endParaRPr sz="1200"/>
          </a:p>
        </p:txBody>
      </p:sp>
      <p:sp>
        <p:nvSpPr>
          <p:cNvPr id="62" name="Google Shape;62;p13"/>
          <p:cNvSpPr txBox="1"/>
          <p:nvPr/>
        </p:nvSpPr>
        <p:spPr>
          <a:xfrm>
            <a:off x="-1125" y="2941713"/>
            <a:ext cx="3016800" cy="3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What was the main problem in the story?</a:t>
            </a:r>
            <a:endParaRPr sz="1200"/>
          </a:p>
        </p:txBody>
      </p:sp>
      <p:sp>
        <p:nvSpPr>
          <p:cNvPr id="63" name="Google Shape;63;p13"/>
          <p:cNvSpPr txBox="1"/>
          <p:nvPr/>
        </p:nvSpPr>
        <p:spPr>
          <a:xfrm>
            <a:off x="319124" y="4122475"/>
            <a:ext cx="2376300" cy="3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How was the problem resolved?</a:t>
            </a:r>
            <a:endParaRPr sz="1200"/>
          </a:p>
        </p:txBody>
      </p:sp>
      <p:sp>
        <p:nvSpPr>
          <p:cNvPr id="64" name="Google Shape;64;p13"/>
          <p:cNvSpPr txBox="1"/>
          <p:nvPr/>
        </p:nvSpPr>
        <p:spPr>
          <a:xfrm>
            <a:off x="635163" y="5227025"/>
            <a:ext cx="1744200" cy="3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How did the story end?</a:t>
            </a:r>
            <a:endParaRPr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