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3"/>
          <p:cNvSpPr txBox="1"/>
          <p:nvPr>
            <p:ph type="ctrTitle"/>
          </p:nvPr>
        </p:nvSpPr>
        <p:spPr>
          <a:xfrm>
            <a:off x="1247925" y="1212275"/>
            <a:ext cx="132447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p:txBody>
      </p:sp>
      <p:sp>
        <p:nvSpPr>
          <p:cNvPr id="12" name="Google Shape;12;p3"/>
          <p:cNvSpPr txBox="1"/>
          <p:nvPr>
            <p:ph idx="1" type="subTitle"/>
          </p:nvPr>
        </p:nvSpPr>
        <p:spPr>
          <a:xfrm>
            <a:off x="1352875" y="2453675"/>
            <a:ext cx="6400800" cy="1752600"/>
          </a:xfrm>
          <a:prstGeom prst="rect">
            <a:avLst/>
          </a:prstGeom>
          <a:noFill/>
          <a:ln>
            <a:noFill/>
          </a:ln>
        </p:spPr>
        <p:txBody>
          <a:bodyPr anchorCtr="0" anchor="t" bIns="45700" lIns="91425" spcFirstLastPara="1" rIns="91425" wrap="square" tIns="45700">
            <a:normAutofit/>
          </a:bodyPr>
          <a:lstStyle>
            <a:lvl1pPr lvl="0">
              <a:spcBef>
                <a:spcPts val="640"/>
              </a:spcBef>
              <a:spcAft>
                <a:spcPts val="0"/>
              </a:spcAft>
              <a:buSzPts val="3200"/>
              <a:buNone/>
              <a:defRPr/>
            </a:lvl1pPr>
            <a:lvl2pPr lvl="1">
              <a:spcBef>
                <a:spcPts val="560"/>
              </a:spcBef>
              <a:spcAft>
                <a:spcPts val="0"/>
              </a:spcAft>
              <a:buClr>
                <a:srgbClr val="888888"/>
              </a:buClr>
              <a:buSzPts val="2800"/>
              <a:buNone/>
              <a:defRPr>
                <a:solidFill>
                  <a:srgbClr val="888888"/>
                </a:solidFill>
              </a:defRPr>
            </a:lvl2pPr>
            <a:lvl3pPr lvl="2">
              <a:spcBef>
                <a:spcPts val="480"/>
              </a:spcBef>
              <a:spcAft>
                <a:spcPts val="0"/>
              </a:spcAft>
              <a:buClr>
                <a:srgbClr val="888888"/>
              </a:buClr>
              <a:buSzPts val="2400"/>
              <a:buNone/>
              <a:defRPr>
                <a:solidFill>
                  <a:srgbClr val="888888"/>
                </a:solidFill>
              </a:defRPr>
            </a:lvl3pPr>
            <a:lvl4pPr lvl="3">
              <a:spcBef>
                <a:spcPts val="400"/>
              </a:spcBef>
              <a:spcAft>
                <a:spcPts val="0"/>
              </a:spcAft>
              <a:buClr>
                <a:srgbClr val="888888"/>
              </a:buClr>
              <a:buSzPts val="2000"/>
              <a:buNone/>
              <a:defRPr>
                <a:solidFill>
                  <a:srgbClr val="888888"/>
                </a:solidFill>
              </a:defRPr>
            </a:lvl4pPr>
            <a:lvl5pPr lvl="4">
              <a:spcBef>
                <a:spcPts val="400"/>
              </a:spcBef>
              <a:spcAft>
                <a:spcPts val="0"/>
              </a:spcAft>
              <a:buClr>
                <a:srgbClr val="888888"/>
              </a:buClr>
              <a:buSzPts val="2000"/>
              <a:buNone/>
              <a:defRPr>
                <a:solidFill>
                  <a:srgbClr val="888888"/>
                </a:solidFill>
              </a:defRPr>
            </a:lvl5pPr>
            <a:lvl6pPr lvl="5">
              <a:spcBef>
                <a:spcPts val="400"/>
              </a:spcBef>
              <a:spcAft>
                <a:spcPts val="0"/>
              </a:spcAft>
              <a:buClr>
                <a:srgbClr val="888888"/>
              </a:buClr>
              <a:buSzPts val="2000"/>
              <a:buNone/>
              <a:defRPr>
                <a:solidFill>
                  <a:srgbClr val="888888"/>
                </a:solidFill>
              </a:defRPr>
            </a:lvl6pPr>
            <a:lvl7pPr lvl="6">
              <a:spcBef>
                <a:spcPts val="400"/>
              </a:spcBef>
              <a:spcAft>
                <a:spcPts val="0"/>
              </a:spcAft>
              <a:buClr>
                <a:srgbClr val="888888"/>
              </a:buClr>
              <a:buSzPts val="2000"/>
              <a:buNone/>
              <a:defRPr>
                <a:solidFill>
                  <a:srgbClr val="888888"/>
                </a:solidFill>
              </a:defRPr>
            </a:lvl7pPr>
            <a:lvl8pPr lvl="7">
              <a:spcBef>
                <a:spcPts val="400"/>
              </a:spcBef>
              <a:spcAft>
                <a:spcPts val="0"/>
              </a:spcAft>
              <a:buClr>
                <a:srgbClr val="888888"/>
              </a:buClr>
              <a:buSzPts val="2000"/>
              <a:buNone/>
              <a:defRPr>
                <a:solidFill>
                  <a:srgbClr val="888888"/>
                </a:solidFill>
              </a:defRPr>
            </a:lvl8pPr>
            <a:lvl9pPr lvl="8">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4"/>
          <p:cNvSpPr txBox="1"/>
          <p:nvPr>
            <p:ph type="title"/>
          </p:nvPr>
        </p:nvSpPr>
        <p:spPr>
          <a:xfrm>
            <a:off x="1053050" y="1386425"/>
            <a:ext cx="9800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p:txBody>
      </p:sp>
      <p:sp>
        <p:nvSpPr>
          <p:cNvPr id="15" name="Google Shape;15;p4"/>
          <p:cNvSpPr txBox="1"/>
          <p:nvPr>
            <p:ph idx="1" type="body"/>
          </p:nvPr>
        </p:nvSpPr>
        <p:spPr>
          <a:xfrm>
            <a:off x="1374075" y="2590775"/>
            <a:ext cx="8283000" cy="4526100"/>
          </a:xfrm>
          <a:prstGeom prst="rect">
            <a:avLst/>
          </a:prstGeom>
          <a:noFill/>
          <a:ln>
            <a:noFill/>
          </a:ln>
        </p:spPr>
        <p:txBody>
          <a:bodyPr anchorCtr="0" anchor="t" bIns="45700" lIns="91425" spcFirstLastPara="1" rIns="91425" wrap="square" tIns="45700">
            <a:normAutofit/>
          </a:bodyPr>
          <a:lstStyle>
            <a:lvl1pPr indent="-431800" lvl="0" marL="457200" algn="l">
              <a:spcBef>
                <a:spcPts val="360"/>
              </a:spcBef>
              <a:spcAft>
                <a:spcPts val="0"/>
              </a:spcAft>
              <a:buClr>
                <a:schemeClr val="dk1"/>
              </a:buClr>
              <a:buSzPts val="3200"/>
              <a:buChar char="•"/>
              <a:defRPr/>
            </a:lvl1pPr>
            <a:lvl2pPr indent="-431800" lvl="1" marL="914400" algn="l">
              <a:spcBef>
                <a:spcPts val="360"/>
              </a:spcBef>
              <a:spcAft>
                <a:spcPts val="0"/>
              </a:spcAft>
              <a:buClr>
                <a:schemeClr val="dk1"/>
              </a:buClr>
              <a:buSzPts val="3200"/>
              <a:buChar char="–"/>
              <a:defRPr sz="3200"/>
            </a:lvl2pPr>
            <a:lvl3pPr indent="-431800" lvl="2" marL="1371600" algn="l">
              <a:spcBef>
                <a:spcPts val="360"/>
              </a:spcBef>
              <a:spcAft>
                <a:spcPts val="0"/>
              </a:spcAft>
              <a:buClr>
                <a:schemeClr val="dk1"/>
              </a:buClr>
              <a:buSzPts val="3200"/>
              <a:buChar char="•"/>
              <a:defRPr sz="3200"/>
            </a:lvl3pPr>
            <a:lvl4pPr indent="-431800" lvl="3" marL="1828800" algn="l">
              <a:spcBef>
                <a:spcPts val="360"/>
              </a:spcBef>
              <a:spcAft>
                <a:spcPts val="0"/>
              </a:spcAft>
              <a:buClr>
                <a:schemeClr val="dk1"/>
              </a:buClr>
              <a:buSzPts val="3200"/>
              <a:buChar char="–"/>
              <a:defRPr sz="3200"/>
            </a:lvl4pPr>
            <a:lvl5pPr indent="-431800" lvl="4" marL="2286000" algn="l">
              <a:spcBef>
                <a:spcPts val="360"/>
              </a:spcBef>
              <a:spcAft>
                <a:spcPts val="0"/>
              </a:spcAft>
              <a:buClr>
                <a:schemeClr val="dk1"/>
              </a:buClr>
              <a:buSzPts val="3200"/>
              <a:buChar char="»"/>
              <a:defRPr sz="3200"/>
            </a:lvl5pPr>
            <a:lvl6pPr indent="-431800" lvl="5" marL="2743200" algn="l">
              <a:spcBef>
                <a:spcPts val="360"/>
              </a:spcBef>
              <a:spcAft>
                <a:spcPts val="0"/>
              </a:spcAft>
              <a:buClr>
                <a:schemeClr val="dk1"/>
              </a:buClr>
              <a:buSzPts val="3200"/>
              <a:buChar char="•"/>
              <a:defRPr sz="3200"/>
            </a:lvl6pPr>
            <a:lvl7pPr indent="-431800" lvl="6" marL="3200400" algn="l">
              <a:spcBef>
                <a:spcPts val="360"/>
              </a:spcBef>
              <a:spcAft>
                <a:spcPts val="0"/>
              </a:spcAft>
              <a:buClr>
                <a:schemeClr val="dk1"/>
              </a:buClr>
              <a:buSzPts val="3200"/>
              <a:buChar char="•"/>
              <a:defRPr sz="3200"/>
            </a:lvl7pPr>
            <a:lvl8pPr indent="-431800" lvl="7" marL="3657600" algn="l">
              <a:spcBef>
                <a:spcPts val="360"/>
              </a:spcBef>
              <a:spcAft>
                <a:spcPts val="0"/>
              </a:spcAft>
              <a:buClr>
                <a:schemeClr val="dk1"/>
              </a:buClr>
              <a:buSzPts val="3200"/>
              <a:buChar char="•"/>
              <a:defRPr sz="3200"/>
            </a:lvl8pPr>
            <a:lvl9pPr indent="-431800" lvl="8" marL="4114800" algn="l">
              <a:spcBef>
                <a:spcPts val="360"/>
              </a:spcBef>
              <a:spcAft>
                <a:spcPts val="0"/>
              </a:spcAft>
              <a:buClr>
                <a:schemeClr val="dk1"/>
              </a:buClr>
              <a:buSzPts val="3200"/>
              <a:buChar char="•"/>
              <a:defRPr sz="32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5"/>
          <p:cNvSpPr txBox="1"/>
          <p:nvPr>
            <p:ph type="title"/>
          </p:nvPr>
        </p:nvSpPr>
        <p:spPr>
          <a:xfrm>
            <a:off x="1306957" y="1511275"/>
            <a:ext cx="121962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6000"/>
              <a:buFont typeface="Calibri"/>
              <a:buNone/>
              <a:defRPr b="1" cap="none"/>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p:txBody>
      </p:sp>
      <p:sp>
        <p:nvSpPr>
          <p:cNvPr id="18" name="Google Shape;18;p5"/>
          <p:cNvSpPr txBox="1"/>
          <p:nvPr>
            <p:ph idx="1" type="body"/>
          </p:nvPr>
        </p:nvSpPr>
        <p:spPr>
          <a:xfrm>
            <a:off x="1157053" y="6032275"/>
            <a:ext cx="96480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3200"/>
              <a:buNone/>
              <a:defRPr/>
            </a:lvl1pPr>
            <a:lvl2pPr indent="-228600" lvl="1" marL="914400" algn="l">
              <a:spcBef>
                <a:spcPts val="360"/>
              </a:spcBef>
              <a:spcAft>
                <a:spcPts val="0"/>
              </a:spcAft>
              <a:buSzPts val="3200"/>
              <a:buNone/>
              <a:defRPr sz="3200"/>
            </a:lvl2pPr>
            <a:lvl3pPr indent="-228600" lvl="2" marL="1371600" algn="l">
              <a:spcBef>
                <a:spcPts val="320"/>
              </a:spcBef>
              <a:spcAft>
                <a:spcPts val="0"/>
              </a:spcAft>
              <a:buSzPts val="3200"/>
              <a:buNone/>
              <a:defRPr sz="3200"/>
            </a:lvl3pPr>
            <a:lvl4pPr indent="-228600" lvl="3" marL="1828800" algn="l">
              <a:spcBef>
                <a:spcPts val="280"/>
              </a:spcBef>
              <a:spcAft>
                <a:spcPts val="0"/>
              </a:spcAft>
              <a:buSzPts val="3200"/>
              <a:buNone/>
              <a:defRPr sz="3200"/>
            </a:lvl4pPr>
            <a:lvl5pPr indent="-228600" lvl="4" marL="2286000" algn="l">
              <a:spcBef>
                <a:spcPts val="280"/>
              </a:spcBef>
              <a:spcAft>
                <a:spcPts val="0"/>
              </a:spcAft>
              <a:buSzPts val="3200"/>
              <a:buNone/>
              <a:defRPr sz="3200"/>
            </a:lvl5pPr>
            <a:lvl6pPr indent="-228600" lvl="5" marL="2743200" algn="l">
              <a:spcBef>
                <a:spcPts val="280"/>
              </a:spcBef>
              <a:spcAft>
                <a:spcPts val="0"/>
              </a:spcAft>
              <a:buSzPts val="3200"/>
              <a:buNone/>
              <a:defRPr sz="3200"/>
            </a:lvl6pPr>
            <a:lvl7pPr indent="-228600" lvl="6" marL="3200400" algn="l">
              <a:spcBef>
                <a:spcPts val="280"/>
              </a:spcBef>
              <a:spcAft>
                <a:spcPts val="0"/>
              </a:spcAft>
              <a:buSzPts val="3200"/>
              <a:buNone/>
              <a:defRPr sz="3200"/>
            </a:lvl7pPr>
            <a:lvl8pPr indent="-228600" lvl="7" marL="3657600" algn="l">
              <a:spcBef>
                <a:spcPts val="280"/>
              </a:spcBef>
              <a:spcAft>
                <a:spcPts val="0"/>
              </a:spcAft>
              <a:buSzPts val="3200"/>
              <a:buNone/>
              <a:defRPr sz="3200"/>
            </a:lvl8pPr>
            <a:lvl9pPr indent="-228600" lvl="8" marL="4114800" algn="l">
              <a:spcBef>
                <a:spcPts val="280"/>
              </a:spcBef>
              <a:spcAft>
                <a:spcPts val="0"/>
              </a:spcAft>
              <a:buSzPts val="3200"/>
              <a:buNone/>
              <a:defRPr sz="32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 name="Shape 19"/>
        <p:cNvGrpSpPr/>
        <p:nvPr/>
      </p:nvGrpSpPr>
      <p:grpSpPr>
        <a:xfrm>
          <a:off x="0" y="0"/>
          <a:ext cx="0" cy="0"/>
          <a:chOff x="0" y="0"/>
          <a:chExt cx="0" cy="0"/>
        </a:xfrm>
      </p:grpSpPr>
      <p:sp>
        <p:nvSpPr>
          <p:cNvPr id="20" name="Google Shape;20;p6"/>
          <p:cNvSpPr txBox="1"/>
          <p:nvPr>
            <p:ph type="title"/>
          </p:nvPr>
        </p:nvSpPr>
        <p:spPr>
          <a:xfrm>
            <a:off x="1053050" y="1386425"/>
            <a:ext cx="9800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p:txBody>
      </p:sp>
      <p:sp>
        <p:nvSpPr>
          <p:cNvPr id="21" name="Google Shape;21;p6"/>
          <p:cNvSpPr txBox="1"/>
          <p:nvPr>
            <p:ph idx="1" type="body"/>
          </p:nvPr>
        </p:nvSpPr>
        <p:spPr>
          <a:xfrm>
            <a:off x="1450300" y="2804313"/>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2" name="Google Shape;22;p6"/>
          <p:cNvSpPr txBox="1"/>
          <p:nvPr>
            <p:ph idx="2" type="body"/>
          </p:nvPr>
        </p:nvSpPr>
        <p:spPr>
          <a:xfrm>
            <a:off x="5641300" y="2804313"/>
            <a:ext cx="4038600" cy="4526100"/>
          </a:xfrm>
          <a:prstGeom prst="rect">
            <a:avLst/>
          </a:prstGeom>
          <a:noFill/>
          <a:ln>
            <a:noFill/>
          </a:ln>
        </p:spPr>
        <p:txBody>
          <a:bodyPr anchorCtr="0" anchor="t" bIns="45700" lIns="91425" spcFirstLastPara="1" rIns="91425" wrap="square" tIns="45700">
            <a:normAutofit/>
          </a:bodyPr>
          <a:lstStyle>
            <a:lvl1pPr indent="-355600" lvl="0" marL="457200" algn="l">
              <a:spcBef>
                <a:spcPts val="560"/>
              </a:spcBef>
              <a:spcAft>
                <a:spcPts val="0"/>
              </a:spcAft>
              <a:buClr>
                <a:schemeClr val="dk1"/>
              </a:buClr>
              <a:buSzPts val="2000"/>
              <a:buChar char="•"/>
              <a:defRPr sz="2000"/>
            </a:lvl1pPr>
            <a:lvl2pPr indent="-355600" lvl="1" marL="914400" algn="l">
              <a:spcBef>
                <a:spcPts val="480"/>
              </a:spcBef>
              <a:spcAft>
                <a:spcPts val="0"/>
              </a:spcAft>
              <a:buClr>
                <a:schemeClr val="dk1"/>
              </a:buClr>
              <a:buSzPts val="2000"/>
              <a:buChar char="–"/>
              <a:defRPr sz="2000"/>
            </a:lvl2pPr>
            <a:lvl3pPr indent="-355600" lvl="2" marL="1371600" algn="l">
              <a:spcBef>
                <a:spcPts val="400"/>
              </a:spcBef>
              <a:spcAft>
                <a:spcPts val="0"/>
              </a:spcAft>
              <a:buClr>
                <a:schemeClr val="dk1"/>
              </a:buClr>
              <a:buSzPts val="2000"/>
              <a:buChar char="•"/>
              <a:defRPr sz="2000"/>
            </a:lvl3pPr>
            <a:lvl4pPr indent="-355600" lvl="3" marL="1828800" algn="l">
              <a:spcBef>
                <a:spcPts val="360"/>
              </a:spcBef>
              <a:spcAft>
                <a:spcPts val="0"/>
              </a:spcAft>
              <a:buClr>
                <a:schemeClr val="dk1"/>
              </a:buClr>
              <a:buSzPts val="2000"/>
              <a:buChar char="–"/>
              <a:defRPr/>
            </a:lvl4pPr>
            <a:lvl5pPr indent="-355600" lvl="4" marL="2286000" algn="l">
              <a:spcBef>
                <a:spcPts val="360"/>
              </a:spcBef>
              <a:spcAft>
                <a:spcPts val="0"/>
              </a:spcAft>
              <a:buClr>
                <a:schemeClr val="dk1"/>
              </a:buClr>
              <a:buSzPts val="2000"/>
              <a:buChar char="»"/>
              <a:defRPr/>
            </a:lvl5pPr>
            <a:lvl6pPr indent="-355600" lvl="5" marL="2743200" algn="l">
              <a:spcBef>
                <a:spcPts val="360"/>
              </a:spcBef>
              <a:spcAft>
                <a:spcPts val="0"/>
              </a:spcAft>
              <a:buClr>
                <a:schemeClr val="dk1"/>
              </a:buClr>
              <a:buSzPts val="2000"/>
              <a:buChar char="•"/>
              <a:defRPr/>
            </a:lvl6pPr>
            <a:lvl7pPr indent="-355600" lvl="6" marL="3200400" algn="l">
              <a:spcBef>
                <a:spcPts val="360"/>
              </a:spcBef>
              <a:spcAft>
                <a:spcPts val="0"/>
              </a:spcAft>
              <a:buClr>
                <a:schemeClr val="dk1"/>
              </a:buClr>
              <a:buSzPts val="2000"/>
              <a:buChar char="•"/>
              <a:defRPr/>
            </a:lvl7pPr>
            <a:lvl8pPr indent="-355600" lvl="7" marL="3657600" algn="l">
              <a:spcBef>
                <a:spcPts val="360"/>
              </a:spcBef>
              <a:spcAft>
                <a:spcPts val="0"/>
              </a:spcAft>
              <a:buClr>
                <a:schemeClr val="dk1"/>
              </a:buClr>
              <a:buSzPts val="2000"/>
              <a:buChar char="•"/>
              <a:defRPr/>
            </a:lvl8pPr>
            <a:lvl9pPr indent="-355600" lvl="8" marL="4114800" algn="l">
              <a:spcBef>
                <a:spcPts val="360"/>
              </a:spcBef>
              <a:spcAft>
                <a:spcPts val="0"/>
              </a:spcAft>
              <a:buClr>
                <a:schemeClr val="dk1"/>
              </a:buClr>
              <a:buSzPts val="20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 name="Shape 23"/>
        <p:cNvGrpSpPr/>
        <p:nvPr/>
      </p:nvGrpSpPr>
      <p:grpSpPr>
        <a:xfrm>
          <a:off x="0" y="0"/>
          <a:ext cx="0" cy="0"/>
          <a:chOff x="0" y="0"/>
          <a:chExt cx="0" cy="0"/>
        </a:xfrm>
      </p:grpSpPr>
      <p:sp>
        <p:nvSpPr>
          <p:cNvPr id="24" name="Google Shape;24;p7"/>
          <p:cNvSpPr txBox="1"/>
          <p:nvPr>
            <p:ph type="title"/>
          </p:nvPr>
        </p:nvSpPr>
        <p:spPr>
          <a:xfrm>
            <a:off x="1053050" y="1386425"/>
            <a:ext cx="9800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p:txBody>
      </p:sp>
      <p:sp>
        <p:nvSpPr>
          <p:cNvPr id="25" name="Google Shape;25;p7"/>
          <p:cNvSpPr txBox="1"/>
          <p:nvPr>
            <p:ph idx="1" type="body"/>
          </p:nvPr>
        </p:nvSpPr>
        <p:spPr>
          <a:xfrm>
            <a:off x="1161725" y="2803225"/>
            <a:ext cx="4040100" cy="3951300"/>
          </a:xfrm>
          <a:prstGeom prst="rect">
            <a:avLst/>
          </a:prstGeom>
          <a:noFill/>
          <a:ln>
            <a:noFill/>
          </a:ln>
        </p:spPr>
        <p:txBody>
          <a:bodyPr anchorCtr="0" anchor="t" bIns="45700" lIns="91425" spcFirstLastPara="1" rIns="91425" wrap="square" tIns="45700">
            <a:normAutofit/>
          </a:bodyPr>
          <a:lstStyle>
            <a:lvl1pPr indent="-355600" lvl="0" marL="457200" algn="l">
              <a:spcBef>
                <a:spcPts val="480"/>
              </a:spcBef>
              <a:spcAft>
                <a:spcPts val="0"/>
              </a:spcAft>
              <a:buClr>
                <a:schemeClr val="dk1"/>
              </a:buClr>
              <a:buSzPts val="2000"/>
              <a:buChar char="•"/>
              <a:defRPr sz="2000"/>
            </a:lvl1pPr>
            <a:lvl2pPr indent="-355600" lvl="1" marL="914400" algn="l">
              <a:spcBef>
                <a:spcPts val="400"/>
              </a:spcBef>
              <a:spcAft>
                <a:spcPts val="0"/>
              </a:spcAft>
              <a:buClr>
                <a:schemeClr val="dk1"/>
              </a:buClr>
              <a:buSzPts val="2000"/>
              <a:buChar char="–"/>
              <a:defRPr sz="2000"/>
            </a:lvl2pPr>
            <a:lvl3pPr indent="-355600" lvl="2" marL="1371600" algn="l">
              <a:spcBef>
                <a:spcPts val="360"/>
              </a:spcBef>
              <a:spcAft>
                <a:spcPts val="0"/>
              </a:spcAft>
              <a:buClr>
                <a:schemeClr val="dk1"/>
              </a:buClr>
              <a:buSzPts val="2000"/>
              <a:buChar char="•"/>
              <a:defRPr sz="2000"/>
            </a:lvl3pPr>
            <a:lvl4pPr indent="-355600" lvl="3" marL="1828800" algn="l">
              <a:spcBef>
                <a:spcPts val="320"/>
              </a:spcBef>
              <a:spcAft>
                <a:spcPts val="0"/>
              </a:spcAft>
              <a:buClr>
                <a:schemeClr val="dk1"/>
              </a:buClr>
              <a:buSzPts val="2000"/>
              <a:buChar char="–"/>
              <a:defRPr/>
            </a:lvl4pPr>
            <a:lvl5pPr indent="-355600" lvl="4" marL="2286000" algn="l">
              <a:spcBef>
                <a:spcPts val="320"/>
              </a:spcBef>
              <a:spcAft>
                <a:spcPts val="0"/>
              </a:spcAft>
              <a:buClr>
                <a:schemeClr val="dk1"/>
              </a:buClr>
              <a:buSzPts val="2000"/>
              <a:buChar char="»"/>
              <a:defRPr/>
            </a:lvl5pPr>
            <a:lvl6pPr indent="-355600" lvl="5" marL="2743200" algn="l">
              <a:spcBef>
                <a:spcPts val="320"/>
              </a:spcBef>
              <a:spcAft>
                <a:spcPts val="0"/>
              </a:spcAft>
              <a:buClr>
                <a:schemeClr val="dk1"/>
              </a:buClr>
              <a:buSzPts val="2000"/>
              <a:buChar char="•"/>
              <a:defRPr/>
            </a:lvl6pPr>
            <a:lvl7pPr indent="-355600" lvl="6" marL="3200400" algn="l">
              <a:spcBef>
                <a:spcPts val="320"/>
              </a:spcBef>
              <a:spcAft>
                <a:spcPts val="0"/>
              </a:spcAft>
              <a:buClr>
                <a:schemeClr val="dk1"/>
              </a:buClr>
              <a:buSzPts val="2000"/>
              <a:buChar char="•"/>
              <a:defRPr/>
            </a:lvl7pPr>
            <a:lvl8pPr indent="-355600" lvl="7" marL="3657600" algn="l">
              <a:spcBef>
                <a:spcPts val="320"/>
              </a:spcBef>
              <a:spcAft>
                <a:spcPts val="0"/>
              </a:spcAft>
              <a:buClr>
                <a:schemeClr val="dk1"/>
              </a:buClr>
              <a:buSzPts val="2000"/>
              <a:buChar char="•"/>
              <a:defRPr/>
            </a:lvl8pPr>
            <a:lvl9pPr indent="-355600" lvl="8" marL="4114800" algn="l">
              <a:spcBef>
                <a:spcPts val="320"/>
              </a:spcBef>
              <a:spcAft>
                <a:spcPts val="0"/>
              </a:spcAft>
              <a:buClr>
                <a:schemeClr val="dk1"/>
              </a:buClr>
              <a:buSzPts val="2000"/>
              <a:buChar char="•"/>
              <a:defRPr/>
            </a:lvl9pPr>
          </a:lstStyle>
          <a:p/>
        </p:txBody>
      </p:sp>
      <p:sp>
        <p:nvSpPr>
          <p:cNvPr id="26" name="Google Shape;26;p7"/>
          <p:cNvSpPr txBox="1"/>
          <p:nvPr>
            <p:ph idx="2" type="body"/>
          </p:nvPr>
        </p:nvSpPr>
        <p:spPr>
          <a:xfrm>
            <a:off x="5349550" y="2803225"/>
            <a:ext cx="4041900" cy="3951300"/>
          </a:xfrm>
          <a:prstGeom prst="rect">
            <a:avLst/>
          </a:prstGeom>
          <a:noFill/>
          <a:ln>
            <a:noFill/>
          </a:ln>
        </p:spPr>
        <p:txBody>
          <a:bodyPr anchorCtr="0" anchor="t" bIns="45700" lIns="91425" spcFirstLastPara="1" rIns="91425" wrap="square" tIns="45700">
            <a:normAutofit/>
          </a:bodyPr>
          <a:lstStyle>
            <a:lvl1pPr indent="-355600" lvl="0" marL="457200" algn="l">
              <a:spcBef>
                <a:spcPts val="480"/>
              </a:spcBef>
              <a:spcAft>
                <a:spcPts val="0"/>
              </a:spcAft>
              <a:buClr>
                <a:schemeClr val="dk1"/>
              </a:buClr>
              <a:buSzPts val="2000"/>
              <a:buChar char="•"/>
              <a:defRPr sz="2000"/>
            </a:lvl1pPr>
            <a:lvl2pPr indent="-355600" lvl="1" marL="914400" algn="l">
              <a:spcBef>
                <a:spcPts val="400"/>
              </a:spcBef>
              <a:spcAft>
                <a:spcPts val="0"/>
              </a:spcAft>
              <a:buClr>
                <a:schemeClr val="dk1"/>
              </a:buClr>
              <a:buSzPts val="2000"/>
              <a:buChar char="–"/>
              <a:defRPr sz="2000"/>
            </a:lvl2pPr>
            <a:lvl3pPr indent="-355600" lvl="2" marL="1371600" algn="l">
              <a:spcBef>
                <a:spcPts val="360"/>
              </a:spcBef>
              <a:spcAft>
                <a:spcPts val="0"/>
              </a:spcAft>
              <a:buClr>
                <a:schemeClr val="dk1"/>
              </a:buClr>
              <a:buSzPts val="2000"/>
              <a:buChar char="•"/>
              <a:defRPr sz="2000"/>
            </a:lvl3pPr>
            <a:lvl4pPr indent="-355600" lvl="3" marL="1828800" algn="l">
              <a:spcBef>
                <a:spcPts val="320"/>
              </a:spcBef>
              <a:spcAft>
                <a:spcPts val="0"/>
              </a:spcAft>
              <a:buClr>
                <a:schemeClr val="dk1"/>
              </a:buClr>
              <a:buSzPts val="2000"/>
              <a:buChar char="–"/>
              <a:defRPr/>
            </a:lvl4pPr>
            <a:lvl5pPr indent="-355600" lvl="4" marL="2286000" algn="l">
              <a:spcBef>
                <a:spcPts val="320"/>
              </a:spcBef>
              <a:spcAft>
                <a:spcPts val="0"/>
              </a:spcAft>
              <a:buClr>
                <a:schemeClr val="dk1"/>
              </a:buClr>
              <a:buSzPts val="2000"/>
              <a:buChar char="»"/>
              <a:defRPr/>
            </a:lvl5pPr>
            <a:lvl6pPr indent="-355600" lvl="5" marL="2743200" algn="l">
              <a:spcBef>
                <a:spcPts val="320"/>
              </a:spcBef>
              <a:spcAft>
                <a:spcPts val="0"/>
              </a:spcAft>
              <a:buClr>
                <a:schemeClr val="dk1"/>
              </a:buClr>
              <a:buSzPts val="2000"/>
              <a:buChar char="•"/>
              <a:defRPr/>
            </a:lvl6pPr>
            <a:lvl7pPr indent="-355600" lvl="6" marL="3200400" algn="l">
              <a:spcBef>
                <a:spcPts val="320"/>
              </a:spcBef>
              <a:spcAft>
                <a:spcPts val="0"/>
              </a:spcAft>
              <a:buClr>
                <a:schemeClr val="dk1"/>
              </a:buClr>
              <a:buSzPts val="2000"/>
              <a:buChar char="•"/>
              <a:defRPr/>
            </a:lvl7pPr>
            <a:lvl8pPr indent="-355600" lvl="7" marL="3657600" algn="l">
              <a:spcBef>
                <a:spcPts val="320"/>
              </a:spcBef>
              <a:spcAft>
                <a:spcPts val="0"/>
              </a:spcAft>
              <a:buClr>
                <a:schemeClr val="dk1"/>
              </a:buClr>
              <a:buSzPts val="2000"/>
              <a:buChar char="•"/>
              <a:defRPr/>
            </a:lvl8pPr>
            <a:lvl9pPr indent="-355600" lvl="8" marL="4114800" algn="l">
              <a:spcBef>
                <a:spcPts val="320"/>
              </a:spcBef>
              <a:spcAft>
                <a:spcPts val="0"/>
              </a:spcAft>
              <a:buClr>
                <a:schemeClr val="dk1"/>
              </a:buClr>
              <a:buSzPts val="20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8"/>
          <p:cNvSpPr txBox="1"/>
          <p:nvPr>
            <p:ph type="title"/>
          </p:nvPr>
        </p:nvSpPr>
        <p:spPr>
          <a:xfrm>
            <a:off x="1262925" y="1429475"/>
            <a:ext cx="134172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1800"/>
              <a:buNone/>
              <a:defRPr/>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 name="Shape 29"/>
        <p:cNvGrpSpPr/>
        <p:nvPr/>
      </p:nvGrpSpPr>
      <p:grpSpPr>
        <a:xfrm>
          <a:off x="0" y="0"/>
          <a:ext cx="0" cy="0"/>
          <a:chOff x="0" y="0"/>
          <a:chExt cx="0" cy="0"/>
        </a:xfrm>
      </p:grpSpPr>
      <p:sp>
        <p:nvSpPr>
          <p:cNvPr id="30" name="Google Shape;30;p9"/>
          <p:cNvSpPr txBox="1"/>
          <p:nvPr>
            <p:ph type="title"/>
          </p:nvPr>
        </p:nvSpPr>
        <p:spPr>
          <a:xfrm>
            <a:off x="1253911" y="1888775"/>
            <a:ext cx="106953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6000"/>
              <a:buFont typeface="Calibri"/>
              <a:buNone/>
              <a:defRPr b="1"/>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p:txBody>
      </p:sp>
      <p:sp>
        <p:nvSpPr>
          <p:cNvPr id="31" name="Google Shape;31;p9"/>
          <p:cNvSpPr/>
          <p:nvPr>
            <p:ph idx="2" type="pic"/>
          </p:nvPr>
        </p:nvSpPr>
        <p:spPr>
          <a:xfrm>
            <a:off x="11723250" y="1466100"/>
            <a:ext cx="5486400" cy="7195200"/>
          </a:xfrm>
          <a:prstGeom prst="rect">
            <a:avLst/>
          </a:prstGeom>
          <a:noFill/>
          <a:ln>
            <a:noFill/>
          </a:ln>
        </p:spPr>
      </p:sp>
      <p:sp>
        <p:nvSpPr>
          <p:cNvPr id="32" name="Google Shape;32;p9"/>
          <p:cNvSpPr txBox="1"/>
          <p:nvPr>
            <p:ph idx="1" type="body"/>
          </p:nvPr>
        </p:nvSpPr>
        <p:spPr>
          <a:xfrm>
            <a:off x="1326363" y="26585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sz="2400"/>
            </a:lvl1pPr>
            <a:lvl2pPr indent="-228600" lvl="1" marL="914400" algn="l">
              <a:spcBef>
                <a:spcPts val="240"/>
              </a:spcBef>
              <a:spcAft>
                <a:spcPts val="0"/>
              </a:spcAft>
              <a:buClr>
                <a:schemeClr val="dk1"/>
              </a:buClr>
              <a:buSzPts val="2400"/>
              <a:buNone/>
              <a:defRPr sz="2400"/>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sz="2400"/>
            </a:lvl4pPr>
            <a:lvl5pPr indent="-228600" lvl="4" marL="2286000" algn="l">
              <a:spcBef>
                <a:spcPts val="180"/>
              </a:spcBef>
              <a:spcAft>
                <a:spcPts val="0"/>
              </a:spcAft>
              <a:buClr>
                <a:schemeClr val="dk1"/>
              </a:buClr>
              <a:buSzPts val="2400"/>
              <a:buNone/>
              <a:defRPr sz="2400"/>
            </a:lvl5pPr>
            <a:lvl6pPr indent="-228600" lvl="5" marL="2743200" algn="l">
              <a:spcBef>
                <a:spcPts val="180"/>
              </a:spcBef>
              <a:spcAft>
                <a:spcPts val="0"/>
              </a:spcAft>
              <a:buClr>
                <a:schemeClr val="dk1"/>
              </a:buClr>
              <a:buSzPts val="2400"/>
              <a:buNone/>
              <a:defRPr sz="2400"/>
            </a:lvl6pPr>
            <a:lvl7pPr indent="-228600" lvl="6" marL="3200400" algn="l">
              <a:spcBef>
                <a:spcPts val="180"/>
              </a:spcBef>
              <a:spcAft>
                <a:spcPts val="0"/>
              </a:spcAft>
              <a:buClr>
                <a:schemeClr val="dk1"/>
              </a:buClr>
              <a:buSzPts val="2400"/>
              <a:buNone/>
              <a:defRPr sz="2400"/>
            </a:lvl7pPr>
            <a:lvl8pPr indent="-228600" lvl="7" marL="3657600" algn="l">
              <a:spcBef>
                <a:spcPts val="180"/>
              </a:spcBef>
              <a:spcAft>
                <a:spcPts val="0"/>
              </a:spcAft>
              <a:buClr>
                <a:schemeClr val="dk1"/>
              </a:buClr>
              <a:buSzPts val="2400"/>
              <a:buNone/>
              <a:defRPr sz="2400"/>
            </a:lvl8pPr>
            <a:lvl9pPr indent="-228600" lvl="8" marL="4114800" algn="l">
              <a:spcBef>
                <a:spcPts val="180"/>
              </a:spcBef>
              <a:spcAft>
                <a:spcPts val="0"/>
              </a:spcAft>
              <a:buClr>
                <a:schemeClr val="dk1"/>
              </a:buClr>
              <a:buSzPts val="2400"/>
              <a:buNone/>
              <a:defRPr sz="24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103025" y="-105025"/>
            <a:ext cx="18489151" cy="10502000"/>
          </a:xfrm>
          <a:prstGeom prst="rect">
            <a:avLst/>
          </a:prstGeom>
          <a:noFill/>
          <a:ln>
            <a:noFill/>
          </a:ln>
        </p:spPr>
      </p:pic>
      <p:sp>
        <p:nvSpPr>
          <p:cNvPr id="7" name="Google Shape;7;p1"/>
          <p:cNvSpPr txBox="1"/>
          <p:nvPr>
            <p:ph type="title"/>
          </p:nvPr>
        </p:nvSpPr>
        <p:spPr>
          <a:xfrm>
            <a:off x="1434050" y="1310225"/>
            <a:ext cx="98007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6000"/>
              <a:buFont typeface="Lilita One"/>
              <a:buNone/>
              <a:defRPr i="0" sz="6000" u="none" cap="none" strike="noStrike">
                <a:solidFill>
                  <a:schemeClr val="dk1"/>
                </a:solidFill>
                <a:latin typeface="Lilita One"/>
                <a:ea typeface="Lilita One"/>
                <a:cs typeface="Lilita One"/>
                <a:sym typeface="Lilita One"/>
              </a:defRPr>
            </a:lvl1pPr>
            <a:lvl2pPr lvl="1">
              <a:spcBef>
                <a:spcPts val="0"/>
              </a:spcBef>
              <a:spcAft>
                <a:spcPts val="0"/>
              </a:spcAft>
              <a:buSzPts val="7200"/>
              <a:buFont typeface="Lilita One"/>
              <a:buNone/>
              <a:defRPr sz="7200">
                <a:latin typeface="Lilita One"/>
                <a:ea typeface="Lilita One"/>
                <a:cs typeface="Lilita One"/>
                <a:sym typeface="Lilita One"/>
              </a:defRPr>
            </a:lvl2pPr>
            <a:lvl3pPr lvl="2">
              <a:spcBef>
                <a:spcPts val="0"/>
              </a:spcBef>
              <a:spcAft>
                <a:spcPts val="0"/>
              </a:spcAft>
              <a:buSzPts val="7200"/>
              <a:buFont typeface="Lilita One"/>
              <a:buNone/>
              <a:defRPr sz="7200">
                <a:latin typeface="Lilita One"/>
                <a:ea typeface="Lilita One"/>
                <a:cs typeface="Lilita One"/>
                <a:sym typeface="Lilita One"/>
              </a:defRPr>
            </a:lvl3pPr>
            <a:lvl4pPr lvl="3">
              <a:spcBef>
                <a:spcPts val="0"/>
              </a:spcBef>
              <a:spcAft>
                <a:spcPts val="0"/>
              </a:spcAft>
              <a:buSzPts val="7200"/>
              <a:buFont typeface="Lilita One"/>
              <a:buNone/>
              <a:defRPr sz="7200">
                <a:latin typeface="Lilita One"/>
                <a:ea typeface="Lilita One"/>
                <a:cs typeface="Lilita One"/>
                <a:sym typeface="Lilita One"/>
              </a:defRPr>
            </a:lvl4pPr>
            <a:lvl5pPr lvl="4">
              <a:spcBef>
                <a:spcPts val="0"/>
              </a:spcBef>
              <a:spcAft>
                <a:spcPts val="0"/>
              </a:spcAft>
              <a:buSzPts val="7200"/>
              <a:buFont typeface="Lilita One"/>
              <a:buNone/>
              <a:defRPr sz="7200">
                <a:latin typeface="Lilita One"/>
                <a:ea typeface="Lilita One"/>
                <a:cs typeface="Lilita One"/>
                <a:sym typeface="Lilita One"/>
              </a:defRPr>
            </a:lvl5pPr>
            <a:lvl6pPr lvl="5">
              <a:spcBef>
                <a:spcPts val="0"/>
              </a:spcBef>
              <a:spcAft>
                <a:spcPts val="0"/>
              </a:spcAft>
              <a:buSzPts val="7200"/>
              <a:buFont typeface="Lilita One"/>
              <a:buNone/>
              <a:defRPr sz="7200">
                <a:latin typeface="Lilita One"/>
                <a:ea typeface="Lilita One"/>
                <a:cs typeface="Lilita One"/>
                <a:sym typeface="Lilita One"/>
              </a:defRPr>
            </a:lvl6pPr>
            <a:lvl7pPr lvl="6">
              <a:spcBef>
                <a:spcPts val="0"/>
              </a:spcBef>
              <a:spcAft>
                <a:spcPts val="0"/>
              </a:spcAft>
              <a:buSzPts val="7200"/>
              <a:buFont typeface="Lilita One"/>
              <a:buNone/>
              <a:defRPr sz="7200">
                <a:latin typeface="Lilita One"/>
                <a:ea typeface="Lilita One"/>
                <a:cs typeface="Lilita One"/>
                <a:sym typeface="Lilita One"/>
              </a:defRPr>
            </a:lvl7pPr>
            <a:lvl8pPr lvl="7">
              <a:spcBef>
                <a:spcPts val="0"/>
              </a:spcBef>
              <a:spcAft>
                <a:spcPts val="0"/>
              </a:spcAft>
              <a:buSzPts val="7200"/>
              <a:buFont typeface="Lilita One"/>
              <a:buNone/>
              <a:defRPr sz="7200">
                <a:latin typeface="Lilita One"/>
                <a:ea typeface="Lilita One"/>
                <a:cs typeface="Lilita One"/>
                <a:sym typeface="Lilita One"/>
              </a:defRPr>
            </a:lvl8pPr>
            <a:lvl9pPr lvl="8">
              <a:spcBef>
                <a:spcPts val="0"/>
              </a:spcBef>
              <a:spcAft>
                <a:spcPts val="0"/>
              </a:spcAft>
              <a:buSzPts val="7200"/>
              <a:buFont typeface="Lilita One"/>
              <a:buNone/>
              <a:defRPr sz="7200">
                <a:latin typeface="Lilita One"/>
                <a:ea typeface="Lilita One"/>
                <a:cs typeface="Lilita One"/>
                <a:sym typeface="Lilita One"/>
              </a:defRPr>
            </a:lvl9pPr>
          </a:lstStyle>
          <a:p/>
        </p:txBody>
      </p:sp>
      <p:sp>
        <p:nvSpPr>
          <p:cNvPr id="8" name="Google Shape;8;p1"/>
          <p:cNvSpPr txBox="1"/>
          <p:nvPr>
            <p:ph idx="1" type="body"/>
          </p:nvPr>
        </p:nvSpPr>
        <p:spPr>
          <a:xfrm>
            <a:off x="1450275" y="2743175"/>
            <a:ext cx="62592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Font typeface="Text Me One"/>
              <a:buChar char="•"/>
              <a:defRPr b="1" i="0" sz="3200" u="none" cap="none" strike="noStrike">
                <a:solidFill>
                  <a:schemeClr val="lt1"/>
                </a:solidFill>
                <a:latin typeface="Text Me One"/>
                <a:ea typeface="Text Me One"/>
                <a:cs typeface="Text Me One"/>
                <a:sym typeface="Text Me One"/>
              </a:defRPr>
            </a:lvl1pPr>
            <a:lvl2pPr indent="-406400" lvl="1" marL="914400" marR="0" rtl="0" algn="l">
              <a:spcBef>
                <a:spcPts val="560"/>
              </a:spcBef>
              <a:spcAft>
                <a:spcPts val="0"/>
              </a:spcAft>
              <a:buClr>
                <a:schemeClr val="lt1"/>
              </a:buClr>
              <a:buSzPts val="2800"/>
              <a:buFont typeface="Text Me One"/>
              <a:buChar char="–"/>
              <a:defRPr b="1" i="0" sz="2800" u="none" cap="none" strike="noStrike">
                <a:solidFill>
                  <a:schemeClr val="lt1"/>
                </a:solidFill>
                <a:latin typeface="Text Me One"/>
                <a:ea typeface="Text Me One"/>
                <a:cs typeface="Text Me One"/>
                <a:sym typeface="Text Me One"/>
              </a:defRPr>
            </a:lvl2pPr>
            <a:lvl3pPr indent="-381000" lvl="2" marL="1371600" marR="0" rtl="0" algn="l">
              <a:spcBef>
                <a:spcPts val="480"/>
              </a:spcBef>
              <a:spcAft>
                <a:spcPts val="0"/>
              </a:spcAft>
              <a:buClr>
                <a:schemeClr val="lt1"/>
              </a:buClr>
              <a:buSzPts val="2400"/>
              <a:buFont typeface="Text Me One"/>
              <a:buChar char="•"/>
              <a:defRPr b="1" i="0" sz="2400" u="none" cap="none" strike="noStrike">
                <a:solidFill>
                  <a:schemeClr val="lt1"/>
                </a:solidFill>
                <a:latin typeface="Text Me One"/>
                <a:ea typeface="Text Me One"/>
                <a:cs typeface="Text Me One"/>
                <a:sym typeface="Text Me One"/>
              </a:defRPr>
            </a:lvl3pPr>
            <a:lvl4pPr indent="-355600" lvl="3" marL="1828800" marR="0" rtl="0" algn="l">
              <a:spcBef>
                <a:spcPts val="400"/>
              </a:spcBef>
              <a:spcAft>
                <a:spcPts val="0"/>
              </a:spcAft>
              <a:buClr>
                <a:schemeClr val="lt1"/>
              </a:buClr>
              <a:buSzPts val="2000"/>
              <a:buFont typeface="Text Me One"/>
              <a:buChar char="–"/>
              <a:defRPr b="1" i="0" sz="2000" u="none" cap="none" strike="noStrike">
                <a:solidFill>
                  <a:schemeClr val="lt1"/>
                </a:solidFill>
                <a:latin typeface="Text Me One"/>
                <a:ea typeface="Text Me One"/>
                <a:cs typeface="Text Me One"/>
                <a:sym typeface="Text Me One"/>
              </a:defRPr>
            </a:lvl4pPr>
            <a:lvl5pPr indent="-355600" lvl="4" marL="2286000" marR="0" rtl="0" algn="l">
              <a:spcBef>
                <a:spcPts val="400"/>
              </a:spcBef>
              <a:spcAft>
                <a:spcPts val="0"/>
              </a:spcAft>
              <a:buClr>
                <a:schemeClr val="lt1"/>
              </a:buClr>
              <a:buSzPts val="2000"/>
              <a:buFont typeface="Text Me One"/>
              <a:buChar char="»"/>
              <a:defRPr b="1" i="0" sz="2000" u="none" cap="none" strike="noStrike">
                <a:solidFill>
                  <a:schemeClr val="lt1"/>
                </a:solidFill>
                <a:latin typeface="Text Me One"/>
                <a:ea typeface="Text Me One"/>
                <a:cs typeface="Text Me One"/>
                <a:sym typeface="Text Me One"/>
              </a:defRPr>
            </a:lvl5pPr>
            <a:lvl6pPr indent="-355600" lvl="5" marL="2743200" marR="0" rtl="0" algn="l">
              <a:spcBef>
                <a:spcPts val="400"/>
              </a:spcBef>
              <a:spcAft>
                <a:spcPts val="0"/>
              </a:spcAft>
              <a:buClr>
                <a:schemeClr val="lt1"/>
              </a:buClr>
              <a:buSzPts val="2000"/>
              <a:buFont typeface="Text Me One"/>
              <a:buChar char="•"/>
              <a:defRPr b="1" i="0" sz="2000" u="none" cap="none" strike="noStrike">
                <a:solidFill>
                  <a:schemeClr val="lt1"/>
                </a:solidFill>
                <a:latin typeface="Text Me One"/>
                <a:ea typeface="Text Me One"/>
                <a:cs typeface="Text Me One"/>
                <a:sym typeface="Text Me One"/>
              </a:defRPr>
            </a:lvl6pPr>
            <a:lvl7pPr indent="-355600" lvl="6" marL="3200400" marR="0" rtl="0" algn="l">
              <a:spcBef>
                <a:spcPts val="400"/>
              </a:spcBef>
              <a:spcAft>
                <a:spcPts val="0"/>
              </a:spcAft>
              <a:buClr>
                <a:schemeClr val="lt1"/>
              </a:buClr>
              <a:buSzPts val="2000"/>
              <a:buFont typeface="Text Me One"/>
              <a:buChar char="•"/>
              <a:defRPr b="1" i="0" sz="2000" u="none" cap="none" strike="noStrike">
                <a:solidFill>
                  <a:schemeClr val="lt1"/>
                </a:solidFill>
                <a:latin typeface="Text Me One"/>
                <a:ea typeface="Text Me One"/>
                <a:cs typeface="Text Me One"/>
                <a:sym typeface="Text Me One"/>
              </a:defRPr>
            </a:lvl7pPr>
            <a:lvl8pPr indent="-355600" lvl="7" marL="3657600" marR="0" rtl="0" algn="l">
              <a:spcBef>
                <a:spcPts val="400"/>
              </a:spcBef>
              <a:spcAft>
                <a:spcPts val="0"/>
              </a:spcAft>
              <a:buClr>
                <a:schemeClr val="lt1"/>
              </a:buClr>
              <a:buSzPts val="2000"/>
              <a:buFont typeface="Text Me One"/>
              <a:buChar char="•"/>
              <a:defRPr b="1" i="0" sz="2000" u="none" cap="none" strike="noStrike">
                <a:solidFill>
                  <a:schemeClr val="lt1"/>
                </a:solidFill>
                <a:latin typeface="Text Me One"/>
                <a:ea typeface="Text Me One"/>
                <a:cs typeface="Text Me One"/>
                <a:sym typeface="Text Me One"/>
              </a:defRPr>
            </a:lvl8pPr>
            <a:lvl9pPr indent="-355600" lvl="8" marL="4114800" marR="0" rtl="0" algn="l">
              <a:spcBef>
                <a:spcPts val="400"/>
              </a:spcBef>
              <a:spcAft>
                <a:spcPts val="0"/>
              </a:spcAft>
              <a:buClr>
                <a:schemeClr val="lt1"/>
              </a:buClr>
              <a:buSzPts val="2000"/>
              <a:buFont typeface="Text Me One"/>
              <a:buChar char="•"/>
              <a:defRPr b="1" i="0" sz="2000" u="none" cap="none" strike="noStrike">
                <a:solidFill>
                  <a:schemeClr val="lt1"/>
                </a:solidFill>
                <a:latin typeface="Text Me One"/>
                <a:ea typeface="Text Me One"/>
                <a:cs typeface="Text Me One"/>
                <a:sym typeface="Text Me One"/>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15.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9.png"/><Relationship Id="rId4" Type="http://schemas.openxmlformats.org/officeDocument/2006/relationships/image" Target="../media/image47.png"/><Relationship Id="rId5" Type="http://schemas.openxmlformats.org/officeDocument/2006/relationships/image" Target="../media/image14.png"/><Relationship Id="rId6" Type="http://schemas.openxmlformats.org/officeDocument/2006/relationships/image" Target="../media/image58.png"/><Relationship Id="rId7" Type="http://schemas.openxmlformats.org/officeDocument/2006/relationships/image" Target="../media/image63.png"/><Relationship Id="rId8"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4.png"/><Relationship Id="rId4" Type="http://schemas.openxmlformats.org/officeDocument/2006/relationships/image" Target="../media/image22.png"/><Relationship Id="rId5" Type="http://schemas.openxmlformats.org/officeDocument/2006/relationships/image" Target="../media/image26.png"/><Relationship Id="rId6" Type="http://schemas.openxmlformats.org/officeDocument/2006/relationships/image" Target="../media/image20.png"/><Relationship Id="rId7"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6.png"/><Relationship Id="rId4" Type="http://schemas.openxmlformats.org/officeDocument/2006/relationships/image" Target="../media/image52.png"/><Relationship Id="rId5" Type="http://schemas.openxmlformats.org/officeDocument/2006/relationships/image" Target="../media/image45.png"/><Relationship Id="rId6" Type="http://schemas.openxmlformats.org/officeDocument/2006/relationships/image" Target="../media/image14.png"/><Relationship Id="rId7"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44.png"/><Relationship Id="rId10" Type="http://schemas.openxmlformats.org/officeDocument/2006/relationships/image" Target="../media/image89.png"/><Relationship Id="rId9" Type="http://schemas.openxmlformats.org/officeDocument/2006/relationships/image" Target="../media/image70.pn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3.png"/><Relationship Id="rId8"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51.png"/><Relationship Id="rId5" Type="http://schemas.openxmlformats.org/officeDocument/2006/relationships/image" Target="../media/image59.png"/><Relationship Id="rId6" Type="http://schemas.openxmlformats.org/officeDocument/2006/relationships/image" Target="../media/image7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8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2.png"/><Relationship Id="rId4" Type="http://schemas.openxmlformats.org/officeDocument/2006/relationships/image" Target="../media/image67.png"/><Relationship Id="rId9" Type="http://schemas.openxmlformats.org/officeDocument/2006/relationships/image" Target="../media/image86.png"/><Relationship Id="rId5" Type="http://schemas.openxmlformats.org/officeDocument/2006/relationships/image" Target="../media/image27.png"/><Relationship Id="rId6" Type="http://schemas.openxmlformats.org/officeDocument/2006/relationships/image" Target="../media/image20.png"/><Relationship Id="rId7" Type="http://schemas.openxmlformats.org/officeDocument/2006/relationships/image" Target="../media/image73.png"/><Relationship Id="rId8" Type="http://schemas.openxmlformats.org/officeDocument/2006/relationships/image" Target="../media/image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1.png"/><Relationship Id="rId4" Type="http://schemas.openxmlformats.org/officeDocument/2006/relationships/image" Target="../media/image85.png"/><Relationship Id="rId5"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3.png"/><Relationship Id="rId4" Type="http://schemas.openxmlformats.org/officeDocument/2006/relationships/image" Target="../media/image20.png"/><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3.png"/><Relationship Id="rId4" Type="http://schemas.openxmlformats.org/officeDocument/2006/relationships/image" Target="../media/image72.png"/><Relationship Id="rId10" Type="http://schemas.openxmlformats.org/officeDocument/2006/relationships/image" Target="../media/image81.png"/><Relationship Id="rId9" Type="http://schemas.openxmlformats.org/officeDocument/2006/relationships/image" Target="../media/image16.png"/><Relationship Id="rId5" Type="http://schemas.openxmlformats.org/officeDocument/2006/relationships/image" Target="../media/image88.png"/><Relationship Id="rId6" Type="http://schemas.openxmlformats.org/officeDocument/2006/relationships/image" Target="../media/image77.png"/><Relationship Id="rId7" Type="http://schemas.openxmlformats.org/officeDocument/2006/relationships/image" Target="../media/image76.png"/><Relationship Id="rId8"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24.png"/><Relationship Id="rId11" Type="http://schemas.openxmlformats.org/officeDocument/2006/relationships/image" Target="../media/image14.png"/><Relationship Id="rId10" Type="http://schemas.openxmlformats.org/officeDocument/2006/relationships/image" Target="../media/image82.png"/><Relationship Id="rId12" Type="http://schemas.openxmlformats.org/officeDocument/2006/relationships/image" Target="../media/image81.png"/><Relationship Id="rId9" Type="http://schemas.openxmlformats.org/officeDocument/2006/relationships/image" Target="../media/image59.png"/><Relationship Id="rId5" Type="http://schemas.openxmlformats.org/officeDocument/2006/relationships/image" Target="../media/image30.png"/><Relationship Id="rId6" Type="http://schemas.openxmlformats.org/officeDocument/2006/relationships/image" Target="../media/image54.png"/><Relationship Id="rId7" Type="http://schemas.openxmlformats.org/officeDocument/2006/relationships/image" Target="../media/image84.png"/><Relationship Id="rId8"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0.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12.png"/><Relationship Id="rId6" Type="http://schemas.openxmlformats.org/officeDocument/2006/relationships/image" Target="../media/image4.png"/><Relationship Id="rId7"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4.png"/><Relationship Id="rId5"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3.png"/><Relationship Id="rId7"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1.png"/><Relationship Id="rId4" Type="http://schemas.openxmlformats.org/officeDocument/2006/relationships/image" Target="../media/image14.png"/><Relationship Id="rId5" Type="http://schemas.openxmlformats.org/officeDocument/2006/relationships/image" Target="../media/image32.png"/><Relationship Id="rId6"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0.png"/><Relationship Id="rId4" Type="http://schemas.openxmlformats.org/officeDocument/2006/relationships/image" Target="../media/image38.png"/><Relationship Id="rId9" Type="http://schemas.openxmlformats.org/officeDocument/2006/relationships/image" Target="../media/image55.png"/><Relationship Id="rId5" Type="http://schemas.openxmlformats.org/officeDocument/2006/relationships/image" Target="../media/image34.png"/><Relationship Id="rId6" Type="http://schemas.openxmlformats.org/officeDocument/2006/relationships/image" Target="../media/image29.png"/><Relationship Id="rId7" Type="http://schemas.openxmlformats.org/officeDocument/2006/relationships/image" Target="../media/image39.png"/><Relationship Id="rId8"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25000">
              <a:srgbClr val="3533CD"/>
            </a:gs>
            <a:gs pos="50000">
              <a:srgbClr val="3533CD"/>
            </a:gs>
            <a:gs pos="75000">
              <a:srgbClr val="3533CD"/>
            </a:gs>
            <a:gs pos="100000">
              <a:srgbClr val="3533CD"/>
            </a:gs>
          </a:gsLst>
          <a:lin ang="2700000" scaled="0"/>
        </a:gradFill>
      </p:bgPr>
    </p:bg>
    <p:spTree>
      <p:nvGrpSpPr>
        <p:cNvPr id="36" name="Shape 36"/>
        <p:cNvGrpSpPr/>
        <p:nvPr/>
      </p:nvGrpSpPr>
      <p:grpSpPr>
        <a:xfrm>
          <a:off x="0" y="0"/>
          <a:ext cx="0" cy="0"/>
          <a:chOff x="0" y="0"/>
          <a:chExt cx="0" cy="0"/>
        </a:xfrm>
      </p:grpSpPr>
      <p:sp>
        <p:nvSpPr>
          <p:cNvPr id="37" name="Google Shape;37;p10"/>
          <p:cNvSpPr/>
          <p:nvPr/>
        </p:nvSpPr>
        <p:spPr>
          <a:xfrm>
            <a:off x="-107835" y="-139239"/>
            <a:ext cx="21801885" cy="12723444"/>
          </a:xfrm>
          <a:custGeom>
            <a:rect b="b" l="l" r="r" t="t"/>
            <a:pathLst>
              <a:path extrusionOk="0" h="12723444" w="21801885">
                <a:moveTo>
                  <a:pt x="0" y="0"/>
                </a:moveTo>
                <a:lnTo>
                  <a:pt x="21801885" y="0"/>
                </a:lnTo>
                <a:lnTo>
                  <a:pt x="21801885" y="12723444"/>
                </a:lnTo>
                <a:lnTo>
                  <a:pt x="0" y="12723444"/>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8" name="Google Shape;38;p10"/>
          <p:cNvGrpSpPr/>
          <p:nvPr/>
        </p:nvGrpSpPr>
        <p:grpSpPr>
          <a:xfrm>
            <a:off x="644062" y="401206"/>
            <a:ext cx="16806181" cy="9158490"/>
            <a:chOff x="0" y="-47625"/>
            <a:chExt cx="4426319" cy="2412113"/>
          </a:xfrm>
        </p:grpSpPr>
        <p:sp>
          <p:nvSpPr>
            <p:cNvPr id="39" name="Google Shape;39;p10"/>
            <p:cNvSpPr/>
            <p:nvPr/>
          </p:nvSpPr>
          <p:spPr>
            <a:xfrm>
              <a:off x="0" y="0"/>
              <a:ext cx="4426319" cy="2364488"/>
            </a:xfrm>
            <a:custGeom>
              <a:rect b="b" l="l" r="r" t="t"/>
              <a:pathLst>
                <a:path extrusionOk="0" h="2364488" w="4426319">
                  <a:moveTo>
                    <a:pt x="0" y="0"/>
                  </a:moveTo>
                  <a:lnTo>
                    <a:pt x="4426319" y="0"/>
                  </a:lnTo>
                  <a:lnTo>
                    <a:pt x="4426319" y="2364488"/>
                  </a:lnTo>
                  <a:lnTo>
                    <a:pt x="0" y="2364488"/>
                  </a:lnTo>
                  <a:close/>
                </a:path>
              </a:pathLst>
            </a:custGeom>
            <a:solidFill>
              <a:srgbClr val="000000">
                <a:alpha val="0"/>
              </a:srgbClr>
            </a:solidFill>
            <a:ln cap="sq" cmpd="sng" w="104775">
              <a:solidFill>
                <a:srgbClr val="F2F2F2"/>
              </a:solidFill>
              <a:prstDash val="dash"/>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 name="Google Shape;40;p10"/>
            <p:cNvSpPr txBox="1"/>
            <p:nvPr/>
          </p:nvSpPr>
          <p:spPr>
            <a:xfrm>
              <a:off x="0" y="-47625"/>
              <a:ext cx="4426319" cy="241211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 name="Google Shape;41;p10"/>
          <p:cNvSpPr/>
          <p:nvPr/>
        </p:nvSpPr>
        <p:spPr>
          <a:xfrm>
            <a:off x="8965829" y="2830415"/>
            <a:ext cx="9322171" cy="9322171"/>
          </a:xfrm>
          <a:custGeom>
            <a:rect b="b" l="l" r="r" t="t"/>
            <a:pathLst>
              <a:path extrusionOk="0" h="9322171" w="9322171">
                <a:moveTo>
                  <a:pt x="0" y="0"/>
                </a:moveTo>
                <a:lnTo>
                  <a:pt x="9322171" y="0"/>
                </a:lnTo>
                <a:lnTo>
                  <a:pt x="9322171" y="9322171"/>
                </a:lnTo>
                <a:lnTo>
                  <a:pt x="0" y="932217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 name="Google Shape;42;p10"/>
          <p:cNvSpPr/>
          <p:nvPr/>
        </p:nvSpPr>
        <p:spPr>
          <a:xfrm rot="-339205">
            <a:off x="-76810" y="5968487"/>
            <a:ext cx="9322171" cy="9322171"/>
          </a:xfrm>
          <a:custGeom>
            <a:rect b="b" l="l" r="r" t="t"/>
            <a:pathLst>
              <a:path extrusionOk="0" h="9322171" w="9322171">
                <a:moveTo>
                  <a:pt x="0" y="0"/>
                </a:moveTo>
                <a:lnTo>
                  <a:pt x="9322172" y="0"/>
                </a:lnTo>
                <a:lnTo>
                  <a:pt x="9322172" y="9322172"/>
                </a:lnTo>
                <a:lnTo>
                  <a:pt x="0" y="932217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 name="Google Shape;43;p10"/>
          <p:cNvSpPr/>
          <p:nvPr/>
        </p:nvSpPr>
        <p:spPr>
          <a:xfrm>
            <a:off x="10431956" y="74777"/>
            <a:ext cx="5803166" cy="10137446"/>
          </a:xfrm>
          <a:custGeom>
            <a:rect b="b" l="l" r="r" t="t"/>
            <a:pathLst>
              <a:path extrusionOk="0" h="10137446" w="5803166">
                <a:moveTo>
                  <a:pt x="0" y="0"/>
                </a:moveTo>
                <a:lnTo>
                  <a:pt x="5803166" y="0"/>
                </a:lnTo>
                <a:lnTo>
                  <a:pt x="5803166" y="10137446"/>
                </a:lnTo>
                <a:lnTo>
                  <a:pt x="0" y="10137446"/>
                </a:lnTo>
                <a:lnTo>
                  <a:pt x="0" y="0"/>
                </a:lnTo>
                <a:close/>
              </a:path>
            </a:pathLst>
          </a:custGeom>
          <a:blipFill rotWithShape="1">
            <a:blip r:embed="rId5">
              <a:alphaModFix/>
            </a:blip>
            <a:stretch>
              <a:fillRect b="-7919" l="-66101" r="-52263" t="-211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4" name="Google Shape;44;p10"/>
          <p:cNvGrpSpPr/>
          <p:nvPr/>
        </p:nvGrpSpPr>
        <p:grpSpPr>
          <a:xfrm>
            <a:off x="3810926" y="7447699"/>
            <a:ext cx="3131458" cy="807173"/>
            <a:chOff x="0" y="-47625"/>
            <a:chExt cx="1339138" cy="345180"/>
          </a:xfrm>
        </p:grpSpPr>
        <p:sp>
          <p:nvSpPr>
            <p:cNvPr id="45" name="Google Shape;45;p10"/>
            <p:cNvSpPr/>
            <p:nvPr/>
          </p:nvSpPr>
          <p:spPr>
            <a:xfrm>
              <a:off x="0" y="0"/>
              <a:ext cx="1339138" cy="297555"/>
            </a:xfrm>
            <a:custGeom>
              <a:rect b="b" l="l" r="r" t="t"/>
              <a:pathLst>
                <a:path extrusionOk="0" h="297555" w="1339138">
                  <a:moveTo>
                    <a:pt x="126088" y="0"/>
                  </a:moveTo>
                  <a:lnTo>
                    <a:pt x="1213051" y="0"/>
                  </a:lnTo>
                  <a:cubicBezTo>
                    <a:pt x="1246491" y="0"/>
                    <a:pt x="1278562" y="13284"/>
                    <a:pt x="1302208" y="36930"/>
                  </a:cubicBezTo>
                  <a:cubicBezTo>
                    <a:pt x="1325854" y="60576"/>
                    <a:pt x="1339138" y="92647"/>
                    <a:pt x="1339138" y="126088"/>
                  </a:cubicBezTo>
                  <a:lnTo>
                    <a:pt x="1339138" y="171467"/>
                  </a:lnTo>
                  <a:cubicBezTo>
                    <a:pt x="1339138" y="241104"/>
                    <a:pt x="1282687" y="297555"/>
                    <a:pt x="1213051" y="297555"/>
                  </a:cubicBezTo>
                  <a:lnTo>
                    <a:pt x="126088" y="297555"/>
                  </a:lnTo>
                  <a:cubicBezTo>
                    <a:pt x="56451" y="297555"/>
                    <a:pt x="0" y="241104"/>
                    <a:pt x="0" y="171467"/>
                  </a:cubicBezTo>
                  <a:lnTo>
                    <a:pt x="0" y="126088"/>
                  </a:lnTo>
                  <a:cubicBezTo>
                    <a:pt x="0" y="56451"/>
                    <a:pt x="56451" y="0"/>
                    <a:pt x="126088" y="0"/>
                  </a:cubicBezTo>
                  <a:close/>
                </a:path>
              </a:pathLst>
            </a:custGeom>
            <a:solidFill>
              <a:srgbClr val="D9D9D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 name="Google Shape;46;p10"/>
            <p:cNvSpPr txBox="1"/>
            <p:nvPr/>
          </p:nvSpPr>
          <p:spPr>
            <a:xfrm>
              <a:off x="0" y="-47625"/>
              <a:ext cx="1339138" cy="34518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7" name="Google Shape;47;p10"/>
          <p:cNvSpPr txBox="1"/>
          <p:nvPr/>
        </p:nvSpPr>
        <p:spPr>
          <a:xfrm>
            <a:off x="2703757" y="1019175"/>
            <a:ext cx="5491171" cy="2752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0">
                <a:solidFill>
                  <a:srgbClr val="FFFFFF"/>
                </a:solidFill>
                <a:latin typeface="Lilita One"/>
                <a:ea typeface="Lilita One"/>
                <a:cs typeface="Lilita One"/>
                <a:sym typeface="Lilita One"/>
              </a:rPr>
              <a:t>First</a:t>
            </a:r>
            <a:endParaRPr/>
          </a:p>
        </p:txBody>
      </p:sp>
      <p:sp>
        <p:nvSpPr>
          <p:cNvPr id="48" name="Google Shape;48;p10"/>
          <p:cNvSpPr txBox="1"/>
          <p:nvPr/>
        </p:nvSpPr>
        <p:spPr>
          <a:xfrm>
            <a:off x="2475946" y="3001452"/>
            <a:ext cx="6108256" cy="274376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0">
                <a:solidFill>
                  <a:srgbClr val="F9D793"/>
                </a:solidFill>
                <a:latin typeface="Lilita One"/>
                <a:ea typeface="Lilita One"/>
                <a:cs typeface="Lilita One"/>
                <a:sym typeface="Lilita One"/>
              </a:rPr>
              <a:t>Moon </a:t>
            </a:r>
            <a:endParaRPr/>
          </a:p>
        </p:txBody>
      </p:sp>
      <p:sp>
        <p:nvSpPr>
          <p:cNvPr id="49" name="Google Shape;49;p10"/>
          <p:cNvSpPr txBox="1"/>
          <p:nvPr/>
        </p:nvSpPr>
        <p:spPr>
          <a:xfrm>
            <a:off x="4364912" y="7662794"/>
            <a:ext cx="2023486" cy="478824"/>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lang="en-US" sz="3079">
                <a:solidFill>
                  <a:srgbClr val="160762"/>
                </a:solidFill>
                <a:latin typeface="Tenor Sans"/>
                <a:ea typeface="Tenor Sans"/>
                <a:cs typeface="Tenor Sans"/>
                <a:sym typeface="Tenor Sans"/>
              </a:rPr>
              <a:t>Minitheme</a:t>
            </a:r>
            <a:endParaRPr/>
          </a:p>
        </p:txBody>
      </p:sp>
      <p:sp>
        <p:nvSpPr>
          <p:cNvPr id="50" name="Google Shape;50;p10"/>
          <p:cNvSpPr txBox="1"/>
          <p:nvPr/>
        </p:nvSpPr>
        <p:spPr>
          <a:xfrm>
            <a:off x="2789885" y="5299671"/>
            <a:ext cx="5480377" cy="184560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2000">
                <a:solidFill>
                  <a:srgbClr val="FFFFFF"/>
                </a:solidFill>
                <a:latin typeface="Lilita One"/>
                <a:ea typeface="Lilita One"/>
                <a:cs typeface="Lilita One"/>
                <a:sym typeface="Lilita One"/>
              </a:rPr>
              <a:t>Landing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205" name="Shape 205"/>
        <p:cNvGrpSpPr/>
        <p:nvPr/>
      </p:nvGrpSpPr>
      <p:grpSpPr>
        <a:xfrm>
          <a:off x="0" y="0"/>
          <a:ext cx="0" cy="0"/>
          <a:chOff x="0" y="0"/>
          <a:chExt cx="0" cy="0"/>
        </a:xfrm>
      </p:grpSpPr>
      <p:sp>
        <p:nvSpPr>
          <p:cNvPr id="206" name="Google Shape;206;p19"/>
          <p:cNvSpPr/>
          <p:nvPr/>
        </p:nvSpPr>
        <p:spPr>
          <a:xfrm>
            <a:off x="142640" y="1316106"/>
            <a:ext cx="1772120" cy="1652502"/>
          </a:xfrm>
          <a:custGeom>
            <a:rect b="b" l="l" r="r" t="t"/>
            <a:pathLst>
              <a:path extrusionOk="0" h="1652502" w="1772120">
                <a:moveTo>
                  <a:pt x="0" y="0"/>
                </a:moveTo>
                <a:lnTo>
                  <a:pt x="1772120" y="0"/>
                </a:lnTo>
                <a:lnTo>
                  <a:pt x="1772120" y="1652502"/>
                </a:lnTo>
                <a:lnTo>
                  <a:pt x="0" y="165250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19"/>
          <p:cNvSpPr/>
          <p:nvPr/>
        </p:nvSpPr>
        <p:spPr>
          <a:xfrm>
            <a:off x="-1888242" y="-1378820"/>
            <a:ext cx="6473402" cy="6522320"/>
          </a:xfrm>
          <a:custGeom>
            <a:rect b="b" l="l" r="r" t="t"/>
            <a:pathLst>
              <a:path extrusionOk="0" h="6522320" w="6473402">
                <a:moveTo>
                  <a:pt x="0" y="0"/>
                </a:moveTo>
                <a:lnTo>
                  <a:pt x="6473403" y="0"/>
                </a:lnTo>
                <a:lnTo>
                  <a:pt x="6473403" y="6522320"/>
                </a:lnTo>
                <a:lnTo>
                  <a:pt x="0" y="652232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19"/>
          <p:cNvSpPr/>
          <p:nvPr/>
        </p:nvSpPr>
        <p:spPr>
          <a:xfrm>
            <a:off x="16955213" y="3406111"/>
            <a:ext cx="1026291" cy="1026291"/>
          </a:xfrm>
          <a:custGeom>
            <a:rect b="b" l="l" r="r" t="t"/>
            <a:pathLst>
              <a:path extrusionOk="0" h="1026291" w="1026291">
                <a:moveTo>
                  <a:pt x="0" y="0"/>
                </a:moveTo>
                <a:lnTo>
                  <a:pt x="1026291" y="0"/>
                </a:lnTo>
                <a:lnTo>
                  <a:pt x="1026291" y="1026290"/>
                </a:lnTo>
                <a:lnTo>
                  <a:pt x="0" y="102629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19"/>
          <p:cNvSpPr/>
          <p:nvPr/>
        </p:nvSpPr>
        <p:spPr>
          <a:xfrm>
            <a:off x="13189696" y="449949"/>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19"/>
          <p:cNvSpPr txBox="1"/>
          <p:nvPr/>
        </p:nvSpPr>
        <p:spPr>
          <a:xfrm>
            <a:off x="5135274" y="1019175"/>
            <a:ext cx="772903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9D793"/>
                </a:solidFill>
                <a:latin typeface="Lilita One"/>
                <a:ea typeface="Lilita One"/>
                <a:cs typeface="Lilita One"/>
                <a:sym typeface="Lilita One"/>
              </a:rPr>
              <a:t>Gallery Image</a:t>
            </a:r>
            <a:endParaRPr/>
          </a:p>
        </p:txBody>
      </p:sp>
      <p:sp>
        <p:nvSpPr>
          <p:cNvPr id="211" name="Google Shape;211;p19"/>
          <p:cNvSpPr txBox="1"/>
          <p:nvPr/>
        </p:nvSpPr>
        <p:spPr>
          <a:xfrm>
            <a:off x="2371657" y="2676508"/>
            <a:ext cx="13054070" cy="555625"/>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lang="en-US" sz="3499">
                <a:solidFill>
                  <a:srgbClr val="FFFFFF"/>
                </a:solidFill>
                <a:latin typeface="Text Me One"/>
                <a:ea typeface="Text Me One"/>
                <a:cs typeface="Text Me One"/>
                <a:sym typeface="Text Me One"/>
              </a:rPr>
              <a:t>What can you say about your projects? Share it here!</a:t>
            </a:r>
            <a:endParaRPr/>
          </a:p>
        </p:txBody>
      </p:sp>
      <p:pic>
        <p:nvPicPr>
          <p:cNvPr id="212" name="Google Shape;212;p19"/>
          <p:cNvPicPr preferRelativeResize="0"/>
          <p:nvPr/>
        </p:nvPicPr>
        <p:blipFill>
          <a:blip r:embed="rId6">
            <a:alphaModFix/>
          </a:blip>
          <a:stretch>
            <a:fillRect/>
          </a:stretch>
        </p:blipFill>
        <p:spPr>
          <a:xfrm>
            <a:off x="6479125" y="4580450"/>
            <a:ext cx="5440620" cy="4741274"/>
          </a:xfrm>
          <a:prstGeom prst="rect">
            <a:avLst/>
          </a:prstGeom>
          <a:noFill/>
          <a:ln>
            <a:noFill/>
          </a:ln>
        </p:spPr>
      </p:pic>
      <p:pic>
        <p:nvPicPr>
          <p:cNvPr id="213" name="Google Shape;213;p19"/>
          <p:cNvPicPr preferRelativeResize="0"/>
          <p:nvPr/>
        </p:nvPicPr>
        <p:blipFill>
          <a:blip r:embed="rId7">
            <a:alphaModFix/>
          </a:blip>
          <a:stretch>
            <a:fillRect/>
          </a:stretch>
        </p:blipFill>
        <p:spPr>
          <a:xfrm>
            <a:off x="1156975" y="4607925"/>
            <a:ext cx="4751564" cy="4741274"/>
          </a:xfrm>
          <a:prstGeom prst="rect">
            <a:avLst/>
          </a:prstGeom>
          <a:noFill/>
          <a:ln>
            <a:noFill/>
          </a:ln>
        </p:spPr>
      </p:pic>
      <p:pic>
        <p:nvPicPr>
          <p:cNvPr id="214" name="Google Shape;214;p19"/>
          <p:cNvPicPr preferRelativeResize="0"/>
          <p:nvPr/>
        </p:nvPicPr>
        <p:blipFill>
          <a:blip r:embed="rId8">
            <a:alphaModFix/>
          </a:blip>
          <a:stretch>
            <a:fillRect/>
          </a:stretch>
        </p:blipFill>
        <p:spPr>
          <a:xfrm>
            <a:off x="12414125" y="4580450"/>
            <a:ext cx="4638411" cy="47412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218" name="Shape 218"/>
        <p:cNvGrpSpPr/>
        <p:nvPr/>
      </p:nvGrpSpPr>
      <p:grpSpPr>
        <a:xfrm>
          <a:off x="0" y="0"/>
          <a:ext cx="0" cy="0"/>
          <a:chOff x="0" y="0"/>
          <a:chExt cx="0" cy="0"/>
        </a:xfrm>
      </p:grpSpPr>
      <p:sp>
        <p:nvSpPr>
          <p:cNvPr id="219" name="Google Shape;219;p20"/>
          <p:cNvSpPr/>
          <p:nvPr/>
        </p:nvSpPr>
        <p:spPr>
          <a:xfrm rot="1450998">
            <a:off x="2056385" y="47606"/>
            <a:ext cx="5299367" cy="10409471"/>
          </a:xfrm>
          <a:custGeom>
            <a:rect b="b" l="l" r="r" t="t"/>
            <a:pathLst>
              <a:path extrusionOk="0" h="10409471" w="5299367">
                <a:moveTo>
                  <a:pt x="0" y="0"/>
                </a:moveTo>
                <a:lnTo>
                  <a:pt x="5299367" y="0"/>
                </a:lnTo>
                <a:lnTo>
                  <a:pt x="5299367" y="10409471"/>
                </a:lnTo>
                <a:lnTo>
                  <a:pt x="0" y="1040947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 name="Google Shape;220;p20"/>
          <p:cNvSpPr/>
          <p:nvPr/>
        </p:nvSpPr>
        <p:spPr>
          <a:xfrm>
            <a:off x="4157700" y="8478037"/>
            <a:ext cx="548368" cy="623146"/>
          </a:xfrm>
          <a:custGeom>
            <a:rect b="b" l="l" r="r" t="t"/>
            <a:pathLst>
              <a:path extrusionOk="0" h="623146" w="548368">
                <a:moveTo>
                  <a:pt x="0" y="0"/>
                </a:moveTo>
                <a:lnTo>
                  <a:pt x="548369" y="0"/>
                </a:lnTo>
                <a:lnTo>
                  <a:pt x="548369" y="623146"/>
                </a:lnTo>
                <a:lnTo>
                  <a:pt x="0" y="6231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20"/>
          <p:cNvSpPr/>
          <p:nvPr/>
        </p:nvSpPr>
        <p:spPr>
          <a:xfrm rot="-2206285">
            <a:off x="13890724" y="-1534477"/>
            <a:ext cx="5779151" cy="5779151"/>
          </a:xfrm>
          <a:custGeom>
            <a:rect b="b" l="l" r="r" t="t"/>
            <a:pathLst>
              <a:path extrusionOk="0" h="5779151" w="5779151">
                <a:moveTo>
                  <a:pt x="0" y="0"/>
                </a:moveTo>
                <a:lnTo>
                  <a:pt x="5779152" y="0"/>
                </a:lnTo>
                <a:lnTo>
                  <a:pt x="5779152" y="5779151"/>
                </a:lnTo>
                <a:lnTo>
                  <a:pt x="0" y="577915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20"/>
          <p:cNvSpPr/>
          <p:nvPr/>
        </p:nvSpPr>
        <p:spPr>
          <a:xfrm>
            <a:off x="1598315" y="9258300"/>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 name="Google Shape;223;p20"/>
          <p:cNvSpPr/>
          <p:nvPr/>
        </p:nvSpPr>
        <p:spPr>
          <a:xfrm>
            <a:off x="11508548" y="8500899"/>
            <a:ext cx="1227346" cy="1200568"/>
          </a:xfrm>
          <a:custGeom>
            <a:rect b="b" l="l" r="r" t="t"/>
            <a:pathLst>
              <a:path extrusionOk="0" h="1200568" w="1227346">
                <a:moveTo>
                  <a:pt x="0" y="0"/>
                </a:moveTo>
                <a:lnTo>
                  <a:pt x="1227346" y="0"/>
                </a:lnTo>
                <a:lnTo>
                  <a:pt x="1227346" y="1200568"/>
                </a:lnTo>
                <a:lnTo>
                  <a:pt x="0" y="120056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20"/>
          <p:cNvSpPr/>
          <p:nvPr/>
        </p:nvSpPr>
        <p:spPr>
          <a:xfrm>
            <a:off x="7000524" y="-379558"/>
            <a:ext cx="1227346" cy="1200568"/>
          </a:xfrm>
          <a:custGeom>
            <a:rect b="b" l="l" r="r" t="t"/>
            <a:pathLst>
              <a:path extrusionOk="0" h="1200568" w="1227346">
                <a:moveTo>
                  <a:pt x="0" y="0"/>
                </a:moveTo>
                <a:lnTo>
                  <a:pt x="1227346" y="0"/>
                </a:lnTo>
                <a:lnTo>
                  <a:pt x="1227346" y="1200567"/>
                </a:lnTo>
                <a:lnTo>
                  <a:pt x="0" y="120056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20"/>
          <p:cNvSpPr/>
          <p:nvPr/>
        </p:nvSpPr>
        <p:spPr>
          <a:xfrm>
            <a:off x="1103154" y="428416"/>
            <a:ext cx="1227346" cy="1200568"/>
          </a:xfrm>
          <a:custGeom>
            <a:rect b="b" l="l" r="r" t="t"/>
            <a:pathLst>
              <a:path extrusionOk="0" h="1200568" w="1227346">
                <a:moveTo>
                  <a:pt x="0" y="0"/>
                </a:moveTo>
                <a:lnTo>
                  <a:pt x="1227346" y="0"/>
                </a:lnTo>
                <a:lnTo>
                  <a:pt x="1227346" y="1200568"/>
                </a:lnTo>
                <a:lnTo>
                  <a:pt x="0" y="120056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p20"/>
          <p:cNvSpPr/>
          <p:nvPr/>
        </p:nvSpPr>
        <p:spPr>
          <a:xfrm>
            <a:off x="16373717" y="6066013"/>
            <a:ext cx="548368" cy="623146"/>
          </a:xfrm>
          <a:custGeom>
            <a:rect b="b" l="l" r="r" t="t"/>
            <a:pathLst>
              <a:path extrusionOk="0" h="623146" w="548368">
                <a:moveTo>
                  <a:pt x="0" y="0"/>
                </a:moveTo>
                <a:lnTo>
                  <a:pt x="548369" y="0"/>
                </a:lnTo>
                <a:lnTo>
                  <a:pt x="548369" y="623146"/>
                </a:lnTo>
                <a:lnTo>
                  <a:pt x="0" y="6231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p20"/>
          <p:cNvSpPr/>
          <p:nvPr/>
        </p:nvSpPr>
        <p:spPr>
          <a:xfrm>
            <a:off x="392259" y="2711156"/>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20"/>
          <p:cNvSpPr/>
          <p:nvPr/>
        </p:nvSpPr>
        <p:spPr>
          <a:xfrm>
            <a:off x="13661570" y="9139788"/>
            <a:ext cx="237025" cy="237025"/>
          </a:xfrm>
          <a:custGeom>
            <a:rect b="b" l="l" r="r" t="t"/>
            <a:pathLst>
              <a:path extrusionOk="0" h="237025" w="237025">
                <a:moveTo>
                  <a:pt x="0" y="0"/>
                </a:moveTo>
                <a:lnTo>
                  <a:pt x="237024" y="0"/>
                </a:lnTo>
                <a:lnTo>
                  <a:pt x="237024" y="237024"/>
                </a:lnTo>
                <a:lnTo>
                  <a:pt x="0" y="23702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29" name="Google Shape;229;p20"/>
          <p:cNvGrpSpPr/>
          <p:nvPr/>
        </p:nvGrpSpPr>
        <p:grpSpPr>
          <a:xfrm>
            <a:off x="6075600" y="2929631"/>
            <a:ext cx="6943864" cy="4687358"/>
            <a:chOff x="0" y="-47625"/>
            <a:chExt cx="1828837" cy="1234531"/>
          </a:xfrm>
        </p:grpSpPr>
        <p:sp>
          <p:nvSpPr>
            <p:cNvPr id="230" name="Google Shape;230;p20"/>
            <p:cNvSpPr/>
            <p:nvPr/>
          </p:nvSpPr>
          <p:spPr>
            <a:xfrm>
              <a:off x="0" y="0"/>
              <a:ext cx="1828837" cy="1186906"/>
            </a:xfrm>
            <a:custGeom>
              <a:rect b="b" l="l" r="r" t="t"/>
              <a:pathLst>
                <a:path extrusionOk="0" h="1186906" w="1828837">
                  <a:moveTo>
                    <a:pt x="56861" y="0"/>
                  </a:moveTo>
                  <a:lnTo>
                    <a:pt x="1771975" y="0"/>
                  </a:lnTo>
                  <a:cubicBezTo>
                    <a:pt x="1803379" y="0"/>
                    <a:pt x="1828837" y="25458"/>
                    <a:pt x="1828837" y="56861"/>
                  </a:cubicBezTo>
                  <a:lnTo>
                    <a:pt x="1828837" y="1130044"/>
                  </a:lnTo>
                  <a:cubicBezTo>
                    <a:pt x="1828837" y="1161448"/>
                    <a:pt x="1803379" y="1186906"/>
                    <a:pt x="1771975" y="1186906"/>
                  </a:cubicBezTo>
                  <a:lnTo>
                    <a:pt x="56861" y="1186906"/>
                  </a:lnTo>
                  <a:cubicBezTo>
                    <a:pt x="25458" y="1186906"/>
                    <a:pt x="0" y="1161448"/>
                    <a:pt x="0" y="1130044"/>
                  </a:cubicBezTo>
                  <a:lnTo>
                    <a:pt x="0" y="56861"/>
                  </a:lnTo>
                  <a:cubicBezTo>
                    <a:pt x="0" y="25458"/>
                    <a:pt x="25458" y="0"/>
                    <a:pt x="56861" y="0"/>
                  </a:cubicBezTo>
                  <a:close/>
                </a:path>
              </a:pathLst>
            </a:custGeom>
            <a:solidFill>
              <a:srgbClr val="000000">
                <a:alpha val="0"/>
              </a:srgbClr>
            </a:solidFill>
            <a:ln cap="rnd" cmpd="sng" w="38100">
              <a:solidFill>
                <a:srgbClr val="F9D793"/>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20"/>
            <p:cNvSpPr txBox="1"/>
            <p:nvPr/>
          </p:nvSpPr>
          <p:spPr>
            <a:xfrm>
              <a:off x="0" y="-47625"/>
              <a:ext cx="1828837" cy="123453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2" name="Google Shape;232;p20"/>
          <p:cNvSpPr txBox="1"/>
          <p:nvPr/>
        </p:nvSpPr>
        <p:spPr>
          <a:xfrm>
            <a:off x="6805641" y="3747648"/>
            <a:ext cx="5483700" cy="3078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999">
                <a:solidFill>
                  <a:srgbClr val="F9D793"/>
                </a:solidFill>
                <a:latin typeface="Lilita One"/>
                <a:ea typeface="Lilita One"/>
                <a:cs typeface="Lilita One"/>
                <a:sym typeface="Lilita One"/>
              </a:rPr>
              <a:t>Awesome </a:t>
            </a:r>
            <a:endParaRPr/>
          </a:p>
          <a:p>
            <a:pPr indent="0" lvl="0" marL="0" marR="0" rtl="0" algn="ctr">
              <a:lnSpc>
                <a:spcPct val="100000"/>
              </a:lnSpc>
              <a:spcBef>
                <a:spcPts val="0"/>
              </a:spcBef>
              <a:spcAft>
                <a:spcPts val="0"/>
              </a:spcAft>
              <a:buNone/>
            </a:pPr>
            <a:r>
              <a:rPr lang="en-US" sz="9999">
                <a:solidFill>
                  <a:srgbClr val="F9D793"/>
                </a:solidFill>
                <a:latin typeface="Lilita One"/>
                <a:ea typeface="Lilita One"/>
                <a:cs typeface="Lilita One"/>
                <a:sym typeface="Lilita One"/>
              </a:rPr>
              <a:t>Words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236" name="Shape 236"/>
        <p:cNvGrpSpPr/>
        <p:nvPr/>
      </p:nvGrpSpPr>
      <p:grpSpPr>
        <a:xfrm>
          <a:off x="0" y="0"/>
          <a:ext cx="0" cy="0"/>
          <a:chOff x="0" y="0"/>
          <a:chExt cx="0" cy="0"/>
        </a:xfrm>
      </p:grpSpPr>
      <p:sp>
        <p:nvSpPr>
          <p:cNvPr id="237" name="Google Shape;237;p21"/>
          <p:cNvSpPr/>
          <p:nvPr/>
        </p:nvSpPr>
        <p:spPr>
          <a:xfrm>
            <a:off x="8399780" y="5682960"/>
            <a:ext cx="2065966" cy="2065966"/>
          </a:xfrm>
          <a:custGeom>
            <a:rect b="b" l="l" r="r" t="t"/>
            <a:pathLst>
              <a:path extrusionOk="0" h="2065966" w="2065966">
                <a:moveTo>
                  <a:pt x="0" y="0"/>
                </a:moveTo>
                <a:lnTo>
                  <a:pt x="2065965" y="0"/>
                </a:lnTo>
                <a:lnTo>
                  <a:pt x="2065965" y="2065966"/>
                </a:lnTo>
                <a:lnTo>
                  <a:pt x="0" y="206596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21"/>
          <p:cNvSpPr/>
          <p:nvPr/>
        </p:nvSpPr>
        <p:spPr>
          <a:xfrm>
            <a:off x="2872699" y="3850505"/>
            <a:ext cx="1620103" cy="1620103"/>
          </a:xfrm>
          <a:custGeom>
            <a:rect b="b" l="l" r="r" t="t"/>
            <a:pathLst>
              <a:path extrusionOk="0" h="1620103" w="1620103">
                <a:moveTo>
                  <a:pt x="0" y="0"/>
                </a:moveTo>
                <a:lnTo>
                  <a:pt x="1620103" y="0"/>
                </a:lnTo>
                <a:lnTo>
                  <a:pt x="1620103" y="1620103"/>
                </a:lnTo>
                <a:lnTo>
                  <a:pt x="0" y="162010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 name="Google Shape;239;p21"/>
          <p:cNvSpPr/>
          <p:nvPr/>
        </p:nvSpPr>
        <p:spPr>
          <a:xfrm rot="8655620">
            <a:off x="-1294030" y="-1626577"/>
            <a:ext cx="4705940" cy="4800600"/>
          </a:xfrm>
          <a:custGeom>
            <a:rect b="b" l="l" r="r" t="t"/>
            <a:pathLst>
              <a:path extrusionOk="0" h="4800600" w="4705940">
                <a:moveTo>
                  <a:pt x="0" y="0"/>
                </a:moveTo>
                <a:lnTo>
                  <a:pt x="4705940" y="0"/>
                </a:lnTo>
                <a:lnTo>
                  <a:pt x="4705940" y="4800600"/>
                </a:lnTo>
                <a:lnTo>
                  <a:pt x="0" y="48006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21"/>
          <p:cNvSpPr/>
          <p:nvPr/>
        </p:nvSpPr>
        <p:spPr>
          <a:xfrm>
            <a:off x="3472704" y="2409"/>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21"/>
          <p:cNvSpPr/>
          <p:nvPr/>
        </p:nvSpPr>
        <p:spPr>
          <a:xfrm>
            <a:off x="16233009" y="688209"/>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21"/>
          <p:cNvSpPr/>
          <p:nvPr/>
        </p:nvSpPr>
        <p:spPr>
          <a:xfrm>
            <a:off x="545795" y="8891011"/>
            <a:ext cx="1026291" cy="1026291"/>
          </a:xfrm>
          <a:custGeom>
            <a:rect b="b" l="l" r="r" t="t"/>
            <a:pathLst>
              <a:path extrusionOk="0" h="1026291" w="1026291">
                <a:moveTo>
                  <a:pt x="0" y="0"/>
                </a:moveTo>
                <a:lnTo>
                  <a:pt x="1026290" y="0"/>
                </a:lnTo>
                <a:lnTo>
                  <a:pt x="1026290" y="1026291"/>
                </a:lnTo>
                <a:lnTo>
                  <a:pt x="0" y="102629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21"/>
          <p:cNvSpPr/>
          <p:nvPr/>
        </p:nvSpPr>
        <p:spPr>
          <a:xfrm>
            <a:off x="11648039" y="4189577"/>
            <a:ext cx="515267" cy="515267"/>
          </a:xfrm>
          <a:custGeom>
            <a:rect b="b" l="l" r="r" t="t"/>
            <a:pathLst>
              <a:path extrusionOk="0" h="515267" w="515267">
                <a:moveTo>
                  <a:pt x="0" y="0"/>
                </a:moveTo>
                <a:lnTo>
                  <a:pt x="515267" y="0"/>
                </a:lnTo>
                <a:lnTo>
                  <a:pt x="515267" y="515267"/>
                </a:lnTo>
                <a:lnTo>
                  <a:pt x="0" y="51526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21"/>
          <p:cNvSpPr/>
          <p:nvPr/>
        </p:nvSpPr>
        <p:spPr>
          <a:xfrm>
            <a:off x="16428209" y="8891011"/>
            <a:ext cx="515267" cy="515267"/>
          </a:xfrm>
          <a:custGeom>
            <a:rect b="b" l="l" r="r" t="t"/>
            <a:pathLst>
              <a:path extrusionOk="0" h="515267" w="515267">
                <a:moveTo>
                  <a:pt x="0" y="0"/>
                </a:moveTo>
                <a:lnTo>
                  <a:pt x="515267" y="0"/>
                </a:lnTo>
                <a:lnTo>
                  <a:pt x="515267" y="515267"/>
                </a:lnTo>
                <a:lnTo>
                  <a:pt x="0" y="51526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21"/>
          <p:cNvSpPr/>
          <p:nvPr/>
        </p:nvSpPr>
        <p:spPr>
          <a:xfrm>
            <a:off x="4353317" y="2812449"/>
            <a:ext cx="515267" cy="515267"/>
          </a:xfrm>
          <a:custGeom>
            <a:rect b="b" l="l" r="r" t="t"/>
            <a:pathLst>
              <a:path extrusionOk="0" h="515267" w="515267">
                <a:moveTo>
                  <a:pt x="0" y="0"/>
                </a:moveTo>
                <a:lnTo>
                  <a:pt x="515268" y="0"/>
                </a:lnTo>
                <a:lnTo>
                  <a:pt x="515268" y="515268"/>
                </a:lnTo>
                <a:lnTo>
                  <a:pt x="0" y="51526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21"/>
          <p:cNvSpPr/>
          <p:nvPr/>
        </p:nvSpPr>
        <p:spPr>
          <a:xfrm>
            <a:off x="13564687" y="3688221"/>
            <a:ext cx="1782386" cy="1782386"/>
          </a:xfrm>
          <a:custGeom>
            <a:rect b="b" l="l" r="r" t="t"/>
            <a:pathLst>
              <a:path extrusionOk="0" h="1782386" w="1782386">
                <a:moveTo>
                  <a:pt x="0" y="0"/>
                </a:moveTo>
                <a:lnTo>
                  <a:pt x="1782386" y="0"/>
                </a:lnTo>
                <a:lnTo>
                  <a:pt x="1782386" y="1782387"/>
                </a:lnTo>
                <a:lnTo>
                  <a:pt x="0" y="178238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21"/>
          <p:cNvSpPr txBox="1"/>
          <p:nvPr/>
        </p:nvSpPr>
        <p:spPr>
          <a:xfrm>
            <a:off x="1271308" y="5785726"/>
            <a:ext cx="5230614" cy="596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500">
                <a:solidFill>
                  <a:srgbClr val="FFFFFF"/>
                </a:solidFill>
                <a:latin typeface="Tenor Sans"/>
                <a:ea typeface="Tenor Sans"/>
                <a:cs typeface="Tenor Sans"/>
                <a:sym typeface="Tenor Sans"/>
              </a:rPr>
              <a:t>First Mission With Crew</a:t>
            </a:r>
            <a:endParaRPr/>
          </a:p>
        </p:txBody>
      </p:sp>
      <p:sp>
        <p:nvSpPr>
          <p:cNvPr id="248" name="Google Shape;248;p21"/>
          <p:cNvSpPr txBox="1"/>
          <p:nvPr/>
        </p:nvSpPr>
        <p:spPr>
          <a:xfrm>
            <a:off x="4868585" y="857250"/>
            <a:ext cx="8550831" cy="154305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lang="en-US" sz="9000">
                <a:solidFill>
                  <a:srgbClr val="F9D793"/>
                </a:solidFill>
                <a:latin typeface="Lilita One"/>
                <a:ea typeface="Lilita One"/>
                <a:cs typeface="Lilita One"/>
                <a:sym typeface="Lilita One"/>
              </a:rPr>
              <a:t>Interesting Facts </a:t>
            </a:r>
            <a:endParaRPr/>
          </a:p>
        </p:txBody>
      </p:sp>
      <p:sp>
        <p:nvSpPr>
          <p:cNvPr id="249" name="Google Shape;249;p21"/>
          <p:cNvSpPr txBox="1"/>
          <p:nvPr/>
        </p:nvSpPr>
        <p:spPr>
          <a:xfrm>
            <a:off x="7049313" y="7968001"/>
            <a:ext cx="5089724" cy="596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500">
                <a:solidFill>
                  <a:srgbClr val="FFFFFF"/>
                </a:solidFill>
                <a:latin typeface="Tenor Sans"/>
                <a:ea typeface="Tenor Sans"/>
                <a:cs typeface="Tenor Sans"/>
                <a:sym typeface="Tenor Sans"/>
              </a:rPr>
              <a:t>48 hours To The Moon </a:t>
            </a:r>
            <a:endParaRPr/>
          </a:p>
        </p:txBody>
      </p:sp>
      <p:sp>
        <p:nvSpPr>
          <p:cNvPr id="250" name="Google Shape;250;p21"/>
          <p:cNvSpPr txBox="1"/>
          <p:nvPr/>
        </p:nvSpPr>
        <p:spPr>
          <a:xfrm>
            <a:off x="12257326" y="5785726"/>
            <a:ext cx="4831755" cy="596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500">
                <a:solidFill>
                  <a:srgbClr val="FFFFFF"/>
                </a:solidFill>
                <a:latin typeface="Tenor Sans"/>
                <a:ea typeface="Tenor Sans"/>
                <a:cs typeface="Tenor Sans"/>
                <a:sym typeface="Tenor Sans"/>
              </a:rPr>
              <a:t>Armstrong And Aldrin </a:t>
            </a:r>
            <a:endParaRPr/>
          </a:p>
        </p:txBody>
      </p:sp>
      <p:sp>
        <p:nvSpPr>
          <p:cNvPr id="251" name="Google Shape;251;p21"/>
          <p:cNvSpPr txBox="1"/>
          <p:nvPr/>
        </p:nvSpPr>
        <p:spPr>
          <a:xfrm>
            <a:off x="1951239" y="6463541"/>
            <a:ext cx="3870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a:t>
            </a:r>
            <a:endParaRPr/>
          </a:p>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you want to discuss. </a:t>
            </a:r>
            <a:endParaRPr/>
          </a:p>
        </p:txBody>
      </p:sp>
      <p:sp>
        <p:nvSpPr>
          <p:cNvPr id="252" name="Google Shape;252;p21"/>
          <p:cNvSpPr txBox="1"/>
          <p:nvPr/>
        </p:nvSpPr>
        <p:spPr>
          <a:xfrm>
            <a:off x="7658799" y="8669655"/>
            <a:ext cx="3870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a:t>
            </a:r>
            <a:endParaRPr/>
          </a:p>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you want to discuss. </a:t>
            </a:r>
            <a:endParaRPr/>
          </a:p>
        </p:txBody>
      </p:sp>
      <p:sp>
        <p:nvSpPr>
          <p:cNvPr id="253" name="Google Shape;253;p21"/>
          <p:cNvSpPr txBox="1"/>
          <p:nvPr/>
        </p:nvSpPr>
        <p:spPr>
          <a:xfrm>
            <a:off x="12737827" y="6463541"/>
            <a:ext cx="3870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a:t>
            </a:r>
            <a:endParaRPr/>
          </a:p>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you want to discuss.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257" name="Shape 257"/>
        <p:cNvGrpSpPr/>
        <p:nvPr/>
      </p:nvGrpSpPr>
      <p:grpSpPr>
        <a:xfrm>
          <a:off x="0" y="0"/>
          <a:ext cx="0" cy="0"/>
          <a:chOff x="0" y="0"/>
          <a:chExt cx="0" cy="0"/>
        </a:xfrm>
      </p:grpSpPr>
      <p:sp>
        <p:nvSpPr>
          <p:cNvPr id="258" name="Google Shape;258;p22"/>
          <p:cNvSpPr/>
          <p:nvPr/>
        </p:nvSpPr>
        <p:spPr>
          <a:xfrm>
            <a:off x="-2359244" y="4525933"/>
            <a:ext cx="8436073" cy="9464733"/>
          </a:xfrm>
          <a:custGeom>
            <a:rect b="b" l="l" r="r" t="t"/>
            <a:pathLst>
              <a:path extrusionOk="0" h="9464733" w="8436073">
                <a:moveTo>
                  <a:pt x="0" y="0"/>
                </a:moveTo>
                <a:lnTo>
                  <a:pt x="8436073" y="0"/>
                </a:lnTo>
                <a:lnTo>
                  <a:pt x="8436073" y="9464734"/>
                </a:lnTo>
                <a:lnTo>
                  <a:pt x="0" y="946473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22"/>
          <p:cNvSpPr txBox="1"/>
          <p:nvPr/>
        </p:nvSpPr>
        <p:spPr>
          <a:xfrm>
            <a:off x="7490963" y="6819639"/>
            <a:ext cx="3306074"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FFFFF"/>
                </a:solidFill>
                <a:latin typeface="Tenor Sans"/>
                <a:ea typeface="Tenor Sans"/>
                <a:cs typeface="Tenor Sans"/>
                <a:sym typeface="Tenor Sans"/>
              </a:rPr>
              <a:t>Name</a:t>
            </a:r>
            <a:endParaRPr/>
          </a:p>
        </p:txBody>
      </p:sp>
      <p:sp>
        <p:nvSpPr>
          <p:cNvPr id="260" name="Google Shape;260;p22"/>
          <p:cNvSpPr txBox="1"/>
          <p:nvPr/>
        </p:nvSpPr>
        <p:spPr>
          <a:xfrm>
            <a:off x="7490963" y="7610301"/>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you want to discuss. </a:t>
            </a:r>
            <a:endParaRPr/>
          </a:p>
        </p:txBody>
      </p:sp>
      <p:sp>
        <p:nvSpPr>
          <p:cNvPr id="261" name="Google Shape;261;p22"/>
          <p:cNvSpPr txBox="1"/>
          <p:nvPr/>
        </p:nvSpPr>
        <p:spPr>
          <a:xfrm>
            <a:off x="2447302" y="6819639"/>
            <a:ext cx="3306074"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FFFFF"/>
                </a:solidFill>
                <a:latin typeface="Tenor Sans"/>
                <a:ea typeface="Tenor Sans"/>
                <a:cs typeface="Tenor Sans"/>
                <a:sym typeface="Tenor Sans"/>
              </a:rPr>
              <a:t>N</a:t>
            </a:r>
            <a:r>
              <a:rPr lang="en-US" sz="3499" u="none">
                <a:solidFill>
                  <a:srgbClr val="FFFFFF"/>
                </a:solidFill>
                <a:latin typeface="Tenor Sans"/>
                <a:ea typeface="Tenor Sans"/>
                <a:cs typeface="Tenor Sans"/>
                <a:sym typeface="Tenor Sans"/>
              </a:rPr>
              <a:t>ame</a:t>
            </a:r>
            <a:endParaRPr/>
          </a:p>
        </p:txBody>
      </p:sp>
      <p:sp>
        <p:nvSpPr>
          <p:cNvPr id="262" name="Google Shape;262;p22"/>
          <p:cNvSpPr txBox="1"/>
          <p:nvPr/>
        </p:nvSpPr>
        <p:spPr>
          <a:xfrm>
            <a:off x="2447302" y="7610301"/>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you want to discuss. </a:t>
            </a:r>
            <a:endParaRPr/>
          </a:p>
        </p:txBody>
      </p:sp>
      <p:sp>
        <p:nvSpPr>
          <p:cNvPr id="263" name="Google Shape;263;p22"/>
          <p:cNvSpPr txBox="1"/>
          <p:nvPr/>
        </p:nvSpPr>
        <p:spPr>
          <a:xfrm>
            <a:off x="12525322" y="6819639"/>
            <a:ext cx="3306074"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FFFFF"/>
                </a:solidFill>
                <a:latin typeface="Tenor Sans"/>
                <a:ea typeface="Tenor Sans"/>
                <a:cs typeface="Tenor Sans"/>
                <a:sym typeface="Tenor Sans"/>
              </a:rPr>
              <a:t>Name</a:t>
            </a:r>
            <a:endParaRPr/>
          </a:p>
        </p:txBody>
      </p:sp>
      <p:sp>
        <p:nvSpPr>
          <p:cNvPr id="264" name="Google Shape;264;p22"/>
          <p:cNvSpPr txBox="1"/>
          <p:nvPr/>
        </p:nvSpPr>
        <p:spPr>
          <a:xfrm>
            <a:off x="12525322" y="7610301"/>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you want to discuss. </a:t>
            </a:r>
            <a:endParaRPr/>
          </a:p>
        </p:txBody>
      </p:sp>
      <p:sp>
        <p:nvSpPr>
          <p:cNvPr id="265" name="Google Shape;265;p22"/>
          <p:cNvSpPr txBox="1"/>
          <p:nvPr/>
        </p:nvSpPr>
        <p:spPr>
          <a:xfrm>
            <a:off x="5017112" y="1019175"/>
            <a:ext cx="8253776"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9D793"/>
                </a:solidFill>
                <a:latin typeface="Lilita One"/>
                <a:ea typeface="Lilita One"/>
                <a:cs typeface="Lilita One"/>
                <a:sym typeface="Lilita One"/>
              </a:rPr>
              <a:t>Astronauts</a:t>
            </a:r>
            <a:endParaRPr/>
          </a:p>
        </p:txBody>
      </p:sp>
      <p:sp>
        <p:nvSpPr>
          <p:cNvPr id="266" name="Google Shape;266;p22"/>
          <p:cNvSpPr/>
          <p:nvPr/>
        </p:nvSpPr>
        <p:spPr>
          <a:xfrm>
            <a:off x="12653359" y="-5846763"/>
            <a:ext cx="8436073" cy="9464733"/>
          </a:xfrm>
          <a:custGeom>
            <a:rect b="b" l="l" r="r" t="t"/>
            <a:pathLst>
              <a:path extrusionOk="0" h="9464733" w="8436073">
                <a:moveTo>
                  <a:pt x="0" y="0"/>
                </a:moveTo>
                <a:lnTo>
                  <a:pt x="8436073" y="0"/>
                </a:lnTo>
                <a:lnTo>
                  <a:pt x="8436073" y="9464733"/>
                </a:lnTo>
                <a:lnTo>
                  <a:pt x="0" y="946473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7" name="Google Shape;267;p22"/>
          <p:cNvSpPr/>
          <p:nvPr/>
        </p:nvSpPr>
        <p:spPr>
          <a:xfrm>
            <a:off x="16597211" y="4907231"/>
            <a:ext cx="548368" cy="623146"/>
          </a:xfrm>
          <a:custGeom>
            <a:rect b="b" l="l" r="r" t="t"/>
            <a:pathLst>
              <a:path extrusionOk="0" h="623146" w="548368">
                <a:moveTo>
                  <a:pt x="0" y="0"/>
                </a:moveTo>
                <a:lnTo>
                  <a:pt x="548368" y="0"/>
                </a:lnTo>
                <a:lnTo>
                  <a:pt x="548368" y="623146"/>
                </a:lnTo>
                <a:lnTo>
                  <a:pt x="0" y="6231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22"/>
          <p:cNvSpPr/>
          <p:nvPr/>
        </p:nvSpPr>
        <p:spPr>
          <a:xfrm>
            <a:off x="4061503" y="1264139"/>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22"/>
          <p:cNvSpPr/>
          <p:nvPr/>
        </p:nvSpPr>
        <p:spPr>
          <a:xfrm>
            <a:off x="17591058" y="8046546"/>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0" name="Google Shape;270;p22"/>
          <p:cNvSpPr/>
          <p:nvPr/>
        </p:nvSpPr>
        <p:spPr>
          <a:xfrm>
            <a:off x="6117015" y="3098197"/>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1" name="Google Shape;271;p22"/>
          <p:cNvSpPr/>
          <p:nvPr/>
        </p:nvSpPr>
        <p:spPr>
          <a:xfrm>
            <a:off x="12416334" y="9258300"/>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2" name="Google Shape;272;p22"/>
          <p:cNvSpPr/>
          <p:nvPr/>
        </p:nvSpPr>
        <p:spPr>
          <a:xfrm>
            <a:off x="6235528" y="8435166"/>
            <a:ext cx="548368" cy="623146"/>
          </a:xfrm>
          <a:custGeom>
            <a:rect b="b" l="l" r="r" t="t"/>
            <a:pathLst>
              <a:path extrusionOk="0" h="623146" w="548368">
                <a:moveTo>
                  <a:pt x="0" y="0"/>
                </a:moveTo>
                <a:lnTo>
                  <a:pt x="548369" y="0"/>
                </a:lnTo>
                <a:lnTo>
                  <a:pt x="548369" y="623146"/>
                </a:lnTo>
                <a:lnTo>
                  <a:pt x="0" y="6231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22"/>
          <p:cNvSpPr/>
          <p:nvPr/>
        </p:nvSpPr>
        <p:spPr>
          <a:xfrm>
            <a:off x="867341" y="652027"/>
            <a:ext cx="1227346" cy="1200568"/>
          </a:xfrm>
          <a:custGeom>
            <a:rect b="b" l="l" r="r" t="t"/>
            <a:pathLst>
              <a:path extrusionOk="0" h="1200568" w="1227346">
                <a:moveTo>
                  <a:pt x="0" y="0"/>
                </a:moveTo>
                <a:lnTo>
                  <a:pt x="1227346" y="0"/>
                </a:lnTo>
                <a:lnTo>
                  <a:pt x="1227346" y="1200568"/>
                </a:lnTo>
                <a:lnTo>
                  <a:pt x="0" y="120056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74" name="Google Shape;274;p22"/>
          <p:cNvPicPr preferRelativeResize="0"/>
          <p:nvPr/>
        </p:nvPicPr>
        <p:blipFill>
          <a:blip r:embed="rId8">
            <a:alphaModFix/>
          </a:blip>
          <a:stretch>
            <a:fillRect/>
          </a:stretch>
        </p:blipFill>
        <p:spPr>
          <a:xfrm>
            <a:off x="2655372" y="3487623"/>
            <a:ext cx="2896800" cy="2896800"/>
          </a:xfrm>
          <a:prstGeom prst="ellipse">
            <a:avLst/>
          </a:prstGeom>
          <a:noFill/>
          <a:ln>
            <a:noFill/>
          </a:ln>
        </p:spPr>
      </p:pic>
      <p:pic>
        <p:nvPicPr>
          <p:cNvPr id="275" name="Google Shape;275;p22"/>
          <p:cNvPicPr preferRelativeResize="0"/>
          <p:nvPr/>
        </p:nvPicPr>
        <p:blipFill>
          <a:blip r:embed="rId9">
            <a:alphaModFix/>
          </a:blip>
          <a:stretch>
            <a:fillRect/>
          </a:stretch>
        </p:blipFill>
        <p:spPr>
          <a:xfrm>
            <a:off x="7754275" y="3465700"/>
            <a:ext cx="2896800" cy="2909400"/>
          </a:xfrm>
          <a:prstGeom prst="ellipse">
            <a:avLst/>
          </a:prstGeom>
          <a:noFill/>
          <a:ln>
            <a:noFill/>
          </a:ln>
        </p:spPr>
      </p:pic>
      <p:pic>
        <p:nvPicPr>
          <p:cNvPr id="276" name="Google Shape;276;p22"/>
          <p:cNvPicPr preferRelativeResize="0"/>
          <p:nvPr/>
        </p:nvPicPr>
        <p:blipFill>
          <a:blip r:embed="rId10">
            <a:alphaModFix/>
          </a:blip>
          <a:stretch>
            <a:fillRect/>
          </a:stretch>
        </p:blipFill>
        <p:spPr>
          <a:xfrm>
            <a:off x="12677726" y="3471970"/>
            <a:ext cx="2896800" cy="28968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280" name="Shape 280"/>
        <p:cNvGrpSpPr/>
        <p:nvPr/>
      </p:nvGrpSpPr>
      <p:grpSpPr>
        <a:xfrm>
          <a:off x="0" y="0"/>
          <a:ext cx="0" cy="0"/>
          <a:chOff x="0" y="0"/>
          <a:chExt cx="0" cy="0"/>
        </a:xfrm>
      </p:grpSpPr>
      <p:sp>
        <p:nvSpPr>
          <p:cNvPr id="281" name="Google Shape;281;p23"/>
          <p:cNvSpPr txBox="1"/>
          <p:nvPr/>
        </p:nvSpPr>
        <p:spPr>
          <a:xfrm>
            <a:off x="4304261" y="2198067"/>
            <a:ext cx="536496" cy="13874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FFFFFF"/>
                </a:solidFill>
                <a:latin typeface="Lilita One"/>
                <a:ea typeface="Lilita One"/>
                <a:cs typeface="Lilita One"/>
                <a:sym typeface="Lilita One"/>
              </a:rPr>
              <a:t>3</a:t>
            </a:r>
            <a:endParaRPr/>
          </a:p>
        </p:txBody>
      </p:sp>
      <p:grpSp>
        <p:nvGrpSpPr>
          <p:cNvPr id="282" name="Google Shape;282;p23"/>
          <p:cNvGrpSpPr/>
          <p:nvPr/>
        </p:nvGrpSpPr>
        <p:grpSpPr>
          <a:xfrm>
            <a:off x="3029458" y="1434479"/>
            <a:ext cx="3086100" cy="3086100"/>
            <a:chOff x="0" y="0"/>
            <a:chExt cx="812800" cy="812800"/>
          </a:xfrm>
        </p:grpSpPr>
        <p:sp>
          <p:nvSpPr>
            <p:cNvPr id="283" name="Google Shape;28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
              <a:solidFill>
                <a:srgbClr val="F9D793"/>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4" name="Google Shape;28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5" name="Google Shape;285;p23"/>
          <p:cNvSpPr/>
          <p:nvPr/>
        </p:nvSpPr>
        <p:spPr>
          <a:xfrm>
            <a:off x="5799383" y="476406"/>
            <a:ext cx="7315200" cy="1065386"/>
          </a:xfrm>
          <a:custGeom>
            <a:rect b="b" l="l" r="r" t="t"/>
            <a:pathLst>
              <a:path extrusionOk="0" h="1065386" w="7315200">
                <a:moveTo>
                  <a:pt x="0" y="0"/>
                </a:moveTo>
                <a:lnTo>
                  <a:pt x="7315200" y="0"/>
                </a:lnTo>
                <a:lnTo>
                  <a:pt x="7315200" y="1065387"/>
                </a:lnTo>
                <a:lnTo>
                  <a:pt x="0" y="10653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23"/>
          <p:cNvSpPr txBox="1"/>
          <p:nvPr/>
        </p:nvSpPr>
        <p:spPr>
          <a:xfrm>
            <a:off x="883471" y="4732943"/>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9D793"/>
                </a:solidFill>
                <a:latin typeface="Lilita One"/>
                <a:ea typeface="Lilita One"/>
                <a:cs typeface="Lilita One"/>
                <a:sym typeface="Lilita One"/>
              </a:rPr>
              <a:t>About Us</a:t>
            </a:r>
            <a:endParaRPr/>
          </a:p>
        </p:txBody>
      </p:sp>
      <p:sp>
        <p:nvSpPr>
          <p:cNvPr id="287" name="Google Shape;287;p23"/>
          <p:cNvSpPr txBox="1"/>
          <p:nvPr/>
        </p:nvSpPr>
        <p:spPr>
          <a:xfrm>
            <a:off x="902664" y="6441556"/>
            <a:ext cx="73398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499" u="none">
                <a:solidFill>
                  <a:srgbClr val="FFFFFF"/>
                </a:solidFill>
                <a:latin typeface="Text Me One"/>
                <a:ea typeface="Text Me One"/>
                <a:cs typeface="Text Me One"/>
                <a:sym typeface="Text Me One"/>
              </a:rPr>
              <a:t>Elaborate on what you </a:t>
            </a:r>
            <a:endParaRPr/>
          </a:p>
          <a:p>
            <a:pPr indent="0" lvl="0" marL="0" marR="0" rtl="0" algn="ctr">
              <a:lnSpc>
                <a:spcPct val="100000"/>
              </a:lnSpc>
              <a:spcBef>
                <a:spcPts val="0"/>
              </a:spcBef>
              <a:spcAft>
                <a:spcPts val="0"/>
              </a:spcAft>
              <a:buNone/>
            </a:pPr>
            <a:r>
              <a:rPr lang="en-US" sz="3499" u="none">
                <a:solidFill>
                  <a:srgbClr val="FFFFFF"/>
                </a:solidFill>
                <a:latin typeface="Text Me One"/>
                <a:ea typeface="Text Me One"/>
                <a:cs typeface="Text Me One"/>
                <a:sym typeface="Text Me One"/>
              </a:rPr>
              <a:t>want to discuss. </a:t>
            </a:r>
            <a:endParaRPr/>
          </a:p>
        </p:txBody>
      </p:sp>
      <p:sp>
        <p:nvSpPr>
          <p:cNvPr id="288" name="Google Shape;288;p23"/>
          <p:cNvSpPr/>
          <p:nvPr/>
        </p:nvSpPr>
        <p:spPr>
          <a:xfrm rot="-5294798">
            <a:off x="-2628900" y="6117023"/>
            <a:ext cx="7315200" cy="1065386"/>
          </a:xfrm>
          <a:custGeom>
            <a:rect b="b" l="l" r="r" t="t"/>
            <a:pathLst>
              <a:path extrusionOk="0" h="1065386" w="7315200">
                <a:moveTo>
                  <a:pt x="0" y="0"/>
                </a:moveTo>
                <a:lnTo>
                  <a:pt x="7315200" y="0"/>
                </a:lnTo>
                <a:lnTo>
                  <a:pt x="7315200" y="1065386"/>
                </a:lnTo>
                <a:lnTo>
                  <a:pt x="0" y="10653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23"/>
          <p:cNvSpPr/>
          <p:nvPr/>
        </p:nvSpPr>
        <p:spPr>
          <a:xfrm rot="-663065">
            <a:off x="-5809349" y="7846244"/>
            <a:ext cx="10872748" cy="4251582"/>
          </a:xfrm>
          <a:custGeom>
            <a:rect b="b" l="l" r="r" t="t"/>
            <a:pathLst>
              <a:path extrusionOk="0" h="4251582" w="10872748">
                <a:moveTo>
                  <a:pt x="0" y="0"/>
                </a:moveTo>
                <a:lnTo>
                  <a:pt x="10872748" y="0"/>
                </a:lnTo>
                <a:lnTo>
                  <a:pt x="10872748" y="4251581"/>
                </a:lnTo>
                <a:lnTo>
                  <a:pt x="0" y="425158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23"/>
          <p:cNvSpPr/>
          <p:nvPr/>
        </p:nvSpPr>
        <p:spPr>
          <a:xfrm>
            <a:off x="6115558" y="8725607"/>
            <a:ext cx="7315200" cy="1065386"/>
          </a:xfrm>
          <a:custGeom>
            <a:rect b="b" l="l" r="r" t="t"/>
            <a:pathLst>
              <a:path extrusionOk="0" h="1065386" w="7315200">
                <a:moveTo>
                  <a:pt x="0" y="0"/>
                </a:moveTo>
                <a:lnTo>
                  <a:pt x="7315200" y="0"/>
                </a:lnTo>
                <a:lnTo>
                  <a:pt x="7315200" y="1065386"/>
                </a:lnTo>
                <a:lnTo>
                  <a:pt x="0" y="10653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1" name="Google Shape;291;p23"/>
          <p:cNvSpPr/>
          <p:nvPr/>
        </p:nvSpPr>
        <p:spPr>
          <a:xfrm>
            <a:off x="7179687" y="2369517"/>
            <a:ext cx="11282517" cy="7795193"/>
          </a:xfrm>
          <a:custGeom>
            <a:rect b="b" l="l" r="r" t="t"/>
            <a:pathLst>
              <a:path extrusionOk="0" h="7795193" w="11282517">
                <a:moveTo>
                  <a:pt x="0" y="0"/>
                </a:moveTo>
                <a:lnTo>
                  <a:pt x="11282517" y="0"/>
                </a:lnTo>
                <a:lnTo>
                  <a:pt x="11282517" y="7795194"/>
                </a:lnTo>
                <a:lnTo>
                  <a:pt x="0" y="779519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2" name="Google Shape;292;p23"/>
          <p:cNvSpPr/>
          <p:nvPr/>
        </p:nvSpPr>
        <p:spPr>
          <a:xfrm rot="-3310725">
            <a:off x="14884398" y="893672"/>
            <a:ext cx="2129146" cy="2129146"/>
          </a:xfrm>
          <a:custGeom>
            <a:rect b="b" l="l" r="r" t="t"/>
            <a:pathLst>
              <a:path extrusionOk="0" h="2129146" w="2129146">
                <a:moveTo>
                  <a:pt x="0" y="0"/>
                </a:moveTo>
                <a:lnTo>
                  <a:pt x="2129146" y="0"/>
                </a:lnTo>
                <a:lnTo>
                  <a:pt x="2129146" y="2129146"/>
                </a:lnTo>
                <a:lnTo>
                  <a:pt x="0" y="212914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296" name="Shape 296"/>
        <p:cNvGrpSpPr/>
        <p:nvPr/>
      </p:nvGrpSpPr>
      <p:grpSpPr>
        <a:xfrm>
          <a:off x="0" y="0"/>
          <a:ext cx="0" cy="0"/>
          <a:chOff x="0" y="0"/>
          <a:chExt cx="0" cy="0"/>
        </a:xfrm>
      </p:grpSpPr>
      <p:sp>
        <p:nvSpPr>
          <p:cNvPr id="297" name="Google Shape;297;p24"/>
          <p:cNvSpPr txBox="1"/>
          <p:nvPr/>
        </p:nvSpPr>
        <p:spPr>
          <a:xfrm>
            <a:off x="10599770" y="4576446"/>
            <a:ext cx="6815700" cy="2693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500">
                <a:solidFill>
                  <a:srgbClr val="FFFFFF"/>
                </a:solidFill>
                <a:latin typeface="Text Me One"/>
                <a:ea typeface="Text Me One"/>
                <a:cs typeface="Text Me One"/>
                <a:sym typeface="Text Me One"/>
              </a:rPr>
              <a:t>Presentations are communication tools that can be used as demonstrations, lectures, speeches, reports, and more. It is mostly presented before an audience. </a:t>
            </a:r>
            <a:endParaRPr/>
          </a:p>
        </p:txBody>
      </p:sp>
      <p:sp>
        <p:nvSpPr>
          <p:cNvPr id="298" name="Google Shape;298;p24"/>
          <p:cNvSpPr txBox="1"/>
          <p:nvPr/>
        </p:nvSpPr>
        <p:spPr>
          <a:xfrm>
            <a:off x="10293323" y="2857272"/>
            <a:ext cx="7428653"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9D793"/>
                </a:solidFill>
                <a:latin typeface="Lilita One"/>
                <a:ea typeface="Lilita One"/>
                <a:cs typeface="Lilita One"/>
                <a:sym typeface="Lilita One"/>
              </a:rPr>
              <a:t>Our History</a:t>
            </a:r>
            <a:endParaRPr/>
          </a:p>
        </p:txBody>
      </p:sp>
      <p:sp>
        <p:nvSpPr>
          <p:cNvPr id="299" name="Google Shape;299;p24"/>
          <p:cNvSpPr/>
          <p:nvPr/>
        </p:nvSpPr>
        <p:spPr>
          <a:xfrm>
            <a:off x="10898370" y="661927"/>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24"/>
          <p:cNvSpPr/>
          <p:nvPr/>
        </p:nvSpPr>
        <p:spPr>
          <a:xfrm>
            <a:off x="15011400" y="8534261"/>
            <a:ext cx="1026291" cy="1026291"/>
          </a:xfrm>
          <a:custGeom>
            <a:rect b="b" l="l" r="r" t="t"/>
            <a:pathLst>
              <a:path extrusionOk="0" h="1026291" w="1026291">
                <a:moveTo>
                  <a:pt x="0" y="0"/>
                </a:moveTo>
                <a:lnTo>
                  <a:pt x="1026291" y="0"/>
                </a:lnTo>
                <a:lnTo>
                  <a:pt x="1026291" y="1026290"/>
                </a:lnTo>
                <a:lnTo>
                  <a:pt x="0" y="102629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24"/>
          <p:cNvSpPr/>
          <p:nvPr/>
        </p:nvSpPr>
        <p:spPr>
          <a:xfrm>
            <a:off x="686512" y="349707"/>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24"/>
          <p:cNvSpPr/>
          <p:nvPr/>
        </p:nvSpPr>
        <p:spPr>
          <a:xfrm>
            <a:off x="4188590" y="8745155"/>
            <a:ext cx="1026291" cy="1026291"/>
          </a:xfrm>
          <a:custGeom>
            <a:rect b="b" l="l" r="r" t="t"/>
            <a:pathLst>
              <a:path extrusionOk="0" h="1026291" w="1026291">
                <a:moveTo>
                  <a:pt x="0" y="0"/>
                </a:moveTo>
                <a:lnTo>
                  <a:pt x="1026290" y="0"/>
                </a:lnTo>
                <a:lnTo>
                  <a:pt x="1026290" y="1026291"/>
                </a:lnTo>
                <a:lnTo>
                  <a:pt x="0" y="102629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24"/>
          <p:cNvSpPr/>
          <p:nvPr/>
        </p:nvSpPr>
        <p:spPr>
          <a:xfrm>
            <a:off x="12939504" y="645357"/>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24"/>
          <p:cNvSpPr/>
          <p:nvPr/>
        </p:nvSpPr>
        <p:spPr>
          <a:xfrm>
            <a:off x="17444601" y="7663322"/>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24"/>
          <p:cNvSpPr/>
          <p:nvPr/>
        </p:nvSpPr>
        <p:spPr>
          <a:xfrm>
            <a:off x="7883231" y="9534421"/>
            <a:ext cx="237025" cy="237025"/>
          </a:xfrm>
          <a:custGeom>
            <a:rect b="b" l="l" r="r" t="t"/>
            <a:pathLst>
              <a:path extrusionOk="0" h="237025" w="237025">
                <a:moveTo>
                  <a:pt x="0" y="0"/>
                </a:moveTo>
                <a:lnTo>
                  <a:pt x="237025" y="0"/>
                </a:lnTo>
                <a:lnTo>
                  <a:pt x="237025" y="237024"/>
                </a:lnTo>
                <a:lnTo>
                  <a:pt x="0" y="23702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24"/>
          <p:cNvSpPr/>
          <p:nvPr/>
        </p:nvSpPr>
        <p:spPr>
          <a:xfrm>
            <a:off x="2539251" y="267294"/>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07" name="Google Shape;307;p24"/>
          <p:cNvPicPr preferRelativeResize="0"/>
          <p:nvPr/>
        </p:nvPicPr>
        <p:blipFill>
          <a:blip r:embed="rId5">
            <a:alphaModFix/>
          </a:blip>
          <a:stretch>
            <a:fillRect/>
          </a:stretch>
        </p:blipFill>
        <p:spPr>
          <a:xfrm>
            <a:off x="1603953" y="1211244"/>
            <a:ext cx="8155170" cy="732301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311" name="Shape 311"/>
        <p:cNvGrpSpPr/>
        <p:nvPr/>
      </p:nvGrpSpPr>
      <p:grpSpPr>
        <a:xfrm>
          <a:off x="0" y="0"/>
          <a:ext cx="0" cy="0"/>
          <a:chOff x="0" y="0"/>
          <a:chExt cx="0" cy="0"/>
        </a:xfrm>
      </p:grpSpPr>
      <p:sp>
        <p:nvSpPr>
          <p:cNvPr id="312" name="Google Shape;312;p25"/>
          <p:cNvSpPr/>
          <p:nvPr/>
        </p:nvSpPr>
        <p:spPr>
          <a:xfrm>
            <a:off x="14965053" y="3975161"/>
            <a:ext cx="1889360" cy="1889360"/>
          </a:xfrm>
          <a:custGeom>
            <a:rect b="b" l="l" r="r" t="t"/>
            <a:pathLst>
              <a:path extrusionOk="0" h="1889360" w="1889360">
                <a:moveTo>
                  <a:pt x="0" y="0"/>
                </a:moveTo>
                <a:lnTo>
                  <a:pt x="1889360" y="0"/>
                </a:lnTo>
                <a:lnTo>
                  <a:pt x="1889360" y="1889361"/>
                </a:lnTo>
                <a:lnTo>
                  <a:pt x="0" y="188936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25"/>
          <p:cNvSpPr/>
          <p:nvPr/>
        </p:nvSpPr>
        <p:spPr>
          <a:xfrm>
            <a:off x="2686880" y="638003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25"/>
          <p:cNvSpPr/>
          <p:nvPr/>
        </p:nvSpPr>
        <p:spPr>
          <a:xfrm>
            <a:off x="6626587" y="635401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5" name="Google Shape;315;p25"/>
          <p:cNvSpPr/>
          <p:nvPr/>
        </p:nvSpPr>
        <p:spPr>
          <a:xfrm>
            <a:off x="11267559" y="633820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16" name="Google Shape;316;p25"/>
          <p:cNvCxnSpPr/>
          <p:nvPr/>
        </p:nvCxnSpPr>
        <p:spPr>
          <a:xfrm flipH="1" rot="10800000">
            <a:off x="1652183" y="6530864"/>
            <a:ext cx="4974405" cy="1128"/>
          </a:xfrm>
          <a:prstGeom prst="straightConnector1">
            <a:avLst/>
          </a:prstGeom>
          <a:noFill/>
          <a:ln cap="flat" cmpd="sng" w="47625">
            <a:solidFill>
              <a:srgbClr val="FFFFFF"/>
            </a:solidFill>
            <a:prstDash val="solid"/>
            <a:round/>
            <a:headEnd len="sm" w="sm" type="none"/>
            <a:tailEnd len="sm" w="sm" type="none"/>
          </a:ln>
        </p:spPr>
      </p:cxnSp>
      <p:cxnSp>
        <p:nvCxnSpPr>
          <p:cNvPr id="317" name="Google Shape;317;p25"/>
          <p:cNvCxnSpPr/>
          <p:nvPr/>
        </p:nvCxnSpPr>
        <p:spPr>
          <a:xfrm flipH="1" rot="10800000">
            <a:off x="6980202" y="6515619"/>
            <a:ext cx="4287358" cy="14602"/>
          </a:xfrm>
          <a:prstGeom prst="straightConnector1">
            <a:avLst/>
          </a:prstGeom>
          <a:noFill/>
          <a:ln cap="flat" cmpd="sng" w="47625">
            <a:solidFill>
              <a:srgbClr val="FFFFFF"/>
            </a:solidFill>
            <a:prstDash val="solid"/>
            <a:round/>
            <a:headEnd len="sm" w="sm" type="none"/>
            <a:tailEnd len="sm" w="sm" type="none"/>
          </a:ln>
        </p:spPr>
      </p:cxnSp>
      <p:cxnSp>
        <p:nvCxnSpPr>
          <p:cNvPr id="318" name="Google Shape;318;p25"/>
          <p:cNvCxnSpPr/>
          <p:nvPr/>
        </p:nvCxnSpPr>
        <p:spPr>
          <a:xfrm flipH="1" rot="10800000">
            <a:off x="11621172" y="6497693"/>
            <a:ext cx="3026903" cy="16368"/>
          </a:xfrm>
          <a:prstGeom prst="straightConnector1">
            <a:avLst/>
          </a:prstGeom>
          <a:noFill/>
          <a:ln cap="flat" cmpd="sng" w="47625">
            <a:solidFill>
              <a:srgbClr val="FFFFFF"/>
            </a:solidFill>
            <a:prstDash val="solid"/>
            <a:round/>
            <a:headEnd len="sm" w="sm" type="none"/>
            <a:tailEnd len="sm" w="sm" type="none"/>
          </a:ln>
        </p:spPr>
      </p:cxnSp>
      <p:cxnSp>
        <p:nvCxnSpPr>
          <p:cNvPr id="319" name="Google Shape;319;p25"/>
          <p:cNvCxnSpPr/>
          <p:nvPr/>
        </p:nvCxnSpPr>
        <p:spPr>
          <a:xfrm>
            <a:off x="14276209" y="6497375"/>
            <a:ext cx="3075753" cy="0"/>
          </a:xfrm>
          <a:prstGeom prst="straightConnector1">
            <a:avLst/>
          </a:prstGeom>
          <a:noFill/>
          <a:ln cap="flat" cmpd="sng" w="47625">
            <a:solidFill>
              <a:srgbClr val="FFFFFF"/>
            </a:solidFill>
            <a:prstDash val="solid"/>
            <a:round/>
            <a:headEnd len="sm" w="sm" type="none"/>
            <a:tailEnd len="sm" w="sm" type="none"/>
          </a:ln>
        </p:spPr>
      </p:cxnSp>
      <p:sp>
        <p:nvSpPr>
          <p:cNvPr id="320" name="Google Shape;320;p25"/>
          <p:cNvSpPr/>
          <p:nvPr/>
        </p:nvSpPr>
        <p:spPr>
          <a:xfrm>
            <a:off x="15786240" y="633124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1" name="Google Shape;321;p25"/>
          <p:cNvSpPr/>
          <p:nvPr/>
        </p:nvSpPr>
        <p:spPr>
          <a:xfrm>
            <a:off x="3755317" y="472684"/>
            <a:ext cx="3145109" cy="1635457"/>
          </a:xfrm>
          <a:custGeom>
            <a:rect b="b" l="l" r="r" t="t"/>
            <a:pathLst>
              <a:path extrusionOk="0" h="1635457" w="3145109">
                <a:moveTo>
                  <a:pt x="0" y="0"/>
                </a:moveTo>
                <a:lnTo>
                  <a:pt x="3145109" y="0"/>
                </a:lnTo>
                <a:lnTo>
                  <a:pt x="3145109" y="1635456"/>
                </a:lnTo>
                <a:lnTo>
                  <a:pt x="0" y="163545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25"/>
          <p:cNvSpPr/>
          <p:nvPr/>
        </p:nvSpPr>
        <p:spPr>
          <a:xfrm rot="206530">
            <a:off x="-7500270" y="-3106637"/>
            <a:ext cx="10389015" cy="5189987"/>
          </a:xfrm>
          <a:custGeom>
            <a:rect b="b" l="l" r="r" t="t"/>
            <a:pathLst>
              <a:path extrusionOk="0" h="5189987" w="10389015">
                <a:moveTo>
                  <a:pt x="0" y="0"/>
                </a:moveTo>
                <a:lnTo>
                  <a:pt x="10389016" y="0"/>
                </a:lnTo>
                <a:lnTo>
                  <a:pt x="10389016" y="5189987"/>
                </a:lnTo>
                <a:lnTo>
                  <a:pt x="0" y="518998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25"/>
          <p:cNvSpPr/>
          <p:nvPr/>
        </p:nvSpPr>
        <p:spPr>
          <a:xfrm rot="10800000">
            <a:off x="13716000" y="-1223969"/>
            <a:ext cx="10389015" cy="5189987"/>
          </a:xfrm>
          <a:custGeom>
            <a:rect b="b" l="l" r="r" t="t"/>
            <a:pathLst>
              <a:path extrusionOk="0" h="5189987" w="10389015">
                <a:moveTo>
                  <a:pt x="0" y="0"/>
                </a:moveTo>
                <a:lnTo>
                  <a:pt x="10389015" y="0"/>
                </a:lnTo>
                <a:lnTo>
                  <a:pt x="10389015" y="5189987"/>
                </a:lnTo>
                <a:lnTo>
                  <a:pt x="0" y="518998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4" name="Google Shape;324;p25"/>
          <p:cNvSpPr/>
          <p:nvPr/>
        </p:nvSpPr>
        <p:spPr>
          <a:xfrm rot="3312405">
            <a:off x="-3996420" y="7692007"/>
            <a:ext cx="10389015" cy="5189987"/>
          </a:xfrm>
          <a:custGeom>
            <a:rect b="b" l="l" r="r" t="t"/>
            <a:pathLst>
              <a:path extrusionOk="0" h="5189987" w="10389015">
                <a:moveTo>
                  <a:pt x="0" y="0"/>
                </a:moveTo>
                <a:lnTo>
                  <a:pt x="10389016" y="0"/>
                </a:lnTo>
                <a:lnTo>
                  <a:pt x="10389016" y="5189986"/>
                </a:lnTo>
                <a:lnTo>
                  <a:pt x="0" y="518998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5" name="Google Shape;325;p25"/>
          <p:cNvSpPr/>
          <p:nvPr/>
        </p:nvSpPr>
        <p:spPr>
          <a:xfrm>
            <a:off x="4383915" y="9762679"/>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25"/>
          <p:cNvSpPr/>
          <p:nvPr/>
        </p:nvSpPr>
        <p:spPr>
          <a:xfrm>
            <a:off x="12564381" y="235659"/>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25"/>
          <p:cNvSpPr/>
          <p:nvPr/>
        </p:nvSpPr>
        <p:spPr>
          <a:xfrm>
            <a:off x="16572644" y="9240263"/>
            <a:ext cx="237025" cy="237025"/>
          </a:xfrm>
          <a:custGeom>
            <a:rect b="b" l="l" r="r" t="t"/>
            <a:pathLst>
              <a:path extrusionOk="0" h="237025" w="237025">
                <a:moveTo>
                  <a:pt x="0" y="0"/>
                </a:moveTo>
                <a:lnTo>
                  <a:pt x="237025" y="0"/>
                </a:lnTo>
                <a:lnTo>
                  <a:pt x="237025" y="237024"/>
                </a:lnTo>
                <a:lnTo>
                  <a:pt x="0" y="23702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25"/>
          <p:cNvSpPr/>
          <p:nvPr/>
        </p:nvSpPr>
        <p:spPr>
          <a:xfrm>
            <a:off x="1800986" y="3888716"/>
            <a:ext cx="1889360" cy="1889360"/>
          </a:xfrm>
          <a:custGeom>
            <a:rect b="b" l="l" r="r" t="t"/>
            <a:pathLst>
              <a:path extrusionOk="0" h="1889360" w="1889360">
                <a:moveTo>
                  <a:pt x="0" y="0"/>
                </a:moveTo>
                <a:lnTo>
                  <a:pt x="1889361" y="0"/>
                </a:lnTo>
                <a:lnTo>
                  <a:pt x="1889361" y="1889360"/>
                </a:lnTo>
                <a:lnTo>
                  <a:pt x="0" y="188936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25"/>
          <p:cNvSpPr txBox="1"/>
          <p:nvPr/>
        </p:nvSpPr>
        <p:spPr>
          <a:xfrm>
            <a:off x="5729838" y="1019175"/>
            <a:ext cx="695305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9D793"/>
                </a:solidFill>
                <a:latin typeface="Lilita One"/>
                <a:ea typeface="Lilita One"/>
                <a:cs typeface="Lilita One"/>
                <a:sym typeface="Lilita One"/>
              </a:rPr>
              <a:t>Our History</a:t>
            </a:r>
            <a:endParaRPr/>
          </a:p>
        </p:txBody>
      </p:sp>
      <p:sp>
        <p:nvSpPr>
          <p:cNvPr id="330" name="Google Shape;330;p25"/>
          <p:cNvSpPr txBox="1"/>
          <p:nvPr/>
        </p:nvSpPr>
        <p:spPr>
          <a:xfrm>
            <a:off x="14742789" y="6990727"/>
            <a:ext cx="2687504" cy="3651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2399" u="none">
                <a:solidFill>
                  <a:srgbClr val="FFFFFF"/>
                </a:solidFill>
                <a:latin typeface="Tenor Sans"/>
                <a:ea typeface="Tenor Sans"/>
                <a:cs typeface="Tenor Sans"/>
                <a:sym typeface="Tenor Sans"/>
              </a:rPr>
              <a:t>Add a main point</a:t>
            </a:r>
            <a:endParaRPr/>
          </a:p>
        </p:txBody>
      </p:sp>
      <p:sp>
        <p:nvSpPr>
          <p:cNvPr id="331" name="Google Shape;331;p25"/>
          <p:cNvSpPr txBox="1"/>
          <p:nvPr/>
        </p:nvSpPr>
        <p:spPr>
          <a:xfrm>
            <a:off x="14648204" y="7558865"/>
            <a:ext cx="2687504" cy="61990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FFFFFF"/>
                </a:solidFill>
                <a:latin typeface="Text Me One"/>
                <a:ea typeface="Text Me One"/>
                <a:cs typeface="Text Me One"/>
                <a:sym typeface="Text Me One"/>
              </a:rPr>
              <a:t>Elaborate on what you want to discuss. </a:t>
            </a:r>
            <a:endParaRPr/>
          </a:p>
        </p:txBody>
      </p:sp>
      <p:sp>
        <p:nvSpPr>
          <p:cNvPr id="332" name="Google Shape;332;p25"/>
          <p:cNvSpPr/>
          <p:nvPr/>
        </p:nvSpPr>
        <p:spPr>
          <a:xfrm rot="10800000">
            <a:off x="5937628" y="3852480"/>
            <a:ext cx="1925596" cy="1925596"/>
          </a:xfrm>
          <a:custGeom>
            <a:rect b="b" l="l" r="r" t="t"/>
            <a:pathLst>
              <a:path extrusionOk="0" h="1925596" w="1925596">
                <a:moveTo>
                  <a:pt x="0" y="0"/>
                </a:moveTo>
                <a:lnTo>
                  <a:pt x="1925596" y="0"/>
                </a:lnTo>
                <a:lnTo>
                  <a:pt x="1925596" y="1925596"/>
                </a:lnTo>
                <a:lnTo>
                  <a:pt x="0" y="192559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3" name="Google Shape;333;p25"/>
          <p:cNvSpPr/>
          <p:nvPr/>
        </p:nvSpPr>
        <p:spPr>
          <a:xfrm>
            <a:off x="10506981" y="3891141"/>
            <a:ext cx="2057400" cy="2057400"/>
          </a:xfrm>
          <a:custGeom>
            <a:rect b="b" l="l" r="r" t="t"/>
            <a:pathLst>
              <a:path extrusionOk="0" h="2057400" w="2057400">
                <a:moveTo>
                  <a:pt x="0" y="0"/>
                </a:moveTo>
                <a:lnTo>
                  <a:pt x="2057400" y="0"/>
                </a:lnTo>
                <a:lnTo>
                  <a:pt x="2057400" y="2057400"/>
                </a:lnTo>
                <a:lnTo>
                  <a:pt x="0" y="205740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34" name="Google Shape;334;p25"/>
          <p:cNvGrpSpPr/>
          <p:nvPr/>
        </p:nvGrpSpPr>
        <p:grpSpPr>
          <a:xfrm>
            <a:off x="10078793" y="6993108"/>
            <a:ext cx="2782089" cy="1182678"/>
            <a:chOff x="0" y="-9525"/>
            <a:chExt cx="3709452" cy="1576904"/>
          </a:xfrm>
        </p:grpSpPr>
        <p:sp>
          <p:nvSpPr>
            <p:cNvPr id="335" name="Google Shape;335;p25"/>
            <p:cNvSpPr txBox="1"/>
            <p:nvPr/>
          </p:nvSpPr>
          <p:spPr>
            <a:xfrm>
              <a:off x="126113" y="-9525"/>
              <a:ext cx="3583339" cy="483658"/>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2399" u="none">
                  <a:solidFill>
                    <a:srgbClr val="FFFFFF"/>
                  </a:solidFill>
                  <a:latin typeface="Tenor Sans"/>
                  <a:ea typeface="Tenor Sans"/>
                  <a:cs typeface="Tenor Sans"/>
                  <a:sym typeface="Tenor Sans"/>
                </a:rPr>
                <a:t>Add a main point</a:t>
              </a:r>
              <a:endParaRPr/>
            </a:p>
          </p:txBody>
        </p:sp>
        <p:sp>
          <p:nvSpPr>
            <p:cNvPr id="336" name="Google Shape;336;p25"/>
            <p:cNvSpPr txBox="1"/>
            <p:nvPr/>
          </p:nvSpPr>
          <p:spPr>
            <a:xfrm>
              <a:off x="0" y="753533"/>
              <a:ext cx="3583339" cy="81384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FFFFFF"/>
                  </a:solidFill>
                  <a:latin typeface="Text Me One"/>
                  <a:ea typeface="Text Me One"/>
                  <a:cs typeface="Text Me One"/>
                  <a:sym typeface="Text Me One"/>
                </a:rPr>
                <a:t>Elaborate on what you want to discuss. </a:t>
              </a:r>
              <a:endParaRPr/>
            </a:p>
          </p:txBody>
        </p:sp>
      </p:grpSp>
      <p:grpSp>
        <p:nvGrpSpPr>
          <p:cNvPr id="337" name="Google Shape;337;p25"/>
          <p:cNvGrpSpPr/>
          <p:nvPr/>
        </p:nvGrpSpPr>
        <p:grpSpPr>
          <a:xfrm>
            <a:off x="5509381" y="6993108"/>
            <a:ext cx="2782089" cy="1182678"/>
            <a:chOff x="0" y="-9525"/>
            <a:chExt cx="3709452" cy="1576904"/>
          </a:xfrm>
        </p:grpSpPr>
        <p:sp>
          <p:nvSpPr>
            <p:cNvPr id="338" name="Google Shape;338;p25"/>
            <p:cNvSpPr txBox="1"/>
            <p:nvPr/>
          </p:nvSpPr>
          <p:spPr>
            <a:xfrm>
              <a:off x="126113" y="-9525"/>
              <a:ext cx="3583339" cy="483658"/>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2399" u="none">
                  <a:solidFill>
                    <a:srgbClr val="FFFFFF"/>
                  </a:solidFill>
                  <a:latin typeface="Tenor Sans"/>
                  <a:ea typeface="Tenor Sans"/>
                  <a:cs typeface="Tenor Sans"/>
                  <a:sym typeface="Tenor Sans"/>
                </a:rPr>
                <a:t>Add a main point</a:t>
              </a:r>
              <a:endParaRPr/>
            </a:p>
          </p:txBody>
        </p:sp>
        <p:sp>
          <p:nvSpPr>
            <p:cNvPr id="339" name="Google Shape;339;p25"/>
            <p:cNvSpPr txBox="1"/>
            <p:nvPr/>
          </p:nvSpPr>
          <p:spPr>
            <a:xfrm>
              <a:off x="0" y="753533"/>
              <a:ext cx="3583339" cy="81384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FFFFFF"/>
                  </a:solidFill>
                  <a:latin typeface="Text Me One"/>
                  <a:ea typeface="Text Me One"/>
                  <a:cs typeface="Text Me One"/>
                  <a:sym typeface="Text Me One"/>
                </a:rPr>
                <a:t>Elaborate on what you want to discuss. </a:t>
              </a:r>
              <a:endParaRPr/>
            </a:p>
          </p:txBody>
        </p:sp>
      </p:grpSp>
      <p:grpSp>
        <p:nvGrpSpPr>
          <p:cNvPr id="340" name="Google Shape;340;p25"/>
          <p:cNvGrpSpPr/>
          <p:nvPr/>
        </p:nvGrpSpPr>
        <p:grpSpPr>
          <a:xfrm>
            <a:off x="1601826" y="6993108"/>
            <a:ext cx="2782089" cy="1182678"/>
            <a:chOff x="0" y="-9525"/>
            <a:chExt cx="3709452" cy="1576904"/>
          </a:xfrm>
        </p:grpSpPr>
        <p:sp>
          <p:nvSpPr>
            <p:cNvPr id="341" name="Google Shape;341;p25"/>
            <p:cNvSpPr txBox="1"/>
            <p:nvPr/>
          </p:nvSpPr>
          <p:spPr>
            <a:xfrm>
              <a:off x="126113" y="-9525"/>
              <a:ext cx="3583339" cy="483658"/>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2399" u="none">
                  <a:solidFill>
                    <a:srgbClr val="FFFFFF"/>
                  </a:solidFill>
                  <a:latin typeface="Tenor Sans"/>
                  <a:ea typeface="Tenor Sans"/>
                  <a:cs typeface="Tenor Sans"/>
                  <a:sym typeface="Tenor Sans"/>
                </a:rPr>
                <a:t>Add a main point</a:t>
              </a:r>
              <a:endParaRPr/>
            </a:p>
          </p:txBody>
        </p:sp>
        <p:sp>
          <p:nvSpPr>
            <p:cNvPr id="342" name="Google Shape;342;p25"/>
            <p:cNvSpPr txBox="1"/>
            <p:nvPr/>
          </p:nvSpPr>
          <p:spPr>
            <a:xfrm>
              <a:off x="0" y="753533"/>
              <a:ext cx="3583339" cy="81384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FFFFFF"/>
                  </a:solidFill>
                  <a:latin typeface="Text Me One"/>
                  <a:ea typeface="Text Me One"/>
                  <a:cs typeface="Text Me One"/>
                  <a:sym typeface="Text Me One"/>
                </a:rPr>
                <a:t>Elaborate on what you want to discuss.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346" name="Shape 346"/>
        <p:cNvGrpSpPr/>
        <p:nvPr/>
      </p:nvGrpSpPr>
      <p:grpSpPr>
        <a:xfrm>
          <a:off x="0" y="0"/>
          <a:ext cx="0" cy="0"/>
          <a:chOff x="0" y="0"/>
          <a:chExt cx="0" cy="0"/>
        </a:xfrm>
      </p:grpSpPr>
      <p:pic>
        <p:nvPicPr>
          <p:cNvPr id="347" name="Google Shape;347;p26"/>
          <p:cNvPicPr preferRelativeResize="0"/>
          <p:nvPr/>
        </p:nvPicPr>
        <p:blipFill>
          <a:blip r:embed="rId3">
            <a:alphaModFix/>
          </a:blip>
          <a:stretch>
            <a:fillRect/>
          </a:stretch>
        </p:blipFill>
        <p:spPr>
          <a:xfrm>
            <a:off x="6" y="-5"/>
            <a:ext cx="18288000" cy="10278099"/>
          </a:xfrm>
          <a:prstGeom prst="rect">
            <a:avLst/>
          </a:prstGeom>
          <a:noFill/>
          <a:ln>
            <a:noFill/>
          </a:ln>
        </p:spPr>
      </p:pic>
      <p:sp>
        <p:nvSpPr>
          <p:cNvPr id="348" name="Google Shape;348;p26"/>
          <p:cNvSpPr txBox="1"/>
          <p:nvPr/>
        </p:nvSpPr>
        <p:spPr>
          <a:xfrm>
            <a:off x="1028700" y="3301753"/>
            <a:ext cx="8432100" cy="230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500">
                <a:solidFill>
                  <a:srgbClr val="FED8A3"/>
                </a:solidFill>
                <a:latin typeface="Lilita One"/>
                <a:ea typeface="Lilita One"/>
                <a:cs typeface="Lilita One"/>
                <a:sym typeface="Lilita One"/>
              </a:rPr>
              <a:t>A picture is worth a thousand words</a:t>
            </a:r>
            <a:endParaRPr/>
          </a:p>
        </p:txBody>
      </p:sp>
      <p:sp>
        <p:nvSpPr>
          <p:cNvPr id="349" name="Google Shape;349;p26"/>
          <p:cNvSpPr/>
          <p:nvPr/>
        </p:nvSpPr>
        <p:spPr>
          <a:xfrm>
            <a:off x="3243216" y="1028700"/>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26"/>
          <p:cNvSpPr/>
          <p:nvPr/>
        </p:nvSpPr>
        <p:spPr>
          <a:xfrm>
            <a:off x="9460855" y="2069885"/>
            <a:ext cx="606618" cy="606618"/>
          </a:xfrm>
          <a:custGeom>
            <a:rect b="b" l="l" r="r" t="t"/>
            <a:pathLst>
              <a:path extrusionOk="0" h="606618" w="606618">
                <a:moveTo>
                  <a:pt x="0" y="0"/>
                </a:moveTo>
                <a:lnTo>
                  <a:pt x="606618" y="0"/>
                </a:lnTo>
                <a:lnTo>
                  <a:pt x="606618" y="606617"/>
                </a:lnTo>
                <a:lnTo>
                  <a:pt x="0" y="60661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26"/>
          <p:cNvSpPr/>
          <p:nvPr/>
        </p:nvSpPr>
        <p:spPr>
          <a:xfrm>
            <a:off x="15700042" y="6334417"/>
            <a:ext cx="929443" cy="929443"/>
          </a:xfrm>
          <a:custGeom>
            <a:rect b="b" l="l" r="r" t="t"/>
            <a:pathLst>
              <a:path extrusionOk="0" h="929443" w="929443">
                <a:moveTo>
                  <a:pt x="0" y="0"/>
                </a:moveTo>
                <a:lnTo>
                  <a:pt x="929444" y="0"/>
                </a:lnTo>
                <a:lnTo>
                  <a:pt x="929444" y="929443"/>
                </a:lnTo>
                <a:lnTo>
                  <a:pt x="0" y="92944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2" name="Google Shape;352;p26"/>
          <p:cNvSpPr/>
          <p:nvPr/>
        </p:nvSpPr>
        <p:spPr>
          <a:xfrm>
            <a:off x="15700042" y="818863"/>
            <a:ext cx="1445964" cy="1445964"/>
          </a:xfrm>
          <a:custGeom>
            <a:rect b="b" l="l" r="r" t="t"/>
            <a:pathLst>
              <a:path extrusionOk="0" h="1445964" w="1445964">
                <a:moveTo>
                  <a:pt x="0" y="0"/>
                </a:moveTo>
                <a:lnTo>
                  <a:pt x="1445964" y="0"/>
                </a:lnTo>
                <a:lnTo>
                  <a:pt x="1445964" y="1445964"/>
                </a:lnTo>
                <a:lnTo>
                  <a:pt x="0" y="144596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3" name="Google Shape;353;p26"/>
          <p:cNvSpPr/>
          <p:nvPr/>
        </p:nvSpPr>
        <p:spPr>
          <a:xfrm>
            <a:off x="856884" y="6203200"/>
            <a:ext cx="1498562" cy="1498562"/>
          </a:xfrm>
          <a:custGeom>
            <a:rect b="b" l="l" r="r" t="t"/>
            <a:pathLst>
              <a:path extrusionOk="0" h="1498562" w="1498562">
                <a:moveTo>
                  <a:pt x="0" y="0"/>
                </a:moveTo>
                <a:lnTo>
                  <a:pt x="1498562" y="0"/>
                </a:lnTo>
                <a:lnTo>
                  <a:pt x="1498562" y="1498562"/>
                </a:lnTo>
                <a:lnTo>
                  <a:pt x="0" y="149856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26"/>
          <p:cNvSpPr/>
          <p:nvPr/>
        </p:nvSpPr>
        <p:spPr>
          <a:xfrm>
            <a:off x="8731077" y="5536680"/>
            <a:ext cx="412923" cy="412923"/>
          </a:xfrm>
          <a:custGeom>
            <a:rect b="b" l="l" r="r" t="t"/>
            <a:pathLst>
              <a:path extrusionOk="0" h="412923" w="412923">
                <a:moveTo>
                  <a:pt x="0" y="0"/>
                </a:moveTo>
                <a:lnTo>
                  <a:pt x="412923" y="0"/>
                </a:lnTo>
                <a:lnTo>
                  <a:pt x="412923" y="412923"/>
                </a:lnTo>
                <a:lnTo>
                  <a:pt x="0" y="41292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358" name="Shape 358"/>
        <p:cNvGrpSpPr/>
        <p:nvPr/>
      </p:nvGrpSpPr>
      <p:grpSpPr>
        <a:xfrm>
          <a:off x="0" y="0"/>
          <a:ext cx="0" cy="0"/>
          <a:chOff x="0" y="0"/>
          <a:chExt cx="0" cy="0"/>
        </a:xfrm>
      </p:grpSpPr>
      <p:sp>
        <p:nvSpPr>
          <p:cNvPr id="359" name="Google Shape;359;p27"/>
          <p:cNvSpPr txBox="1"/>
          <p:nvPr/>
        </p:nvSpPr>
        <p:spPr>
          <a:xfrm>
            <a:off x="4544250" y="2211746"/>
            <a:ext cx="86226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solidFill>
                  <a:srgbClr val="F9D793"/>
                </a:solidFill>
                <a:latin typeface="Lilita One"/>
                <a:ea typeface="Lilita One"/>
                <a:cs typeface="Lilita One"/>
                <a:sym typeface="Lilita One"/>
              </a:rPr>
              <a:t>Write an original statement or inspiring quote</a:t>
            </a:r>
            <a:endParaRPr/>
          </a:p>
        </p:txBody>
      </p:sp>
      <p:sp>
        <p:nvSpPr>
          <p:cNvPr id="360" name="Google Shape;360;p27"/>
          <p:cNvSpPr txBox="1"/>
          <p:nvPr/>
        </p:nvSpPr>
        <p:spPr>
          <a:xfrm>
            <a:off x="2453197" y="6895722"/>
            <a:ext cx="12804764" cy="596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500">
                <a:solidFill>
                  <a:srgbClr val="FFFFFF"/>
                </a:solidFill>
                <a:latin typeface="Text Me One"/>
                <a:ea typeface="Text Me One"/>
                <a:cs typeface="Text Me One"/>
                <a:sym typeface="Text Me One"/>
              </a:rPr>
              <a:t>— Include a credit, citation, or supporting message</a:t>
            </a:r>
            <a:endParaRPr/>
          </a:p>
        </p:txBody>
      </p:sp>
      <p:sp>
        <p:nvSpPr>
          <p:cNvPr id="361" name="Google Shape;361;p27"/>
          <p:cNvSpPr/>
          <p:nvPr/>
        </p:nvSpPr>
        <p:spPr>
          <a:xfrm>
            <a:off x="-2131793" y="3925650"/>
            <a:ext cx="8436073" cy="9464733"/>
          </a:xfrm>
          <a:custGeom>
            <a:rect b="b" l="l" r="r" t="t"/>
            <a:pathLst>
              <a:path extrusionOk="0" h="9464733" w="8436073">
                <a:moveTo>
                  <a:pt x="0" y="0"/>
                </a:moveTo>
                <a:lnTo>
                  <a:pt x="8436073" y="0"/>
                </a:lnTo>
                <a:lnTo>
                  <a:pt x="8436073" y="9464733"/>
                </a:lnTo>
                <a:lnTo>
                  <a:pt x="0" y="946473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27"/>
          <p:cNvSpPr/>
          <p:nvPr/>
        </p:nvSpPr>
        <p:spPr>
          <a:xfrm rot="10022681">
            <a:off x="11850185" y="-2520620"/>
            <a:ext cx="8436073" cy="9464733"/>
          </a:xfrm>
          <a:custGeom>
            <a:rect b="b" l="l" r="r" t="t"/>
            <a:pathLst>
              <a:path extrusionOk="0" h="9464733" w="8436073">
                <a:moveTo>
                  <a:pt x="0" y="0"/>
                </a:moveTo>
                <a:lnTo>
                  <a:pt x="8436073" y="0"/>
                </a:lnTo>
                <a:lnTo>
                  <a:pt x="8436073" y="9464734"/>
                </a:lnTo>
                <a:lnTo>
                  <a:pt x="0" y="946473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27"/>
          <p:cNvSpPr/>
          <p:nvPr/>
        </p:nvSpPr>
        <p:spPr>
          <a:xfrm>
            <a:off x="2453197" y="1352627"/>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27"/>
          <p:cNvSpPr/>
          <p:nvPr/>
        </p:nvSpPr>
        <p:spPr>
          <a:xfrm>
            <a:off x="16068221" y="8420991"/>
            <a:ext cx="1227346" cy="1200568"/>
          </a:xfrm>
          <a:custGeom>
            <a:rect b="b" l="l" r="r" t="t"/>
            <a:pathLst>
              <a:path extrusionOk="0" h="1200568" w="1227346">
                <a:moveTo>
                  <a:pt x="0" y="0"/>
                </a:moveTo>
                <a:lnTo>
                  <a:pt x="1227346" y="0"/>
                </a:lnTo>
                <a:lnTo>
                  <a:pt x="1227346" y="1200568"/>
                </a:lnTo>
                <a:lnTo>
                  <a:pt x="0" y="120056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27"/>
          <p:cNvSpPr/>
          <p:nvPr/>
        </p:nvSpPr>
        <p:spPr>
          <a:xfrm>
            <a:off x="9407528" y="351342"/>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27"/>
          <p:cNvSpPr/>
          <p:nvPr/>
        </p:nvSpPr>
        <p:spPr>
          <a:xfrm>
            <a:off x="14583262" y="9621559"/>
            <a:ext cx="237025" cy="237025"/>
          </a:xfrm>
          <a:custGeom>
            <a:rect b="b" l="l" r="r" t="t"/>
            <a:pathLst>
              <a:path extrusionOk="0" h="237025" w="237025">
                <a:moveTo>
                  <a:pt x="0" y="0"/>
                </a:moveTo>
                <a:lnTo>
                  <a:pt x="237024" y="0"/>
                </a:lnTo>
                <a:lnTo>
                  <a:pt x="237024" y="237025"/>
                </a:lnTo>
                <a:lnTo>
                  <a:pt x="0" y="23702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370" name="Shape 370"/>
        <p:cNvGrpSpPr/>
        <p:nvPr/>
      </p:nvGrpSpPr>
      <p:grpSpPr>
        <a:xfrm>
          <a:off x="0" y="0"/>
          <a:ext cx="0" cy="0"/>
          <a:chOff x="0" y="0"/>
          <a:chExt cx="0" cy="0"/>
        </a:xfrm>
      </p:grpSpPr>
      <p:sp>
        <p:nvSpPr>
          <p:cNvPr id="371" name="Google Shape;371;p28"/>
          <p:cNvSpPr/>
          <p:nvPr/>
        </p:nvSpPr>
        <p:spPr>
          <a:xfrm>
            <a:off x="1108964" y="3495675"/>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2" name="Google Shape;372;p28"/>
          <p:cNvSpPr/>
          <p:nvPr/>
        </p:nvSpPr>
        <p:spPr>
          <a:xfrm>
            <a:off x="1082341" y="4447242"/>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28"/>
          <p:cNvSpPr/>
          <p:nvPr/>
        </p:nvSpPr>
        <p:spPr>
          <a:xfrm>
            <a:off x="1090960" y="5397236"/>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28"/>
          <p:cNvSpPr/>
          <p:nvPr/>
        </p:nvSpPr>
        <p:spPr>
          <a:xfrm>
            <a:off x="1077507" y="7140916"/>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28"/>
          <p:cNvSpPr/>
          <p:nvPr/>
        </p:nvSpPr>
        <p:spPr>
          <a:xfrm>
            <a:off x="1059650" y="6234194"/>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6" name="Google Shape;376;p28"/>
          <p:cNvSpPr txBox="1"/>
          <p:nvPr/>
        </p:nvSpPr>
        <p:spPr>
          <a:xfrm>
            <a:off x="1747083" y="3454944"/>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FFFFF"/>
                </a:solidFill>
                <a:latin typeface="Lilita One"/>
                <a:ea typeface="Lilita One"/>
                <a:cs typeface="Lilita One"/>
                <a:sym typeface="Lilita One"/>
              </a:rPr>
              <a:t>123 Anywhere St., Any City,ST 12345</a:t>
            </a:r>
            <a:endParaRPr/>
          </a:p>
        </p:txBody>
      </p:sp>
      <p:sp>
        <p:nvSpPr>
          <p:cNvPr id="377" name="Google Shape;377;p28"/>
          <p:cNvSpPr txBox="1"/>
          <p:nvPr/>
        </p:nvSpPr>
        <p:spPr>
          <a:xfrm>
            <a:off x="1028700" y="1400175"/>
            <a:ext cx="55626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F9D793"/>
                </a:solidFill>
                <a:latin typeface="Lilita One"/>
                <a:ea typeface="Lilita One"/>
                <a:cs typeface="Lilita One"/>
                <a:sym typeface="Lilita One"/>
              </a:rPr>
              <a:t>Contact Us</a:t>
            </a:r>
            <a:endParaRPr/>
          </a:p>
        </p:txBody>
      </p:sp>
      <p:sp>
        <p:nvSpPr>
          <p:cNvPr id="378" name="Google Shape;378;p28"/>
          <p:cNvSpPr/>
          <p:nvPr/>
        </p:nvSpPr>
        <p:spPr>
          <a:xfrm>
            <a:off x="8117709" y="515555"/>
            <a:ext cx="1026291" cy="1026291"/>
          </a:xfrm>
          <a:custGeom>
            <a:rect b="b" l="l" r="r" t="t"/>
            <a:pathLst>
              <a:path extrusionOk="0" h="1026291" w="1026291">
                <a:moveTo>
                  <a:pt x="0" y="0"/>
                </a:moveTo>
                <a:lnTo>
                  <a:pt x="1026291" y="0"/>
                </a:lnTo>
                <a:lnTo>
                  <a:pt x="1026291" y="1026290"/>
                </a:lnTo>
                <a:lnTo>
                  <a:pt x="0" y="102629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9" name="Google Shape;379;p28"/>
          <p:cNvSpPr/>
          <p:nvPr/>
        </p:nvSpPr>
        <p:spPr>
          <a:xfrm>
            <a:off x="17115022" y="1951719"/>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28"/>
          <p:cNvSpPr/>
          <p:nvPr/>
        </p:nvSpPr>
        <p:spPr>
          <a:xfrm>
            <a:off x="3149548" y="8585875"/>
            <a:ext cx="1026291" cy="1026291"/>
          </a:xfrm>
          <a:custGeom>
            <a:rect b="b" l="l" r="r" t="t"/>
            <a:pathLst>
              <a:path extrusionOk="0" h="1026291" w="1026291">
                <a:moveTo>
                  <a:pt x="0" y="0"/>
                </a:moveTo>
                <a:lnTo>
                  <a:pt x="1026290" y="0"/>
                </a:lnTo>
                <a:lnTo>
                  <a:pt x="1026290" y="1026291"/>
                </a:lnTo>
                <a:lnTo>
                  <a:pt x="0" y="102629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1" name="Google Shape;381;p28"/>
          <p:cNvSpPr/>
          <p:nvPr/>
        </p:nvSpPr>
        <p:spPr>
          <a:xfrm>
            <a:off x="345111" y="2409"/>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2" name="Google Shape;382;p28"/>
          <p:cNvSpPr/>
          <p:nvPr/>
        </p:nvSpPr>
        <p:spPr>
          <a:xfrm>
            <a:off x="4904868" y="6552235"/>
            <a:ext cx="13383132" cy="13433508"/>
          </a:xfrm>
          <a:custGeom>
            <a:rect b="b" l="l" r="r" t="t"/>
            <a:pathLst>
              <a:path extrusionOk="0" h="13433508" w="13383132">
                <a:moveTo>
                  <a:pt x="0" y="0"/>
                </a:moveTo>
                <a:lnTo>
                  <a:pt x="13383132" y="0"/>
                </a:lnTo>
                <a:lnTo>
                  <a:pt x="13383132" y="13433507"/>
                </a:lnTo>
                <a:lnTo>
                  <a:pt x="0" y="13433507"/>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28"/>
          <p:cNvSpPr/>
          <p:nvPr/>
        </p:nvSpPr>
        <p:spPr>
          <a:xfrm>
            <a:off x="8392111" y="1147687"/>
            <a:ext cx="8468968" cy="7991626"/>
          </a:xfrm>
          <a:custGeom>
            <a:rect b="b" l="l" r="r" t="t"/>
            <a:pathLst>
              <a:path extrusionOk="0" h="7991626" w="8468968">
                <a:moveTo>
                  <a:pt x="0" y="0"/>
                </a:moveTo>
                <a:lnTo>
                  <a:pt x="8468968" y="0"/>
                </a:lnTo>
                <a:lnTo>
                  <a:pt x="8468968" y="7991626"/>
                </a:lnTo>
                <a:lnTo>
                  <a:pt x="0" y="7991626"/>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28"/>
          <p:cNvSpPr txBox="1"/>
          <p:nvPr/>
        </p:nvSpPr>
        <p:spPr>
          <a:xfrm>
            <a:off x="1747083" y="4380567"/>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FFFFF"/>
                </a:solidFill>
                <a:latin typeface="Lilita One"/>
                <a:ea typeface="Lilita One"/>
                <a:cs typeface="Lilita One"/>
                <a:sym typeface="Lilita One"/>
              </a:rPr>
              <a:t>123-456-7890</a:t>
            </a:r>
            <a:endParaRPr/>
          </a:p>
        </p:txBody>
      </p:sp>
      <p:sp>
        <p:nvSpPr>
          <p:cNvPr id="385" name="Google Shape;385;p28"/>
          <p:cNvSpPr txBox="1"/>
          <p:nvPr/>
        </p:nvSpPr>
        <p:spPr>
          <a:xfrm>
            <a:off x="1747083" y="5269126"/>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FFFFF"/>
                </a:solidFill>
                <a:latin typeface="Lilita One"/>
                <a:ea typeface="Lilita One"/>
                <a:cs typeface="Lilita One"/>
                <a:sym typeface="Lilita One"/>
              </a:rPr>
              <a:t>hello@reallygreatsite.com</a:t>
            </a:r>
            <a:endParaRPr/>
          </a:p>
        </p:txBody>
      </p:sp>
      <p:sp>
        <p:nvSpPr>
          <p:cNvPr id="386" name="Google Shape;386;p28"/>
          <p:cNvSpPr txBox="1"/>
          <p:nvPr/>
        </p:nvSpPr>
        <p:spPr>
          <a:xfrm>
            <a:off x="1747083" y="7050772"/>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FFFFF"/>
                </a:solidFill>
                <a:latin typeface="Lilita One"/>
                <a:ea typeface="Lilita One"/>
                <a:cs typeface="Lilita One"/>
                <a:sym typeface="Lilita One"/>
              </a:rPr>
              <a:t>reallygreatsite.com</a:t>
            </a:r>
            <a:endParaRPr/>
          </a:p>
        </p:txBody>
      </p:sp>
      <p:sp>
        <p:nvSpPr>
          <p:cNvPr id="387" name="Google Shape;387;p28"/>
          <p:cNvSpPr txBox="1"/>
          <p:nvPr/>
        </p:nvSpPr>
        <p:spPr>
          <a:xfrm>
            <a:off x="1747083" y="6146470"/>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FFFFF"/>
                </a:solidFill>
                <a:latin typeface="Lilita One"/>
                <a:ea typeface="Lilita One"/>
                <a:cs typeface="Lilita One"/>
                <a:sym typeface="Lilita One"/>
              </a:rPr>
              <a:t>@reallygreatsite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54" name="Shape 54"/>
        <p:cNvGrpSpPr/>
        <p:nvPr/>
      </p:nvGrpSpPr>
      <p:grpSpPr>
        <a:xfrm>
          <a:off x="0" y="0"/>
          <a:ext cx="0" cy="0"/>
          <a:chOff x="0" y="0"/>
          <a:chExt cx="0" cy="0"/>
        </a:xfrm>
      </p:grpSpPr>
      <p:sp>
        <p:nvSpPr>
          <p:cNvPr id="55" name="Google Shape;55;p11"/>
          <p:cNvSpPr/>
          <p:nvPr/>
        </p:nvSpPr>
        <p:spPr>
          <a:xfrm>
            <a:off x="15628911" y="230653"/>
            <a:ext cx="1747344" cy="1747344"/>
          </a:xfrm>
          <a:custGeom>
            <a:rect b="b" l="l" r="r" t="t"/>
            <a:pathLst>
              <a:path extrusionOk="0" h="1747344" w="1747344">
                <a:moveTo>
                  <a:pt x="0" y="0"/>
                </a:moveTo>
                <a:lnTo>
                  <a:pt x="1747344" y="0"/>
                </a:lnTo>
                <a:lnTo>
                  <a:pt x="1747344" y="1747344"/>
                </a:lnTo>
                <a:lnTo>
                  <a:pt x="0" y="174734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 name="Google Shape;56;p11"/>
          <p:cNvSpPr/>
          <p:nvPr/>
        </p:nvSpPr>
        <p:spPr>
          <a:xfrm>
            <a:off x="13464180" y="7267243"/>
            <a:ext cx="2979926" cy="2611160"/>
          </a:xfrm>
          <a:custGeom>
            <a:rect b="b" l="l" r="r" t="t"/>
            <a:pathLst>
              <a:path extrusionOk="0" h="2611160" w="2979926">
                <a:moveTo>
                  <a:pt x="0" y="0"/>
                </a:moveTo>
                <a:lnTo>
                  <a:pt x="2979925" y="0"/>
                </a:lnTo>
                <a:lnTo>
                  <a:pt x="2979925" y="2611160"/>
                </a:lnTo>
                <a:lnTo>
                  <a:pt x="0" y="26111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 name="Google Shape;57;p11"/>
          <p:cNvSpPr/>
          <p:nvPr/>
        </p:nvSpPr>
        <p:spPr>
          <a:xfrm>
            <a:off x="396385" y="327683"/>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 name="Google Shape;58;p11"/>
          <p:cNvSpPr/>
          <p:nvPr/>
        </p:nvSpPr>
        <p:spPr>
          <a:xfrm>
            <a:off x="7023874" y="8580119"/>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 name="Google Shape;59;p11"/>
          <p:cNvSpPr txBox="1"/>
          <p:nvPr/>
        </p:nvSpPr>
        <p:spPr>
          <a:xfrm>
            <a:off x="1028700" y="1196729"/>
            <a:ext cx="14600211"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F9D793"/>
                </a:solidFill>
                <a:latin typeface="Lilita One"/>
                <a:ea typeface="Lilita One"/>
                <a:cs typeface="Lilita One"/>
                <a:sym typeface="Lilita One"/>
              </a:rPr>
              <a:t>How to Use This Presentation</a:t>
            </a:r>
            <a:endParaRPr/>
          </a:p>
        </p:txBody>
      </p:sp>
      <p:sp>
        <p:nvSpPr>
          <p:cNvPr id="60" name="Google Shape;60;p11"/>
          <p:cNvSpPr txBox="1"/>
          <p:nvPr/>
        </p:nvSpPr>
        <p:spPr>
          <a:xfrm>
            <a:off x="812683" y="4376254"/>
            <a:ext cx="5357400" cy="4063500"/>
          </a:xfrm>
          <a:prstGeom prst="rect">
            <a:avLst/>
          </a:prstGeom>
          <a:noFill/>
          <a:ln>
            <a:noFill/>
          </a:ln>
        </p:spPr>
        <p:txBody>
          <a:bodyPr anchorCtr="0" anchor="t" bIns="0" lIns="0" spcFirstLastPara="1" rIns="0" wrap="square" tIns="0">
            <a:spAutoFit/>
          </a:bodyPr>
          <a:lstStyle/>
          <a:p>
            <a:pPr indent="-237490" lvl="1" marL="474981" marR="0" rtl="0" algn="l">
              <a:lnSpc>
                <a:spcPct val="100000"/>
              </a:lnSpc>
              <a:spcBef>
                <a:spcPts val="0"/>
              </a:spcBef>
              <a:spcAft>
                <a:spcPts val="0"/>
              </a:spcAft>
              <a:buClr>
                <a:srgbClr val="FFFFFF"/>
              </a:buClr>
              <a:buSzPts val="2200"/>
              <a:buFont typeface="Arial"/>
              <a:buChar char="•"/>
            </a:pPr>
            <a:r>
              <a:rPr b="0" i="0" lang="en-US" sz="2200" u="none" cap="none" strike="noStrike">
                <a:solidFill>
                  <a:srgbClr val="FFFFFF"/>
                </a:solidFill>
                <a:latin typeface="Text Me One"/>
                <a:ea typeface="Text Me One"/>
                <a:cs typeface="Text Me One"/>
                <a:sym typeface="Text Me One"/>
              </a:rPr>
              <a:t>Click on the "Google Slides" button below this presentation preview. Make sure to sign in to your Google account. Click on "Make a copy." Start editing your presentation.</a:t>
            </a:r>
            <a:endParaRPr/>
          </a:p>
          <a:p>
            <a:pPr indent="-237490" lvl="1" marL="474981" marR="0" rtl="0" algn="l">
              <a:lnSpc>
                <a:spcPct val="100000"/>
              </a:lnSpc>
              <a:spcBef>
                <a:spcPts val="0"/>
              </a:spcBef>
              <a:spcAft>
                <a:spcPts val="0"/>
              </a:spcAft>
              <a:buClr>
                <a:srgbClr val="FFFFFF"/>
              </a:buClr>
              <a:buSzPts val="2200"/>
              <a:buFont typeface="Arial"/>
              <a:buChar char="•"/>
            </a:pPr>
            <a:r>
              <a:rPr b="0" i="0" lang="en-US" sz="2200" u="sng" cap="none" strike="noStrike">
                <a:solidFill>
                  <a:srgbClr val="FFFFFF"/>
                </a:solidFill>
                <a:latin typeface="Text Me One"/>
                <a:ea typeface="Text Me One"/>
                <a:cs typeface="Text Me One"/>
                <a:sym typeface="Text Me One"/>
              </a:rPr>
              <a:t>Alternative:</a:t>
            </a:r>
            <a:r>
              <a:rPr b="0" i="0" lang="en-US" sz="2200" u="none" cap="none" strike="noStrike">
                <a:solidFill>
                  <a:srgbClr val="FFFFFF"/>
                </a:solidFill>
                <a:latin typeface="Text Me One"/>
                <a:ea typeface="Text Me One"/>
                <a:cs typeface="Text Me One"/>
                <a:sym typeface="Text Me One"/>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61" name="Google Shape;61;p11"/>
          <p:cNvSpPr txBox="1"/>
          <p:nvPr/>
        </p:nvSpPr>
        <p:spPr>
          <a:xfrm>
            <a:off x="1028700" y="3263475"/>
            <a:ext cx="514130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FFFFFF"/>
                </a:solidFill>
                <a:latin typeface="Tenor Sans"/>
                <a:ea typeface="Tenor Sans"/>
                <a:cs typeface="Tenor Sans"/>
                <a:sym typeface="Tenor Sans"/>
              </a:rPr>
              <a:t>Google Slides</a:t>
            </a:r>
            <a:endParaRPr/>
          </a:p>
        </p:txBody>
      </p:sp>
      <p:sp>
        <p:nvSpPr>
          <p:cNvPr id="62" name="Google Shape;62;p11"/>
          <p:cNvSpPr txBox="1"/>
          <p:nvPr/>
        </p:nvSpPr>
        <p:spPr>
          <a:xfrm>
            <a:off x="7243554" y="4376254"/>
            <a:ext cx="4876500" cy="3386400"/>
          </a:xfrm>
          <a:prstGeom prst="rect">
            <a:avLst/>
          </a:prstGeom>
          <a:noFill/>
          <a:ln>
            <a:noFill/>
          </a:ln>
        </p:spPr>
        <p:txBody>
          <a:bodyPr anchorCtr="0" anchor="t" bIns="0" lIns="0" spcFirstLastPara="1" rIns="0" wrap="square" tIns="0">
            <a:spAutoFit/>
          </a:bodyPr>
          <a:lstStyle/>
          <a:p>
            <a:pPr indent="-237490" lvl="1" marL="474981" marR="0" rtl="0" algn="l">
              <a:lnSpc>
                <a:spcPct val="100000"/>
              </a:lnSpc>
              <a:spcBef>
                <a:spcPts val="0"/>
              </a:spcBef>
              <a:spcAft>
                <a:spcPts val="0"/>
              </a:spcAft>
              <a:buClr>
                <a:srgbClr val="FFFFFF"/>
              </a:buClr>
              <a:buSzPts val="2200"/>
              <a:buFont typeface="Arial"/>
              <a:buChar char="•"/>
            </a:pPr>
            <a:r>
              <a:rPr b="0" i="0" lang="en-US" sz="2200" u="none" cap="none" strike="noStrike">
                <a:solidFill>
                  <a:srgbClr val="FFFFFF"/>
                </a:solidFill>
                <a:latin typeface="Text Me One"/>
                <a:ea typeface="Text Me One"/>
                <a:cs typeface="Text Me One"/>
                <a:sym typeface="Text Me One"/>
              </a:rPr>
              <a:t>Click on the "PowerPoint" button below this presentation preview. Start editing your presentation.</a:t>
            </a:r>
            <a:endParaRPr/>
          </a:p>
          <a:p>
            <a:pPr indent="-237490" lvl="1" marL="474981" marR="0" rtl="0" algn="l">
              <a:lnSpc>
                <a:spcPct val="100000"/>
              </a:lnSpc>
              <a:spcBef>
                <a:spcPts val="0"/>
              </a:spcBef>
              <a:spcAft>
                <a:spcPts val="0"/>
              </a:spcAft>
              <a:buClr>
                <a:srgbClr val="FFFFFF"/>
              </a:buClr>
              <a:buSzPts val="2200"/>
              <a:buFont typeface="Arial"/>
              <a:buChar char="•"/>
            </a:pPr>
            <a:r>
              <a:rPr b="0" i="0" lang="en-US" sz="2200" u="sng" cap="none" strike="noStrike">
                <a:solidFill>
                  <a:srgbClr val="FFFFFF"/>
                </a:solidFill>
                <a:latin typeface="Text Me One"/>
                <a:ea typeface="Text Me One"/>
                <a:cs typeface="Text Me One"/>
                <a:sym typeface="Text Me One"/>
              </a:rPr>
              <a:t>Alternative:</a:t>
            </a:r>
            <a:r>
              <a:rPr b="0" i="0" lang="en-US" sz="2200" u="none" cap="none" strike="noStrike">
                <a:solidFill>
                  <a:srgbClr val="FFFFFF"/>
                </a:solidFill>
                <a:latin typeface="Text Me One"/>
                <a:ea typeface="Text Me One"/>
                <a:cs typeface="Text Me One"/>
                <a:sym typeface="Text Me One"/>
              </a:rPr>
              <a:t> From Canva template file, Click on the "Share" button on the top right corner in Canva and click on "More" at the bottom of the menu. Enter "PowerPoint" in the search bar and click on the PowerPoint icon to download.</a:t>
            </a:r>
            <a:endParaRPr/>
          </a:p>
        </p:txBody>
      </p:sp>
      <p:sp>
        <p:nvSpPr>
          <p:cNvPr id="63" name="Google Shape;63;p11"/>
          <p:cNvSpPr txBox="1"/>
          <p:nvPr/>
        </p:nvSpPr>
        <p:spPr>
          <a:xfrm>
            <a:off x="7537020" y="3263475"/>
            <a:ext cx="514130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FFFFFF"/>
                </a:solidFill>
                <a:latin typeface="Tenor Sans"/>
                <a:ea typeface="Tenor Sans"/>
                <a:cs typeface="Tenor Sans"/>
                <a:sym typeface="Tenor Sans"/>
              </a:rPr>
              <a:t>PowerPoint</a:t>
            </a:r>
            <a:endParaRPr/>
          </a:p>
        </p:txBody>
      </p:sp>
      <p:sp>
        <p:nvSpPr>
          <p:cNvPr id="64" name="Google Shape;64;p11"/>
          <p:cNvSpPr txBox="1"/>
          <p:nvPr/>
        </p:nvSpPr>
        <p:spPr>
          <a:xfrm>
            <a:off x="13134295" y="4376254"/>
            <a:ext cx="3909600" cy="2031900"/>
          </a:xfrm>
          <a:prstGeom prst="rect">
            <a:avLst/>
          </a:prstGeom>
          <a:noFill/>
          <a:ln>
            <a:noFill/>
          </a:ln>
        </p:spPr>
        <p:txBody>
          <a:bodyPr anchorCtr="0" anchor="t" bIns="0" lIns="0" spcFirstLastPara="1" rIns="0" wrap="square" tIns="0">
            <a:spAutoFit/>
          </a:bodyPr>
          <a:lstStyle/>
          <a:p>
            <a:pPr indent="-237490" lvl="1" marL="474981" marR="0" rtl="0" algn="l">
              <a:lnSpc>
                <a:spcPct val="100000"/>
              </a:lnSpc>
              <a:spcBef>
                <a:spcPts val="0"/>
              </a:spcBef>
              <a:spcAft>
                <a:spcPts val="0"/>
              </a:spcAft>
              <a:buClr>
                <a:srgbClr val="FFFFFF"/>
              </a:buClr>
              <a:buSzPts val="2200"/>
              <a:buFont typeface="Arial"/>
              <a:buChar char="•"/>
            </a:pPr>
            <a:r>
              <a:rPr b="0" i="0" lang="en-US" sz="2200" u="none" cap="none" strike="noStrike">
                <a:solidFill>
                  <a:srgbClr val="FFFFFF"/>
                </a:solidFill>
                <a:latin typeface="Text Me One"/>
                <a:ea typeface="Text Me One"/>
                <a:cs typeface="Text Me One"/>
                <a:sym typeface="Text Me One"/>
              </a:rPr>
              <a:t>Click on the "Canva" button under this presentation preview. Start editing your presentation. You need to sign in to your Canva account.</a:t>
            </a:r>
            <a:endParaRPr/>
          </a:p>
        </p:txBody>
      </p:sp>
      <p:sp>
        <p:nvSpPr>
          <p:cNvPr id="65" name="Google Shape;65;p11"/>
          <p:cNvSpPr txBox="1"/>
          <p:nvPr/>
        </p:nvSpPr>
        <p:spPr>
          <a:xfrm>
            <a:off x="13328391" y="3263475"/>
            <a:ext cx="514130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FFFFFF"/>
                </a:solidFill>
                <a:latin typeface="Tenor Sans"/>
                <a:ea typeface="Tenor Sans"/>
                <a:cs typeface="Tenor Sans"/>
                <a:sym typeface="Tenor Sans"/>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391" name="Shape 391"/>
        <p:cNvGrpSpPr/>
        <p:nvPr/>
      </p:nvGrpSpPr>
      <p:grpSpPr>
        <a:xfrm>
          <a:off x="0" y="0"/>
          <a:ext cx="0" cy="0"/>
          <a:chOff x="0" y="0"/>
          <a:chExt cx="0" cy="0"/>
        </a:xfrm>
      </p:grpSpPr>
      <p:sp>
        <p:nvSpPr>
          <p:cNvPr id="392" name="Google Shape;392;p29"/>
          <p:cNvSpPr/>
          <p:nvPr/>
        </p:nvSpPr>
        <p:spPr>
          <a:xfrm>
            <a:off x="11597352" y="7110710"/>
            <a:ext cx="2307996" cy="2404163"/>
          </a:xfrm>
          <a:custGeom>
            <a:rect b="b" l="l" r="r" t="t"/>
            <a:pathLst>
              <a:path extrusionOk="0" h="2404163" w="2307996">
                <a:moveTo>
                  <a:pt x="0" y="0"/>
                </a:moveTo>
                <a:lnTo>
                  <a:pt x="2307996" y="0"/>
                </a:lnTo>
                <a:lnTo>
                  <a:pt x="2307996" y="2404163"/>
                </a:lnTo>
                <a:lnTo>
                  <a:pt x="0" y="240416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3" name="Google Shape;393;p29"/>
          <p:cNvSpPr/>
          <p:nvPr/>
        </p:nvSpPr>
        <p:spPr>
          <a:xfrm>
            <a:off x="11621585" y="1017474"/>
            <a:ext cx="2002086" cy="1743635"/>
          </a:xfrm>
          <a:custGeom>
            <a:rect b="b" l="l" r="r" t="t"/>
            <a:pathLst>
              <a:path extrusionOk="0" h="1743635" w="2002086">
                <a:moveTo>
                  <a:pt x="0" y="0"/>
                </a:moveTo>
                <a:lnTo>
                  <a:pt x="2002086" y="0"/>
                </a:lnTo>
                <a:lnTo>
                  <a:pt x="2002086" y="1743634"/>
                </a:lnTo>
                <a:lnTo>
                  <a:pt x="0" y="17436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29"/>
          <p:cNvSpPr/>
          <p:nvPr/>
        </p:nvSpPr>
        <p:spPr>
          <a:xfrm>
            <a:off x="14583457" y="670072"/>
            <a:ext cx="2400981" cy="2091037"/>
          </a:xfrm>
          <a:custGeom>
            <a:rect b="b" l="l" r="r" t="t"/>
            <a:pathLst>
              <a:path extrusionOk="0" h="2091037" w="2400981">
                <a:moveTo>
                  <a:pt x="0" y="0"/>
                </a:moveTo>
                <a:lnTo>
                  <a:pt x="2400981" y="0"/>
                </a:lnTo>
                <a:lnTo>
                  <a:pt x="2400981" y="2091036"/>
                </a:lnTo>
                <a:lnTo>
                  <a:pt x="0" y="209103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5" name="Google Shape;395;p29"/>
          <p:cNvSpPr/>
          <p:nvPr/>
        </p:nvSpPr>
        <p:spPr>
          <a:xfrm>
            <a:off x="12270123" y="4052055"/>
            <a:ext cx="1353548" cy="2658754"/>
          </a:xfrm>
          <a:custGeom>
            <a:rect b="b" l="l" r="r" t="t"/>
            <a:pathLst>
              <a:path extrusionOk="0" h="2658754" w="1353548">
                <a:moveTo>
                  <a:pt x="0" y="0"/>
                </a:moveTo>
                <a:lnTo>
                  <a:pt x="1353548" y="0"/>
                </a:lnTo>
                <a:lnTo>
                  <a:pt x="1353548" y="2658754"/>
                </a:lnTo>
                <a:lnTo>
                  <a:pt x="0" y="265875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6" name="Google Shape;396;p29"/>
          <p:cNvSpPr/>
          <p:nvPr/>
        </p:nvSpPr>
        <p:spPr>
          <a:xfrm>
            <a:off x="7748764" y="4362540"/>
            <a:ext cx="3130373" cy="2009130"/>
          </a:xfrm>
          <a:custGeom>
            <a:rect b="b" l="l" r="r" t="t"/>
            <a:pathLst>
              <a:path extrusionOk="0" h="2009130" w="3130373">
                <a:moveTo>
                  <a:pt x="0" y="0"/>
                </a:moveTo>
                <a:lnTo>
                  <a:pt x="3130373" y="0"/>
                </a:lnTo>
                <a:lnTo>
                  <a:pt x="3130373" y="2009130"/>
                </a:lnTo>
                <a:lnTo>
                  <a:pt x="0" y="200913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7" name="Google Shape;397;p29"/>
          <p:cNvSpPr/>
          <p:nvPr/>
        </p:nvSpPr>
        <p:spPr>
          <a:xfrm>
            <a:off x="7748764" y="831058"/>
            <a:ext cx="2790471" cy="2267892"/>
          </a:xfrm>
          <a:custGeom>
            <a:rect b="b" l="l" r="r" t="t"/>
            <a:pathLst>
              <a:path extrusionOk="0" h="2267892" w="2790471">
                <a:moveTo>
                  <a:pt x="0" y="0"/>
                </a:moveTo>
                <a:lnTo>
                  <a:pt x="2790472" y="0"/>
                </a:lnTo>
                <a:lnTo>
                  <a:pt x="2790472" y="2267892"/>
                </a:lnTo>
                <a:lnTo>
                  <a:pt x="0" y="226789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29"/>
          <p:cNvSpPr/>
          <p:nvPr/>
        </p:nvSpPr>
        <p:spPr>
          <a:xfrm>
            <a:off x="7578072" y="7333104"/>
            <a:ext cx="3301065" cy="2280736"/>
          </a:xfrm>
          <a:custGeom>
            <a:rect b="b" l="l" r="r" t="t"/>
            <a:pathLst>
              <a:path extrusionOk="0" h="2280736" w="3301065">
                <a:moveTo>
                  <a:pt x="0" y="0"/>
                </a:moveTo>
                <a:lnTo>
                  <a:pt x="3301065" y="0"/>
                </a:lnTo>
                <a:lnTo>
                  <a:pt x="3301065" y="2280736"/>
                </a:lnTo>
                <a:lnTo>
                  <a:pt x="0" y="2280736"/>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29"/>
          <p:cNvSpPr/>
          <p:nvPr/>
        </p:nvSpPr>
        <p:spPr>
          <a:xfrm>
            <a:off x="14486271" y="4117186"/>
            <a:ext cx="2685706" cy="2114383"/>
          </a:xfrm>
          <a:custGeom>
            <a:rect b="b" l="l" r="r" t="t"/>
            <a:pathLst>
              <a:path extrusionOk="0" h="2114383" w="2685706">
                <a:moveTo>
                  <a:pt x="0" y="0"/>
                </a:moveTo>
                <a:lnTo>
                  <a:pt x="2685706" y="0"/>
                </a:lnTo>
                <a:lnTo>
                  <a:pt x="2685706" y="2114383"/>
                </a:lnTo>
                <a:lnTo>
                  <a:pt x="0" y="2114383"/>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29"/>
          <p:cNvSpPr/>
          <p:nvPr/>
        </p:nvSpPr>
        <p:spPr>
          <a:xfrm>
            <a:off x="648905" y="317913"/>
            <a:ext cx="759591" cy="759591"/>
          </a:xfrm>
          <a:custGeom>
            <a:rect b="b" l="l" r="r" t="t"/>
            <a:pathLst>
              <a:path extrusionOk="0" h="759591" w="759591">
                <a:moveTo>
                  <a:pt x="0" y="0"/>
                </a:moveTo>
                <a:lnTo>
                  <a:pt x="759590" y="0"/>
                </a:lnTo>
                <a:lnTo>
                  <a:pt x="759590" y="759590"/>
                </a:lnTo>
                <a:lnTo>
                  <a:pt x="0" y="759590"/>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29"/>
          <p:cNvSpPr/>
          <p:nvPr/>
        </p:nvSpPr>
        <p:spPr>
          <a:xfrm>
            <a:off x="14486271" y="7247412"/>
            <a:ext cx="513145" cy="513145"/>
          </a:xfrm>
          <a:custGeom>
            <a:rect b="b" l="l" r="r" t="t"/>
            <a:pathLst>
              <a:path extrusionOk="0" h="513145" w="513145">
                <a:moveTo>
                  <a:pt x="0" y="0"/>
                </a:moveTo>
                <a:lnTo>
                  <a:pt x="513146" y="0"/>
                </a:lnTo>
                <a:lnTo>
                  <a:pt x="513146" y="513145"/>
                </a:lnTo>
                <a:lnTo>
                  <a:pt x="0" y="513145"/>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29"/>
          <p:cNvSpPr/>
          <p:nvPr/>
        </p:nvSpPr>
        <p:spPr>
          <a:xfrm>
            <a:off x="11340779" y="3604041"/>
            <a:ext cx="513145" cy="513145"/>
          </a:xfrm>
          <a:custGeom>
            <a:rect b="b" l="l" r="r" t="t"/>
            <a:pathLst>
              <a:path extrusionOk="0" h="513145" w="513145">
                <a:moveTo>
                  <a:pt x="0" y="0"/>
                </a:moveTo>
                <a:lnTo>
                  <a:pt x="513146" y="0"/>
                </a:lnTo>
                <a:lnTo>
                  <a:pt x="513146" y="513145"/>
                </a:lnTo>
                <a:lnTo>
                  <a:pt x="0" y="513145"/>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29"/>
          <p:cNvSpPr/>
          <p:nvPr/>
        </p:nvSpPr>
        <p:spPr>
          <a:xfrm>
            <a:off x="17409625" y="317913"/>
            <a:ext cx="513145" cy="513145"/>
          </a:xfrm>
          <a:custGeom>
            <a:rect b="b" l="l" r="r" t="t"/>
            <a:pathLst>
              <a:path extrusionOk="0" h="513145" w="513145">
                <a:moveTo>
                  <a:pt x="0" y="0"/>
                </a:moveTo>
                <a:lnTo>
                  <a:pt x="513145" y="0"/>
                </a:lnTo>
                <a:lnTo>
                  <a:pt x="513145" y="513145"/>
                </a:lnTo>
                <a:lnTo>
                  <a:pt x="0" y="513145"/>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29"/>
          <p:cNvSpPr/>
          <p:nvPr/>
        </p:nvSpPr>
        <p:spPr>
          <a:xfrm>
            <a:off x="6121381" y="9258300"/>
            <a:ext cx="513145" cy="513145"/>
          </a:xfrm>
          <a:custGeom>
            <a:rect b="b" l="l" r="r" t="t"/>
            <a:pathLst>
              <a:path extrusionOk="0" h="513145" w="513145">
                <a:moveTo>
                  <a:pt x="0" y="0"/>
                </a:moveTo>
                <a:lnTo>
                  <a:pt x="513145" y="0"/>
                </a:lnTo>
                <a:lnTo>
                  <a:pt x="513145" y="513145"/>
                </a:lnTo>
                <a:lnTo>
                  <a:pt x="0" y="513145"/>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29"/>
          <p:cNvSpPr/>
          <p:nvPr/>
        </p:nvSpPr>
        <p:spPr>
          <a:xfrm>
            <a:off x="14711536" y="7110710"/>
            <a:ext cx="2547764" cy="2404163"/>
          </a:xfrm>
          <a:custGeom>
            <a:rect b="b" l="l" r="r" t="t"/>
            <a:pathLst>
              <a:path extrusionOk="0" h="2404163" w="2547764">
                <a:moveTo>
                  <a:pt x="0" y="0"/>
                </a:moveTo>
                <a:lnTo>
                  <a:pt x="2547764" y="0"/>
                </a:lnTo>
                <a:lnTo>
                  <a:pt x="2547764" y="2404163"/>
                </a:lnTo>
                <a:lnTo>
                  <a:pt x="0" y="2404163"/>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29"/>
          <p:cNvSpPr txBox="1"/>
          <p:nvPr/>
        </p:nvSpPr>
        <p:spPr>
          <a:xfrm>
            <a:off x="1028700" y="1383979"/>
            <a:ext cx="6236851"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500">
                <a:solidFill>
                  <a:srgbClr val="F9D793"/>
                </a:solidFill>
                <a:latin typeface="Lilita One"/>
                <a:ea typeface="Lilita One"/>
                <a:cs typeface="Lilita One"/>
                <a:sym typeface="Lilita One"/>
              </a:rPr>
              <a:t>Resource Page</a:t>
            </a:r>
            <a:endParaRPr/>
          </a:p>
        </p:txBody>
      </p:sp>
      <p:sp>
        <p:nvSpPr>
          <p:cNvPr id="407" name="Google Shape;407;p29"/>
          <p:cNvSpPr txBox="1"/>
          <p:nvPr/>
        </p:nvSpPr>
        <p:spPr>
          <a:xfrm>
            <a:off x="1028700" y="3361022"/>
            <a:ext cx="5059200" cy="566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00">
                <a:solidFill>
                  <a:srgbClr val="FFFFFF"/>
                </a:solidFill>
                <a:latin typeface="Text Me One"/>
                <a:ea typeface="Text Me One"/>
                <a:cs typeface="Text Me One"/>
                <a:sym typeface="Text Me One"/>
              </a:rPr>
              <a:t>Use these design resources in your Canva Presentation.</a:t>
            </a:r>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rPr lang="en-US" sz="2300">
                <a:solidFill>
                  <a:srgbClr val="FFFFFF"/>
                </a:solidFill>
                <a:latin typeface="Text Me One"/>
                <a:ea typeface="Text Me One"/>
                <a:cs typeface="Text Me One"/>
                <a:sym typeface="Text Me One"/>
              </a:rPr>
              <a:t>You can find these fonts online too. Happy designing! </a:t>
            </a:r>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rPr lang="en-US" sz="2300">
                <a:solidFill>
                  <a:srgbClr val="FFFFFF"/>
                </a:solidFill>
                <a:latin typeface="Text Me One"/>
                <a:ea typeface="Text Me One"/>
                <a:cs typeface="Text Me One"/>
                <a:sym typeface="Text Me One"/>
              </a:rPr>
              <a:t>Don't forget to delete this page before presenting. </a:t>
            </a:r>
            <a:endParaRPr/>
          </a:p>
        </p:txBody>
      </p:sp>
      <p:sp>
        <p:nvSpPr>
          <p:cNvPr id="408" name="Google Shape;408;p29"/>
          <p:cNvSpPr txBox="1"/>
          <p:nvPr/>
        </p:nvSpPr>
        <p:spPr>
          <a:xfrm>
            <a:off x="1028700" y="4343490"/>
            <a:ext cx="4676765" cy="751496"/>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lang="en-US" sz="2327">
                <a:solidFill>
                  <a:srgbClr val="FFFFFF"/>
                </a:solidFill>
                <a:latin typeface="Text Me One"/>
                <a:ea typeface="Text Me One"/>
                <a:cs typeface="Text Me One"/>
                <a:sym typeface="Text Me One"/>
              </a:rPr>
              <a:t>This presentation template uses the following free fonts:</a:t>
            </a:r>
            <a:endParaRPr/>
          </a:p>
        </p:txBody>
      </p:sp>
      <p:sp>
        <p:nvSpPr>
          <p:cNvPr id="409" name="Google Shape;409;p29"/>
          <p:cNvSpPr txBox="1"/>
          <p:nvPr/>
        </p:nvSpPr>
        <p:spPr>
          <a:xfrm>
            <a:off x="1181100" y="5747618"/>
            <a:ext cx="5059200" cy="9723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Text Me One"/>
                <a:ea typeface="Text Me One"/>
                <a:cs typeface="Text Me One"/>
                <a:sym typeface="Text Me One"/>
              </a:rPr>
              <a:t>Titles: Lilita One</a:t>
            </a:r>
            <a:endParaRPr/>
          </a:p>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Text Me One"/>
                <a:ea typeface="Text Me One"/>
                <a:cs typeface="Text Me One"/>
                <a:sym typeface="Text Me One"/>
              </a:rPr>
              <a:t>Headers: Text Me One</a:t>
            </a:r>
            <a:endParaRPr/>
          </a:p>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Text Me One"/>
                <a:ea typeface="Text Me One"/>
                <a:cs typeface="Text Me One"/>
                <a:sym typeface="Text Me One"/>
              </a:rPr>
              <a:t>Body Copy: Text Me One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413" name="Shape 413"/>
        <p:cNvGrpSpPr/>
        <p:nvPr/>
      </p:nvGrpSpPr>
      <p:grpSpPr>
        <a:xfrm>
          <a:off x="0" y="0"/>
          <a:ext cx="0" cy="0"/>
          <a:chOff x="0" y="0"/>
          <a:chExt cx="0" cy="0"/>
        </a:xfrm>
      </p:grpSpPr>
      <p:sp>
        <p:nvSpPr>
          <p:cNvPr id="414" name="Google Shape;414;p30"/>
          <p:cNvSpPr txBox="1"/>
          <p:nvPr/>
        </p:nvSpPr>
        <p:spPr>
          <a:xfrm>
            <a:off x="5280936" y="1195181"/>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FFFFF"/>
                </a:solidFill>
                <a:latin typeface="Lilita One"/>
                <a:ea typeface="Lilita One"/>
                <a:cs typeface="Lilita One"/>
                <a:sym typeface="Lilita One"/>
              </a:rPr>
              <a:t>Credits</a:t>
            </a:r>
            <a:endParaRPr/>
          </a:p>
        </p:txBody>
      </p:sp>
      <p:sp>
        <p:nvSpPr>
          <p:cNvPr id="415" name="Google Shape;415;p30"/>
          <p:cNvSpPr txBox="1"/>
          <p:nvPr/>
        </p:nvSpPr>
        <p:spPr>
          <a:xfrm>
            <a:off x="3143698" y="5093425"/>
            <a:ext cx="11810400" cy="1323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299">
                <a:solidFill>
                  <a:srgbClr val="FFFFFF"/>
                </a:solidFill>
                <a:latin typeface="Lilita One"/>
                <a:ea typeface="Lilita One"/>
                <a:cs typeface="Lilita One"/>
                <a:sym typeface="Lilita One"/>
              </a:rPr>
              <a:t>This presentation template is free for everyone to use thanks to the following:</a:t>
            </a:r>
            <a:endParaRPr/>
          </a:p>
        </p:txBody>
      </p:sp>
      <p:sp>
        <p:nvSpPr>
          <p:cNvPr id="416" name="Google Shape;416;p30"/>
          <p:cNvSpPr txBox="1"/>
          <p:nvPr/>
        </p:nvSpPr>
        <p:spPr>
          <a:xfrm>
            <a:off x="2818025" y="7033288"/>
            <a:ext cx="126519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99">
                <a:solidFill>
                  <a:srgbClr val="FFFFFF"/>
                </a:solidFill>
                <a:latin typeface="Text Me One"/>
                <a:ea typeface="Text Me One"/>
                <a:cs typeface="Text Me One"/>
                <a:sym typeface="Text Me One"/>
              </a:rPr>
              <a:t>SlidesCarnival for the presentation template</a:t>
            </a:r>
            <a:endParaRPr/>
          </a:p>
          <a:p>
            <a:pPr indent="0" lvl="0" marL="0" marR="0" rtl="0" algn="ctr">
              <a:lnSpc>
                <a:spcPct val="100000"/>
              </a:lnSpc>
              <a:spcBef>
                <a:spcPts val="0"/>
              </a:spcBef>
              <a:spcAft>
                <a:spcPts val="0"/>
              </a:spcAft>
              <a:buNone/>
            </a:pPr>
            <a:r>
              <a:rPr lang="en-US" sz="2500">
                <a:solidFill>
                  <a:srgbClr val="FFFFFF"/>
                </a:solidFill>
                <a:latin typeface="Text Me One"/>
                <a:ea typeface="Text Me One"/>
                <a:cs typeface="Text Me One"/>
                <a:sym typeface="Text Me One"/>
              </a:rPr>
              <a:t>Pexels for the photos</a:t>
            </a:r>
            <a:endParaRPr/>
          </a:p>
        </p:txBody>
      </p:sp>
      <p:sp>
        <p:nvSpPr>
          <p:cNvPr id="417" name="Google Shape;417;p30"/>
          <p:cNvSpPr txBox="1"/>
          <p:nvPr/>
        </p:nvSpPr>
        <p:spPr>
          <a:xfrm>
            <a:off x="2818025" y="8385838"/>
            <a:ext cx="126519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Tenor Sans"/>
                <a:ea typeface="Tenor Sans"/>
                <a:cs typeface="Tenor Sans"/>
                <a:sym typeface="Tenor Sans"/>
              </a:rPr>
              <a:t>Happy designing! </a:t>
            </a:r>
            <a:endParaRPr/>
          </a:p>
        </p:txBody>
      </p:sp>
      <p:sp>
        <p:nvSpPr>
          <p:cNvPr id="418" name="Google Shape;418;p30"/>
          <p:cNvSpPr/>
          <p:nvPr/>
        </p:nvSpPr>
        <p:spPr>
          <a:xfrm>
            <a:off x="6131256" y="2929828"/>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30"/>
          <p:cNvSpPr/>
          <p:nvPr/>
        </p:nvSpPr>
        <p:spPr>
          <a:xfrm>
            <a:off x="5280936" y="515555"/>
            <a:ext cx="1026291" cy="1026291"/>
          </a:xfrm>
          <a:custGeom>
            <a:rect b="b" l="l" r="r" t="t"/>
            <a:pathLst>
              <a:path extrusionOk="0" h="1026291" w="1026291">
                <a:moveTo>
                  <a:pt x="0" y="0"/>
                </a:moveTo>
                <a:lnTo>
                  <a:pt x="1026291" y="0"/>
                </a:lnTo>
                <a:lnTo>
                  <a:pt x="1026291" y="1026290"/>
                </a:lnTo>
                <a:lnTo>
                  <a:pt x="0" y="10262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30"/>
          <p:cNvSpPr/>
          <p:nvPr/>
        </p:nvSpPr>
        <p:spPr>
          <a:xfrm>
            <a:off x="14097000" y="859452"/>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30"/>
          <p:cNvSpPr/>
          <p:nvPr/>
        </p:nvSpPr>
        <p:spPr>
          <a:xfrm>
            <a:off x="515555" y="3409909"/>
            <a:ext cx="1026291" cy="1026291"/>
          </a:xfrm>
          <a:custGeom>
            <a:rect b="b" l="l" r="r" t="t"/>
            <a:pathLst>
              <a:path extrusionOk="0" h="1026291" w="1026291">
                <a:moveTo>
                  <a:pt x="0" y="0"/>
                </a:moveTo>
                <a:lnTo>
                  <a:pt x="1026290" y="0"/>
                </a:lnTo>
                <a:lnTo>
                  <a:pt x="1026290" y="1026291"/>
                </a:lnTo>
                <a:lnTo>
                  <a:pt x="0" y="102629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30"/>
          <p:cNvSpPr/>
          <p:nvPr/>
        </p:nvSpPr>
        <p:spPr>
          <a:xfrm>
            <a:off x="15469974" y="4157413"/>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30"/>
          <p:cNvSpPr/>
          <p:nvPr/>
        </p:nvSpPr>
        <p:spPr>
          <a:xfrm>
            <a:off x="4038600" y="7588530"/>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69" name="Shape 69"/>
        <p:cNvGrpSpPr/>
        <p:nvPr/>
      </p:nvGrpSpPr>
      <p:grpSpPr>
        <a:xfrm>
          <a:off x="0" y="0"/>
          <a:ext cx="0" cy="0"/>
          <a:chOff x="0" y="0"/>
          <a:chExt cx="0" cy="0"/>
        </a:xfrm>
      </p:grpSpPr>
      <p:sp>
        <p:nvSpPr>
          <p:cNvPr id="70" name="Google Shape;70;p12"/>
          <p:cNvSpPr/>
          <p:nvPr/>
        </p:nvSpPr>
        <p:spPr>
          <a:xfrm rot="10800000">
            <a:off x="10621383" y="9339225"/>
            <a:ext cx="8821600" cy="2580318"/>
          </a:xfrm>
          <a:custGeom>
            <a:rect b="b" l="l" r="r" t="t"/>
            <a:pathLst>
              <a:path extrusionOk="0" h="2580318" w="8821600">
                <a:moveTo>
                  <a:pt x="0" y="0"/>
                </a:moveTo>
                <a:lnTo>
                  <a:pt x="8821600" y="0"/>
                </a:lnTo>
                <a:lnTo>
                  <a:pt x="8821600" y="2580318"/>
                </a:lnTo>
                <a:lnTo>
                  <a:pt x="0" y="258031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12"/>
          <p:cNvSpPr/>
          <p:nvPr/>
        </p:nvSpPr>
        <p:spPr>
          <a:xfrm rot="-473330">
            <a:off x="3991903" y="8618685"/>
            <a:ext cx="8821600" cy="2580318"/>
          </a:xfrm>
          <a:custGeom>
            <a:rect b="b" l="l" r="r" t="t"/>
            <a:pathLst>
              <a:path extrusionOk="0" h="2580318" w="8821600">
                <a:moveTo>
                  <a:pt x="0" y="0"/>
                </a:moveTo>
                <a:lnTo>
                  <a:pt x="8821600" y="0"/>
                </a:lnTo>
                <a:lnTo>
                  <a:pt x="8821600" y="2580318"/>
                </a:lnTo>
                <a:lnTo>
                  <a:pt x="0" y="258031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 name="Google Shape;72;p12"/>
          <p:cNvSpPr txBox="1"/>
          <p:nvPr/>
        </p:nvSpPr>
        <p:spPr>
          <a:xfrm>
            <a:off x="4107564" y="1019175"/>
            <a:ext cx="946527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9D793"/>
                </a:solidFill>
                <a:latin typeface="Lilita One"/>
                <a:ea typeface="Lilita One"/>
                <a:cs typeface="Lilita One"/>
                <a:sym typeface="Lilita One"/>
              </a:rPr>
              <a:t>Table Of Contents</a:t>
            </a:r>
            <a:endParaRPr/>
          </a:p>
        </p:txBody>
      </p:sp>
      <p:sp>
        <p:nvSpPr>
          <p:cNvPr id="73" name="Google Shape;73;p12"/>
          <p:cNvSpPr/>
          <p:nvPr/>
        </p:nvSpPr>
        <p:spPr>
          <a:xfrm>
            <a:off x="880901" y="474457"/>
            <a:ext cx="2638407" cy="1371972"/>
          </a:xfrm>
          <a:custGeom>
            <a:rect b="b" l="l" r="r" t="t"/>
            <a:pathLst>
              <a:path extrusionOk="0" h="1371972" w="2638407">
                <a:moveTo>
                  <a:pt x="0" y="0"/>
                </a:moveTo>
                <a:lnTo>
                  <a:pt x="2638407" y="0"/>
                </a:lnTo>
                <a:lnTo>
                  <a:pt x="2638407" y="1371971"/>
                </a:lnTo>
                <a:lnTo>
                  <a:pt x="0" y="137197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 name="Google Shape;74;p12"/>
          <p:cNvSpPr/>
          <p:nvPr/>
        </p:nvSpPr>
        <p:spPr>
          <a:xfrm>
            <a:off x="10381289" y="2683341"/>
            <a:ext cx="7071183" cy="7365816"/>
          </a:xfrm>
          <a:custGeom>
            <a:rect b="b" l="l" r="r" t="t"/>
            <a:pathLst>
              <a:path extrusionOk="0" h="7365816" w="7071183">
                <a:moveTo>
                  <a:pt x="0" y="0"/>
                </a:moveTo>
                <a:lnTo>
                  <a:pt x="7071183" y="0"/>
                </a:lnTo>
                <a:lnTo>
                  <a:pt x="7071183" y="7365816"/>
                </a:lnTo>
                <a:lnTo>
                  <a:pt x="0" y="736581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 name="Google Shape;75;p12"/>
          <p:cNvSpPr/>
          <p:nvPr/>
        </p:nvSpPr>
        <p:spPr>
          <a:xfrm rot="-345994">
            <a:off x="-920325" y="8961587"/>
            <a:ext cx="8649047" cy="2529846"/>
          </a:xfrm>
          <a:custGeom>
            <a:rect b="b" l="l" r="r" t="t"/>
            <a:pathLst>
              <a:path extrusionOk="0" h="2529846" w="8649047">
                <a:moveTo>
                  <a:pt x="0" y="0"/>
                </a:moveTo>
                <a:lnTo>
                  <a:pt x="8649047" y="0"/>
                </a:lnTo>
                <a:lnTo>
                  <a:pt x="8649047" y="2529847"/>
                </a:lnTo>
                <a:lnTo>
                  <a:pt x="0" y="252984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 name="Google Shape;76;p12"/>
          <p:cNvSpPr/>
          <p:nvPr/>
        </p:nvSpPr>
        <p:spPr>
          <a:xfrm>
            <a:off x="8402703" y="198730"/>
            <a:ext cx="7315200" cy="1065386"/>
          </a:xfrm>
          <a:custGeom>
            <a:rect b="b" l="l" r="r" t="t"/>
            <a:pathLst>
              <a:path extrusionOk="0" h="1065386" w="7315200">
                <a:moveTo>
                  <a:pt x="0" y="0"/>
                </a:moveTo>
                <a:lnTo>
                  <a:pt x="7315200" y="0"/>
                </a:lnTo>
                <a:lnTo>
                  <a:pt x="7315200" y="1065386"/>
                </a:lnTo>
                <a:lnTo>
                  <a:pt x="0" y="106538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 name="Google Shape;77;p12"/>
          <p:cNvSpPr/>
          <p:nvPr/>
        </p:nvSpPr>
        <p:spPr>
          <a:xfrm>
            <a:off x="14811084" y="-1759227"/>
            <a:ext cx="5779151" cy="5779151"/>
          </a:xfrm>
          <a:custGeom>
            <a:rect b="b" l="l" r="r" t="t"/>
            <a:pathLst>
              <a:path extrusionOk="0" h="5779151" w="5779151">
                <a:moveTo>
                  <a:pt x="0" y="0"/>
                </a:moveTo>
                <a:lnTo>
                  <a:pt x="5779151" y="0"/>
                </a:lnTo>
                <a:lnTo>
                  <a:pt x="5779151" y="5779152"/>
                </a:lnTo>
                <a:lnTo>
                  <a:pt x="0" y="577915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 name="Google Shape;78;p12"/>
          <p:cNvSpPr txBox="1"/>
          <p:nvPr/>
        </p:nvSpPr>
        <p:spPr>
          <a:xfrm>
            <a:off x="2403981" y="5689974"/>
            <a:ext cx="3306074"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FFFFF"/>
                </a:solidFill>
                <a:latin typeface="Tenor Sans"/>
                <a:ea typeface="Tenor Sans"/>
                <a:cs typeface="Tenor Sans"/>
                <a:sym typeface="Tenor Sans"/>
              </a:rPr>
              <a:t>Our Projects</a:t>
            </a:r>
            <a:endParaRPr/>
          </a:p>
        </p:txBody>
      </p:sp>
      <p:sp>
        <p:nvSpPr>
          <p:cNvPr id="79" name="Google Shape;79;p12"/>
          <p:cNvSpPr txBox="1"/>
          <p:nvPr/>
        </p:nvSpPr>
        <p:spPr>
          <a:xfrm>
            <a:off x="6426444" y="5642349"/>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you want to discuss. </a:t>
            </a:r>
            <a:endParaRPr/>
          </a:p>
        </p:txBody>
      </p:sp>
      <p:sp>
        <p:nvSpPr>
          <p:cNvPr id="80" name="Google Shape;80;p12"/>
          <p:cNvSpPr txBox="1"/>
          <p:nvPr/>
        </p:nvSpPr>
        <p:spPr>
          <a:xfrm>
            <a:off x="2403981" y="4019925"/>
            <a:ext cx="3306074"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FFFFF"/>
                </a:solidFill>
                <a:latin typeface="Tenor Sans"/>
                <a:ea typeface="Tenor Sans"/>
                <a:cs typeface="Tenor Sans"/>
                <a:sym typeface="Tenor Sans"/>
              </a:rPr>
              <a:t>Introduction</a:t>
            </a:r>
            <a:endParaRPr/>
          </a:p>
        </p:txBody>
      </p:sp>
      <p:sp>
        <p:nvSpPr>
          <p:cNvPr id="81" name="Google Shape;81;p12"/>
          <p:cNvSpPr txBox="1"/>
          <p:nvPr/>
        </p:nvSpPr>
        <p:spPr>
          <a:xfrm>
            <a:off x="6427516" y="3972300"/>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you want to discuss. </a:t>
            </a:r>
            <a:endParaRPr/>
          </a:p>
        </p:txBody>
      </p:sp>
      <p:sp>
        <p:nvSpPr>
          <p:cNvPr id="82" name="Google Shape;82;p12"/>
          <p:cNvSpPr txBox="1"/>
          <p:nvPr/>
        </p:nvSpPr>
        <p:spPr>
          <a:xfrm>
            <a:off x="2159779" y="7501629"/>
            <a:ext cx="3794478"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FFFFF"/>
                </a:solidFill>
                <a:latin typeface="Tenor Sans"/>
                <a:ea typeface="Tenor Sans"/>
                <a:cs typeface="Tenor Sans"/>
                <a:sym typeface="Tenor Sans"/>
              </a:rPr>
              <a:t>About Us</a:t>
            </a:r>
            <a:endParaRPr/>
          </a:p>
        </p:txBody>
      </p:sp>
      <p:sp>
        <p:nvSpPr>
          <p:cNvPr id="83" name="Google Shape;83;p12"/>
          <p:cNvSpPr txBox="1"/>
          <p:nvPr/>
        </p:nvSpPr>
        <p:spPr>
          <a:xfrm>
            <a:off x="6427516" y="7454004"/>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you want to discuss. </a:t>
            </a:r>
            <a:endParaRPr/>
          </a:p>
        </p:txBody>
      </p:sp>
      <p:sp>
        <p:nvSpPr>
          <p:cNvPr id="84" name="Google Shape;84;p12"/>
          <p:cNvSpPr txBox="1"/>
          <p:nvPr/>
        </p:nvSpPr>
        <p:spPr>
          <a:xfrm>
            <a:off x="1480144" y="3594186"/>
            <a:ext cx="412552" cy="13874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FFFFFF"/>
                </a:solidFill>
                <a:latin typeface="Lilita One"/>
                <a:ea typeface="Lilita One"/>
                <a:cs typeface="Lilita One"/>
                <a:sym typeface="Lilita One"/>
              </a:rPr>
              <a:t>1</a:t>
            </a:r>
            <a:endParaRPr/>
          </a:p>
        </p:txBody>
      </p:sp>
      <p:sp>
        <p:nvSpPr>
          <p:cNvPr id="85" name="Google Shape;85;p12"/>
          <p:cNvSpPr txBox="1"/>
          <p:nvPr/>
        </p:nvSpPr>
        <p:spPr>
          <a:xfrm>
            <a:off x="1418649" y="5264236"/>
            <a:ext cx="533400" cy="13874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FFFFFF"/>
                </a:solidFill>
                <a:latin typeface="Lilita One"/>
                <a:ea typeface="Lilita One"/>
                <a:cs typeface="Lilita One"/>
                <a:sym typeface="Lilita One"/>
              </a:rPr>
              <a:t>2</a:t>
            </a:r>
            <a:endParaRPr/>
          </a:p>
        </p:txBody>
      </p:sp>
      <p:sp>
        <p:nvSpPr>
          <p:cNvPr id="86" name="Google Shape;86;p12"/>
          <p:cNvSpPr txBox="1"/>
          <p:nvPr/>
        </p:nvSpPr>
        <p:spPr>
          <a:xfrm>
            <a:off x="1479073" y="7004078"/>
            <a:ext cx="536496" cy="13874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FFFFFF"/>
                </a:solidFill>
                <a:latin typeface="Lilita One"/>
                <a:ea typeface="Lilita One"/>
                <a:cs typeface="Lilita One"/>
                <a:sym typeface="Lilita One"/>
              </a:rPr>
              <a:t>3</a:t>
            </a:r>
            <a:endParaRPr/>
          </a:p>
        </p:txBody>
      </p:sp>
      <p:sp>
        <p:nvSpPr>
          <p:cNvPr id="87" name="Google Shape;87;p12"/>
          <p:cNvSpPr/>
          <p:nvPr/>
        </p:nvSpPr>
        <p:spPr>
          <a:xfrm>
            <a:off x="-4446174" y="1991619"/>
            <a:ext cx="7315200" cy="1065386"/>
          </a:xfrm>
          <a:custGeom>
            <a:rect b="b" l="l" r="r" t="t"/>
            <a:pathLst>
              <a:path extrusionOk="0" h="1065386" w="7315200">
                <a:moveTo>
                  <a:pt x="0" y="0"/>
                </a:moveTo>
                <a:lnTo>
                  <a:pt x="7315200" y="0"/>
                </a:lnTo>
                <a:lnTo>
                  <a:pt x="7315200" y="1065386"/>
                </a:lnTo>
                <a:lnTo>
                  <a:pt x="0" y="106538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 name="Google Shape;88;p12"/>
          <p:cNvSpPr/>
          <p:nvPr/>
        </p:nvSpPr>
        <p:spPr>
          <a:xfrm rot="4028595">
            <a:off x="464306" y="-3081308"/>
            <a:ext cx="7315200" cy="1065386"/>
          </a:xfrm>
          <a:custGeom>
            <a:rect b="b" l="l" r="r" t="t"/>
            <a:pathLst>
              <a:path extrusionOk="0" h="1065386" w="7315200">
                <a:moveTo>
                  <a:pt x="0" y="0"/>
                </a:moveTo>
                <a:lnTo>
                  <a:pt x="7315200" y="0"/>
                </a:lnTo>
                <a:lnTo>
                  <a:pt x="7315200" y="1065387"/>
                </a:lnTo>
                <a:lnTo>
                  <a:pt x="0" y="106538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92" name="Shape 92"/>
        <p:cNvGrpSpPr/>
        <p:nvPr/>
      </p:nvGrpSpPr>
      <p:grpSpPr>
        <a:xfrm>
          <a:off x="0" y="0"/>
          <a:ext cx="0" cy="0"/>
          <a:chOff x="0" y="0"/>
          <a:chExt cx="0" cy="0"/>
        </a:xfrm>
      </p:grpSpPr>
      <p:sp>
        <p:nvSpPr>
          <p:cNvPr id="93" name="Google Shape;93;p13"/>
          <p:cNvSpPr/>
          <p:nvPr/>
        </p:nvSpPr>
        <p:spPr>
          <a:xfrm>
            <a:off x="7595429" y="1203749"/>
            <a:ext cx="11307628" cy="9190018"/>
          </a:xfrm>
          <a:custGeom>
            <a:rect b="b" l="l" r="r" t="t"/>
            <a:pathLst>
              <a:path extrusionOk="0" h="9190018" w="11307628">
                <a:moveTo>
                  <a:pt x="0" y="0"/>
                </a:moveTo>
                <a:lnTo>
                  <a:pt x="11307628" y="0"/>
                </a:lnTo>
                <a:lnTo>
                  <a:pt x="11307628" y="9190018"/>
                </a:lnTo>
                <a:lnTo>
                  <a:pt x="0" y="919001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13"/>
          <p:cNvSpPr/>
          <p:nvPr/>
        </p:nvSpPr>
        <p:spPr>
          <a:xfrm>
            <a:off x="2941353" y="2061552"/>
            <a:ext cx="3086100" cy="30861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
            <a:solidFill>
              <a:srgbClr val="F9D793"/>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 name="Google Shape;95;p13"/>
          <p:cNvSpPr txBox="1"/>
          <p:nvPr/>
        </p:nvSpPr>
        <p:spPr>
          <a:xfrm>
            <a:off x="3206046" y="1523504"/>
            <a:ext cx="2507456" cy="26882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13"/>
          <p:cNvSpPr/>
          <p:nvPr/>
        </p:nvSpPr>
        <p:spPr>
          <a:xfrm>
            <a:off x="8368389" y="1028700"/>
            <a:ext cx="667250" cy="649224"/>
          </a:xfrm>
          <a:custGeom>
            <a:rect b="b" l="l" r="r" t="t"/>
            <a:pathLst>
              <a:path extrusionOk="0" h="652692" w="667250">
                <a:moveTo>
                  <a:pt x="0" y="0"/>
                </a:moveTo>
                <a:lnTo>
                  <a:pt x="667249" y="0"/>
                </a:lnTo>
                <a:lnTo>
                  <a:pt x="667249" y="652692"/>
                </a:lnTo>
                <a:lnTo>
                  <a:pt x="0" y="65269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13"/>
          <p:cNvSpPr/>
          <p:nvPr/>
        </p:nvSpPr>
        <p:spPr>
          <a:xfrm>
            <a:off x="480332" y="405554"/>
            <a:ext cx="548368" cy="623146"/>
          </a:xfrm>
          <a:custGeom>
            <a:rect b="b" l="l" r="r" t="t"/>
            <a:pathLst>
              <a:path extrusionOk="0" h="623146" w="548368">
                <a:moveTo>
                  <a:pt x="0" y="0"/>
                </a:moveTo>
                <a:lnTo>
                  <a:pt x="548368" y="0"/>
                </a:lnTo>
                <a:lnTo>
                  <a:pt x="548368" y="623146"/>
                </a:lnTo>
                <a:lnTo>
                  <a:pt x="0" y="6231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 name="Google Shape;98;p13"/>
          <p:cNvSpPr/>
          <p:nvPr/>
        </p:nvSpPr>
        <p:spPr>
          <a:xfrm>
            <a:off x="831765" y="8263150"/>
            <a:ext cx="687321" cy="672325"/>
          </a:xfrm>
          <a:custGeom>
            <a:rect b="b" l="l" r="r" t="t"/>
            <a:pathLst>
              <a:path extrusionOk="0" h="672325" w="687321">
                <a:moveTo>
                  <a:pt x="0" y="0"/>
                </a:moveTo>
                <a:lnTo>
                  <a:pt x="687321" y="0"/>
                </a:lnTo>
                <a:lnTo>
                  <a:pt x="687321" y="672325"/>
                </a:lnTo>
                <a:lnTo>
                  <a:pt x="0" y="67232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13"/>
          <p:cNvSpPr/>
          <p:nvPr/>
        </p:nvSpPr>
        <p:spPr>
          <a:xfrm>
            <a:off x="6813072" y="8655982"/>
            <a:ext cx="411505" cy="467619"/>
          </a:xfrm>
          <a:custGeom>
            <a:rect b="b" l="l" r="r" t="t"/>
            <a:pathLst>
              <a:path extrusionOk="0" h="467619" w="411505">
                <a:moveTo>
                  <a:pt x="0" y="0"/>
                </a:moveTo>
                <a:lnTo>
                  <a:pt x="411505" y="0"/>
                </a:lnTo>
                <a:lnTo>
                  <a:pt x="411505" y="467619"/>
                </a:lnTo>
                <a:lnTo>
                  <a:pt x="0" y="46761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13"/>
          <p:cNvSpPr/>
          <p:nvPr/>
        </p:nvSpPr>
        <p:spPr>
          <a:xfrm>
            <a:off x="16645627" y="209379"/>
            <a:ext cx="1227346" cy="1200568"/>
          </a:xfrm>
          <a:custGeom>
            <a:rect b="b" l="l" r="r" t="t"/>
            <a:pathLst>
              <a:path extrusionOk="0" h="1200568" w="1227346">
                <a:moveTo>
                  <a:pt x="0" y="0"/>
                </a:moveTo>
                <a:lnTo>
                  <a:pt x="1227346" y="0"/>
                </a:lnTo>
                <a:lnTo>
                  <a:pt x="1227346" y="1200568"/>
                </a:lnTo>
                <a:lnTo>
                  <a:pt x="0" y="120056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13"/>
          <p:cNvSpPr/>
          <p:nvPr/>
        </p:nvSpPr>
        <p:spPr>
          <a:xfrm>
            <a:off x="1724788" y="717127"/>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13"/>
          <p:cNvSpPr txBox="1"/>
          <p:nvPr/>
        </p:nvSpPr>
        <p:spPr>
          <a:xfrm>
            <a:off x="1028700" y="6964311"/>
            <a:ext cx="73398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499" u="none">
                <a:solidFill>
                  <a:srgbClr val="FFFFFF"/>
                </a:solidFill>
                <a:latin typeface="Text Me One"/>
                <a:ea typeface="Text Me One"/>
                <a:cs typeface="Text Me One"/>
                <a:sym typeface="Text Me One"/>
              </a:rPr>
              <a:t>Elaborate on what you </a:t>
            </a:r>
            <a:endParaRPr/>
          </a:p>
          <a:p>
            <a:pPr indent="0" lvl="0" marL="0" marR="0" rtl="0" algn="ctr">
              <a:lnSpc>
                <a:spcPct val="100000"/>
              </a:lnSpc>
              <a:spcBef>
                <a:spcPts val="0"/>
              </a:spcBef>
              <a:spcAft>
                <a:spcPts val="0"/>
              </a:spcAft>
              <a:buNone/>
            </a:pPr>
            <a:r>
              <a:rPr lang="en-US" sz="3499" u="none">
                <a:solidFill>
                  <a:srgbClr val="FFFFFF"/>
                </a:solidFill>
                <a:latin typeface="Text Me One"/>
                <a:ea typeface="Text Me One"/>
                <a:cs typeface="Text Me One"/>
                <a:sym typeface="Text Me One"/>
              </a:rPr>
              <a:t>want to discuss. </a:t>
            </a:r>
            <a:endParaRPr/>
          </a:p>
        </p:txBody>
      </p:sp>
      <p:sp>
        <p:nvSpPr>
          <p:cNvPr id="103" name="Google Shape;103;p13"/>
          <p:cNvSpPr txBox="1"/>
          <p:nvPr/>
        </p:nvSpPr>
        <p:spPr>
          <a:xfrm>
            <a:off x="1519086" y="5394430"/>
            <a:ext cx="7378075" cy="13811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9000">
                <a:solidFill>
                  <a:srgbClr val="F9D793"/>
                </a:solidFill>
                <a:latin typeface="Lilita One"/>
                <a:ea typeface="Lilita One"/>
                <a:cs typeface="Lilita One"/>
                <a:sym typeface="Lilita One"/>
              </a:rPr>
              <a:t>Introduction</a:t>
            </a:r>
            <a:endParaRPr/>
          </a:p>
        </p:txBody>
      </p:sp>
      <p:sp>
        <p:nvSpPr>
          <p:cNvPr id="104" name="Google Shape;104;p13"/>
          <p:cNvSpPr/>
          <p:nvPr/>
        </p:nvSpPr>
        <p:spPr>
          <a:xfrm>
            <a:off x="1324119" y="3793368"/>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13"/>
          <p:cNvSpPr/>
          <p:nvPr/>
        </p:nvSpPr>
        <p:spPr>
          <a:xfrm>
            <a:off x="4580032" y="9478767"/>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 name="Google Shape;106;p13"/>
          <p:cNvSpPr/>
          <p:nvPr/>
        </p:nvSpPr>
        <p:spPr>
          <a:xfrm>
            <a:off x="18050975" y="1681392"/>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13"/>
          <p:cNvSpPr/>
          <p:nvPr/>
        </p:nvSpPr>
        <p:spPr>
          <a:xfrm>
            <a:off x="6781800" y="480102"/>
            <a:ext cx="237025" cy="237025"/>
          </a:xfrm>
          <a:custGeom>
            <a:rect b="b" l="l" r="r" t="t"/>
            <a:pathLst>
              <a:path extrusionOk="0" h="237025" w="237025">
                <a:moveTo>
                  <a:pt x="0" y="0"/>
                </a:moveTo>
                <a:lnTo>
                  <a:pt x="237025" y="0"/>
                </a:lnTo>
                <a:lnTo>
                  <a:pt x="237025" y="237024"/>
                </a:lnTo>
                <a:lnTo>
                  <a:pt x="0" y="23702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13"/>
          <p:cNvSpPr/>
          <p:nvPr/>
        </p:nvSpPr>
        <p:spPr>
          <a:xfrm>
            <a:off x="15051875" y="2262595"/>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13"/>
          <p:cNvSpPr txBox="1"/>
          <p:nvPr/>
        </p:nvSpPr>
        <p:spPr>
          <a:xfrm>
            <a:off x="4235693" y="2847816"/>
            <a:ext cx="412517" cy="131420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chemeClr val="lt1"/>
                </a:solidFill>
                <a:latin typeface="Lilita One"/>
                <a:ea typeface="Lilita One"/>
                <a:cs typeface="Lilita One"/>
                <a:sym typeface="Lilita One"/>
              </a:rPr>
              <a:t>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113" name="Shape 113"/>
        <p:cNvGrpSpPr/>
        <p:nvPr/>
      </p:nvGrpSpPr>
      <p:grpSpPr>
        <a:xfrm>
          <a:off x="0" y="0"/>
          <a:ext cx="0" cy="0"/>
          <a:chOff x="0" y="0"/>
          <a:chExt cx="0" cy="0"/>
        </a:xfrm>
      </p:grpSpPr>
      <p:sp>
        <p:nvSpPr>
          <p:cNvPr id="114" name="Google Shape;114;p14"/>
          <p:cNvSpPr/>
          <p:nvPr/>
        </p:nvSpPr>
        <p:spPr>
          <a:xfrm>
            <a:off x="6670507" y="5291319"/>
            <a:ext cx="13383132" cy="13433508"/>
          </a:xfrm>
          <a:custGeom>
            <a:rect b="b" l="l" r="r" t="t"/>
            <a:pathLst>
              <a:path extrusionOk="0" h="13433508" w="13383132">
                <a:moveTo>
                  <a:pt x="0" y="0"/>
                </a:moveTo>
                <a:lnTo>
                  <a:pt x="13383132" y="0"/>
                </a:lnTo>
                <a:lnTo>
                  <a:pt x="13383132" y="13433508"/>
                </a:lnTo>
                <a:lnTo>
                  <a:pt x="0" y="1343350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14"/>
          <p:cNvSpPr/>
          <p:nvPr/>
        </p:nvSpPr>
        <p:spPr>
          <a:xfrm>
            <a:off x="8867909" y="1512931"/>
            <a:ext cx="8676882" cy="7556776"/>
          </a:xfrm>
          <a:custGeom>
            <a:rect b="b" l="l" r="r" t="t"/>
            <a:pathLst>
              <a:path extrusionOk="0" h="7556776" w="8676882">
                <a:moveTo>
                  <a:pt x="0" y="0"/>
                </a:moveTo>
                <a:lnTo>
                  <a:pt x="8676882" y="0"/>
                </a:lnTo>
                <a:lnTo>
                  <a:pt x="8676882" y="7556776"/>
                </a:lnTo>
                <a:lnTo>
                  <a:pt x="0" y="755677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 name="Google Shape;116;p14"/>
          <p:cNvSpPr txBox="1"/>
          <p:nvPr/>
        </p:nvSpPr>
        <p:spPr>
          <a:xfrm>
            <a:off x="1028700" y="1887796"/>
            <a:ext cx="64722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solidFill>
                  <a:srgbClr val="F9D793"/>
                </a:solidFill>
                <a:latin typeface="Lilita One"/>
                <a:ea typeface="Lilita One"/>
                <a:cs typeface="Lilita One"/>
                <a:sym typeface="Lilita One"/>
              </a:rPr>
              <a:t>Welcome To Presentation</a:t>
            </a:r>
            <a:endParaRPr/>
          </a:p>
        </p:txBody>
      </p:sp>
      <p:sp>
        <p:nvSpPr>
          <p:cNvPr id="117" name="Google Shape;117;p14"/>
          <p:cNvSpPr txBox="1"/>
          <p:nvPr/>
        </p:nvSpPr>
        <p:spPr>
          <a:xfrm>
            <a:off x="1220981" y="5126296"/>
            <a:ext cx="6087600" cy="215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500">
                <a:solidFill>
                  <a:srgbClr val="FFFFFF"/>
                </a:solidFill>
                <a:latin typeface="Text Me One"/>
                <a:ea typeface="Text Me One"/>
                <a:cs typeface="Text Me One"/>
                <a:sym typeface="Text Me One"/>
              </a:rPr>
              <a:t>I'm Rain, and I'll be sharing with you my beautiful ideas. Follow me at @reallygreatsite to learn more. </a:t>
            </a:r>
            <a:endParaRPr/>
          </a:p>
        </p:txBody>
      </p:sp>
      <p:sp>
        <p:nvSpPr>
          <p:cNvPr id="118" name="Google Shape;118;p14"/>
          <p:cNvSpPr/>
          <p:nvPr/>
        </p:nvSpPr>
        <p:spPr>
          <a:xfrm>
            <a:off x="2873345" y="701897"/>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 name="Google Shape;119;p14"/>
          <p:cNvSpPr/>
          <p:nvPr/>
        </p:nvSpPr>
        <p:spPr>
          <a:xfrm>
            <a:off x="13362073" y="486640"/>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 name="Google Shape;120;p14"/>
          <p:cNvSpPr/>
          <p:nvPr/>
        </p:nvSpPr>
        <p:spPr>
          <a:xfrm>
            <a:off x="8354764" y="4453882"/>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 name="Google Shape;121;p14"/>
          <p:cNvSpPr/>
          <p:nvPr/>
        </p:nvSpPr>
        <p:spPr>
          <a:xfrm>
            <a:off x="17259300" y="1384176"/>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14"/>
          <p:cNvSpPr/>
          <p:nvPr/>
        </p:nvSpPr>
        <p:spPr>
          <a:xfrm>
            <a:off x="1813393" y="8045666"/>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126" name="Shape 126"/>
        <p:cNvGrpSpPr/>
        <p:nvPr/>
      </p:nvGrpSpPr>
      <p:grpSpPr>
        <a:xfrm>
          <a:off x="0" y="0"/>
          <a:ext cx="0" cy="0"/>
          <a:chOff x="0" y="0"/>
          <a:chExt cx="0" cy="0"/>
        </a:xfrm>
      </p:grpSpPr>
      <p:sp>
        <p:nvSpPr>
          <p:cNvPr id="127" name="Google Shape;127;p15"/>
          <p:cNvSpPr/>
          <p:nvPr/>
        </p:nvSpPr>
        <p:spPr>
          <a:xfrm rot="-5765399">
            <a:off x="371175" y="439217"/>
            <a:ext cx="1315049" cy="1178967"/>
          </a:xfrm>
          <a:custGeom>
            <a:rect b="b" l="l" r="r" t="t"/>
            <a:pathLst>
              <a:path extrusionOk="0" h="1178967" w="1315049">
                <a:moveTo>
                  <a:pt x="0" y="0"/>
                </a:moveTo>
                <a:lnTo>
                  <a:pt x="1315050" y="0"/>
                </a:lnTo>
                <a:lnTo>
                  <a:pt x="1315050" y="1178966"/>
                </a:lnTo>
                <a:lnTo>
                  <a:pt x="0" y="117896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p15"/>
          <p:cNvSpPr/>
          <p:nvPr/>
        </p:nvSpPr>
        <p:spPr>
          <a:xfrm rot="-556962">
            <a:off x="7956534" y="3507821"/>
            <a:ext cx="2273129" cy="2037903"/>
          </a:xfrm>
          <a:custGeom>
            <a:rect b="b" l="l" r="r" t="t"/>
            <a:pathLst>
              <a:path extrusionOk="0" h="2037903" w="2273129">
                <a:moveTo>
                  <a:pt x="0" y="0"/>
                </a:moveTo>
                <a:lnTo>
                  <a:pt x="2273129" y="0"/>
                </a:lnTo>
                <a:lnTo>
                  <a:pt x="2273129" y="2037903"/>
                </a:lnTo>
                <a:lnTo>
                  <a:pt x="0" y="203790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15"/>
          <p:cNvSpPr/>
          <p:nvPr/>
        </p:nvSpPr>
        <p:spPr>
          <a:xfrm>
            <a:off x="1631406" y="3653566"/>
            <a:ext cx="548368" cy="623146"/>
          </a:xfrm>
          <a:custGeom>
            <a:rect b="b" l="l" r="r" t="t"/>
            <a:pathLst>
              <a:path extrusionOk="0" h="623146" w="548368">
                <a:moveTo>
                  <a:pt x="0" y="0"/>
                </a:moveTo>
                <a:lnTo>
                  <a:pt x="548369" y="0"/>
                </a:lnTo>
                <a:lnTo>
                  <a:pt x="548369" y="623146"/>
                </a:lnTo>
                <a:lnTo>
                  <a:pt x="0" y="6231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15"/>
          <p:cNvSpPr/>
          <p:nvPr/>
        </p:nvSpPr>
        <p:spPr>
          <a:xfrm>
            <a:off x="2061261" y="5773264"/>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15"/>
          <p:cNvSpPr/>
          <p:nvPr/>
        </p:nvSpPr>
        <p:spPr>
          <a:xfrm>
            <a:off x="9361979" y="896873"/>
            <a:ext cx="548368" cy="623146"/>
          </a:xfrm>
          <a:custGeom>
            <a:rect b="b" l="l" r="r" t="t"/>
            <a:pathLst>
              <a:path extrusionOk="0" h="623146" w="548368">
                <a:moveTo>
                  <a:pt x="0" y="0"/>
                </a:moveTo>
                <a:lnTo>
                  <a:pt x="548368" y="0"/>
                </a:lnTo>
                <a:lnTo>
                  <a:pt x="548368" y="623146"/>
                </a:lnTo>
                <a:lnTo>
                  <a:pt x="0" y="6231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 name="Google Shape;132;p15"/>
          <p:cNvSpPr/>
          <p:nvPr/>
        </p:nvSpPr>
        <p:spPr>
          <a:xfrm>
            <a:off x="9206307" y="8545150"/>
            <a:ext cx="548368" cy="623146"/>
          </a:xfrm>
          <a:custGeom>
            <a:rect b="b" l="l" r="r" t="t"/>
            <a:pathLst>
              <a:path extrusionOk="0" h="623146" w="548368">
                <a:moveTo>
                  <a:pt x="0" y="0"/>
                </a:moveTo>
                <a:lnTo>
                  <a:pt x="548369" y="0"/>
                </a:lnTo>
                <a:lnTo>
                  <a:pt x="548369" y="623146"/>
                </a:lnTo>
                <a:lnTo>
                  <a:pt x="0" y="6231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p15"/>
          <p:cNvSpPr/>
          <p:nvPr/>
        </p:nvSpPr>
        <p:spPr>
          <a:xfrm>
            <a:off x="1219224" y="8057732"/>
            <a:ext cx="1227346" cy="1200568"/>
          </a:xfrm>
          <a:custGeom>
            <a:rect b="b" l="l" r="r" t="t"/>
            <a:pathLst>
              <a:path extrusionOk="0" h="1200568" w="1227346">
                <a:moveTo>
                  <a:pt x="0" y="0"/>
                </a:moveTo>
                <a:lnTo>
                  <a:pt x="1227346" y="0"/>
                </a:lnTo>
                <a:lnTo>
                  <a:pt x="1227346" y="1200567"/>
                </a:lnTo>
                <a:lnTo>
                  <a:pt x="0" y="120056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 name="Google Shape;134;p15"/>
          <p:cNvSpPr/>
          <p:nvPr/>
        </p:nvSpPr>
        <p:spPr>
          <a:xfrm>
            <a:off x="6158924" y="659848"/>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 name="Google Shape;135;p15"/>
          <p:cNvSpPr/>
          <p:nvPr/>
        </p:nvSpPr>
        <p:spPr>
          <a:xfrm>
            <a:off x="6291203" y="9258300"/>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 name="Google Shape;136;p15"/>
          <p:cNvSpPr/>
          <p:nvPr/>
        </p:nvSpPr>
        <p:spPr>
          <a:xfrm>
            <a:off x="9361979" y="7011920"/>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 name="Google Shape;137;p15"/>
          <p:cNvSpPr txBox="1"/>
          <p:nvPr/>
        </p:nvSpPr>
        <p:spPr>
          <a:xfrm>
            <a:off x="1259771" y="1019175"/>
            <a:ext cx="822072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9D793"/>
                </a:solidFill>
                <a:latin typeface="Lilita One"/>
                <a:ea typeface="Lilita One"/>
                <a:cs typeface="Lilita One"/>
                <a:sym typeface="Lilita One"/>
              </a:rPr>
              <a:t>Our Company</a:t>
            </a:r>
            <a:endParaRPr/>
          </a:p>
        </p:txBody>
      </p:sp>
      <p:sp>
        <p:nvSpPr>
          <p:cNvPr id="138" name="Google Shape;138;p15"/>
          <p:cNvSpPr txBox="1"/>
          <p:nvPr/>
        </p:nvSpPr>
        <p:spPr>
          <a:xfrm>
            <a:off x="3312034" y="6217916"/>
            <a:ext cx="4584125" cy="520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Tenor Sans"/>
                <a:ea typeface="Tenor Sans"/>
                <a:cs typeface="Tenor Sans"/>
                <a:sym typeface="Tenor Sans"/>
              </a:rPr>
              <a:t>What we do? </a:t>
            </a:r>
            <a:endParaRPr/>
          </a:p>
        </p:txBody>
      </p:sp>
      <p:sp>
        <p:nvSpPr>
          <p:cNvPr id="139" name="Google Shape;139;p15"/>
          <p:cNvSpPr txBox="1"/>
          <p:nvPr/>
        </p:nvSpPr>
        <p:spPr>
          <a:xfrm>
            <a:off x="3312034" y="3524614"/>
            <a:ext cx="4584125" cy="520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Tenor Sans"/>
                <a:ea typeface="Tenor Sans"/>
                <a:cs typeface="Tenor Sans"/>
                <a:sym typeface="Tenor Sans"/>
              </a:rPr>
              <a:t>Who we are?</a:t>
            </a:r>
            <a:endParaRPr/>
          </a:p>
        </p:txBody>
      </p:sp>
      <p:sp>
        <p:nvSpPr>
          <p:cNvPr id="140" name="Google Shape;140;p15"/>
          <p:cNvSpPr txBox="1"/>
          <p:nvPr/>
        </p:nvSpPr>
        <p:spPr>
          <a:xfrm>
            <a:off x="3312034" y="4318635"/>
            <a:ext cx="45841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u="none">
                <a:solidFill>
                  <a:srgbClr val="FFFFFF"/>
                </a:solidFill>
                <a:latin typeface="Text Me One"/>
                <a:ea typeface="Text Me One"/>
                <a:cs typeface="Text Me One"/>
                <a:sym typeface="Text Me One"/>
              </a:rPr>
              <a:t>Briefly elaborate on what you want to discuss. </a:t>
            </a:r>
            <a:endParaRPr/>
          </a:p>
        </p:txBody>
      </p:sp>
      <p:sp>
        <p:nvSpPr>
          <p:cNvPr id="141" name="Google Shape;141;p15"/>
          <p:cNvSpPr txBox="1"/>
          <p:nvPr/>
        </p:nvSpPr>
        <p:spPr>
          <a:xfrm>
            <a:off x="3312034" y="7011920"/>
            <a:ext cx="45841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u="none">
                <a:solidFill>
                  <a:srgbClr val="FFFFFF"/>
                </a:solidFill>
                <a:latin typeface="Text Me One"/>
                <a:ea typeface="Text Me One"/>
                <a:cs typeface="Text Me One"/>
                <a:sym typeface="Text Me One"/>
              </a:rPr>
              <a:t>Briefly elaborate on what you want to discuss. </a:t>
            </a:r>
            <a:endParaRPr/>
          </a:p>
        </p:txBody>
      </p:sp>
      <p:pic>
        <p:nvPicPr>
          <p:cNvPr id="142" name="Google Shape;142;p15"/>
          <p:cNvPicPr preferRelativeResize="0"/>
          <p:nvPr/>
        </p:nvPicPr>
        <p:blipFill>
          <a:blip r:embed="rId7">
            <a:alphaModFix/>
          </a:blip>
          <a:stretch>
            <a:fillRect/>
          </a:stretch>
        </p:blipFill>
        <p:spPr>
          <a:xfrm>
            <a:off x="10692292" y="1103561"/>
            <a:ext cx="6227927" cy="8315566"/>
          </a:xfrm>
          <a:prstGeom prst="rect">
            <a:avLst/>
          </a:prstGeom>
          <a:noFill/>
          <a:ln>
            <a:noFill/>
          </a:ln>
        </p:spPr>
      </p:pic>
      <p:sp>
        <p:nvSpPr>
          <p:cNvPr id="143" name="Google Shape;143;p15"/>
          <p:cNvSpPr/>
          <p:nvPr/>
        </p:nvSpPr>
        <p:spPr>
          <a:xfrm>
            <a:off x="16340827" y="466068"/>
            <a:ext cx="1227346" cy="1200568"/>
          </a:xfrm>
          <a:custGeom>
            <a:rect b="b" l="l" r="r" t="t"/>
            <a:pathLst>
              <a:path extrusionOk="0" h="1200568" w="1227346">
                <a:moveTo>
                  <a:pt x="0" y="0"/>
                </a:moveTo>
                <a:lnTo>
                  <a:pt x="1227346" y="0"/>
                </a:lnTo>
                <a:lnTo>
                  <a:pt x="1227346" y="1200568"/>
                </a:lnTo>
                <a:lnTo>
                  <a:pt x="0" y="120056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147" name="Shape 147"/>
        <p:cNvGrpSpPr/>
        <p:nvPr/>
      </p:nvGrpSpPr>
      <p:grpSpPr>
        <a:xfrm>
          <a:off x="0" y="0"/>
          <a:ext cx="0" cy="0"/>
          <a:chOff x="0" y="0"/>
          <a:chExt cx="0" cy="0"/>
        </a:xfrm>
      </p:grpSpPr>
      <p:sp>
        <p:nvSpPr>
          <p:cNvPr id="148" name="Google Shape;148;p16"/>
          <p:cNvSpPr/>
          <p:nvPr/>
        </p:nvSpPr>
        <p:spPr>
          <a:xfrm>
            <a:off x="-1447800" y="2578005"/>
            <a:ext cx="13651414" cy="8761726"/>
          </a:xfrm>
          <a:custGeom>
            <a:rect b="b" l="l" r="r" t="t"/>
            <a:pathLst>
              <a:path extrusionOk="0" h="8761726" w="13651414">
                <a:moveTo>
                  <a:pt x="0" y="0"/>
                </a:moveTo>
                <a:lnTo>
                  <a:pt x="13651414" y="0"/>
                </a:lnTo>
                <a:lnTo>
                  <a:pt x="13651414" y="8761726"/>
                </a:lnTo>
                <a:lnTo>
                  <a:pt x="0" y="876172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16"/>
          <p:cNvSpPr/>
          <p:nvPr/>
        </p:nvSpPr>
        <p:spPr>
          <a:xfrm>
            <a:off x="2833717" y="2578005"/>
            <a:ext cx="550123" cy="550123"/>
          </a:xfrm>
          <a:custGeom>
            <a:rect b="b" l="l" r="r" t="t"/>
            <a:pathLst>
              <a:path extrusionOk="0" h="550123" w="550123">
                <a:moveTo>
                  <a:pt x="0" y="0"/>
                </a:moveTo>
                <a:lnTo>
                  <a:pt x="550124" y="0"/>
                </a:lnTo>
                <a:lnTo>
                  <a:pt x="550124" y="550124"/>
                </a:lnTo>
                <a:lnTo>
                  <a:pt x="0" y="55012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 name="Google Shape;150;p16"/>
          <p:cNvSpPr/>
          <p:nvPr/>
        </p:nvSpPr>
        <p:spPr>
          <a:xfrm>
            <a:off x="6616760" y="823205"/>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 name="Google Shape;151;p16"/>
          <p:cNvSpPr/>
          <p:nvPr/>
        </p:nvSpPr>
        <p:spPr>
          <a:xfrm>
            <a:off x="8974529" y="3484088"/>
            <a:ext cx="550123" cy="550123"/>
          </a:xfrm>
          <a:custGeom>
            <a:rect b="b" l="l" r="r" t="t"/>
            <a:pathLst>
              <a:path extrusionOk="0" h="550123" w="550123">
                <a:moveTo>
                  <a:pt x="0" y="0"/>
                </a:moveTo>
                <a:lnTo>
                  <a:pt x="550123" y="0"/>
                </a:lnTo>
                <a:lnTo>
                  <a:pt x="550123" y="550123"/>
                </a:lnTo>
                <a:lnTo>
                  <a:pt x="0" y="55012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 name="Google Shape;152;p16"/>
          <p:cNvSpPr/>
          <p:nvPr/>
        </p:nvSpPr>
        <p:spPr>
          <a:xfrm>
            <a:off x="16709177" y="5701071"/>
            <a:ext cx="550123" cy="550123"/>
          </a:xfrm>
          <a:custGeom>
            <a:rect b="b" l="l" r="r" t="t"/>
            <a:pathLst>
              <a:path extrusionOk="0" h="550123" w="550123">
                <a:moveTo>
                  <a:pt x="0" y="0"/>
                </a:moveTo>
                <a:lnTo>
                  <a:pt x="550123" y="0"/>
                </a:lnTo>
                <a:lnTo>
                  <a:pt x="550123" y="550124"/>
                </a:lnTo>
                <a:lnTo>
                  <a:pt x="0" y="55012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16"/>
          <p:cNvSpPr txBox="1"/>
          <p:nvPr/>
        </p:nvSpPr>
        <p:spPr>
          <a:xfrm>
            <a:off x="13647942" y="2995122"/>
            <a:ext cx="2132545" cy="520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Tenor Sans"/>
                <a:ea typeface="Tenor Sans"/>
                <a:cs typeface="Tenor Sans"/>
                <a:sym typeface="Tenor Sans"/>
              </a:rPr>
              <a:t>Mission</a:t>
            </a:r>
            <a:endParaRPr/>
          </a:p>
        </p:txBody>
      </p:sp>
      <p:sp>
        <p:nvSpPr>
          <p:cNvPr id="154" name="Google Shape;154;p16"/>
          <p:cNvSpPr txBox="1"/>
          <p:nvPr/>
        </p:nvSpPr>
        <p:spPr>
          <a:xfrm>
            <a:off x="12422152" y="3757378"/>
            <a:ext cx="4584125" cy="4057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FFFFFF"/>
                </a:solidFill>
                <a:latin typeface="Text Me One"/>
                <a:ea typeface="Text Me One"/>
                <a:cs typeface="Text Me One"/>
                <a:sym typeface="Text Me One"/>
              </a:rPr>
              <a:t>Enter your grand vision statement!</a:t>
            </a:r>
            <a:endParaRPr/>
          </a:p>
        </p:txBody>
      </p:sp>
      <p:sp>
        <p:nvSpPr>
          <p:cNvPr id="155" name="Google Shape;155;p16"/>
          <p:cNvSpPr txBox="1"/>
          <p:nvPr/>
        </p:nvSpPr>
        <p:spPr>
          <a:xfrm>
            <a:off x="13792152" y="7561045"/>
            <a:ext cx="1844124" cy="520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Tenor Sans"/>
                <a:ea typeface="Tenor Sans"/>
                <a:cs typeface="Tenor Sans"/>
                <a:sym typeface="Tenor Sans"/>
              </a:rPr>
              <a:t>Vision</a:t>
            </a:r>
            <a:endParaRPr/>
          </a:p>
        </p:txBody>
      </p:sp>
      <p:sp>
        <p:nvSpPr>
          <p:cNvPr id="156" name="Google Shape;156;p16"/>
          <p:cNvSpPr txBox="1"/>
          <p:nvPr/>
        </p:nvSpPr>
        <p:spPr>
          <a:xfrm>
            <a:off x="12422152" y="8232479"/>
            <a:ext cx="4584125" cy="4057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FFFFFF"/>
                </a:solidFill>
                <a:latin typeface="Text Me One"/>
                <a:ea typeface="Text Me One"/>
                <a:cs typeface="Text Me One"/>
                <a:sym typeface="Text Me One"/>
              </a:rPr>
              <a:t>Enter your grand vision statement!</a:t>
            </a:r>
            <a:endParaRPr/>
          </a:p>
        </p:txBody>
      </p:sp>
      <p:sp>
        <p:nvSpPr>
          <p:cNvPr id="157" name="Google Shape;157;p16"/>
          <p:cNvSpPr/>
          <p:nvPr/>
        </p:nvSpPr>
        <p:spPr>
          <a:xfrm>
            <a:off x="13430316" y="823205"/>
            <a:ext cx="2205961" cy="2205961"/>
          </a:xfrm>
          <a:custGeom>
            <a:rect b="b" l="l" r="r" t="t"/>
            <a:pathLst>
              <a:path extrusionOk="0" h="2205961" w="2205961">
                <a:moveTo>
                  <a:pt x="0" y="0"/>
                </a:moveTo>
                <a:lnTo>
                  <a:pt x="2205960" y="0"/>
                </a:lnTo>
                <a:lnTo>
                  <a:pt x="2205960" y="2205960"/>
                </a:lnTo>
                <a:lnTo>
                  <a:pt x="0" y="22059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16"/>
          <p:cNvSpPr/>
          <p:nvPr/>
        </p:nvSpPr>
        <p:spPr>
          <a:xfrm>
            <a:off x="13607053" y="5518058"/>
            <a:ext cx="1852486" cy="1852486"/>
          </a:xfrm>
          <a:custGeom>
            <a:rect b="b" l="l" r="r" t="t"/>
            <a:pathLst>
              <a:path extrusionOk="0" h="1852486" w="1852486">
                <a:moveTo>
                  <a:pt x="0" y="0"/>
                </a:moveTo>
                <a:lnTo>
                  <a:pt x="1852486" y="0"/>
                </a:lnTo>
                <a:lnTo>
                  <a:pt x="1852486" y="1852487"/>
                </a:lnTo>
                <a:lnTo>
                  <a:pt x="0" y="185248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162" name="Shape 162"/>
        <p:cNvGrpSpPr/>
        <p:nvPr/>
      </p:nvGrpSpPr>
      <p:grpSpPr>
        <a:xfrm>
          <a:off x="0" y="0"/>
          <a:ext cx="0" cy="0"/>
          <a:chOff x="0" y="0"/>
          <a:chExt cx="0" cy="0"/>
        </a:xfrm>
      </p:grpSpPr>
      <p:sp>
        <p:nvSpPr>
          <p:cNvPr id="163" name="Google Shape;163;p17"/>
          <p:cNvSpPr/>
          <p:nvPr/>
        </p:nvSpPr>
        <p:spPr>
          <a:xfrm>
            <a:off x="4125654" y="1717658"/>
            <a:ext cx="3086100" cy="30861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
            <a:solidFill>
              <a:srgbClr val="F9D793"/>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17"/>
          <p:cNvSpPr/>
          <p:nvPr/>
        </p:nvSpPr>
        <p:spPr>
          <a:xfrm rot="-5400000">
            <a:off x="10753634" y="2548506"/>
            <a:ext cx="10389015" cy="5189987"/>
          </a:xfrm>
          <a:custGeom>
            <a:rect b="b" l="l" r="r" t="t"/>
            <a:pathLst>
              <a:path extrusionOk="0" h="5189987" w="10389015">
                <a:moveTo>
                  <a:pt x="0" y="0"/>
                </a:moveTo>
                <a:lnTo>
                  <a:pt x="10389016" y="0"/>
                </a:lnTo>
                <a:lnTo>
                  <a:pt x="10389016" y="5189986"/>
                </a:lnTo>
                <a:lnTo>
                  <a:pt x="0" y="51899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17"/>
          <p:cNvSpPr/>
          <p:nvPr/>
        </p:nvSpPr>
        <p:spPr>
          <a:xfrm rot="2315922">
            <a:off x="9275539" y="4119467"/>
            <a:ext cx="9494957" cy="8269245"/>
          </a:xfrm>
          <a:custGeom>
            <a:rect b="b" l="l" r="r" t="t"/>
            <a:pathLst>
              <a:path extrusionOk="0" h="8269245" w="9494957">
                <a:moveTo>
                  <a:pt x="0" y="0"/>
                </a:moveTo>
                <a:lnTo>
                  <a:pt x="9494957" y="0"/>
                </a:lnTo>
                <a:lnTo>
                  <a:pt x="9494957" y="8269245"/>
                </a:lnTo>
                <a:lnTo>
                  <a:pt x="0" y="826924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 name="Google Shape;166;p17"/>
          <p:cNvSpPr txBox="1"/>
          <p:nvPr/>
        </p:nvSpPr>
        <p:spPr>
          <a:xfrm>
            <a:off x="5402004" y="2566971"/>
            <a:ext cx="533400" cy="13874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FFFFFF"/>
                </a:solidFill>
                <a:latin typeface="Lilita One"/>
                <a:ea typeface="Lilita One"/>
                <a:cs typeface="Lilita One"/>
                <a:sym typeface="Lilita One"/>
              </a:rPr>
              <a:t>2</a:t>
            </a:r>
            <a:endParaRPr/>
          </a:p>
        </p:txBody>
      </p:sp>
      <p:sp>
        <p:nvSpPr>
          <p:cNvPr id="167" name="Google Shape;167;p17"/>
          <p:cNvSpPr txBox="1"/>
          <p:nvPr/>
        </p:nvSpPr>
        <p:spPr>
          <a:xfrm>
            <a:off x="4414976" y="1826154"/>
            <a:ext cx="2507456" cy="26882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17"/>
          <p:cNvSpPr txBox="1"/>
          <p:nvPr/>
        </p:nvSpPr>
        <p:spPr>
          <a:xfrm>
            <a:off x="1979667" y="5464649"/>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9D793"/>
                </a:solidFill>
                <a:latin typeface="Lilita One"/>
                <a:ea typeface="Lilita One"/>
                <a:cs typeface="Lilita One"/>
                <a:sym typeface="Lilita One"/>
              </a:rPr>
              <a:t>Our Projects</a:t>
            </a:r>
            <a:endParaRPr/>
          </a:p>
        </p:txBody>
      </p:sp>
      <p:sp>
        <p:nvSpPr>
          <p:cNvPr id="169" name="Google Shape;169;p17"/>
          <p:cNvSpPr txBox="1"/>
          <p:nvPr/>
        </p:nvSpPr>
        <p:spPr>
          <a:xfrm>
            <a:off x="2048179" y="6943102"/>
            <a:ext cx="73398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499" u="none">
                <a:solidFill>
                  <a:srgbClr val="FFFFFF"/>
                </a:solidFill>
                <a:latin typeface="Text Me One"/>
                <a:ea typeface="Text Me One"/>
                <a:cs typeface="Text Me One"/>
                <a:sym typeface="Text Me One"/>
              </a:rPr>
              <a:t>Elaborate on what you </a:t>
            </a:r>
            <a:endParaRPr/>
          </a:p>
          <a:p>
            <a:pPr indent="0" lvl="0" marL="0" marR="0" rtl="0" algn="ctr">
              <a:lnSpc>
                <a:spcPct val="100000"/>
              </a:lnSpc>
              <a:spcBef>
                <a:spcPts val="0"/>
              </a:spcBef>
              <a:spcAft>
                <a:spcPts val="0"/>
              </a:spcAft>
              <a:buNone/>
            </a:pPr>
            <a:r>
              <a:rPr lang="en-US" sz="3499" u="none">
                <a:solidFill>
                  <a:srgbClr val="FFFFFF"/>
                </a:solidFill>
                <a:latin typeface="Text Me One"/>
                <a:ea typeface="Text Me One"/>
                <a:cs typeface="Text Me One"/>
                <a:sym typeface="Text Me One"/>
              </a:rPr>
              <a:t>want to discuss. </a:t>
            </a:r>
            <a:endParaRPr/>
          </a:p>
        </p:txBody>
      </p:sp>
      <p:sp>
        <p:nvSpPr>
          <p:cNvPr id="170" name="Google Shape;170;p17"/>
          <p:cNvSpPr/>
          <p:nvPr/>
        </p:nvSpPr>
        <p:spPr>
          <a:xfrm rot="5400000">
            <a:off x="-4777122" y="2500575"/>
            <a:ext cx="10389015" cy="5189987"/>
          </a:xfrm>
          <a:custGeom>
            <a:rect b="b" l="l" r="r" t="t"/>
            <a:pathLst>
              <a:path extrusionOk="0" h="5189987" w="10389015">
                <a:moveTo>
                  <a:pt x="0" y="0"/>
                </a:moveTo>
                <a:lnTo>
                  <a:pt x="10389015" y="0"/>
                </a:lnTo>
                <a:lnTo>
                  <a:pt x="10389015" y="5189987"/>
                </a:lnTo>
                <a:lnTo>
                  <a:pt x="0" y="51899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 name="Google Shape;171;p17"/>
          <p:cNvSpPr/>
          <p:nvPr/>
        </p:nvSpPr>
        <p:spPr>
          <a:xfrm>
            <a:off x="10678589" y="740289"/>
            <a:ext cx="676856" cy="656023"/>
          </a:xfrm>
          <a:custGeom>
            <a:rect b="b" l="l" r="r" t="t"/>
            <a:pathLst>
              <a:path extrusionOk="0" h="656023" w="676856">
                <a:moveTo>
                  <a:pt x="0" y="0"/>
                </a:moveTo>
                <a:lnTo>
                  <a:pt x="676855" y="0"/>
                </a:lnTo>
                <a:lnTo>
                  <a:pt x="676855" y="656023"/>
                </a:lnTo>
                <a:lnTo>
                  <a:pt x="0" y="65602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 name="Google Shape;172;p17"/>
          <p:cNvSpPr/>
          <p:nvPr/>
        </p:nvSpPr>
        <p:spPr>
          <a:xfrm>
            <a:off x="13107734" y="1479797"/>
            <a:ext cx="490828" cy="475721"/>
          </a:xfrm>
          <a:custGeom>
            <a:rect b="b" l="l" r="r" t="t"/>
            <a:pathLst>
              <a:path extrusionOk="0" h="475721" w="490828">
                <a:moveTo>
                  <a:pt x="0" y="0"/>
                </a:moveTo>
                <a:lnTo>
                  <a:pt x="490828" y="0"/>
                </a:lnTo>
                <a:lnTo>
                  <a:pt x="490828" y="475721"/>
                </a:lnTo>
                <a:lnTo>
                  <a:pt x="0" y="47572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17"/>
          <p:cNvSpPr/>
          <p:nvPr/>
        </p:nvSpPr>
        <p:spPr>
          <a:xfrm>
            <a:off x="4195187" y="9258300"/>
            <a:ext cx="490828" cy="475721"/>
          </a:xfrm>
          <a:custGeom>
            <a:rect b="b" l="l" r="r" t="t"/>
            <a:pathLst>
              <a:path extrusionOk="0" h="475721" w="490828">
                <a:moveTo>
                  <a:pt x="0" y="0"/>
                </a:moveTo>
                <a:lnTo>
                  <a:pt x="490827" y="0"/>
                </a:lnTo>
                <a:lnTo>
                  <a:pt x="490827" y="475721"/>
                </a:lnTo>
                <a:lnTo>
                  <a:pt x="0" y="47572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 name="Google Shape;174;p17"/>
          <p:cNvSpPr/>
          <p:nvPr/>
        </p:nvSpPr>
        <p:spPr>
          <a:xfrm>
            <a:off x="-386463" y="4200967"/>
            <a:ext cx="803849" cy="779107"/>
          </a:xfrm>
          <a:custGeom>
            <a:rect b="b" l="l" r="r" t="t"/>
            <a:pathLst>
              <a:path extrusionOk="0" h="779107" w="803849">
                <a:moveTo>
                  <a:pt x="0" y="0"/>
                </a:moveTo>
                <a:lnTo>
                  <a:pt x="803849" y="0"/>
                </a:lnTo>
                <a:lnTo>
                  <a:pt x="803849" y="779107"/>
                </a:lnTo>
                <a:lnTo>
                  <a:pt x="0" y="77910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178" name="Shape 178"/>
        <p:cNvGrpSpPr/>
        <p:nvPr/>
      </p:nvGrpSpPr>
      <p:grpSpPr>
        <a:xfrm>
          <a:off x="0" y="0"/>
          <a:ext cx="0" cy="0"/>
          <a:chOff x="0" y="0"/>
          <a:chExt cx="0" cy="0"/>
        </a:xfrm>
      </p:grpSpPr>
      <p:pic>
        <p:nvPicPr>
          <p:cNvPr id="179" name="Google Shape;179;p18"/>
          <p:cNvPicPr preferRelativeResize="0"/>
          <p:nvPr/>
        </p:nvPicPr>
        <p:blipFill>
          <a:blip r:embed="rId3">
            <a:alphaModFix/>
          </a:blip>
          <a:stretch>
            <a:fillRect/>
          </a:stretch>
        </p:blipFill>
        <p:spPr>
          <a:xfrm>
            <a:off x="12032700" y="608225"/>
            <a:ext cx="5531700" cy="9202401"/>
          </a:xfrm>
          <a:prstGeom prst="rect">
            <a:avLst/>
          </a:prstGeom>
          <a:noFill/>
          <a:ln>
            <a:noFill/>
          </a:ln>
        </p:spPr>
      </p:pic>
      <p:sp>
        <p:nvSpPr>
          <p:cNvPr id="180" name="Google Shape;180;p18"/>
          <p:cNvSpPr/>
          <p:nvPr/>
        </p:nvSpPr>
        <p:spPr>
          <a:xfrm>
            <a:off x="816360" y="9742862"/>
            <a:ext cx="1263067" cy="1263067"/>
          </a:xfrm>
          <a:custGeom>
            <a:rect b="b" l="l" r="r" t="t"/>
            <a:pathLst>
              <a:path extrusionOk="0" h="1263067" w="1263067">
                <a:moveTo>
                  <a:pt x="0" y="0"/>
                </a:moveTo>
                <a:lnTo>
                  <a:pt x="1263067" y="0"/>
                </a:lnTo>
                <a:lnTo>
                  <a:pt x="1263067" y="1263067"/>
                </a:lnTo>
                <a:lnTo>
                  <a:pt x="0" y="1263067"/>
                </a:lnTo>
                <a:lnTo>
                  <a:pt x="0" y="0"/>
                </a:lnTo>
                <a:close/>
              </a:path>
            </a:pathLst>
          </a:custGeom>
          <a:blipFill rotWithShape="1">
            <a:blip r:embed="rId4">
              <a:alphaModFix amt="7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 name="Google Shape;181;p18"/>
          <p:cNvSpPr txBox="1"/>
          <p:nvPr/>
        </p:nvSpPr>
        <p:spPr>
          <a:xfrm>
            <a:off x="1028700" y="684431"/>
            <a:ext cx="7758000" cy="261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499">
                <a:solidFill>
                  <a:srgbClr val="F9D793"/>
                </a:solidFill>
                <a:latin typeface="Lilita One"/>
                <a:ea typeface="Lilita One"/>
                <a:cs typeface="Lilita One"/>
                <a:sym typeface="Lilita One"/>
              </a:rPr>
              <a:t>Ceneral </a:t>
            </a:r>
            <a:endParaRPr/>
          </a:p>
          <a:p>
            <a:pPr indent="0" lvl="0" marL="0" marR="0" rtl="0" algn="l">
              <a:lnSpc>
                <a:spcPct val="100000"/>
              </a:lnSpc>
              <a:spcBef>
                <a:spcPts val="0"/>
              </a:spcBef>
              <a:spcAft>
                <a:spcPts val="0"/>
              </a:spcAft>
              <a:buNone/>
            </a:pPr>
            <a:r>
              <a:rPr lang="en-US" sz="8499">
                <a:solidFill>
                  <a:srgbClr val="F9D793"/>
                </a:solidFill>
                <a:latin typeface="Lilita One"/>
                <a:ea typeface="Lilita One"/>
                <a:cs typeface="Lilita One"/>
                <a:sym typeface="Lilita One"/>
              </a:rPr>
              <a:t>Characterictics </a:t>
            </a:r>
            <a:endParaRPr/>
          </a:p>
        </p:txBody>
      </p:sp>
      <p:sp>
        <p:nvSpPr>
          <p:cNvPr id="182" name="Google Shape;182;p18"/>
          <p:cNvSpPr txBox="1"/>
          <p:nvPr/>
        </p:nvSpPr>
        <p:spPr>
          <a:xfrm>
            <a:off x="1014430" y="3848972"/>
            <a:ext cx="3341232" cy="520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Tenor Sans"/>
                <a:ea typeface="Tenor Sans"/>
                <a:cs typeface="Tenor Sans"/>
                <a:sym typeface="Tenor Sans"/>
              </a:rPr>
              <a:t>Number One</a:t>
            </a:r>
            <a:endParaRPr/>
          </a:p>
        </p:txBody>
      </p:sp>
      <p:sp>
        <p:nvSpPr>
          <p:cNvPr id="183" name="Google Shape;183;p18"/>
          <p:cNvSpPr txBox="1"/>
          <p:nvPr/>
        </p:nvSpPr>
        <p:spPr>
          <a:xfrm>
            <a:off x="6491992" y="3848972"/>
            <a:ext cx="4032753" cy="520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Tenor Sans"/>
                <a:ea typeface="Tenor Sans"/>
                <a:cs typeface="Tenor Sans"/>
                <a:sym typeface="Tenor Sans"/>
              </a:rPr>
              <a:t>Number Two</a:t>
            </a:r>
            <a:endParaRPr/>
          </a:p>
        </p:txBody>
      </p:sp>
      <p:sp>
        <p:nvSpPr>
          <p:cNvPr id="184" name="Google Shape;184;p18"/>
          <p:cNvSpPr txBox="1"/>
          <p:nvPr/>
        </p:nvSpPr>
        <p:spPr>
          <a:xfrm>
            <a:off x="1014430" y="6343916"/>
            <a:ext cx="3870752" cy="520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Tenor Sans"/>
                <a:ea typeface="Tenor Sans"/>
                <a:cs typeface="Tenor Sans"/>
                <a:sym typeface="Tenor Sans"/>
              </a:rPr>
              <a:t>Number  Three</a:t>
            </a:r>
            <a:endParaRPr/>
          </a:p>
        </p:txBody>
      </p:sp>
      <p:sp>
        <p:nvSpPr>
          <p:cNvPr id="185" name="Google Shape;185;p18"/>
          <p:cNvSpPr txBox="1"/>
          <p:nvPr/>
        </p:nvSpPr>
        <p:spPr>
          <a:xfrm>
            <a:off x="6530092" y="6343916"/>
            <a:ext cx="4032753" cy="520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Tenor Sans"/>
                <a:ea typeface="Tenor Sans"/>
                <a:cs typeface="Tenor Sans"/>
                <a:sym typeface="Tenor Sans"/>
              </a:rPr>
              <a:t>Number Four</a:t>
            </a:r>
            <a:endParaRPr/>
          </a:p>
        </p:txBody>
      </p:sp>
      <p:sp>
        <p:nvSpPr>
          <p:cNvPr id="186" name="Google Shape;186;p18"/>
          <p:cNvSpPr txBox="1"/>
          <p:nvPr/>
        </p:nvSpPr>
        <p:spPr>
          <a:xfrm>
            <a:off x="1014430" y="4533517"/>
            <a:ext cx="3870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a:t>
            </a:r>
            <a:endParaRPr/>
          </a:p>
          <a:p>
            <a:pPr indent="0" lvl="0" marL="0" marR="0" rtl="0" algn="l">
              <a:lnSpc>
                <a:spcPct val="100000"/>
              </a:lnSpc>
              <a:spcBef>
                <a:spcPts val="0"/>
              </a:spcBef>
              <a:spcAft>
                <a:spcPts val="0"/>
              </a:spcAft>
              <a:buNone/>
            </a:pPr>
            <a:r>
              <a:rPr lang="en-US" sz="2400">
                <a:solidFill>
                  <a:srgbClr val="FFFFFF"/>
                </a:solidFill>
                <a:latin typeface="Text Me One"/>
                <a:ea typeface="Text Me One"/>
                <a:cs typeface="Text Me One"/>
                <a:sym typeface="Text Me One"/>
              </a:rPr>
              <a:t>you want to discuss. </a:t>
            </a:r>
            <a:endParaRPr/>
          </a:p>
        </p:txBody>
      </p:sp>
      <p:sp>
        <p:nvSpPr>
          <p:cNvPr id="187" name="Google Shape;187;p18"/>
          <p:cNvSpPr txBox="1"/>
          <p:nvPr/>
        </p:nvSpPr>
        <p:spPr>
          <a:xfrm>
            <a:off x="6572993" y="4533517"/>
            <a:ext cx="3870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a:t>
            </a:r>
            <a:endParaRPr/>
          </a:p>
          <a:p>
            <a:pPr indent="0" lvl="0" marL="0" marR="0" rtl="0" algn="l">
              <a:lnSpc>
                <a:spcPct val="100000"/>
              </a:lnSpc>
              <a:spcBef>
                <a:spcPts val="0"/>
              </a:spcBef>
              <a:spcAft>
                <a:spcPts val="0"/>
              </a:spcAft>
              <a:buNone/>
            </a:pPr>
            <a:r>
              <a:rPr lang="en-US" sz="2400">
                <a:solidFill>
                  <a:srgbClr val="FFFFFF"/>
                </a:solidFill>
                <a:latin typeface="Text Me One"/>
                <a:ea typeface="Text Me One"/>
                <a:cs typeface="Text Me One"/>
                <a:sym typeface="Text Me One"/>
              </a:rPr>
              <a:t>you want to discuss. </a:t>
            </a:r>
            <a:endParaRPr/>
          </a:p>
        </p:txBody>
      </p:sp>
      <p:sp>
        <p:nvSpPr>
          <p:cNvPr id="188" name="Google Shape;188;p18"/>
          <p:cNvSpPr txBox="1"/>
          <p:nvPr/>
        </p:nvSpPr>
        <p:spPr>
          <a:xfrm>
            <a:off x="1014430" y="7028460"/>
            <a:ext cx="39801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a:t>
            </a:r>
            <a:endParaRPr/>
          </a:p>
          <a:p>
            <a:pPr indent="0" lvl="0" marL="0" marR="0" rtl="0" algn="l">
              <a:lnSpc>
                <a:spcPct val="100000"/>
              </a:lnSpc>
              <a:spcBef>
                <a:spcPts val="0"/>
              </a:spcBef>
              <a:spcAft>
                <a:spcPts val="0"/>
              </a:spcAft>
              <a:buNone/>
            </a:pPr>
            <a:r>
              <a:rPr lang="en-US" sz="2400">
                <a:solidFill>
                  <a:srgbClr val="FFFFFF"/>
                </a:solidFill>
                <a:latin typeface="Text Me One"/>
                <a:ea typeface="Text Me One"/>
                <a:cs typeface="Text Me One"/>
                <a:sym typeface="Text Me One"/>
              </a:rPr>
              <a:t>you want to discuss. </a:t>
            </a:r>
            <a:endParaRPr/>
          </a:p>
        </p:txBody>
      </p:sp>
      <p:sp>
        <p:nvSpPr>
          <p:cNvPr id="189" name="Google Shape;189;p18"/>
          <p:cNvSpPr txBox="1"/>
          <p:nvPr/>
        </p:nvSpPr>
        <p:spPr>
          <a:xfrm>
            <a:off x="6518310" y="7028460"/>
            <a:ext cx="39801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a:t>
            </a:r>
            <a:endParaRPr/>
          </a:p>
          <a:p>
            <a:pPr indent="0" lvl="0" marL="0" marR="0" rtl="0" algn="l">
              <a:lnSpc>
                <a:spcPct val="100000"/>
              </a:lnSpc>
              <a:spcBef>
                <a:spcPts val="0"/>
              </a:spcBef>
              <a:spcAft>
                <a:spcPts val="0"/>
              </a:spcAft>
              <a:buNone/>
            </a:pPr>
            <a:r>
              <a:rPr lang="en-US" sz="2400">
                <a:solidFill>
                  <a:srgbClr val="FFFFFF"/>
                </a:solidFill>
                <a:latin typeface="Text Me One"/>
                <a:ea typeface="Text Me One"/>
                <a:cs typeface="Text Me One"/>
                <a:sym typeface="Text Me One"/>
              </a:rPr>
              <a:t>you want to discuss. </a:t>
            </a:r>
            <a:endParaRPr/>
          </a:p>
        </p:txBody>
      </p:sp>
      <p:sp>
        <p:nvSpPr>
          <p:cNvPr id="190" name="Google Shape;190;p18"/>
          <p:cNvSpPr/>
          <p:nvPr/>
        </p:nvSpPr>
        <p:spPr>
          <a:xfrm>
            <a:off x="8069914" y="76228"/>
            <a:ext cx="7315200" cy="1065386"/>
          </a:xfrm>
          <a:custGeom>
            <a:rect b="b" l="l" r="r" t="t"/>
            <a:pathLst>
              <a:path extrusionOk="0" h="1065386" w="7315200">
                <a:moveTo>
                  <a:pt x="0" y="0"/>
                </a:moveTo>
                <a:lnTo>
                  <a:pt x="7315200" y="0"/>
                </a:lnTo>
                <a:lnTo>
                  <a:pt x="7315200" y="1065386"/>
                </a:lnTo>
                <a:lnTo>
                  <a:pt x="0" y="106538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18"/>
          <p:cNvSpPr/>
          <p:nvPr/>
        </p:nvSpPr>
        <p:spPr>
          <a:xfrm rot="5877565">
            <a:off x="1457456" y="7744575"/>
            <a:ext cx="7315200" cy="1065386"/>
          </a:xfrm>
          <a:custGeom>
            <a:rect b="b" l="l" r="r" t="t"/>
            <a:pathLst>
              <a:path extrusionOk="0" h="1065386" w="7315200">
                <a:moveTo>
                  <a:pt x="0" y="0"/>
                </a:moveTo>
                <a:lnTo>
                  <a:pt x="7315200" y="0"/>
                </a:lnTo>
                <a:lnTo>
                  <a:pt x="7315200" y="1065387"/>
                </a:lnTo>
                <a:lnTo>
                  <a:pt x="0" y="106538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18"/>
          <p:cNvSpPr/>
          <p:nvPr/>
        </p:nvSpPr>
        <p:spPr>
          <a:xfrm rot="-5294798">
            <a:off x="7694996" y="6566523"/>
            <a:ext cx="7315200" cy="1065386"/>
          </a:xfrm>
          <a:custGeom>
            <a:rect b="b" l="l" r="r" t="t"/>
            <a:pathLst>
              <a:path extrusionOk="0" h="1065386" w="7315200">
                <a:moveTo>
                  <a:pt x="0" y="0"/>
                </a:moveTo>
                <a:lnTo>
                  <a:pt x="7315200" y="0"/>
                </a:lnTo>
                <a:lnTo>
                  <a:pt x="7315200" y="1065386"/>
                </a:lnTo>
                <a:lnTo>
                  <a:pt x="0" y="106538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18"/>
          <p:cNvSpPr/>
          <p:nvPr/>
        </p:nvSpPr>
        <p:spPr>
          <a:xfrm rot="4349705">
            <a:off x="6971487" y="8425234"/>
            <a:ext cx="4345026" cy="4345026"/>
          </a:xfrm>
          <a:custGeom>
            <a:rect b="b" l="l" r="r" t="t"/>
            <a:pathLst>
              <a:path extrusionOk="0" h="4345026" w="4345026">
                <a:moveTo>
                  <a:pt x="0" y="0"/>
                </a:moveTo>
                <a:lnTo>
                  <a:pt x="4345026" y="0"/>
                </a:lnTo>
                <a:lnTo>
                  <a:pt x="4345026" y="4345026"/>
                </a:lnTo>
                <a:lnTo>
                  <a:pt x="0" y="4345026"/>
                </a:lnTo>
                <a:lnTo>
                  <a:pt x="0" y="0"/>
                </a:lnTo>
                <a:close/>
              </a:path>
            </a:pathLst>
          </a:custGeom>
          <a:blipFill rotWithShape="1">
            <a:blip r:embed="rId7">
              <a:alphaModFix amt="7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 name="Google Shape;194;p18"/>
          <p:cNvSpPr/>
          <p:nvPr/>
        </p:nvSpPr>
        <p:spPr>
          <a:xfrm>
            <a:off x="-6498840" y="496007"/>
            <a:ext cx="7315200" cy="1065386"/>
          </a:xfrm>
          <a:custGeom>
            <a:rect b="b" l="l" r="r" t="t"/>
            <a:pathLst>
              <a:path extrusionOk="0" h="1065386" w="7315200">
                <a:moveTo>
                  <a:pt x="0" y="0"/>
                </a:moveTo>
                <a:lnTo>
                  <a:pt x="7315200" y="0"/>
                </a:lnTo>
                <a:lnTo>
                  <a:pt x="7315200" y="1065386"/>
                </a:lnTo>
                <a:lnTo>
                  <a:pt x="0" y="106538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 name="Google Shape;195;p18"/>
          <p:cNvSpPr/>
          <p:nvPr/>
        </p:nvSpPr>
        <p:spPr>
          <a:xfrm>
            <a:off x="-3951708" y="8309154"/>
            <a:ext cx="7315200" cy="1065386"/>
          </a:xfrm>
          <a:custGeom>
            <a:rect b="b" l="l" r="r" t="t"/>
            <a:pathLst>
              <a:path extrusionOk="0" h="1065386" w="7315200">
                <a:moveTo>
                  <a:pt x="0" y="0"/>
                </a:moveTo>
                <a:lnTo>
                  <a:pt x="7315200" y="0"/>
                </a:lnTo>
                <a:lnTo>
                  <a:pt x="7315200" y="1065387"/>
                </a:lnTo>
                <a:lnTo>
                  <a:pt x="0" y="106538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18"/>
          <p:cNvSpPr/>
          <p:nvPr/>
        </p:nvSpPr>
        <p:spPr>
          <a:xfrm>
            <a:off x="3061034" y="9065199"/>
            <a:ext cx="3103895" cy="3065096"/>
          </a:xfrm>
          <a:custGeom>
            <a:rect b="b" l="l" r="r" t="t"/>
            <a:pathLst>
              <a:path extrusionOk="0" h="3065096" w="3103895">
                <a:moveTo>
                  <a:pt x="0" y="0"/>
                </a:moveTo>
                <a:lnTo>
                  <a:pt x="3103895" y="0"/>
                </a:lnTo>
                <a:lnTo>
                  <a:pt x="3103895" y="3065096"/>
                </a:lnTo>
                <a:lnTo>
                  <a:pt x="0" y="3065096"/>
                </a:lnTo>
                <a:lnTo>
                  <a:pt x="0" y="0"/>
                </a:lnTo>
                <a:close/>
              </a:path>
            </a:pathLst>
          </a:custGeom>
          <a:blipFill rotWithShape="1">
            <a:blip r:embed="rId9">
              <a:alphaModFix amt="7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97" name="Google Shape;197;p18"/>
          <p:cNvCxnSpPr/>
          <p:nvPr/>
        </p:nvCxnSpPr>
        <p:spPr>
          <a:xfrm rot="10800000">
            <a:off x="-1707912" y="8817812"/>
            <a:ext cx="3470379" cy="356139"/>
          </a:xfrm>
          <a:prstGeom prst="straightConnector1">
            <a:avLst/>
          </a:prstGeom>
          <a:noFill/>
          <a:ln cap="flat" cmpd="sng" w="57150">
            <a:solidFill>
              <a:srgbClr val="160762"/>
            </a:solidFill>
            <a:prstDash val="dot"/>
            <a:round/>
            <a:headEnd len="sm" w="sm" type="none"/>
            <a:tailEnd len="sm" w="sm" type="none"/>
          </a:ln>
        </p:spPr>
      </p:cxnSp>
      <p:cxnSp>
        <p:nvCxnSpPr>
          <p:cNvPr id="198" name="Google Shape;198;p18"/>
          <p:cNvCxnSpPr/>
          <p:nvPr/>
        </p:nvCxnSpPr>
        <p:spPr>
          <a:xfrm rot="10800000">
            <a:off x="11012273" y="3569600"/>
            <a:ext cx="680646" cy="1475115"/>
          </a:xfrm>
          <a:prstGeom prst="straightConnector1">
            <a:avLst/>
          </a:prstGeom>
          <a:noFill/>
          <a:ln cap="flat" cmpd="sng" w="57150">
            <a:solidFill>
              <a:srgbClr val="160762"/>
            </a:solidFill>
            <a:prstDash val="dot"/>
            <a:round/>
            <a:headEnd len="sm" w="sm" type="none"/>
            <a:tailEnd len="sm" w="sm" type="none"/>
          </a:ln>
        </p:spPr>
      </p:cxnSp>
      <p:cxnSp>
        <p:nvCxnSpPr>
          <p:cNvPr id="199" name="Google Shape;199;p18"/>
          <p:cNvCxnSpPr/>
          <p:nvPr/>
        </p:nvCxnSpPr>
        <p:spPr>
          <a:xfrm flipH="1" rot="10800000">
            <a:off x="11079894" y="1014814"/>
            <a:ext cx="2507446" cy="2507446"/>
          </a:xfrm>
          <a:prstGeom prst="straightConnector1">
            <a:avLst/>
          </a:prstGeom>
          <a:noFill/>
          <a:ln cap="flat" cmpd="sng" w="57150">
            <a:solidFill>
              <a:srgbClr val="160762"/>
            </a:solidFill>
            <a:prstDash val="dot"/>
            <a:round/>
            <a:headEnd len="sm" w="sm" type="none"/>
            <a:tailEnd len="sm" w="sm" type="none"/>
          </a:ln>
        </p:spPr>
      </p:cxnSp>
      <p:cxnSp>
        <p:nvCxnSpPr>
          <p:cNvPr id="200" name="Google Shape;200;p18"/>
          <p:cNvCxnSpPr/>
          <p:nvPr/>
        </p:nvCxnSpPr>
        <p:spPr>
          <a:xfrm rot="10800000">
            <a:off x="10300931" y="546481"/>
            <a:ext cx="3306614" cy="419779"/>
          </a:xfrm>
          <a:prstGeom prst="straightConnector1">
            <a:avLst/>
          </a:prstGeom>
          <a:noFill/>
          <a:ln cap="flat" cmpd="sng" w="57150">
            <a:solidFill>
              <a:srgbClr val="160762"/>
            </a:solidFill>
            <a:prstDash val="dot"/>
            <a:round/>
            <a:headEnd len="sm" w="sm" type="none"/>
            <a:tailEnd len="sm" w="sm" type="none"/>
          </a:ln>
        </p:spPr>
      </p:cxnSp>
      <p:cxnSp>
        <p:nvCxnSpPr>
          <p:cNvPr id="201" name="Google Shape;201;p18"/>
          <p:cNvCxnSpPr/>
          <p:nvPr/>
        </p:nvCxnSpPr>
        <p:spPr>
          <a:xfrm flipH="1" rot="10800000">
            <a:off x="1729415" y="8481764"/>
            <a:ext cx="1432377" cy="728359"/>
          </a:xfrm>
          <a:prstGeom prst="straightConnector1">
            <a:avLst/>
          </a:prstGeom>
          <a:noFill/>
          <a:ln cap="flat" cmpd="sng" w="57150">
            <a:solidFill>
              <a:srgbClr val="160762"/>
            </a:solidFill>
            <a:prstDash val="dot"/>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irst Moon Landing Minitheme Presentatiion">
  <a:themeElements>
    <a:clrScheme name="Office">
      <a:dk1>
        <a:srgbClr val="F9D793"/>
      </a:dk1>
      <a:lt1>
        <a:srgbClr val="FFFFFF"/>
      </a:lt1>
      <a:dk2>
        <a:srgbClr val="160762"/>
      </a:dk2>
      <a:lt2>
        <a:srgbClr val="F9D793"/>
      </a:lt2>
      <a:accent1>
        <a:srgbClr val="F2F2F2"/>
      </a:accent1>
      <a:accent2>
        <a:srgbClr val="888888"/>
      </a:accent2>
      <a:accent3>
        <a:srgbClr val="110429"/>
      </a:accent3>
      <a:accent4>
        <a:srgbClr val="FED8A3"/>
      </a:accent4>
      <a:accent5>
        <a:srgbClr val="110429"/>
      </a:accent5>
      <a:accent6>
        <a:srgbClr val="160762"/>
      </a:accent6>
      <a:hlink>
        <a:srgbClr val="160762"/>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