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0A4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60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clothing, underpants&#10;&#10;Description automatically generated">
            <a:extLst>
              <a:ext uri="{FF2B5EF4-FFF2-40B4-BE49-F238E27FC236}">
                <a16:creationId xmlns:a16="http://schemas.microsoft.com/office/drawing/2014/main" id="{31018CDB-C9C2-4391-A74C-26A4DDE649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clothing, underpants&#10;&#10;Description automatically generated">
            <a:extLst>
              <a:ext uri="{FF2B5EF4-FFF2-40B4-BE49-F238E27FC236}">
                <a16:creationId xmlns:a16="http://schemas.microsoft.com/office/drawing/2014/main" id="{10F5E26C-D853-4823-AEC1-4C255695C1C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clothing, underpants&#10;&#10;Description automatically generated">
            <a:extLst>
              <a:ext uri="{FF2B5EF4-FFF2-40B4-BE49-F238E27FC236}">
                <a16:creationId xmlns:a16="http://schemas.microsoft.com/office/drawing/2014/main" id="{B320ED32-4A32-4BD3-9E4B-B5146253E9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2019-09-17T11:13:39Z</dcterms:modified>
</cp:coreProperties>
</file>