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747775"/>
          </p15:clr>
        </p15:guide>
        <p15:guide id="2" pos="384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E9A4965-0337-41FA-B644-819EC2A34EA0}">
  <a:tblStyle styleId="{2E9A4965-0337-41FA-B644-819EC2A34EA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2bda083fdf4_2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8" name="Google Shape;258;g2bda083fdf4_2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1eb205fd2b6_0_2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1eb205fd2b6_0_2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2bda083fdf4_2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2bda083fdf4_2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1eb205fd2b6_0_2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1eb205fd2b6_0_2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bda083fdf4_2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2bda083fdf4_2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1eb205fd2b6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1eb205fd2b6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2bda083fdf4_2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2bda083fdf4_2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2bda083fdf4_2_1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5" name="Google Shape;355;g2bda083fdf4_2_1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1eb205fd2b6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1eb205fd2b6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2bda083fdf4_2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7" name="Google Shape;397;g2bda083fdf4_2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eb205fd2b6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eb205fd2b6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g2bda083fdf4_2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4" name="Google Shape;404;g2bda083fdf4_2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1eb205fd2b6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1eb205fd2b6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2bda083fdf4_2_2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5" name="Google Shape;415;g2bda083fdf4_2_2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1eb205fd2b6_0_7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1eb205fd2b6_0_7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g1eb205fd2b6_0_6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8" name="Google Shape;428;g1eb205fd2b6_0_6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2bda083fdf4_2_2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2bda083fdf4_2_2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1eb2014fdb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1eb2014fdb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1eb2014fdb4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1eb2014fdb4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eb2014fdb4_1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eb2014fdb4_1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eb205fd2b6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eb205fd2b6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1eb2014fdb4_1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1eb2014fdb4_1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2bda083fdf4_2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2bda083fdf4_2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5.png"/><Relationship Id="rId11" Type="http://schemas.openxmlformats.org/officeDocument/2006/relationships/image" Target="../media/image2.png"/><Relationship Id="rId10" Type="http://schemas.openxmlformats.org/officeDocument/2006/relationships/image" Target="../media/image6.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1.png"/><Relationship Id="rId7" Type="http://schemas.openxmlformats.org/officeDocument/2006/relationships/hyperlink" Target="https://www.pinterest.com/slidesmania/" TargetMode="External"/><Relationship Id="rId8"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3" name="Shape 43"/>
        <p:cNvGrpSpPr/>
        <p:nvPr/>
      </p:nvGrpSpPr>
      <p:grpSpPr>
        <a:xfrm>
          <a:off x="0" y="0"/>
          <a:ext cx="0" cy="0"/>
          <a:chOff x="0" y="0"/>
          <a:chExt cx="0" cy="0"/>
        </a:xfrm>
      </p:grpSpPr>
      <p:sp>
        <p:nvSpPr>
          <p:cNvPr id="44" name="Google Shape;44;p2"/>
          <p:cNvSpPr/>
          <p:nvPr/>
        </p:nvSpPr>
        <p:spPr>
          <a:xfrm>
            <a:off x="10625800" y="5749025"/>
            <a:ext cx="1252500" cy="378600"/>
          </a:xfrm>
          <a:prstGeom prst="homePlate">
            <a:avLst>
              <a:gd fmla="val 50000" name="adj"/>
            </a:avLst>
          </a:prstGeom>
          <a:solidFill>
            <a:schemeClr val="accent2"/>
          </a:solidFill>
          <a:ln>
            <a:noFill/>
          </a:ln>
          <a:effectLst>
            <a:outerShdw rotWithShape="0" algn="bl" dir="27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t/>
            </a:r>
            <a:endParaRPr sz="1200">
              <a:solidFill>
                <a:schemeClr val="dk1"/>
              </a:solidFill>
              <a:latin typeface="Poppins Medium"/>
              <a:ea typeface="Poppins Medium"/>
              <a:cs typeface="Poppins Medium"/>
              <a:sym typeface="Poppins Medium"/>
            </a:endParaRPr>
          </a:p>
        </p:txBody>
      </p:sp>
      <p:sp>
        <p:nvSpPr>
          <p:cNvPr id="45" name="Google Shape;45;p2"/>
          <p:cNvSpPr/>
          <p:nvPr/>
        </p:nvSpPr>
        <p:spPr>
          <a:xfrm rot="5400000">
            <a:off x="3200038" y="-1759075"/>
            <a:ext cx="5922300" cy="10563000"/>
          </a:xfrm>
          <a:prstGeom prst="rect">
            <a:avLst/>
          </a:prstGeom>
          <a:solidFill>
            <a:schemeClr val="dk2"/>
          </a:solidFill>
          <a:ln>
            <a:noFill/>
          </a:ln>
          <a:effectLst>
            <a:outerShdw rotWithShape="0" algn="bl" dir="2700000" dist="114300">
              <a:srgbClr val="000000">
                <a:alpha val="1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grpSp>
        <p:nvGrpSpPr>
          <p:cNvPr id="46" name="Google Shape;46;p2"/>
          <p:cNvGrpSpPr/>
          <p:nvPr/>
        </p:nvGrpSpPr>
        <p:grpSpPr>
          <a:xfrm>
            <a:off x="1254588" y="1048950"/>
            <a:ext cx="222600" cy="4915865"/>
            <a:chOff x="1113200" y="1113175"/>
            <a:chExt cx="222600" cy="4915865"/>
          </a:xfrm>
        </p:grpSpPr>
        <p:sp>
          <p:nvSpPr>
            <p:cNvPr id="47" name="Google Shape;47;p2"/>
            <p:cNvSpPr/>
            <p:nvPr/>
          </p:nvSpPr>
          <p:spPr>
            <a:xfrm>
              <a:off x="1113200" y="5806440"/>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8" name="Google Shape;48;p2"/>
            <p:cNvSpPr/>
            <p:nvPr/>
          </p:nvSpPr>
          <p:spPr>
            <a:xfrm>
              <a:off x="1113200" y="1113175"/>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9" name="Google Shape;49;p2"/>
            <p:cNvSpPr/>
            <p:nvPr/>
          </p:nvSpPr>
          <p:spPr>
            <a:xfrm>
              <a:off x="1113200" y="1582502"/>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0" name="Google Shape;50;p2"/>
            <p:cNvSpPr/>
            <p:nvPr/>
          </p:nvSpPr>
          <p:spPr>
            <a:xfrm>
              <a:off x="1113200" y="2051828"/>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1" name="Google Shape;51;p2"/>
            <p:cNvSpPr/>
            <p:nvPr/>
          </p:nvSpPr>
          <p:spPr>
            <a:xfrm>
              <a:off x="1113200" y="2521155"/>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2" name="Google Shape;52;p2"/>
            <p:cNvSpPr/>
            <p:nvPr/>
          </p:nvSpPr>
          <p:spPr>
            <a:xfrm>
              <a:off x="1113200" y="2990481"/>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3" name="Google Shape;53;p2"/>
            <p:cNvSpPr/>
            <p:nvPr/>
          </p:nvSpPr>
          <p:spPr>
            <a:xfrm>
              <a:off x="1113200" y="3459807"/>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4" name="Google Shape;54;p2"/>
            <p:cNvSpPr/>
            <p:nvPr/>
          </p:nvSpPr>
          <p:spPr>
            <a:xfrm>
              <a:off x="1113200" y="3929134"/>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5" name="Google Shape;55;p2"/>
            <p:cNvSpPr/>
            <p:nvPr/>
          </p:nvSpPr>
          <p:spPr>
            <a:xfrm>
              <a:off x="1113200" y="4398461"/>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6" name="Google Shape;56;p2"/>
            <p:cNvSpPr/>
            <p:nvPr/>
          </p:nvSpPr>
          <p:spPr>
            <a:xfrm>
              <a:off x="1113200" y="4867787"/>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7" name="Google Shape;57;p2"/>
            <p:cNvSpPr/>
            <p:nvPr/>
          </p:nvSpPr>
          <p:spPr>
            <a:xfrm>
              <a:off x="1113200" y="5337114"/>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nvGrpSpPr>
          <p:cNvPr id="58" name="Google Shape;58;p2"/>
          <p:cNvGrpSpPr/>
          <p:nvPr/>
        </p:nvGrpSpPr>
        <p:grpSpPr>
          <a:xfrm flipH="1">
            <a:off x="749311" y="1124065"/>
            <a:ext cx="598705" cy="4757508"/>
            <a:chOff x="1934833" y="2031562"/>
            <a:chExt cx="388643" cy="3430071"/>
          </a:xfrm>
        </p:grpSpPr>
        <p:sp>
          <p:nvSpPr>
            <p:cNvPr id="59" name="Google Shape;59;p2"/>
            <p:cNvSpPr/>
            <p:nvPr/>
          </p:nvSpPr>
          <p:spPr>
            <a:xfrm>
              <a:off x="1934833" y="2031562"/>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0" name="Google Shape;60;p2"/>
            <p:cNvSpPr/>
            <p:nvPr/>
          </p:nvSpPr>
          <p:spPr>
            <a:xfrm>
              <a:off x="1934833" y="2371508"/>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55"/>
                    <a:pt x="380452" y="30613"/>
                    <a:pt x="370339" y="30613"/>
                  </a:cubicBezTo>
                  <a:lnTo>
                    <a:pt x="18301" y="30613"/>
                  </a:lnTo>
                  <a:cubicBezTo>
                    <a:pt x="8193" y="30613"/>
                    <a:pt x="0" y="23755"/>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 name="Google Shape;61;p2"/>
            <p:cNvSpPr/>
            <p:nvPr/>
          </p:nvSpPr>
          <p:spPr>
            <a:xfrm>
              <a:off x="1934833" y="2711454"/>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55"/>
                    <a:pt x="380452" y="30613"/>
                    <a:pt x="370339" y="30613"/>
                  </a:cubicBezTo>
                  <a:lnTo>
                    <a:pt x="18301" y="30613"/>
                  </a:lnTo>
                  <a:cubicBezTo>
                    <a:pt x="8193" y="30613"/>
                    <a:pt x="0" y="23755"/>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 name="Google Shape;62;p2"/>
            <p:cNvSpPr/>
            <p:nvPr/>
          </p:nvSpPr>
          <p:spPr>
            <a:xfrm>
              <a:off x="1934833" y="3051394"/>
              <a:ext cx="388643" cy="30619"/>
            </a:xfrm>
            <a:custGeom>
              <a:rect b="b" l="l" r="r" t="t"/>
              <a:pathLst>
                <a:path extrusionOk="0" h="30619"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20"/>
                    <a:pt x="370339" y="30620"/>
                  </a:cubicBezTo>
                  <a:lnTo>
                    <a:pt x="18301" y="30620"/>
                  </a:lnTo>
                  <a:cubicBezTo>
                    <a:pt x="8193" y="30620"/>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3" name="Google Shape;63;p2"/>
            <p:cNvSpPr/>
            <p:nvPr/>
          </p:nvSpPr>
          <p:spPr>
            <a:xfrm>
              <a:off x="1934833" y="3391341"/>
              <a:ext cx="388643" cy="30613"/>
            </a:xfrm>
            <a:custGeom>
              <a:rect b="b" l="l" r="r" t="t"/>
              <a:pathLst>
                <a:path extrusionOk="0" h="30613"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4" name="Google Shape;64;p2"/>
            <p:cNvSpPr/>
            <p:nvPr/>
          </p:nvSpPr>
          <p:spPr>
            <a:xfrm>
              <a:off x="1934833" y="3731287"/>
              <a:ext cx="388643" cy="30613"/>
            </a:xfrm>
            <a:custGeom>
              <a:rect b="b" l="l" r="r" t="t"/>
              <a:pathLst>
                <a:path extrusionOk="0" h="30613"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5" name="Google Shape;65;p2"/>
            <p:cNvSpPr/>
            <p:nvPr/>
          </p:nvSpPr>
          <p:spPr>
            <a:xfrm>
              <a:off x="1934833" y="4071234"/>
              <a:ext cx="388643" cy="30613"/>
            </a:xfrm>
            <a:custGeom>
              <a:rect b="b" l="l" r="r" t="t"/>
              <a:pathLst>
                <a:path extrusionOk="0" h="30613" w="388643">
                  <a:moveTo>
                    <a:pt x="0" y="15310"/>
                  </a:moveTo>
                  <a:cubicBezTo>
                    <a:pt x="0" y="6851"/>
                    <a:pt x="8193" y="0"/>
                    <a:pt x="18301" y="0"/>
                  </a:cubicBezTo>
                  <a:lnTo>
                    <a:pt x="370339" y="0"/>
                  </a:lnTo>
                  <a:cubicBezTo>
                    <a:pt x="380452" y="0"/>
                    <a:pt x="388643" y="6851"/>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6" name="Google Shape;66;p2"/>
            <p:cNvSpPr/>
            <p:nvPr/>
          </p:nvSpPr>
          <p:spPr>
            <a:xfrm>
              <a:off x="1934833" y="4411180"/>
              <a:ext cx="388643" cy="30613"/>
            </a:xfrm>
            <a:custGeom>
              <a:rect b="b" l="l" r="r" t="t"/>
              <a:pathLst>
                <a:path extrusionOk="0" h="30613" w="388643">
                  <a:moveTo>
                    <a:pt x="0" y="15310"/>
                  </a:moveTo>
                  <a:cubicBezTo>
                    <a:pt x="0" y="6851"/>
                    <a:pt x="8193" y="0"/>
                    <a:pt x="18301" y="0"/>
                  </a:cubicBezTo>
                  <a:lnTo>
                    <a:pt x="370339" y="0"/>
                  </a:lnTo>
                  <a:cubicBezTo>
                    <a:pt x="380452" y="0"/>
                    <a:pt x="388643" y="6851"/>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7" name="Google Shape;67;p2"/>
            <p:cNvSpPr/>
            <p:nvPr/>
          </p:nvSpPr>
          <p:spPr>
            <a:xfrm>
              <a:off x="1934833" y="4751127"/>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8" name="Google Shape;68;p2"/>
            <p:cNvSpPr/>
            <p:nvPr/>
          </p:nvSpPr>
          <p:spPr>
            <a:xfrm>
              <a:off x="1934833" y="5091073"/>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9" name="Google Shape;69;p2"/>
            <p:cNvSpPr/>
            <p:nvPr/>
          </p:nvSpPr>
          <p:spPr>
            <a:xfrm>
              <a:off x="1934833" y="5431020"/>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70" name="Google Shape;70;p2"/>
          <p:cNvSpPr txBox="1"/>
          <p:nvPr>
            <p:ph type="ctrTitle"/>
          </p:nvPr>
        </p:nvSpPr>
        <p:spPr>
          <a:xfrm>
            <a:off x="1897709" y="1639375"/>
            <a:ext cx="8703900" cy="2736900"/>
          </a:xfrm>
          <a:prstGeom prst="rect">
            <a:avLst/>
          </a:prstGeom>
        </p:spPr>
        <p:txBody>
          <a:bodyPr anchorCtr="0" anchor="b" bIns="121900" lIns="121900" spcFirstLastPara="1" rIns="121900" wrap="square" tIns="121900">
            <a:normAutofit/>
          </a:bodyPr>
          <a:lstStyle>
            <a:lvl1pPr lvl="0" algn="ctr">
              <a:spcBef>
                <a:spcPts val="0"/>
              </a:spcBef>
              <a:spcAft>
                <a:spcPts val="0"/>
              </a:spcAft>
              <a:buClr>
                <a:schemeClr val="accent5"/>
              </a:buClr>
              <a:buSzPts val="6900"/>
              <a:buNone/>
              <a:defRPr sz="6900">
                <a:solidFill>
                  <a:schemeClr val="accent5"/>
                </a:solidFill>
              </a:defRPr>
            </a:lvl1pPr>
            <a:lvl2pPr lvl="1" algn="ctr">
              <a:spcBef>
                <a:spcPts val="0"/>
              </a:spcBef>
              <a:spcAft>
                <a:spcPts val="0"/>
              </a:spcAft>
              <a:buClr>
                <a:schemeClr val="accent5"/>
              </a:buClr>
              <a:buSzPts val="6900"/>
              <a:buNone/>
              <a:defRPr sz="6900">
                <a:solidFill>
                  <a:schemeClr val="accent5"/>
                </a:solidFill>
              </a:defRPr>
            </a:lvl2pPr>
            <a:lvl3pPr lvl="2" algn="ctr">
              <a:spcBef>
                <a:spcPts val="0"/>
              </a:spcBef>
              <a:spcAft>
                <a:spcPts val="0"/>
              </a:spcAft>
              <a:buClr>
                <a:schemeClr val="accent5"/>
              </a:buClr>
              <a:buSzPts val="6900"/>
              <a:buNone/>
              <a:defRPr sz="6900">
                <a:solidFill>
                  <a:schemeClr val="accent5"/>
                </a:solidFill>
              </a:defRPr>
            </a:lvl3pPr>
            <a:lvl4pPr lvl="3" algn="ctr">
              <a:spcBef>
                <a:spcPts val="0"/>
              </a:spcBef>
              <a:spcAft>
                <a:spcPts val="0"/>
              </a:spcAft>
              <a:buClr>
                <a:schemeClr val="accent5"/>
              </a:buClr>
              <a:buSzPts val="6900"/>
              <a:buNone/>
              <a:defRPr sz="6900">
                <a:solidFill>
                  <a:schemeClr val="accent5"/>
                </a:solidFill>
              </a:defRPr>
            </a:lvl4pPr>
            <a:lvl5pPr lvl="4" algn="ctr">
              <a:spcBef>
                <a:spcPts val="0"/>
              </a:spcBef>
              <a:spcAft>
                <a:spcPts val="0"/>
              </a:spcAft>
              <a:buClr>
                <a:schemeClr val="accent5"/>
              </a:buClr>
              <a:buSzPts val="6900"/>
              <a:buNone/>
              <a:defRPr sz="6900">
                <a:solidFill>
                  <a:schemeClr val="accent5"/>
                </a:solidFill>
              </a:defRPr>
            </a:lvl5pPr>
            <a:lvl6pPr lvl="5" algn="ctr">
              <a:spcBef>
                <a:spcPts val="0"/>
              </a:spcBef>
              <a:spcAft>
                <a:spcPts val="0"/>
              </a:spcAft>
              <a:buClr>
                <a:schemeClr val="accent5"/>
              </a:buClr>
              <a:buSzPts val="6900"/>
              <a:buNone/>
              <a:defRPr sz="6900">
                <a:solidFill>
                  <a:schemeClr val="accent5"/>
                </a:solidFill>
              </a:defRPr>
            </a:lvl6pPr>
            <a:lvl7pPr lvl="6" algn="ctr">
              <a:spcBef>
                <a:spcPts val="0"/>
              </a:spcBef>
              <a:spcAft>
                <a:spcPts val="0"/>
              </a:spcAft>
              <a:buClr>
                <a:schemeClr val="accent5"/>
              </a:buClr>
              <a:buSzPts val="6900"/>
              <a:buNone/>
              <a:defRPr sz="6900">
                <a:solidFill>
                  <a:schemeClr val="accent5"/>
                </a:solidFill>
              </a:defRPr>
            </a:lvl7pPr>
            <a:lvl8pPr lvl="7" algn="ctr">
              <a:spcBef>
                <a:spcPts val="0"/>
              </a:spcBef>
              <a:spcAft>
                <a:spcPts val="0"/>
              </a:spcAft>
              <a:buClr>
                <a:schemeClr val="accent5"/>
              </a:buClr>
              <a:buSzPts val="6900"/>
              <a:buNone/>
              <a:defRPr sz="6900">
                <a:solidFill>
                  <a:schemeClr val="accent5"/>
                </a:solidFill>
              </a:defRPr>
            </a:lvl8pPr>
            <a:lvl9pPr lvl="8" algn="ctr">
              <a:spcBef>
                <a:spcPts val="0"/>
              </a:spcBef>
              <a:spcAft>
                <a:spcPts val="0"/>
              </a:spcAft>
              <a:buClr>
                <a:schemeClr val="accent5"/>
              </a:buClr>
              <a:buSzPts val="6900"/>
              <a:buNone/>
              <a:defRPr sz="6900">
                <a:solidFill>
                  <a:schemeClr val="accent5"/>
                </a:solidFill>
              </a:defRPr>
            </a:lvl9pPr>
          </a:lstStyle>
          <a:p/>
        </p:txBody>
      </p:sp>
      <p:sp>
        <p:nvSpPr>
          <p:cNvPr id="71" name="Google Shape;71;p2"/>
          <p:cNvSpPr txBox="1"/>
          <p:nvPr>
            <p:ph idx="1" type="subTitle"/>
          </p:nvPr>
        </p:nvSpPr>
        <p:spPr>
          <a:xfrm>
            <a:off x="1897700" y="4654025"/>
            <a:ext cx="8703900" cy="631500"/>
          </a:xfrm>
          <a:prstGeom prst="rect">
            <a:avLst/>
          </a:prstGeom>
        </p:spPr>
        <p:txBody>
          <a:bodyPr anchorCtr="0" anchor="ctr" bIns="121900" lIns="121900" spcFirstLastPara="1" rIns="121900" wrap="square" tIns="121900">
            <a:normAutofit/>
          </a:bodyPr>
          <a:lstStyle>
            <a:lvl1pPr lvl="0" algn="ctr">
              <a:lnSpc>
                <a:spcPct val="100000"/>
              </a:lnSpc>
              <a:spcBef>
                <a:spcPts val="0"/>
              </a:spcBef>
              <a:spcAft>
                <a:spcPts val="0"/>
              </a:spcAft>
              <a:buClr>
                <a:schemeClr val="lt1"/>
              </a:buClr>
              <a:buSzPts val="2400"/>
              <a:buNone/>
              <a:defRPr sz="2400">
                <a:solidFill>
                  <a:schemeClr val="lt1"/>
                </a:solidFill>
              </a:defRPr>
            </a:lvl1pPr>
            <a:lvl2pPr lvl="1" algn="ctr">
              <a:lnSpc>
                <a:spcPct val="100000"/>
              </a:lnSpc>
              <a:spcBef>
                <a:spcPts val="0"/>
              </a:spcBef>
              <a:spcAft>
                <a:spcPts val="0"/>
              </a:spcAft>
              <a:buClr>
                <a:schemeClr val="lt1"/>
              </a:buClr>
              <a:buSzPts val="1600"/>
              <a:buNone/>
              <a:defRPr>
                <a:solidFill>
                  <a:schemeClr val="lt1"/>
                </a:solidFill>
              </a:defRPr>
            </a:lvl2pPr>
            <a:lvl3pPr lvl="2" algn="ctr">
              <a:lnSpc>
                <a:spcPct val="100000"/>
              </a:lnSpc>
              <a:spcBef>
                <a:spcPts val="0"/>
              </a:spcBef>
              <a:spcAft>
                <a:spcPts val="0"/>
              </a:spcAft>
              <a:buClr>
                <a:schemeClr val="lt1"/>
              </a:buClr>
              <a:buSzPts val="1600"/>
              <a:buNone/>
              <a:defRPr>
                <a:solidFill>
                  <a:schemeClr val="lt1"/>
                </a:solidFill>
              </a:defRPr>
            </a:lvl3pPr>
            <a:lvl4pPr lvl="3" algn="ctr">
              <a:lnSpc>
                <a:spcPct val="100000"/>
              </a:lnSpc>
              <a:spcBef>
                <a:spcPts val="0"/>
              </a:spcBef>
              <a:spcAft>
                <a:spcPts val="0"/>
              </a:spcAft>
              <a:buClr>
                <a:schemeClr val="lt1"/>
              </a:buClr>
              <a:buSzPts val="1600"/>
              <a:buNone/>
              <a:defRPr>
                <a:solidFill>
                  <a:schemeClr val="lt1"/>
                </a:solidFill>
              </a:defRPr>
            </a:lvl4pPr>
            <a:lvl5pPr lvl="4" algn="ctr">
              <a:lnSpc>
                <a:spcPct val="100000"/>
              </a:lnSpc>
              <a:spcBef>
                <a:spcPts val="0"/>
              </a:spcBef>
              <a:spcAft>
                <a:spcPts val="0"/>
              </a:spcAft>
              <a:buClr>
                <a:schemeClr val="lt1"/>
              </a:buClr>
              <a:buSzPts val="1600"/>
              <a:buNone/>
              <a:defRPr>
                <a:solidFill>
                  <a:schemeClr val="lt1"/>
                </a:solidFill>
              </a:defRPr>
            </a:lvl5pPr>
            <a:lvl6pPr lvl="5" algn="ctr">
              <a:lnSpc>
                <a:spcPct val="100000"/>
              </a:lnSpc>
              <a:spcBef>
                <a:spcPts val="0"/>
              </a:spcBef>
              <a:spcAft>
                <a:spcPts val="0"/>
              </a:spcAft>
              <a:buClr>
                <a:schemeClr val="lt1"/>
              </a:buClr>
              <a:buSzPts val="1600"/>
              <a:buNone/>
              <a:defRPr>
                <a:solidFill>
                  <a:schemeClr val="lt1"/>
                </a:solidFill>
              </a:defRPr>
            </a:lvl6pPr>
            <a:lvl7pPr lvl="6" algn="ctr">
              <a:lnSpc>
                <a:spcPct val="100000"/>
              </a:lnSpc>
              <a:spcBef>
                <a:spcPts val="0"/>
              </a:spcBef>
              <a:spcAft>
                <a:spcPts val="0"/>
              </a:spcAft>
              <a:buClr>
                <a:schemeClr val="lt1"/>
              </a:buClr>
              <a:buSzPts val="1600"/>
              <a:buNone/>
              <a:defRPr>
                <a:solidFill>
                  <a:schemeClr val="lt1"/>
                </a:solidFill>
              </a:defRPr>
            </a:lvl7pPr>
            <a:lvl8pPr lvl="7" algn="ctr">
              <a:lnSpc>
                <a:spcPct val="100000"/>
              </a:lnSpc>
              <a:spcBef>
                <a:spcPts val="0"/>
              </a:spcBef>
              <a:spcAft>
                <a:spcPts val="0"/>
              </a:spcAft>
              <a:buClr>
                <a:schemeClr val="lt1"/>
              </a:buClr>
              <a:buSzPts val="1600"/>
              <a:buNone/>
              <a:defRPr>
                <a:solidFill>
                  <a:schemeClr val="lt1"/>
                </a:solidFill>
              </a:defRPr>
            </a:lvl8pPr>
            <a:lvl9pPr lvl="8" algn="ctr">
              <a:lnSpc>
                <a:spcPct val="100000"/>
              </a:lnSpc>
              <a:spcBef>
                <a:spcPts val="0"/>
              </a:spcBef>
              <a:spcAft>
                <a:spcPts val="0"/>
              </a:spcAft>
              <a:buClr>
                <a:schemeClr val="lt1"/>
              </a:buClr>
              <a:buSzPts val="1600"/>
              <a:buNone/>
              <a:defRPr>
                <a:solidFill>
                  <a:schemeClr val="lt1"/>
                </a:solidFill>
              </a:defRPr>
            </a:lvl9pPr>
          </a:lstStyle>
          <a:p/>
        </p:txBody>
      </p:sp>
      <p:sp>
        <p:nvSpPr>
          <p:cNvPr id="72" name="Google Shape;72;p2"/>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2" name="Shape 142"/>
        <p:cNvGrpSpPr/>
        <p:nvPr/>
      </p:nvGrpSpPr>
      <p:grpSpPr>
        <a:xfrm>
          <a:off x="0" y="0"/>
          <a:ext cx="0" cy="0"/>
          <a:chOff x="0" y="0"/>
          <a:chExt cx="0" cy="0"/>
        </a:xfrm>
      </p:grpSpPr>
      <p:sp>
        <p:nvSpPr>
          <p:cNvPr id="143" name="Google Shape;143;p11"/>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44" name="Google Shape;144;p11"/>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45" name="Shape 145"/>
        <p:cNvGrpSpPr/>
        <p:nvPr/>
      </p:nvGrpSpPr>
      <p:grpSpPr>
        <a:xfrm>
          <a:off x="0" y="0"/>
          <a:ext cx="0" cy="0"/>
          <a:chOff x="0" y="0"/>
          <a:chExt cx="0" cy="0"/>
        </a:xfrm>
      </p:grpSpPr>
      <p:sp>
        <p:nvSpPr>
          <p:cNvPr id="146" name="Google Shape;146;p12"/>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47" name="Google Shape;147;p12"/>
          <p:cNvSpPr/>
          <p:nvPr>
            <p:ph idx="2" type="pic"/>
          </p:nvPr>
        </p:nvSpPr>
        <p:spPr>
          <a:xfrm>
            <a:off x="8456775" y="2016425"/>
            <a:ext cx="2184600" cy="2184600"/>
          </a:xfrm>
          <a:prstGeom prst="rect">
            <a:avLst/>
          </a:prstGeom>
          <a:noFill/>
          <a:ln>
            <a:noFill/>
          </a:ln>
          <a:effectLst>
            <a:outerShdw rotWithShape="0" algn="bl" dir="2700000" dist="114300">
              <a:srgbClr val="000000">
                <a:alpha val="10000"/>
              </a:srgbClr>
            </a:outerShdw>
          </a:effectLst>
        </p:spPr>
      </p:sp>
      <p:sp>
        <p:nvSpPr>
          <p:cNvPr id="148" name="Google Shape;148;p12"/>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3200"/>
              <a:buNone/>
              <a:defRPr/>
            </a:lvl1pPr>
            <a:lvl2pPr lvl="1" rtl="0">
              <a:spcBef>
                <a:spcPts val="0"/>
              </a:spcBef>
              <a:spcAft>
                <a:spcPts val="0"/>
              </a:spcAft>
              <a:buSzPts val="3200"/>
              <a:buNone/>
              <a:defRPr sz="3200"/>
            </a:lvl2pPr>
            <a:lvl3pPr lvl="2" rtl="0">
              <a:spcBef>
                <a:spcPts val="0"/>
              </a:spcBef>
              <a:spcAft>
                <a:spcPts val="0"/>
              </a:spcAft>
              <a:buSzPts val="3200"/>
              <a:buNone/>
              <a:defRPr sz="3200"/>
            </a:lvl3pPr>
            <a:lvl4pPr lvl="3" rtl="0">
              <a:spcBef>
                <a:spcPts val="0"/>
              </a:spcBef>
              <a:spcAft>
                <a:spcPts val="0"/>
              </a:spcAft>
              <a:buSzPts val="3200"/>
              <a:buNone/>
              <a:defRPr sz="3200"/>
            </a:lvl4pPr>
            <a:lvl5pPr lvl="4" rtl="0">
              <a:spcBef>
                <a:spcPts val="0"/>
              </a:spcBef>
              <a:spcAft>
                <a:spcPts val="0"/>
              </a:spcAft>
              <a:buSzPts val="3200"/>
              <a:buNone/>
              <a:defRPr sz="3200"/>
            </a:lvl5pPr>
            <a:lvl6pPr lvl="5" rtl="0">
              <a:spcBef>
                <a:spcPts val="0"/>
              </a:spcBef>
              <a:spcAft>
                <a:spcPts val="0"/>
              </a:spcAft>
              <a:buSzPts val="3200"/>
              <a:buNone/>
              <a:defRPr sz="3200"/>
            </a:lvl6pPr>
            <a:lvl7pPr lvl="6" rtl="0">
              <a:spcBef>
                <a:spcPts val="0"/>
              </a:spcBef>
              <a:spcAft>
                <a:spcPts val="0"/>
              </a:spcAft>
              <a:buSzPts val="3200"/>
              <a:buNone/>
              <a:defRPr sz="3200"/>
            </a:lvl7pPr>
            <a:lvl8pPr lvl="7" rtl="0">
              <a:spcBef>
                <a:spcPts val="0"/>
              </a:spcBef>
              <a:spcAft>
                <a:spcPts val="0"/>
              </a:spcAft>
              <a:buSzPts val="3200"/>
              <a:buNone/>
              <a:defRPr sz="3200"/>
            </a:lvl8pPr>
            <a:lvl9pPr lvl="8" rtl="0">
              <a:spcBef>
                <a:spcPts val="0"/>
              </a:spcBef>
              <a:spcAft>
                <a:spcPts val="0"/>
              </a:spcAft>
              <a:buSzPts val="3200"/>
              <a:buNone/>
              <a:defRPr sz="3200"/>
            </a:lvl9pPr>
          </a:lstStyle>
          <a:p/>
        </p:txBody>
      </p:sp>
      <p:sp>
        <p:nvSpPr>
          <p:cNvPr id="149" name="Google Shape;149;p12"/>
          <p:cNvSpPr txBox="1"/>
          <p:nvPr>
            <p:ph idx="1" type="body"/>
          </p:nvPr>
        </p:nvSpPr>
        <p:spPr>
          <a:xfrm>
            <a:off x="1845975" y="2016375"/>
            <a:ext cx="6339000" cy="21846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and image right">
  <p:cSld name="ONE_COLUMN_TEXT_1_1">
    <p:spTree>
      <p:nvGrpSpPr>
        <p:cNvPr id="150" name="Shape 150"/>
        <p:cNvGrpSpPr/>
        <p:nvPr/>
      </p:nvGrpSpPr>
      <p:grpSpPr>
        <a:xfrm>
          <a:off x="0" y="0"/>
          <a:ext cx="0" cy="0"/>
          <a:chOff x="0" y="0"/>
          <a:chExt cx="0" cy="0"/>
        </a:xfrm>
      </p:grpSpPr>
      <p:sp>
        <p:nvSpPr>
          <p:cNvPr id="151" name="Google Shape;151;p13"/>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3200"/>
              <a:buNone/>
              <a:defRPr/>
            </a:lvl1pPr>
            <a:lvl2pPr lvl="1" rtl="0">
              <a:spcBef>
                <a:spcPts val="0"/>
              </a:spcBef>
              <a:spcAft>
                <a:spcPts val="0"/>
              </a:spcAft>
              <a:buSzPts val="3200"/>
              <a:buNone/>
              <a:defRPr sz="3200"/>
            </a:lvl2pPr>
            <a:lvl3pPr lvl="2" rtl="0">
              <a:spcBef>
                <a:spcPts val="0"/>
              </a:spcBef>
              <a:spcAft>
                <a:spcPts val="0"/>
              </a:spcAft>
              <a:buSzPts val="3200"/>
              <a:buNone/>
              <a:defRPr sz="3200"/>
            </a:lvl3pPr>
            <a:lvl4pPr lvl="3" rtl="0">
              <a:spcBef>
                <a:spcPts val="0"/>
              </a:spcBef>
              <a:spcAft>
                <a:spcPts val="0"/>
              </a:spcAft>
              <a:buSzPts val="3200"/>
              <a:buNone/>
              <a:defRPr sz="3200"/>
            </a:lvl4pPr>
            <a:lvl5pPr lvl="4" rtl="0">
              <a:spcBef>
                <a:spcPts val="0"/>
              </a:spcBef>
              <a:spcAft>
                <a:spcPts val="0"/>
              </a:spcAft>
              <a:buSzPts val="3200"/>
              <a:buNone/>
              <a:defRPr sz="3200"/>
            </a:lvl5pPr>
            <a:lvl6pPr lvl="5" rtl="0">
              <a:spcBef>
                <a:spcPts val="0"/>
              </a:spcBef>
              <a:spcAft>
                <a:spcPts val="0"/>
              </a:spcAft>
              <a:buSzPts val="3200"/>
              <a:buNone/>
              <a:defRPr sz="3200"/>
            </a:lvl6pPr>
            <a:lvl7pPr lvl="6" rtl="0">
              <a:spcBef>
                <a:spcPts val="0"/>
              </a:spcBef>
              <a:spcAft>
                <a:spcPts val="0"/>
              </a:spcAft>
              <a:buSzPts val="3200"/>
              <a:buNone/>
              <a:defRPr sz="3200"/>
            </a:lvl7pPr>
            <a:lvl8pPr lvl="7" rtl="0">
              <a:spcBef>
                <a:spcPts val="0"/>
              </a:spcBef>
              <a:spcAft>
                <a:spcPts val="0"/>
              </a:spcAft>
              <a:buSzPts val="3200"/>
              <a:buNone/>
              <a:defRPr sz="3200"/>
            </a:lvl8pPr>
            <a:lvl9pPr lvl="8" rtl="0">
              <a:spcBef>
                <a:spcPts val="0"/>
              </a:spcBef>
              <a:spcAft>
                <a:spcPts val="0"/>
              </a:spcAft>
              <a:buSzPts val="3200"/>
              <a:buNone/>
              <a:defRPr sz="3200"/>
            </a:lvl9pPr>
          </a:lstStyle>
          <a:p/>
        </p:txBody>
      </p:sp>
      <p:sp>
        <p:nvSpPr>
          <p:cNvPr id="152" name="Google Shape;152;p13"/>
          <p:cNvSpPr txBox="1"/>
          <p:nvPr>
            <p:ph idx="1" type="body"/>
          </p:nvPr>
        </p:nvSpPr>
        <p:spPr>
          <a:xfrm>
            <a:off x="1845975" y="2016375"/>
            <a:ext cx="4250100" cy="38349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53" name="Google Shape;153;p13"/>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154" name="Google Shape;154;p13"/>
          <p:cNvSpPr/>
          <p:nvPr>
            <p:ph idx="2" type="pic"/>
          </p:nvPr>
        </p:nvSpPr>
        <p:spPr>
          <a:xfrm>
            <a:off x="6461750" y="2168775"/>
            <a:ext cx="4250100" cy="3441900"/>
          </a:xfrm>
          <a:prstGeom prst="rect">
            <a:avLst/>
          </a:prstGeom>
          <a:noFill/>
          <a:ln>
            <a:noFill/>
          </a:ln>
          <a:effectLst>
            <a:outerShdw rotWithShape="0" algn="bl" dir="2700000" dist="114300">
              <a:srgbClr val="000000">
                <a:alpha val="10000"/>
              </a:srgbClr>
            </a:outerShdw>
          </a:effectLst>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Title">
  <p:cSld name="MAIN_POINT_1">
    <p:spTree>
      <p:nvGrpSpPr>
        <p:cNvPr id="155" name="Shape 155"/>
        <p:cNvGrpSpPr/>
        <p:nvPr/>
      </p:nvGrpSpPr>
      <p:grpSpPr>
        <a:xfrm>
          <a:off x="0" y="0"/>
          <a:ext cx="0" cy="0"/>
          <a:chOff x="0" y="0"/>
          <a:chExt cx="0" cy="0"/>
        </a:xfrm>
      </p:grpSpPr>
      <p:sp>
        <p:nvSpPr>
          <p:cNvPr id="156" name="Google Shape;156;p14"/>
          <p:cNvSpPr txBox="1"/>
          <p:nvPr>
            <p:ph type="title"/>
          </p:nvPr>
        </p:nvSpPr>
        <p:spPr>
          <a:xfrm>
            <a:off x="1980975" y="1200425"/>
            <a:ext cx="8490300" cy="4595400"/>
          </a:xfrm>
          <a:prstGeom prst="rect">
            <a:avLst/>
          </a:prstGeom>
        </p:spPr>
        <p:txBody>
          <a:bodyPr anchorCtr="0" anchor="ctr" bIns="121900" lIns="121900" spcFirstLastPara="1" rIns="121900" wrap="square" tIns="121900">
            <a:normAutofit/>
          </a:bodyPr>
          <a:lstStyle>
            <a:lvl1pPr lvl="0" rtl="0">
              <a:spcBef>
                <a:spcPts val="0"/>
              </a:spcBef>
              <a:spcAft>
                <a:spcPts val="0"/>
              </a:spcAft>
              <a:buSzPts val="6400"/>
              <a:buNone/>
              <a:defRPr sz="10000"/>
            </a:lvl1pPr>
            <a:lvl2pPr lvl="1" rtl="0">
              <a:spcBef>
                <a:spcPts val="0"/>
              </a:spcBef>
              <a:spcAft>
                <a:spcPts val="0"/>
              </a:spcAft>
              <a:buSzPts val="6400"/>
              <a:buNone/>
              <a:defRPr sz="6400"/>
            </a:lvl2pPr>
            <a:lvl3pPr lvl="2" rtl="0">
              <a:spcBef>
                <a:spcPts val="0"/>
              </a:spcBef>
              <a:spcAft>
                <a:spcPts val="0"/>
              </a:spcAft>
              <a:buSzPts val="6400"/>
              <a:buNone/>
              <a:defRPr sz="6400"/>
            </a:lvl3pPr>
            <a:lvl4pPr lvl="3" rtl="0">
              <a:spcBef>
                <a:spcPts val="0"/>
              </a:spcBef>
              <a:spcAft>
                <a:spcPts val="0"/>
              </a:spcAft>
              <a:buSzPts val="6400"/>
              <a:buNone/>
              <a:defRPr sz="6400"/>
            </a:lvl4pPr>
            <a:lvl5pPr lvl="4" rtl="0">
              <a:spcBef>
                <a:spcPts val="0"/>
              </a:spcBef>
              <a:spcAft>
                <a:spcPts val="0"/>
              </a:spcAft>
              <a:buSzPts val="6400"/>
              <a:buNone/>
              <a:defRPr sz="6400"/>
            </a:lvl5pPr>
            <a:lvl6pPr lvl="5" rtl="0">
              <a:spcBef>
                <a:spcPts val="0"/>
              </a:spcBef>
              <a:spcAft>
                <a:spcPts val="0"/>
              </a:spcAft>
              <a:buSzPts val="6400"/>
              <a:buNone/>
              <a:defRPr sz="6400"/>
            </a:lvl6pPr>
            <a:lvl7pPr lvl="6" rtl="0">
              <a:spcBef>
                <a:spcPts val="0"/>
              </a:spcBef>
              <a:spcAft>
                <a:spcPts val="0"/>
              </a:spcAft>
              <a:buSzPts val="6400"/>
              <a:buNone/>
              <a:defRPr sz="6400"/>
            </a:lvl7pPr>
            <a:lvl8pPr lvl="7" rtl="0">
              <a:spcBef>
                <a:spcPts val="0"/>
              </a:spcBef>
              <a:spcAft>
                <a:spcPts val="0"/>
              </a:spcAft>
              <a:buSzPts val="6400"/>
              <a:buNone/>
              <a:defRPr sz="6400"/>
            </a:lvl8pPr>
            <a:lvl9pPr lvl="8" rtl="0">
              <a:spcBef>
                <a:spcPts val="0"/>
              </a:spcBef>
              <a:spcAft>
                <a:spcPts val="0"/>
              </a:spcAft>
              <a:buSzPts val="6400"/>
              <a:buNone/>
              <a:defRPr sz="6400"/>
            </a:lvl9pPr>
          </a:lstStyle>
          <a:p/>
        </p:txBody>
      </p:sp>
      <p:sp>
        <p:nvSpPr>
          <p:cNvPr id="157" name="Google Shape;157;p14"/>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15"/>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 SlidesMania - Do not remove">
  <p:cSld name="BLANK_1">
    <p:spTree>
      <p:nvGrpSpPr>
        <p:cNvPr id="160" name="Shape 160"/>
        <p:cNvGrpSpPr/>
        <p:nvPr/>
      </p:nvGrpSpPr>
      <p:grpSpPr>
        <a:xfrm>
          <a:off x="0" y="0"/>
          <a:ext cx="0" cy="0"/>
          <a:chOff x="0" y="0"/>
          <a:chExt cx="0" cy="0"/>
        </a:xfrm>
      </p:grpSpPr>
      <p:sp>
        <p:nvSpPr>
          <p:cNvPr id="161" name="Google Shape;161;p16"/>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grpSp>
        <p:nvGrpSpPr>
          <p:cNvPr id="162" name="Google Shape;162;p16"/>
          <p:cNvGrpSpPr/>
          <p:nvPr/>
        </p:nvGrpSpPr>
        <p:grpSpPr>
          <a:xfrm>
            <a:off x="0" y="0"/>
            <a:ext cx="12192000" cy="6858000"/>
            <a:chOff x="0" y="0"/>
            <a:chExt cx="12192000" cy="6858000"/>
          </a:xfrm>
        </p:grpSpPr>
        <p:sp>
          <p:nvSpPr>
            <p:cNvPr id="163" name="Google Shape;163;p16"/>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6"/>
            <p:cNvSpPr txBox="1"/>
            <p:nvPr/>
          </p:nvSpPr>
          <p:spPr>
            <a:xfrm>
              <a:off x="463500" y="2858044"/>
              <a:ext cx="8956500" cy="3830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165" name="Google Shape;165;p1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66" name="Google Shape;166;p16">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167" name="Google Shape;167;p16">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168" name="Google Shape;168;p16">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169" name="Google Shape;169;p16">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170" name="Google Shape;170;p16"/>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171" name="Google Shape;171;p16"/>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3" name="Shape 73"/>
        <p:cNvGrpSpPr/>
        <p:nvPr/>
      </p:nvGrpSpPr>
      <p:grpSpPr>
        <a:xfrm>
          <a:off x="0" y="0"/>
          <a:ext cx="0" cy="0"/>
          <a:chOff x="0" y="0"/>
          <a:chExt cx="0" cy="0"/>
        </a:xfrm>
      </p:grpSpPr>
      <p:sp>
        <p:nvSpPr>
          <p:cNvPr id="74" name="Google Shape;74;p3"/>
          <p:cNvSpPr txBox="1"/>
          <p:nvPr>
            <p:ph type="title"/>
          </p:nvPr>
        </p:nvSpPr>
        <p:spPr>
          <a:xfrm>
            <a:off x="2253200" y="2451300"/>
            <a:ext cx="7821600" cy="666600"/>
          </a:xfrm>
          <a:prstGeom prst="rect">
            <a:avLst/>
          </a:prstGeom>
        </p:spPr>
        <p:txBody>
          <a:bodyPr anchorCtr="0" anchor="t" bIns="121900" lIns="121900" spcFirstLastPara="1" rIns="121900" wrap="square" tIns="121900">
            <a:normAutofit/>
          </a:bodyPr>
          <a:lstStyle>
            <a:lvl1pPr lvl="0" algn="ctr">
              <a:spcBef>
                <a:spcPts val="0"/>
              </a:spcBef>
              <a:spcAft>
                <a:spcPts val="0"/>
              </a:spcAft>
              <a:buSzPts val="4800"/>
              <a:buNone/>
              <a:defRPr/>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75" name="Google Shape;75;p3"/>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6" name="Google Shape;76;p3"/>
          <p:cNvSpPr txBox="1"/>
          <p:nvPr>
            <p:ph idx="1" type="body"/>
          </p:nvPr>
        </p:nvSpPr>
        <p:spPr>
          <a:xfrm>
            <a:off x="2253200" y="3310151"/>
            <a:ext cx="7821600" cy="1449300"/>
          </a:xfrm>
          <a:prstGeom prst="rect">
            <a:avLst/>
          </a:prstGeom>
        </p:spPr>
        <p:txBody>
          <a:bodyPr anchorCtr="0" anchor="t" bIns="121900" lIns="121900" spcFirstLastPara="1" rIns="121900" wrap="square" tIns="121900">
            <a:normAutofit/>
          </a:bodyPr>
          <a:lstStyle>
            <a:lvl1pPr indent="-330200" lvl="0" marL="457200" rtl="0" algn="ctr">
              <a:spcBef>
                <a:spcPts val="0"/>
              </a:spcBef>
              <a:spcAft>
                <a:spcPts val="0"/>
              </a:spcAft>
              <a:buSzPts val="1600"/>
              <a:buChar char="●"/>
              <a:defRPr/>
            </a:lvl1pPr>
            <a:lvl2pPr indent="-330200" lvl="1" marL="914400" rtl="0" algn="ctr">
              <a:spcBef>
                <a:spcPts val="0"/>
              </a:spcBef>
              <a:spcAft>
                <a:spcPts val="0"/>
              </a:spcAft>
              <a:buSzPts val="1600"/>
              <a:buChar char="○"/>
              <a:defRPr/>
            </a:lvl2pPr>
            <a:lvl3pPr indent="-330200" lvl="2" marL="1371600" rtl="0" algn="ctr">
              <a:spcBef>
                <a:spcPts val="0"/>
              </a:spcBef>
              <a:spcAft>
                <a:spcPts val="0"/>
              </a:spcAft>
              <a:buSzPts val="1600"/>
              <a:buChar char="■"/>
              <a:defRPr/>
            </a:lvl3pPr>
            <a:lvl4pPr indent="-330200" lvl="3" marL="1828800" rtl="0" algn="ctr">
              <a:spcBef>
                <a:spcPts val="0"/>
              </a:spcBef>
              <a:spcAft>
                <a:spcPts val="0"/>
              </a:spcAft>
              <a:buSzPts val="1600"/>
              <a:buChar char="●"/>
              <a:defRPr/>
            </a:lvl4pPr>
            <a:lvl5pPr indent="-330200" lvl="4" marL="2286000" rtl="0" algn="ctr">
              <a:spcBef>
                <a:spcPts val="0"/>
              </a:spcBef>
              <a:spcAft>
                <a:spcPts val="0"/>
              </a:spcAft>
              <a:buSzPts val="1600"/>
              <a:buChar char="○"/>
              <a:defRPr/>
            </a:lvl5pPr>
            <a:lvl6pPr indent="-330200" lvl="5" marL="2743200" rtl="0" algn="ctr">
              <a:spcBef>
                <a:spcPts val="0"/>
              </a:spcBef>
              <a:spcAft>
                <a:spcPts val="0"/>
              </a:spcAft>
              <a:buSzPts val="1600"/>
              <a:buChar char="■"/>
              <a:defRPr/>
            </a:lvl6pPr>
            <a:lvl7pPr indent="-330200" lvl="6" marL="3200400" rtl="0" algn="ctr">
              <a:spcBef>
                <a:spcPts val="0"/>
              </a:spcBef>
              <a:spcAft>
                <a:spcPts val="0"/>
              </a:spcAft>
              <a:buSzPts val="1600"/>
              <a:buChar char="●"/>
              <a:defRPr/>
            </a:lvl7pPr>
            <a:lvl8pPr indent="-330200" lvl="7" marL="3657600" rtl="0" algn="ctr">
              <a:spcBef>
                <a:spcPts val="0"/>
              </a:spcBef>
              <a:spcAft>
                <a:spcPts val="0"/>
              </a:spcAft>
              <a:buSzPts val="1600"/>
              <a:buChar char="○"/>
              <a:defRPr/>
            </a:lvl8pPr>
            <a:lvl9pPr indent="-330200" lvl="8" marL="4114800" rtl="0" algn="ctr">
              <a:spcBef>
                <a:spcPts val="0"/>
              </a:spcBef>
              <a:spcAft>
                <a:spcPts val="0"/>
              </a:spcAft>
              <a:buSzPts val="1600"/>
              <a:buChar char="■"/>
              <a:defRPr/>
            </a:lvl9pPr>
          </a:lstStyle>
          <a:p/>
        </p:txBody>
      </p:sp>
      <p:sp>
        <p:nvSpPr>
          <p:cNvPr id="77" name="Google Shape;77;p3"/>
          <p:cNvSpPr txBox="1"/>
          <p:nvPr>
            <p:ph idx="2" type="subTitle"/>
          </p:nvPr>
        </p:nvSpPr>
        <p:spPr>
          <a:xfrm>
            <a:off x="1865525" y="1487125"/>
            <a:ext cx="1510800" cy="879900"/>
          </a:xfrm>
          <a:prstGeom prst="rect">
            <a:avLst/>
          </a:prstGeom>
          <a:solidFill>
            <a:schemeClr val="accent2"/>
          </a:solidFill>
          <a:effectLst>
            <a:outerShdw rotWithShape="0" algn="bl" dir="13500000" dist="114300">
              <a:srgbClr val="000000">
                <a:alpha val="10000"/>
              </a:srgbClr>
            </a:outerShdw>
          </a:effectLst>
        </p:spPr>
        <p:txBody>
          <a:bodyPr anchorCtr="0" anchor="t" bIns="121900" lIns="121900" spcFirstLastPara="1" rIns="121900" wrap="square" tIns="121900">
            <a:normAutofit/>
          </a:bodyPr>
          <a:lstStyle>
            <a:lvl1pPr lvl="0" algn="ctr">
              <a:spcBef>
                <a:spcPts val="0"/>
              </a:spcBef>
              <a:spcAft>
                <a:spcPts val="0"/>
              </a:spcAft>
              <a:buSzPts val="1600"/>
              <a:buNone/>
              <a:defRPr sz="5000">
                <a:latin typeface="Poppins Medium"/>
                <a:ea typeface="Poppins Medium"/>
                <a:cs typeface="Poppins Medium"/>
                <a:sym typeface="Poppins Medium"/>
              </a:defRPr>
            </a:lvl1pPr>
            <a:lvl2pPr lvl="1">
              <a:spcBef>
                <a:spcPts val="0"/>
              </a:spcBef>
              <a:spcAft>
                <a:spcPts val="0"/>
              </a:spcAft>
              <a:buSzPts val="1600"/>
              <a:buNone/>
              <a:defRPr/>
            </a:lvl2pPr>
            <a:lvl3pPr lvl="2">
              <a:spcBef>
                <a:spcPts val="0"/>
              </a:spcBef>
              <a:spcAft>
                <a:spcPts val="0"/>
              </a:spcAft>
              <a:buSzPts val="1600"/>
              <a:buNone/>
              <a:defRPr/>
            </a:lvl3pPr>
            <a:lvl4pPr lvl="3">
              <a:spcBef>
                <a:spcPts val="0"/>
              </a:spcBef>
              <a:spcAft>
                <a:spcPts val="0"/>
              </a:spcAft>
              <a:buSzPts val="1600"/>
              <a:buNone/>
              <a:defRPr/>
            </a:lvl4pPr>
            <a:lvl5pPr lvl="4">
              <a:spcBef>
                <a:spcPts val="0"/>
              </a:spcBef>
              <a:spcAft>
                <a:spcPts val="0"/>
              </a:spcAft>
              <a:buSzPts val="1600"/>
              <a:buNone/>
              <a:defRPr/>
            </a:lvl5pPr>
            <a:lvl6pPr lvl="5">
              <a:spcBef>
                <a:spcPts val="0"/>
              </a:spcBef>
              <a:spcAft>
                <a:spcPts val="0"/>
              </a:spcAft>
              <a:buSzPts val="1600"/>
              <a:buNone/>
              <a:defRPr/>
            </a:lvl6pPr>
            <a:lvl7pPr lvl="6">
              <a:spcBef>
                <a:spcPts val="0"/>
              </a:spcBef>
              <a:spcAft>
                <a:spcPts val="0"/>
              </a:spcAft>
              <a:buSzPts val="1600"/>
              <a:buNone/>
              <a:defRPr/>
            </a:lvl7pPr>
            <a:lvl8pPr lvl="7">
              <a:spcBef>
                <a:spcPts val="0"/>
              </a:spcBef>
              <a:spcAft>
                <a:spcPts val="0"/>
              </a:spcAft>
              <a:buSzPts val="1600"/>
              <a:buNone/>
              <a:defRPr/>
            </a:lvl8pPr>
            <a:lvl9pPr lvl="8">
              <a:spcBef>
                <a:spcPts val="0"/>
              </a:spcBef>
              <a:spcAft>
                <a:spcPts val="0"/>
              </a:spcAft>
              <a:buSzPts val="16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8" name="Shape 78"/>
        <p:cNvGrpSpPr/>
        <p:nvPr/>
      </p:nvGrpSpPr>
      <p:grpSpPr>
        <a:xfrm>
          <a:off x="0" y="0"/>
          <a:ext cx="0" cy="0"/>
          <a:chOff x="0" y="0"/>
          <a:chExt cx="0" cy="0"/>
        </a:xfrm>
      </p:grpSpPr>
      <p:sp>
        <p:nvSpPr>
          <p:cNvPr id="79" name="Google Shape;79;p4"/>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80" name="Google Shape;80;p4"/>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
        <p:nvSpPr>
          <p:cNvPr id="81" name="Google Shape;81;p4"/>
          <p:cNvSpPr txBox="1"/>
          <p:nvPr>
            <p:ph idx="1" type="body"/>
          </p:nvPr>
        </p:nvSpPr>
        <p:spPr>
          <a:xfrm>
            <a:off x="1845975" y="2016375"/>
            <a:ext cx="8795400" cy="38349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ix boxes">
  <p:cSld name="CUSTOM">
    <p:spTree>
      <p:nvGrpSpPr>
        <p:cNvPr id="82" name="Shape 82"/>
        <p:cNvGrpSpPr/>
        <p:nvPr/>
      </p:nvGrpSpPr>
      <p:grpSpPr>
        <a:xfrm>
          <a:off x="0" y="0"/>
          <a:ext cx="0" cy="0"/>
          <a:chOff x="0" y="0"/>
          <a:chExt cx="0" cy="0"/>
        </a:xfrm>
      </p:grpSpPr>
      <p:sp>
        <p:nvSpPr>
          <p:cNvPr id="83" name="Google Shape;83;p5"/>
          <p:cNvSpPr txBox="1"/>
          <p:nvPr>
            <p:ph type="title"/>
          </p:nvPr>
        </p:nvSpPr>
        <p:spPr>
          <a:xfrm>
            <a:off x="1851349" y="1221550"/>
            <a:ext cx="8867100" cy="600600"/>
          </a:xfrm>
          <a:prstGeom prst="rect">
            <a:avLst/>
          </a:prstGeom>
        </p:spPr>
        <p:txBody>
          <a:bodyPr anchorCtr="0" anchor="ctr" bIns="121900" lIns="121900" spcFirstLastPara="1" rIns="121900" wrap="square" tIns="121900">
            <a:normAutofit/>
          </a:bodyPr>
          <a:lstStyle>
            <a:lvl1pPr lvl="0" rtl="0" algn="ctr">
              <a:spcBef>
                <a:spcPts val="0"/>
              </a:spcBef>
              <a:spcAft>
                <a:spcPts val="0"/>
              </a:spcAft>
              <a:buSzPts val="4000"/>
              <a:buNone/>
              <a:defRPr sz="4000"/>
            </a:lvl1pPr>
            <a:lvl2pPr lvl="1" rtl="0">
              <a:spcBef>
                <a:spcPts val="0"/>
              </a:spcBef>
              <a:spcAft>
                <a:spcPts val="0"/>
              </a:spcAft>
              <a:buSzPts val="4500"/>
              <a:buNone/>
              <a:defRPr/>
            </a:lvl2pPr>
            <a:lvl3pPr lvl="2" rtl="0">
              <a:spcBef>
                <a:spcPts val="0"/>
              </a:spcBef>
              <a:spcAft>
                <a:spcPts val="0"/>
              </a:spcAft>
              <a:buSzPts val="4500"/>
              <a:buNone/>
              <a:defRPr/>
            </a:lvl3pPr>
            <a:lvl4pPr lvl="3" rtl="0">
              <a:spcBef>
                <a:spcPts val="0"/>
              </a:spcBef>
              <a:spcAft>
                <a:spcPts val="0"/>
              </a:spcAft>
              <a:buSzPts val="4500"/>
              <a:buNone/>
              <a:defRPr/>
            </a:lvl4pPr>
            <a:lvl5pPr lvl="4" rtl="0">
              <a:spcBef>
                <a:spcPts val="0"/>
              </a:spcBef>
              <a:spcAft>
                <a:spcPts val="0"/>
              </a:spcAft>
              <a:buSzPts val="4500"/>
              <a:buNone/>
              <a:defRPr/>
            </a:lvl5pPr>
            <a:lvl6pPr lvl="5" rtl="0">
              <a:spcBef>
                <a:spcPts val="0"/>
              </a:spcBef>
              <a:spcAft>
                <a:spcPts val="0"/>
              </a:spcAft>
              <a:buSzPts val="4500"/>
              <a:buNone/>
              <a:defRPr/>
            </a:lvl6pPr>
            <a:lvl7pPr lvl="6" rtl="0">
              <a:spcBef>
                <a:spcPts val="0"/>
              </a:spcBef>
              <a:spcAft>
                <a:spcPts val="0"/>
              </a:spcAft>
              <a:buSzPts val="4500"/>
              <a:buNone/>
              <a:defRPr/>
            </a:lvl7pPr>
            <a:lvl8pPr lvl="7" rtl="0">
              <a:spcBef>
                <a:spcPts val="0"/>
              </a:spcBef>
              <a:spcAft>
                <a:spcPts val="0"/>
              </a:spcAft>
              <a:buSzPts val="4500"/>
              <a:buNone/>
              <a:defRPr/>
            </a:lvl8pPr>
            <a:lvl9pPr lvl="8" rtl="0">
              <a:spcBef>
                <a:spcPts val="0"/>
              </a:spcBef>
              <a:spcAft>
                <a:spcPts val="0"/>
              </a:spcAft>
              <a:buSzPts val="4500"/>
              <a:buNone/>
              <a:defRPr/>
            </a:lvl9pPr>
          </a:lstStyle>
          <a:p/>
        </p:txBody>
      </p:sp>
      <p:sp>
        <p:nvSpPr>
          <p:cNvPr id="84" name="Google Shape;84;p5"/>
          <p:cNvSpPr txBox="1"/>
          <p:nvPr>
            <p:ph idx="1" type="subTitle"/>
          </p:nvPr>
        </p:nvSpPr>
        <p:spPr>
          <a:xfrm>
            <a:off x="1851350" y="2103500"/>
            <a:ext cx="3250500" cy="516000"/>
          </a:xfrm>
          <a:prstGeom prst="rect">
            <a:avLst/>
          </a:prstGeom>
          <a:solidFill>
            <a:schemeClr val="accent2"/>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solidFill>
                  <a:srgbClr val="4A4035"/>
                </a:solidFill>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85" name="Google Shape;85;p5"/>
          <p:cNvSpPr txBox="1"/>
          <p:nvPr>
            <p:ph idx="2" type="body"/>
          </p:nvPr>
        </p:nvSpPr>
        <p:spPr>
          <a:xfrm>
            <a:off x="5326975" y="2043950"/>
            <a:ext cx="5391300" cy="635100"/>
          </a:xfrm>
          <a:prstGeom prst="rect">
            <a:avLst/>
          </a:prstGeom>
        </p:spPr>
        <p:txBody>
          <a:bodyPr anchorCtr="0" anchor="t" bIns="121900" lIns="121900" spcFirstLastPara="1" rIns="121900" wrap="square" tIns="121900">
            <a:normAutofit/>
          </a:bodyPr>
          <a:lstStyle>
            <a:lvl1pPr indent="-304800" lvl="0" marL="457200" rtl="0">
              <a:lnSpc>
                <a:spcPct val="100000"/>
              </a:lnSpc>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86" name="Google Shape;86;p5"/>
          <p:cNvSpPr txBox="1"/>
          <p:nvPr>
            <p:ph idx="3" type="subTitle"/>
          </p:nvPr>
        </p:nvSpPr>
        <p:spPr>
          <a:xfrm>
            <a:off x="1851350" y="2887212"/>
            <a:ext cx="3250500" cy="516000"/>
          </a:xfrm>
          <a:prstGeom prst="rect">
            <a:avLst/>
          </a:prstGeom>
          <a:solidFill>
            <a:schemeClr val="accent3"/>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solidFill>
                  <a:srgbClr val="4A4035"/>
                </a:solidFill>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87" name="Google Shape;87;p5"/>
          <p:cNvSpPr txBox="1"/>
          <p:nvPr>
            <p:ph idx="4" type="subTitle"/>
          </p:nvPr>
        </p:nvSpPr>
        <p:spPr>
          <a:xfrm>
            <a:off x="1851350" y="3670925"/>
            <a:ext cx="3250500" cy="516000"/>
          </a:xfrm>
          <a:prstGeom prst="rect">
            <a:avLst/>
          </a:prstGeom>
          <a:solidFill>
            <a:schemeClr val="accent4"/>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solidFill>
                  <a:srgbClr val="4A4035"/>
                </a:solidFill>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88" name="Google Shape;88;p5"/>
          <p:cNvSpPr txBox="1"/>
          <p:nvPr>
            <p:ph idx="5" type="body"/>
          </p:nvPr>
        </p:nvSpPr>
        <p:spPr>
          <a:xfrm>
            <a:off x="5326975" y="2827662"/>
            <a:ext cx="5391300" cy="635100"/>
          </a:xfrm>
          <a:prstGeom prst="rect">
            <a:avLst/>
          </a:prstGeom>
        </p:spPr>
        <p:txBody>
          <a:bodyPr anchorCtr="0" anchor="t" bIns="121900" lIns="121900" spcFirstLastPara="1" rIns="121900" wrap="square" tIns="121900">
            <a:normAutofit/>
          </a:bodyPr>
          <a:lstStyle>
            <a:lvl1pPr indent="-304800" lvl="0" marL="457200" rtl="0">
              <a:lnSpc>
                <a:spcPct val="95000"/>
              </a:lnSpc>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89" name="Google Shape;89;p5"/>
          <p:cNvSpPr txBox="1"/>
          <p:nvPr>
            <p:ph idx="6" type="subTitle"/>
          </p:nvPr>
        </p:nvSpPr>
        <p:spPr>
          <a:xfrm>
            <a:off x="1851350" y="4454637"/>
            <a:ext cx="3250500" cy="516000"/>
          </a:xfrm>
          <a:prstGeom prst="rect">
            <a:avLst/>
          </a:prstGeom>
          <a:solidFill>
            <a:schemeClr val="accent6"/>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solidFill>
                  <a:srgbClr val="4A4035"/>
                </a:solidFill>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90" name="Google Shape;90;p5"/>
          <p:cNvSpPr txBox="1"/>
          <p:nvPr>
            <p:ph idx="7" type="body"/>
          </p:nvPr>
        </p:nvSpPr>
        <p:spPr>
          <a:xfrm>
            <a:off x="5326975" y="3611375"/>
            <a:ext cx="5391300" cy="635100"/>
          </a:xfrm>
          <a:prstGeom prst="rect">
            <a:avLst/>
          </a:prstGeom>
        </p:spPr>
        <p:txBody>
          <a:bodyPr anchorCtr="0" anchor="t" bIns="121900" lIns="121900" spcFirstLastPara="1" rIns="121900" wrap="square" tIns="121900">
            <a:normAutofit/>
          </a:bodyPr>
          <a:lstStyle>
            <a:lvl1pPr indent="-304800" lvl="0" marL="457200" rtl="0">
              <a:lnSpc>
                <a:spcPct val="95000"/>
              </a:lnSpc>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91" name="Google Shape;91;p5"/>
          <p:cNvSpPr txBox="1"/>
          <p:nvPr>
            <p:ph idx="8" type="subTitle"/>
          </p:nvPr>
        </p:nvSpPr>
        <p:spPr>
          <a:xfrm>
            <a:off x="1851350" y="5238350"/>
            <a:ext cx="3250500" cy="516000"/>
          </a:xfrm>
          <a:prstGeom prst="rect">
            <a:avLst/>
          </a:prstGeom>
          <a:solidFill>
            <a:schemeClr val="accent5"/>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solidFill>
                  <a:srgbClr val="4A4035"/>
                </a:solidFill>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92" name="Google Shape;92;p5"/>
          <p:cNvSpPr txBox="1"/>
          <p:nvPr>
            <p:ph idx="9" type="body"/>
          </p:nvPr>
        </p:nvSpPr>
        <p:spPr>
          <a:xfrm>
            <a:off x="5326975" y="4395087"/>
            <a:ext cx="5391300" cy="635100"/>
          </a:xfrm>
          <a:prstGeom prst="rect">
            <a:avLst/>
          </a:prstGeom>
        </p:spPr>
        <p:txBody>
          <a:bodyPr anchorCtr="0" anchor="t" bIns="121900" lIns="121900" spcFirstLastPara="1" rIns="121900" wrap="square" tIns="121900">
            <a:normAutofit/>
          </a:bodyPr>
          <a:lstStyle>
            <a:lvl1pPr indent="-304800" lvl="0" marL="457200" rtl="0">
              <a:lnSpc>
                <a:spcPct val="95000"/>
              </a:lnSpc>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93" name="Google Shape;93;p5"/>
          <p:cNvSpPr txBox="1"/>
          <p:nvPr>
            <p:ph idx="13" type="body"/>
          </p:nvPr>
        </p:nvSpPr>
        <p:spPr>
          <a:xfrm>
            <a:off x="5326975" y="5178800"/>
            <a:ext cx="5391300" cy="635100"/>
          </a:xfrm>
          <a:prstGeom prst="rect">
            <a:avLst/>
          </a:prstGeom>
        </p:spPr>
        <p:txBody>
          <a:bodyPr anchorCtr="0" anchor="t" bIns="121900" lIns="121900" spcFirstLastPara="1" rIns="121900" wrap="square" tIns="121900">
            <a:normAutofit/>
          </a:bodyPr>
          <a:lstStyle>
            <a:lvl1pPr indent="-304800" lvl="0" marL="457200" rtl="0">
              <a:lnSpc>
                <a:spcPct val="95000"/>
              </a:lnSpc>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and text">
  <p:cSld name="CUSTOM_2">
    <p:spTree>
      <p:nvGrpSpPr>
        <p:cNvPr id="94" name="Shape 94"/>
        <p:cNvGrpSpPr/>
        <p:nvPr/>
      </p:nvGrpSpPr>
      <p:grpSpPr>
        <a:xfrm>
          <a:off x="0" y="0"/>
          <a:ext cx="0" cy="0"/>
          <a:chOff x="0" y="0"/>
          <a:chExt cx="0" cy="0"/>
        </a:xfrm>
      </p:grpSpPr>
      <p:sp>
        <p:nvSpPr>
          <p:cNvPr id="95" name="Google Shape;95;p6"/>
          <p:cNvSpPr txBox="1"/>
          <p:nvPr>
            <p:ph type="title"/>
          </p:nvPr>
        </p:nvSpPr>
        <p:spPr>
          <a:xfrm>
            <a:off x="2729252" y="1748550"/>
            <a:ext cx="7038300" cy="17535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sz="5500"/>
            </a:lvl1pPr>
            <a:lvl2pPr lvl="1" rtl="0" algn="ctr">
              <a:spcBef>
                <a:spcPts val="0"/>
              </a:spcBef>
              <a:spcAft>
                <a:spcPts val="0"/>
              </a:spcAft>
              <a:buSzPts val="4500"/>
              <a:buNone/>
              <a:defRPr/>
            </a:lvl2pPr>
            <a:lvl3pPr lvl="2" rtl="0" algn="ctr">
              <a:spcBef>
                <a:spcPts val="0"/>
              </a:spcBef>
              <a:spcAft>
                <a:spcPts val="0"/>
              </a:spcAft>
              <a:buSzPts val="4500"/>
              <a:buNone/>
              <a:defRPr/>
            </a:lvl3pPr>
            <a:lvl4pPr lvl="3" rtl="0" algn="ctr">
              <a:spcBef>
                <a:spcPts val="0"/>
              </a:spcBef>
              <a:spcAft>
                <a:spcPts val="0"/>
              </a:spcAft>
              <a:buSzPts val="4500"/>
              <a:buNone/>
              <a:defRPr/>
            </a:lvl4pPr>
            <a:lvl5pPr lvl="4" rtl="0" algn="ctr">
              <a:spcBef>
                <a:spcPts val="0"/>
              </a:spcBef>
              <a:spcAft>
                <a:spcPts val="0"/>
              </a:spcAft>
              <a:buSzPts val="4500"/>
              <a:buNone/>
              <a:defRPr/>
            </a:lvl5pPr>
            <a:lvl6pPr lvl="5" rtl="0" algn="ctr">
              <a:spcBef>
                <a:spcPts val="0"/>
              </a:spcBef>
              <a:spcAft>
                <a:spcPts val="0"/>
              </a:spcAft>
              <a:buSzPts val="4500"/>
              <a:buNone/>
              <a:defRPr/>
            </a:lvl6pPr>
            <a:lvl7pPr lvl="6" rtl="0" algn="ctr">
              <a:spcBef>
                <a:spcPts val="0"/>
              </a:spcBef>
              <a:spcAft>
                <a:spcPts val="0"/>
              </a:spcAft>
              <a:buSzPts val="4500"/>
              <a:buNone/>
              <a:defRPr/>
            </a:lvl7pPr>
            <a:lvl8pPr lvl="7" rtl="0" algn="ctr">
              <a:spcBef>
                <a:spcPts val="0"/>
              </a:spcBef>
              <a:spcAft>
                <a:spcPts val="0"/>
              </a:spcAft>
              <a:buSzPts val="4500"/>
              <a:buNone/>
              <a:defRPr/>
            </a:lvl8pPr>
            <a:lvl9pPr lvl="8" rtl="0" algn="ctr">
              <a:spcBef>
                <a:spcPts val="0"/>
              </a:spcBef>
              <a:spcAft>
                <a:spcPts val="0"/>
              </a:spcAft>
              <a:buSzPts val="4500"/>
              <a:buNone/>
              <a:defRPr/>
            </a:lvl9pPr>
          </a:lstStyle>
          <a:p/>
        </p:txBody>
      </p:sp>
      <p:sp>
        <p:nvSpPr>
          <p:cNvPr id="96" name="Google Shape;96;p6"/>
          <p:cNvSpPr txBox="1"/>
          <p:nvPr>
            <p:ph idx="1" type="subTitle"/>
          </p:nvPr>
        </p:nvSpPr>
        <p:spPr>
          <a:xfrm>
            <a:off x="2729225" y="3806848"/>
            <a:ext cx="7038300" cy="530700"/>
          </a:xfrm>
          <a:prstGeom prst="rect">
            <a:avLst/>
          </a:prstGeom>
        </p:spPr>
        <p:txBody>
          <a:bodyPr anchorCtr="0" anchor="t" bIns="121900" lIns="121900" spcFirstLastPara="1" rIns="121900" wrap="square" tIns="121900">
            <a:normAutofit/>
          </a:bodyPr>
          <a:lstStyle>
            <a:lvl1pPr lvl="0" rtl="0" algn="ctr">
              <a:lnSpc>
                <a:spcPct val="80000"/>
              </a:lnSpc>
              <a:spcBef>
                <a:spcPts val="0"/>
              </a:spcBef>
              <a:spcAft>
                <a:spcPts val="0"/>
              </a:spcAft>
              <a:buSzPts val="2800"/>
              <a:buNone/>
              <a:defRPr b="1" sz="307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97" name="Google Shape;97;p6"/>
          <p:cNvSpPr txBox="1"/>
          <p:nvPr>
            <p:ph idx="2" type="body"/>
          </p:nvPr>
        </p:nvSpPr>
        <p:spPr>
          <a:xfrm>
            <a:off x="2729275" y="4337551"/>
            <a:ext cx="7038300" cy="771900"/>
          </a:xfrm>
          <a:prstGeom prst="rect">
            <a:avLst/>
          </a:prstGeom>
        </p:spPr>
        <p:txBody>
          <a:bodyPr anchorCtr="0" anchor="t" bIns="121900" lIns="121900" spcFirstLastPara="1" rIns="121900" wrap="square" tIns="121900">
            <a:normAutofit/>
          </a:bodyPr>
          <a:lstStyle>
            <a:lvl1pPr indent="-330200" lvl="0" marL="457200" rtl="0" algn="ctr">
              <a:lnSpc>
                <a:spcPct val="100000"/>
              </a:lnSpc>
              <a:spcBef>
                <a:spcPts val="0"/>
              </a:spcBef>
              <a:spcAft>
                <a:spcPts val="0"/>
              </a:spcAft>
              <a:buSzPts val="1600"/>
              <a:buChar char="●"/>
              <a:defRPr/>
            </a:lvl1pPr>
            <a:lvl2pPr indent="-330200" lvl="1" marL="914400" rtl="0" algn="ctr">
              <a:spcBef>
                <a:spcPts val="0"/>
              </a:spcBef>
              <a:spcAft>
                <a:spcPts val="0"/>
              </a:spcAft>
              <a:buSzPts val="1600"/>
              <a:buChar char="○"/>
              <a:defRPr/>
            </a:lvl2pPr>
            <a:lvl3pPr indent="-330200" lvl="2" marL="1371600" rtl="0" algn="ctr">
              <a:spcBef>
                <a:spcPts val="0"/>
              </a:spcBef>
              <a:spcAft>
                <a:spcPts val="0"/>
              </a:spcAft>
              <a:buSzPts val="1600"/>
              <a:buChar char="■"/>
              <a:defRPr/>
            </a:lvl3pPr>
            <a:lvl4pPr indent="-330200" lvl="3" marL="1828800" rtl="0" algn="ctr">
              <a:spcBef>
                <a:spcPts val="0"/>
              </a:spcBef>
              <a:spcAft>
                <a:spcPts val="0"/>
              </a:spcAft>
              <a:buSzPts val="1600"/>
              <a:buChar char="●"/>
              <a:defRPr/>
            </a:lvl4pPr>
            <a:lvl5pPr indent="-330200" lvl="4" marL="2286000" rtl="0" algn="ctr">
              <a:spcBef>
                <a:spcPts val="0"/>
              </a:spcBef>
              <a:spcAft>
                <a:spcPts val="0"/>
              </a:spcAft>
              <a:buSzPts val="1600"/>
              <a:buChar char="○"/>
              <a:defRPr/>
            </a:lvl5pPr>
            <a:lvl6pPr indent="-330200" lvl="5" marL="2743200" rtl="0" algn="ctr">
              <a:spcBef>
                <a:spcPts val="0"/>
              </a:spcBef>
              <a:spcAft>
                <a:spcPts val="0"/>
              </a:spcAft>
              <a:buSzPts val="1600"/>
              <a:buChar char="■"/>
              <a:defRPr/>
            </a:lvl6pPr>
            <a:lvl7pPr indent="-330200" lvl="6" marL="3200400" rtl="0" algn="ctr">
              <a:spcBef>
                <a:spcPts val="0"/>
              </a:spcBef>
              <a:spcAft>
                <a:spcPts val="0"/>
              </a:spcAft>
              <a:buSzPts val="1600"/>
              <a:buChar char="●"/>
              <a:defRPr/>
            </a:lvl7pPr>
            <a:lvl8pPr indent="-330200" lvl="7" marL="3657600" rtl="0" algn="ctr">
              <a:spcBef>
                <a:spcPts val="0"/>
              </a:spcBef>
              <a:spcAft>
                <a:spcPts val="0"/>
              </a:spcAft>
              <a:buSzPts val="1600"/>
              <a:buChar char="○"/>
              <a:defRPr/>
            </a:lvl8pPr>
            <a:lvl9pPr indent="-330200" lvl="8" marL="4114800" rtl="0" algn="ctr">
              <a:spcBef>
                <a:spcPts val="0"/>
              </a:spcBef>
              <a:spcAft>
                <a:spcPts val="0"/>
              </a:spcAft>
              <a:buSzPts val="16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boxes">
  <p:cSld name="CUSTOM_1">
    <p:spTree>
      <p:nvGrpSpPr>
        <p:cNvPr id="98" name="Shape 98"/>
        <p:cNvGrpSpPr/>
        <p:nvPr/>
      </p:nvGrpSpPr>
      <p:grpSpPr>
        <a:xfrm>
          <a:off x="0" y="0"/>
          <a:ext cx="0" cy="0"/>
          <a:chOff x="0" y="0"/>
          <a:chExt cx="0" cy="0"/>
        </a:xfrm>
      </p:grpSpPr>
      <p:sp>
        <p:nvSpPr>
          <p:cNvPr id="99" name="Google Shape;99;p7"/>
          <p:cNvSpPr txBox="1"/>
          <p:nvPr>
            <p:ph idx="1" type="subTitle"/>
          </p:nvPr>
        </p:nvSpPr>
        <p:spPr>
          <a:xfrm>
            <a:off x="1846063" y="2244976"/>
            <a:ext cx="4240200" cy="521400"/>
          </a:xfrm>
          <a:prstGeom prst="rect">
            <a:avLst/>
          </a:prstGeom>
          <a:solidFill>
            <a:schemeClr val="accent2"/>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00" name="Google Shape;100;p7"/>
          <p:cNvSpPr txBox="1"/>
          <p:nvPr>
            <p:ph idx="2" type="body"/>
          </p:nvPr>
        </p:nvSpPr>
        <p:spPr>
          <a:xfrm>
            <a:off x="1846114" y="2724119"/>
            <a:ext cx="4240200" cy="9438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sz="1200"/>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01" name="Google Shape;101;p7"/>
          <p:cNvSpPr txBox="1"/>
          <p:nvPr>
            <p:ph idx="3" type="subTitle"/>
          </p:nvPr>
        </p:nvSpPr>
        <p:spPr>
          <a:xfrm>
            <a:off x="6401053" y="2244976"/>
            <a:ext cx="4240200" cy="521400"/>
          </a:xfrm>
          <a:prstGeom prst="rect">
            <a:avLst/>
          </a:prstGeom>
          <a:solidFill>
            <a:schemeClr val="accent3"/>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02" name="Google Shape;102;p7"/>
          <p:cNvSpPr txBox="1"/>
          <p:nvPr>
            <p:ph idx="4" type="body"/>
          </p:nvPr>
        </p:nvSpPr>
        <p:spPr>
          <a:xfrm>
            <a:off x="6401111" y="2724119"/>
            <a:ext cx="4240200" cy="9438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sz="1200"/>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03" name="Google Shape;103;p7"/>
          <p:cNvSpPr txBox="1"/>
          <p:nvPr>
            <p:ph idx="5" type="subTitle"/>
          </p:nvPr>
        </p:nvSpPr>
        <p:spPr>
          <a:xfrm>
            <a:off x="1845975" y="4037788"/>
            <a:ext cx="4240200" cy="521400"/>
          </a:xfrm>
          <a:prstGeom prst="rect">
            <a:avLst/>
          </a:prstGeom>
          <a:solidFill>
            <a:schemeClr val="accent6"/>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04" name="Google Shape;104;p7"/>
          <p:cNvSpPr txBox="1"/>
          <p:nvPr>
            <p:ph idx="6" type="body"/>
          </p:nvPr>
        </p:nvSpPr>
        <p:spPr>
          <a:xfrm>
            <a:off x="1846041" y="4593131"/>
            <a:ext cx="4240200" cy="9438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sz="1200"/>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05" name="Google Shape;105;p7"/>
          <p:cNvSpPr txBox="1"/>
          <p:nvPr>
            <p:ph idx="7" type="body"/>
          </p:nvPr>
        </p:nvSpPr>
        <p:spPr>
          <a:xfrm>
            <a:off x="6401037" y="4593131"/>
            <a:ext cx="4240200" cy="9438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sz="1200"/>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06" name="Google Shape;106;p7"/>
          <p:cNvSpPr txBox="1"/>
          <p:nvPr>
            <p:ph idx="8" type="subTitle"/>
          </p:nvPr>
        </p:nvSpPr>
        <p:spPr>
          <a:xfrm>
            <a:off x="6400980" y="4037788"/>
            <a:ext cx="4240200" cy="521400"/>
          </a:xfrm>
          <a:prstGeom prst="rect">
            <a:avLst/>
          </a:prstGeom>
          <a:solidFill>
            <a:schemeClr val="accent4"/>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4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07" name="Google Shape;107;p7"/>
          <p:cNvSpPr txBox="1"/>
          <p:nvPr>
            <p:ph type="title"/>
          </p:nvPr>
        </p:nvSpPr>
        <p:spPr>
          <a:xfrm>
            <a:off x="1845975" y="11316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sz="3200"/>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08" name="Shape 108"/>
        <p:cNvGrpSpPr/>
        <p:nvPr/>
      </p:nvGrpSpPr>
      <p:grpSpPr>
        <a:xfrm>
          <a:off x="0" y="0"/>
          <a:ext cx="0" cy="0"/>
          <a:chOff x="0" y="0"/>
          <a:chExt cx="0" cy="0"/>
        </a:xfrm>
      </p:grpSpPr>
      <p:sp>
        <p:nvSpPr>
          <p:cNvPr id="109" name="Google Shape;109;p8"/>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10" name="Google Shape;110;p8"/>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
        <p:nvSpPr>
          <p:cNvPr id="111" name="Google Shape;111;p8"/>
          <p:cNvSpPr txBox="1"/>
          <p:nvPr>
            <p:ph idx="1" type="body"/>
          </p:nvPr>
        </p:nvSpPr>
        <p:spPr>
          <a:xfrm>
            <a:off x="1845975" y="2944825"/>
            <a:ext cx="4228800" cy="29064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12" name="Google Shape;112;p8"/>
          <p:cNvSpPr txBox="1"/>
          <p:nvPr>
            <p:ph idx="2" type="body"/>
          </p:nvPr>
        </p:nvSpPr>
        <p:spPr>
          <a:xfrm>
            <a:off x="6412575" y="2944825"/>
            <a:ext cx="4228800" cy="2906400"/>
          </a:xfrm>
          <a:prstGeom prst="rect">
            <a:avLst/>
          </a:prstGeom>
        </p:spPr>
        <p:txBody>
          <a:bodyPr anchorCtr="0" anchor="t" bIns="121900" lIns="121900" spcFirstLastPara="1" rIns="121900" wrap="square" tIns="121900">
            <a:normAutofit/>
          </a:bodyPr>
          <a:lstStyle>
            <a:lvl1pPr indent="-330200" lvl="0" marL="457200" rtl="0">
              <a:spcBef>
                <a:spcPts val="0"/>
              </a:spcBef>
              <a:spcAft>
                <a:spcPts val="0"/>
              </a:spcAft>
              <a:buSzPts val="1600"/>
              <a:buChar char="●"/>
              <a:defRPr/>
            </a:lvl1pPr>
            <a:lvl2pPr indent="-330200" lvl="1" marL="914400" rtl="0">
              <a:spcBef>
                <a:spcPts val="0"/>
              </a:spcBef>
              <a:spcAft>
                <a:spcPts val="0"/>
              </a:spcAft>
              <a:buSzPts val="1600"/>
              <a:buChar char="○"/>
              <a:defRPr/>
            </a:lvl2pPr>
            <a:lvl3pPr indent="-330200" lvl="2" marL="1371600" rtl="0">
              <a:spcBef>
                <a:spcPts val="0"/>
              </a:spcBef>
              <a:spcAft>
                <a:spcPts val="0"/>
              </a:spcAft>
              <a:buSzPts val="1600"/>
              <a:buChar char="■"/>
              <a:defRPr/>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113" name="Google Shape;113;p8"/>
          <p:cNvSpPr txBox="1"/>
          <p:nvPr>
            <p:ph idx="3" type="subTitle"/>
          </p:nvPr>
        </p:nvSpPr>
        <p:spPr>
          <a:xfrm>
            <a:off x="1846075" y="2078575"/>
            <a:ext cx="4240200" cy="678300"/>
          </a:xfrm>
          <a:prstGeom prst="rect">
            <a:avLst/>
          </a:prstGeom>
          <a:solidFill>
            <a:schemeClr val="accent6"/>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14" name="Google Shape;114;p8"/>
          <p:cNvSpPr txBox="1"/>
          <p:nvPr>
            <p:ph idx="4" type="subTitle"/>
          </p:nvPr>
        </p:nvSpPr>
        <p:spPr>
          <a:xfrm>
            <a:off x="6401077" y="2078575"/>
            <a:ext cx="4240200" cy="678300"/>
          </a:xfrm>
          <a:prstGeom prst="rect">
            <a:avLst/>
          </a:prstGeom>
          <a:solidFill>
            <a:schemeClr val="accent4"/>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TITLE_AND_TWO_COLUMNS_1">
    <p:spTree>
      <p:nvGrpSpPr>
        <p:cNvPr id="115" name="Shape 115"/>
        <p:cNvGrpSpPr/>
        <p:nvPr/>
      </p:nvGrpSpPr>
      <p:grpSpPr>
        <a:xfrm>
          <a:off x="0" y="0"/>
          <a:ext cx="0" cy="0"/>
          <a:chOff x="0" y="0"/>
          <a:chExt cx="0" cy="0"/>
        </a:xfrm>
      </p:grpSpPr>
      <p:sp>
        <p:nvSpPr>
          <p:cNvPr id="116" name="Google Shape;116;p9"/>
          <p:cNvSpPr txBox="1"/>
          <p:nvPr>
            <p:ph idx="1" type="body"/>
          </p:nvPr>
        </p:nvSpPr>
        <p:spPr>
          <a:xfrm>
            <a:off x="2048275" y="3227376"/>
            <a:ext cx="2558400" cy="22590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5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17" name="Google Shape;117;p9"/>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118" name="Google Shape;118;p9"/>
          <p:cNvSpPr txBox="1"/>
          <p:nvPr>
            <p:ph idx="2" type="body"/>
          </p:nvPr>
        </p:nvSpPr>
        <p:spPr>
          <a:xfrm>
            <a:off x="4964461" y="3227387"/>
            <a:ext cx="2558400" cy="22590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5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19" name="Google Shape;119;p9"/>
          <p:cNvSpPr txBox="1"/>
          <p:nvPr>
            <p:ph idx="3" type="body"/>
          </p:nvPr>
        </p:nvSpPr>
        <p:spPr>
          <a:xfrm>
            <a:off x="7880647" y="3227376"/>
            <a:ext cx="2558400" cy="22590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5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20" name="Google Shape;120;p9"/>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
        <p:nvSpPr>
          <p:cNvPr id="121" name="Google Shape;121;p9"/>
          <p:cNvSpPr txBox="1"/>
          <p:nvPr>
            <p:ph idx="4" type="subTitle"/>
          </p:nvPr>
        </p:nvSpPr>
        <p:spPr>
          <a:xfrm>
            <a:off x="4964480" y="2221065"/>
            <a:ext cx="2558400" cy="834000"/>
          </a:xfrm>
          <a:prstGeom prst="rect">
            <a:avLst/>
          </a:prstGeom>
          <a:solidFill>
            <a:schemeClr val="accent2"/>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2" name="Google Shape;122;p9"/>
          <p:cNvSpPr txBox="1"/>
          <p:nvPr>
            <p:ph idx="5" type="subTitle"/>
          </p:nvPr>
        </p:nvSpPr>
        <p:spPr>
          <a:xfrm>
            <a:off x="7880686" y="2221065"/>
            <a:ext cx="2558400" cy="834000"/>
          </a:xfrm>
          <a:prstGeom prst="rect">
            <a:avLst/>
          </a:prstGeom>
          <a:solidFill>
            <a:schemeClr val="accent3"/>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3" name="Google Shape;123;p9"/>
          <p:cNvSpPr txBox="1"/>
          <p:nvPr>
            <p:ph idx="6" type="subTitle"/>
          </p:nvPr>
        </p:nvSpPr>
        <p:spPr>
          <a:xfrm>
            <a:off x="2048275" y="2221025"/>
            <a:ext cx="2558400" cy="834000"/>
          </a:xfrm>
          <a:prstGeom prst="rect">
            <a:avLst/>
          </a:prstGeom>
          <a:solidFill>
            <a:schemeClr val="accent6"/>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1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p:cSld name="TITLE_AND_TWO_COLUMNS_1_1">
    <p:spTree>
      <p:nvGrpSpPr>
        <p:cNvPr id="124" name="Shape 124"/>
        <p:cNvGrpSpPr/>
        <p:nvPr/>
      </p:nvGrpSpPr>
      <p:grpSpPr>
        <a:xfrm>
          <a:off x="0" y="0"/>
          <a:ext cx="0" cy="0"/>
          <a:chOff x="0" y="0"/>
          <a:chExt cx="0" cy="0"/>
        </a:xfrm>
      </p:grpSpPr>
      <p:sp>
        <p:nvSpPr>
          <p:cNvPr id="125" name="Google Shape;125;p10"/>
          <p:cNvSpPr txBox="1"/>
          <p:nvPr>
            <p:ph idx="1" type="body"/>
          </p:nvPr>
        </p:nvSpPr>
        <p:spPr>
          <a:xfrm>
            <a:off x="1894725" y="4353527"/>
            <a:ext cx="1747200" cy="14997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2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26" name="Google Shape;126;p10"/>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127" name="Google Shape;127;p10"/>
          <p:cNvSpPr txBox="1"/>
          <p:nvPr>
            <p:ph idx="2" type="subTitle"/>
          </p:nvPr>
        </p:nvSpPr>
        <p:spPr>
          <a:xfrm>
            <a:off x="2116725" y="2240350"/>
            <a:ext cx="1303200" cy="843900"/>
          </a:xfrm>
          <a:prstGeom prst="rect">
            <a:avLst/>
          </a:prstGeom>
          <a:solidFill>
            <a:schemeClr val="accent2"/>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3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8" name="Google Shape;128;p10"/>
          <p:cNvSpPr txBox="1"/>
          <p:nvPr>
            <p:ph idx="3" type="body"/>
          </p:nvPr>
        </p:nvSpPr>
        <p:spPr>
          <a:xfrm>
            <a:off x="3646320" y="4353525"/>
            <a:ext cx="1747200" cy="14997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2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29" name="Google Shape;129;p10"/>
          <p:cNvSpPr txBox="1"/>
          <p:nvPr>
            <p:ph idx="4" type="subTitle"/>
          </p:nvPr>
        </p:nvSpPr>
        <p:spPr>
          <a:xfrm>
            <a:off x="3868306" y="2241075"/>
            <a:ext cx="1303200" cy="843900"/>
          </a:xfrm>
          <a:prstGeom prst="rect">
            <a:avLst/>
          </a:prstGeom>
          <a:solidFill>
            <a:schemeClr val="accent3"/>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3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0" name="Google Shape;130;p10"/>
          <p:cNvSpPr txBox="1"/>
          <p:nvPr>
            <p:ph idx="5" type="body"/>
          </p:nvPr>
        </p:nvSpPr>
        <p:spPr>
          <a:xfrm>
            <a:off x="5397914" y="4353551"/>
            <a:ext cx="1747200" cy="14997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2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31" name="Google Shape;131;p10"/>
          <p:cNvSpPr txBox="1"/>
          <p:nvPr>
            <p:ph idx="6" type="subTitle"/>
          </p:nvPr>
        </p:nvSpPr>
        <p:spPr>
          <a:xfrm>
            <a:off x="5619888" y="2241075"/>
            <a:ext cx="1303200" cy="843900"/>
          </a:xfrm>
          <a:prstGeom prst="rect">
            <a:avLst/>
          </a:prstGeom>
          <a:solidFill>
            <a:schemeClr val="accent4"/>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3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2" name="Google Shape;132;p10"/>
          <p:cNvSpPr txBox="1"/>
          <p:nvPr>
            <p:ph idx="7" type="body"/>
          </p:nvPr>
        </p:nvSpPr>
        <p:spPr>
          <a:xfrm>
            <a:off x="7149509" y="4353565"/>
            <a:ext cx="1747200" cy="14997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2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33" name="Google Shape;133;p10"/>
          <p:cNvSpPr txBox="1"/>
          <p:nvPr>
            <p:ph idx="8" type="subTitle"/>
          </p:nvPr>
        </p:nvSpPr>
        <p:spPr>
          <a:xfrm>
            <a:off x="7371469" y="2241100"/>
            <a:ext cx="1303200" cy="843900"/>
          </a:xfrm>
          <a:prstGeom prst="rect">
            <a:avLst/>
          </a:prstGeom>
          <a:solidFill>
            <a:schemeClr val="accent6"/>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3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4" name="Google Shape;134;p10"/>
          <p:cNvSpPr txBox="1"/>
          <p:nvPr>
            <p:ph idx="9" type="body"/>
          </p:nvPr>
        </p:nvSpPr>
        <p:spPr>
          <a:xfrm>
            <a:off x="8901104" y="4353507"/>
            <a:ext cx="1747200" cy="1499700"/>
          </a:xfrm>
          <a:prstGeom prst="rect">
            <a:avLst/>
          </a:prstGeom>
        </p:spPr>
        <p:txBody>
          <a:bodyPr anchorCtr="0" anchor="t" bIns="121900" lIns="121900" spcFirstLastPara="1" rIns="121900" wrap="square" tIns="121900">
            <a:normAutofit/>
          </a:bodyPr>
          <a:lstStyle>
            <a:lvl1pPr indent="-349250" lvl="0" marL="457200" rtl="0" algn="ctr">
              <a:spcBef>
                <a:spcPts val="0"/>
              </a:spcBef>
              <a:spcAft>
                <a:spcPts val="0"/>
              </a:spcAft>
              <a:buSzPts val="1900"/>
              <a:buChar char="●"/>
              <a:defRPr sz="1200"/>
            </a:lvl1pPr>
            <a:lvl2pPr indent="-330200" lvl="1" marL="914400" rtl="0" algn="ctr">
              <a:spcBef>
                <a:spcPts val="0"/>
              </a:spcBef>
              <a:spcAft>
                <a:spcPts val="0"/>
              </a:spcAft>
              <a:buSzPts val="1600"/>
              <a:buChar char="○"/>
              <a:defRPr sz="1600"/>
            </a:lvl2pPr>
            <a:lvl3pPr indent="-330200" lvl="2" marL="1371600" rtl="0" algn="ctr">
              <a:spcBef>
                <a:spcPts val="0"/>
              </a:spcBef>
              <a:spcAft>
                <a:spcPts val="0"/>
              </a:spcAft>
              <a:buSzPts val="1600"/>
              <a:buChar char="■"/>
              <a:defRPr sz="1600"/>
            </a:lvl3pPr>
            <a:lvl4pPr indent="-330200" lvl="3" marL="1828800" rtl="0" algn="ctr">
              <a:spcBef>
                <a:spcPts val="0"/>
              </a:spcBef>
              <a:spcAft>
                <a:spcPts val="0"/>
              </a:spcAft>
              <a:buSzPts val="1600"/>
              <a:buChar char="●"/>
              <a:defRPr sz="1600"/>
            </a:lvl4pPr>
            <a:lvl5pPr indent="-330200" lvl="4" marL="2286000" rtl="0" algn="ctr">
              <a:spcBef>
                <a:spcPts val="0"/>
              </a:spcBef>
              <a:spcAft>
                <a:spcPts val="0"/>
              </a:spcAft>
              <a:buSzPts val="1600"/>
              <a:buChar char="○"/>
              <a:defRPr sz="1600"/>
            </a:lvl5pPr>
            <a:lvl6pPr indent="-330200" lvl="5" marL="2743200" rtl="0" algn="ctr">
              <a:spcBef>
                <a:spcPts val="0"/>
              </a:spcBef>
              <a:spcAft>
                <a:spcPts val="0"/>
              </a:spcAft>
              <a:buSzPts val="1600"/>
              <a:buChar char="■"/>
              <a:defRPr sz="1600"/>
            </a:lvl6pPr>
            <a:lvl7pPr indent="-330200" lvl="6" marL="3200400" rtl="0" algn="ctr">
              <a:spcBef>
                <a:spcPts val="0"/>
              </a:spcBef>
              <a:spcAft>
                <a:spcPts val="0"/>
              </a:spcAft>
              <a:buSzPts val="1600"/>
              <a:buChar char="●"/>
              <a:defRPr sz="1600"/>
            </a:lvl7pPr>
            <a:lvl8pPr indent="-330200" lvl="7" marL="3657600" rtl="0" algn="ctr">
              <a:spcBef>
                <a:spcPts val="0"/>
              </a:spcBef>
              <a:spcAft>
                <a:spcPts val="0"/>
              </a:spcAft>
              <a:buSzPts val="1600"/>
              <a:buChar char="○"/>
              <a:defRPr sz="1600"/>
            </a:lvl8pPr>
            <a:lvl9pPr indent="-330200" lvl="8" marL="4114800" rtl="0" algn="ctr">
              <a:spcBef>
                <a:spcPts val="0"/>
              </a:spcBef>
              <a:spcAft>
                <a:spcPts val="0"/>
              </a:spcAft>
              <a:buSzPts val="1600"/>
              <a:buChar char="■"/>
              <a:defRPr sz="1600"/>
            </a:lvl9pPr>
          </a:lstStyle>
          <a:p/>
        </p:txBody>
      </p:sp>
      <p:sp>
        <p:nvSpPr>
          <p:cNvPr id="135" name="Google Shape;135;p10"/>
          <p:cNvSpPr txBox="1"/>
          <p:nvPr>
            <p:ph idx="13" type="subTitle"/>
          </p:nvPr>
        </p:nvSpPr>
        <p:spPr>
          <a:xfrm>
            <a:off x="9123051" y="2240350"/>
            <a:ext cx="1303200" cy="843900"/>
          </a:xfrm>
          <a:prstGeom prst="rect">
            <a:avLst/>
          </a:prstGeom>
          <a:solidFill>
            <a:schemeClr val="accent5"/>
          </a:solidFill>
          <a:effectLst>
            <a:outerShdw rotWithShape="0" algn="bl" dir="13500000" dist="114300">
              <a:srgbClr val="000000">
                <a:alpha val="10000"/>
              </a:srgbClr>
            </a:outerShdw>
          </a:effectLst>
        </p:spPr>
        <p:txBody>
          <a:bodyPr anchorCtr="0" anchor="ctr" bIns="121900" lIns="121900" spcFirstLastPara="1" rIns="121900" wrap="square" tIns="121900">
            <a:normAutofit/>
          </a:bodyPr>
          <a:lstStyle>
            <a:lvl1pPr lvl="0" rtl="0" algn="ctr">
              <a:lnSpc>
                <a:spcPct val="100000"/>
              </a:lnSpc>
              <a:spcBef>
                <a:spcPts val="0"/>
              </a:spcBef>
              <a:spcAft>
                <a:spcPts val="0"/>
              </a:spcAft>
              <a:buSzPts val="2800"/>
              <a:buNone/>
              <a:defRPr sz="3500">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6" name="Google Shape;136;p10"/>
          <p:cNvSpPr txBox="1"/>
          <p:nvPr>
            <p:ph idx="14" type="subTitle"/>
          </p:nvPr>
        </p:nvSpPr>
        <p:spPr>
          <a:xfrm>
            <a:off x="1894718" y="3899012"/>
            <a:ext cx="1747200" cy="530700"/>
          </a:xfrm>
          <a:prstGeom prst="rect">
            <a:avLst/>
          </a:prstGeom>
        </p:spPr>
        <p:txBody>
          <a:bodyPr anchorCtr="0" anchor="b" bIns="121900" lIns="121900" spcFirstLastPara="1" rIns="121900" wrap="square" tIns="121900">
            <a:normAutofit/>
          </a:bodyPr>
          <a:lstStyle>
            <a:lvl1pPr lvl="0" rtl="0" algn="ctr">
              <a:lnSpc>
                <a:spcPct val="10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7" name="Google Shape;137;p10"/>
          <p:cNvSpPr txBox="1"/>
          <p:nvPr>
            <p:ph idx="15" type="subTitle"/>
          </p:nvPr>
        </p:nvSpPr>
        <p:spPr>
          <a:xfrm>
            <a:off x="3646316" y="3899000"/>
            <a:ext cx="1747200" cy="530700"/>
          </a:xfrm>
          <a:prstGeom prst="rect">
            <a:avLst/>
          </a:prstGeom>
        </p:spPr>
        <p:txBody>
          <a:bodyPr anchorCtr="0" anchor="b" bIns="121900" lIns="121900" spcFirstLastPara="1" rIns="121900" wrap="square" tIns="121900">
            <a:normAutofit/>
          </a:bodyPr>
          <a:lstStyle>
            <a:lvl1pPr lvl="0" rtl="0" algn="ctr">
              <a:lnSpc>
                <a:spcPct val="9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8" name="Google Shape;138;p10"/>
          <p:cNvSpPr txBox="1"/>
          <p:nvPr>
            <p:ph idx="16" type="subTitle"/>
          </p:nvPr>
        </p:nvSpPr>
        <p:spPr>
          <a:xfrm>
            <a:off x="5397914" y="3899012"/>
            <a:ext cx="1747200" cy="530700"/>
          </a:xfrm>
          <a:prstGeom prst="rect">
            <a:avLst/>
          </a:prstGeom>
        </p:spPr>
        <p:txBody>
          <a:bodyPr anchorCtr="0" anchor="b" bIns="121900" lIns="121900" spcFirstLastPara="1" rIns="121900" wrap="square" tIns="121900">
            <a:normAutofit/>
          </a:bodyPr>
          <a:lstStyle>
            <a:lvl1pPr lvl="0" rtl="0" algn="ctr">
              <a:lnSpc>
                <a:spcPct val="10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39" name="Google Shape;139;p10"/>
          <p:cNvSpPr txBox="1"/>
          <p:nvPr>
            <p:ph idx="17" type="subTitle"/>
          </p:nvPr>
        </p:nvSpPr>
        <p:spPr>
          <a:xfrm>
            <a:off x="7149512" y="3899000"/>
            <a:ext cx="1747200" cy="530700"/>
          </a:xfrm>
          <a:prstGeom prst="rect">
            <a:avLst/>
          </a:prstGeom>
        </p:spPr>
        <p:txBody>
          <a:bodyPr anchorCtr="0" anchor="b" bIns="121900" lIns="121900" spcFirstLastPara="1" rIns="121900" wrap="square" tIns="121900">
            <a:normAutofit/>
          </a:bodyPr>
          <a:lstStyle>
            <a:lvl1pPr lvl="0" rtl="0" algn="ctr">
              <a:lnSpc>
                <a:spcPct val="9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40" name="Google Shape;140;p10"/>
          <p:cNvSpPr txBox="1"/>
          <p:nvPr>
            <p:ph idx="18" type="subTitle"/>
          </p:nvPr>
        </p:nvSpPr>
        <p:spPr>
          <a:xfrm>
            <a:off x="8901110" y="3898987"/>
            <a:ext cx="1747200" cy="530700"/>
          </a:xfrm>
          <a:prstGeom prst="rect">
            <a:avLst/>
          </a:prstGeom>
        </p:spPr>
        <p:txBody>
          <a:bodyPr anchorCtr="0" anchor="b" bIns="121900" lIns="121900" spcFirstLastPara="1" rIns="121900" wrap="square" tIns="121900">
            <a:normAutofit/>
          </a:bodyPr>
          <a:lstStyle>
            <a:lvl1pPr lvl="0" rtl="0" algn="ctr">
              <a:lnSpc>
                <a:spcPct val="90000"/>
              </a:lnSpc>
              <a:spcBef>
                <a:spcPts val="0"/>
              </a:spcBef>
              <a:spcAft>
                <a:spcPts val="0"/>
              </a:spcAft>
              <a:buSzPts val="2800"/>
              <a:buNone/>
              <a:defRPr>
                <a:latin typeface="Poppins Medium"/>
                <a:ea typeface="Poppins Medium"/>
                <a:cs typeface="Poppins Medium"/>
                <a:sym typeface="Poppins Medium"/>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41" name="Google Shape;141;p10"/>
          <p:cNvSpPr txBox="1"/>
          <p:nvPr>
            <p:ph type="title"/>
          </p:nvPr>
        </p:nvSpPr>
        <p:spPr>
          <a:xfrm>
            <a:off x="1845975" y="1055450"/>
            <a:ext cx="8795400" cy="678300"/>
          </a:xfrm>
          <a:prstGeom prst="rect">
            <a:avLst/>
          </a:prstGeom>
        </p:spPr>
        <p:txBody>
          <a:bodyPr anchorCtr="0" anchor="t" bIns="121900" lIns="121900" spcFirstLastPara="1" rIns="121900" wrap="square" tIns="121900">
            <a:normAutofit/>
          </a:bodyPr>
          <a:lstStyle>
            <a:lvl1pPr lvl="0" rtl="0" algn="ctr">
              <a:spcBef>
                <a:spcPts val="0"/>
              </a:spcBef>
              <a:spcAft>
                <a:spcPts val="0"/>
              </a:spcAft>
              <a:buSzPts val="4000"/>
              <a:buNone/>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4.xml"/><Relationship Id="rId11" Type="http://schemas.openxmlformats.org/officeDocument/2006/relationships/slideLayout" Target="../slideLayouts/slideLayout5.xml"/><Relationship Id="rId22" Type="http://schemas.openxmlformats.org/officeDocument/2006/relationships/theme" Target="../theme/theme1.xml"/><Relationship Id="rId10" Type="http://schemas.openxmlformats.org/officeDocument/2006/relationships/slideLayout" Target="../slideLayouts/slideLayout4.xml"/><Relationship Id="rId21" Type="http://schemas.openxmlformats.org/officeDocument/2006/relationships/slideLayout" Target="../slideLayouts/slideLayout15.xml"/><Relationship Id="rId13" Type="http://schemas.openxmlformats.org/officeDocument/2006/relationships/slideLayout" Target="../slideLayouts/slideLayout7.xml"/><Relationship Id="rId12" Type="http://schemas.openxmlformats.org/officeDocument/2006/relationships/slideLayout" Target="../slideLayouts/slideLayout6.xml"/><Relationship Id="rId1" Type="http://schemas.openxmlformats.org/officeDocument/2006/relationships/slide" Target="/ppt/slides/slide5.xml"/><Relationship Id="rId2" Type="http://schemas.openxmlformats.org/officeDocument/2006/relationships/slide" Target="/ppt/slides/slide6.xml"/><Relationship Id="rId3" Type="http://schemas.openxmlformats.org/officeDocument/2006/relationships/slide" Target="/ppt/slides/slide7.xml"/><Relationship Id="rId4" Type="http://schemas.openxmlformats.org/officeDocument/2006/relationships/slide" Target="/ppt/slides/slide16.xml"/><Relationship Id="rId9" Type="http://schemas.openxmlformats.org/officeDocument/2006/relationships/slideLayout" Target="../slideLayouts/slideLayout3.xml"/><Relationship Id="rId15" Type="http://schemas.openxmlformats.org/officeDocument/2006/relationships/slideLayout" Target="../slideLayouts/slideLayout9.xml"/><Relationship Id="rId14" Type="http://schemas.openxmlformats.org/officeDocument/2006/relationships/slideLayout" Target="../slideLayouts/slideLayout8.xml"/><Relationship Id="rId17" Type="http://schemas.openxmlformats.org/officeDocument/2006/relationships/slideLayout" Target="../slideLayouts/slideLayout11.xml"/><Relationship Id="rId16" Type="http://schemas.openxmlformats.org/officeDocument/2006/relationships/slideLayout" Target="../slideLayouts/slideLayout10.xml"/><Relationship Id="rId5" Type="http://schemas.openxmlformats.org/officeDocument/2006/relationships/slide" Target="/ppt/slides/slide19.xml"/><Relationship Id="rId19" Type="http://schemas.openxmlformats.org/officeDocument/2006/relationships/slideLayout" Target="../slideLayouts/slideLayout13.xml"/><Relationship Id="rId6" Type="http://schemas.openxmlformats.org/officeDocument/2006/relationships/slide" Target="/ppt/slides/slide20.xml"/><Relationship Id="rId18" Type="http://schemas.openxmlformats.org/officeDocument/2006/relationships/slideLayout" Target="../slideLayouts/slideLayout12.xml"/><Relationship Id="rId7" Type="http://schemas.openxmlformats.org/officeDocument/2006/relationships/slideLayout" Target="../slideLayouts/slideLayout1.xml"/><Relationship Id="rId8"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a:hlinkClick action="ppaction://hlinksldjump" r:id="rId1"/>
          </p:cNvPr>
          <p:cNvSpPr/>
          <p:nvPr/>
        </p:nvSpPr>
        <p:spPr>
          <a:xfrm>
            <a:off x="1465375" y="222000"/>
            <a:ext cx="1383300" cy="484800"/>
          </a:xfrm>
          <a:prstGeom prst="rect">
            <a:avLst/>
          </a:prstGeom>
          <a:solidFill>
            <a:schemeClr val="accent1"/>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4A4035"/>
                </a:solidFill>
                <a:latin typeface="Poppins Medium"/>
                <a:ea typeface="Poppins Medium"/>
                <a:cs typeface="Poppins Medium"/>
                <a:sym typeface="Poppins Medium"/>
              </a:rPr>
              <a:t>Contents</a:t>
            </a:r>
            <a:endParaRPr>
              <a:solidFill>
                <a:srgbClr val="4A4035"/>
              </a:solidFill>
              <a:latin typeface="Poppins Medium"/>
              <a:ea typeface="Poppins Medium"/>
              <a:cs typeface="Poppins Medium"/>
              <a:sym typeface="Poppins Medium"/>
            </a:endParaRPr>
          </a:p>
        </p:txBody>
      </p:sp>
      <p:sp>
        <p:nvSpPr>
          <p:cNvPr id="7" name="Google Shape;7;p1">
            <a:hlinkClick action="ppaction://hlinksldjump" r:id="rId2"/>
          </p:cNvPr>
          <p:cNvSpPr/>
          <p:nvPr/>
        </p:nvSpPr>
        <p:spPr>
          <a:xfrm>
            <a:off x="3067044" y="222000"/>
            <a:ext cx="1383300" cy="484800"/>
          </a:xfrm>
          <a:prstGeom prst="rect">
            <a:avLst/>
          </a:prstGeom>
          <a:solidFill>
            <a:schemeClr val="accent2"/>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a:solidFill>
                  <a:srgbClr val="4A4035"/>
                </a:solidFill>
                <a:latin typeface="Poppins Medium"/>
                <a:ea typeface="Poppins Medium"/>
                <a:cs typeface="Poppins Medium"/>
                <a:sym typeface="Poppins Medium"/>
              </a:rPr>
              <a:t>Description</a:t>
            </a:r>
            <a:endParaRPr>
              <a:solidFill>
                <a:srgbClr val="4A4035"/>
              </a:solidFill>
              <a:latin typeface="Poppins Medium"/>
              <a:ea typeface="Poppins Medium"/>
              <a:cs typeface="Poppins Medium"/>
              <a:sym typeface="Poppins Medium"/>
            </a:endParaRPr>
          </a:p>
        </p:txBody>
      </p:sp>
      <p:sp>
        <p:nvSpPr>
          <p:cNvPr id="8" name="Google Shape;8;p1">
            <a:hlinkClick action="ppaction://hlinksldjump" r:id="rId3"/>
          </p:cNvPr>
          <p:cNvSpPr/>
          <p:nvPr/>
        </p:nvSpPr>
        <p:spPr>
          <a:xfrm>
            <a:off x="4668712" y="222000"/>
            <a:ext cx="1383300" cy="484800"/>
          </a:xfrm>
          <a:prstGeom prst="rect">
            <a:avLst/>
          </a:prstGeom>
          <a:solidFill>
            <a:schemeClr val="accent3"/>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a:solidFill>
                  <a:srgbClr val="4A4035"/>
                </a:solidFill>
                <a:latin typeface="Poppins Medium"/>
                <a:ea typeface="Poppins Medium"/>
                <a:cs typeface="Poppins Medium"/>
                <a:sym typeface="Poppins Medium"/>
              </a:rPr>
              <a:t>Assignments</a:t>
            </a:r>
            <a:endParaRPr>
              <a:solidFill>
                <a:srgbClr val="4A4035"/>
              </a:solidFill>
              <a:latin typeface="Poppins Medium"/>
              <a:ea typeface="Poppins Medium"/>
              <a:cs typeface="Poppins Medium"/>
              <a:sym typeface="Poppins Medium"/>
            </a:endParaRPr>
          </a:p>
        </p:txBody>
      </p:sp>
      <p:sp>
        <p:nvSpPr>
          <p:cNvPr id="9" name="Google Shape;9;p1">
            <a:hlinkClick action="ppaction://hlinksldjump" r:id="rId4"/>
          </p:cNvPr>
          <p:cNvSpPr/>
          <p:nvPr/>
        </p:nvSpPr>
        <p:spPr>
          <a:xfrm>
            <a:off x="6270381" y="222000"/>
            <a:ext cx="1383300" cy="484800"/>
          </a:xfrm>
          <a:prstGeom prst="rect">
            <a:avLst/>
          </a:prstGeom>
          <a:solidFill>
            <a:schemeClr val="accent4"/>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a:solidFill>
                  <a:srgbClr val="4A4035"/>
                </a:solidFill>
                <a:latin typeface="Poppins Medium"/>
                <a:ea typeface="Poppins Medium"/>
                <a:cs typeface="Poppins Medium"/>
                <a:sym typeface="Poppins Medium"/>
              </a:rPr>
              <a:t>Grading</a:t>
            </a:r>
            <a:endParaRPr>
              <a:solidFill>
                <a:srgbClr val="4A4035"/>
              </a:solidFill>
              <a:latin typeface="Poppins Medium"/>
              <a:ea typeface="Poppins Medium"/>
              <a:cs typeface="Poppins Medium"/>
              <a:sym typeface="Poppins Medium"/>
            </a:endParaRPr>
          </a:p>
        </p:txBody>
      </p:sp>
      <p:sp>
        <p:nvSpPr>
          <p:cNvPr id="10" name="Google Shape;10;p1">
            <a:hlinkClick action="ppaction://hlinksldjump" r:id="rId5"/>
          </p:cNvPr>
          <p:cNvSpPr/>
          <p:nvPr/>
        </p:nvSpPr>
        <p:spPr>
          <a:xfrm>
            <a:off x="7872050" y="222000"/>
            <a:ext cx="1383300" cy="484800"/>
          </a:xfrm>
          <a:prstGeom prst="rect">
            <a:avLst/>
          </a:prstGeom>
          <a:solidFill>
            <a:schemeClr val="accent6"/>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a:solidFill>
                  <a:srgbClr val="4A4035"/>
                </a:solidFill>
                <a:latin typeface="Poppins Medium"/>
                <a:ea typeface="Poppins Medium"/>
                <a:cs typeface="Poppins Medium"/>
                <a:sym typeface="Poppins Medium"/>
              </a:rPr>
              <a:t>Materials</a:t>
            </a:r>
            <a:endParaRPr>
              <a:solidFill>
                <a:srgbClr val="4A4035"/>
              </a:solidFill>
              <a:latin typeface="Poppins Medium"/>
              <a:ea typeface="Poppins Medium"/>
              <a:cs typeface="Poppins Medium"/>
              <a:sym typeface="Poppins Medium"/>
            </a:endParaRPr>
          </a:p>
        </p:txBody>
      </p:sp>
      <p:sp>
        <p:nvSpPr>
          <p:cNvPr id="11" name="Google Shape;11;p1">
            <a:hlinkClick action="ppaction://hlinksldjump" r:id="rId6"/>
          </p:cNvPr>
          <p:cNvSpPr/>
          <p:nvPr/>
        </p:nvSpPr>
        <p:spPr>
          <a:xfrm>
            <a:off x="9473719" y="222000"/>
            <a:ext cx="1383300" cy="484800"/>
          </a:xfrm>
          <a:prstGeom prst="rect">
            <a:avLst/>
          </a:prstGeom>
          <a:solidFill>
            <a:schemeClr val="accent5"/>
          </a:solidFill>
          <a:ln>
            <a:noFill/>
          </a:ln>
          <a:effectLst>
            <a:outerShdw rotWithShape="0" algn="bl" dir="13500000" dist="114300">
              <a:srgbClr val="000000">
                <a:alpha val="10000"/>
              </a:srgbClr>
            </a:outerShdw>
          </a:effectLst>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a:solidFill>
                  <a:srgbClr val="4A4035"/>
                </a:solidFill>
                <a:latin typeface="Poppins Medium"/>
                <a:ea typeface="Poppins Medium"/>
                <a:cs typeface="Poppins Medium"/>
                <a:sym typeface="Poppins Medium"/>
              </a:rPr>
              <a:t>Absences</a:t>
            </a:r>
            <a:endParaRPr>
              <a:solidFill>
                <a:srgbClr val="4A4035"/>
              </a:solidFill>
              <a:latin typeface="Poppins Medium"/>
              <a:ea typeface="Poppins Medium"/>
              <a:cs typeface="Poppins Medium"/>
              <a:sym typeface="Poppins Medium"/>
            </a:endParaRPr>
          </a:p>
        </p:txBody>
      </p:sp>
      <p:sp>
        <p:nvSpPr>
          <p:cNvPr id="12" name="Google Shape;12;p1"/>
          <p:cNvSpPr/>
          <p:nvPr/>
        </p:nvSpPr>
        <p:spPr>
          <a:xfrm rot="5400000">
            <a:off x="3200038" y="-1759075"/>
            <a:ext cx="5922300" cy="10563000"/>
          </a:xfrm>
          <a:prstGeom prst="rect">
            <a:avLst/>
          </a:prstGeom>
          <a:solidFill>
            <a:schemeClr val="dk2"/>
          </a:solidFill>
          <a:ln>
            <a:noFill/>
          </a:ln>
          <a:effectLst>
            <a:outerShdw rotWithShape="0" algn="bl" dir="2700000" dist="114300">
              <a:srgbClr val="000000">
                <a:alpha val="1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sp>
        <p:nvSpPr>
          <p:cNvPr id="13" name="Google Shape;13;p1"/>
          <p:cNvSpPr/>
          <p:nvPr/>
        </p:nvSpPr>
        <p:spPr>
          <a:xfrm rot="5400000">
            <a:off x="3288113" y="-1499552"/>
            <a:ext cx="5631000" cy="10043700"/>
          </a:xfrm>
          <a:prstGeom prst="rect">
            <a:avLst/>
          </a:prstGeom>
          <a:solidFill>
            <a:srgbClr val="FDFBEE"/>
          </a:solidFill>
          <a:ln>
            <a:noFill/>
          </a:ln>
          <a:effectLst>
            <a:outerShdw rotWithShape="0" algn="bl" dir="2700000" dist="114300">
              <a:srgbClr val="000000">
                <a:alpha val="1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grpSp>
        <p:nvGrpSpPr>
          <p:cNvPr id="14" name="Google Shape;14;p1"/>
          <p:cNvGrpSpPr/>
          <p:nvPr/>
        </p:nvGrpSpPr>
        <p:grpSpPr>
          <a:xfrm>
            <a:off x="1254588" y="1048950"/>
            <a:ext cx="222600" cy="4915865"/>
            <a:chOff x="1113200" y="1113175"/>
            <a:chExt cx="222600" cy="4915865"/>
          </a:xfrm>
        </p:grpSpPr>
        <p:sp>
          <p:nvSpPr>
            <p:cNvPr id="15" name="Google Shape;15;p1"/>
            <p:cNvSpPr/>
            <p:nvPr/>
          </p:nvSpPr>
          <p:spPr>
            <a:xfrm>
              <a:off x="1113200" y="5806440"/>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 name="Google Shape;16;p1"/>
            <p:cNvSpPr/>
            <p:nvPr/>
          </p:nvSpPr>
          <p:spPr>
            <a:xfrm>
              <a:off x="1113200" y="1113175"/>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 name="Google Shape;17;p1"/>
            <p:cNvSpPr/>
            <p:nvPr/>
          </p:nvSpPr>
          <p:spPr>
            <a:xfrm>
              <a:off x="1113200" y="1582502"/>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 name="Google Shape;18;p1"/>
            <p:cNvSpPr/>
            <p:nvPr/>
          </p:nvSpPr>
          <p:spPr>
            <a:xfrm>
              <a:off x="1113200" y="2051828"/>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 name="Google Shape;19;p1"/>
            <p:cNvSpPr/>
            <p:nvPr/>
          </p:nvSpPr>
          <p:spPr>
            <a:xfrm>
              <a:off x="1113200" y="2521155"/>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 name="Google Shape;20;p1"/>
            <p:cNvSpPr/>
            <p:nvPr/>
          </p:nvSpPr>
          <p:spPr>
            <a:xfrm>
              <a:off x="1113200" y="2990481"/>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 name="Google Shape;21;p1"/>
            <p:cNvSpPr/>
            <p:nvPr/>
          </p:nvSpPr>
          <p:spPr>
            <a:xfrm>
              <a:off x="1113200" y="3459807"/>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 name="Google Shape;22;p1"/>
            <p:cNvSpPr/>
            <p:nvPr/>
          </p:nvSpPr>
          <p:spPr>
            <a:xfrm>
              <a:off x="1113200" y="3929134"/>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 name="Google Shape;23;p1"/>
            <p:cNvSpPr/>
            <p:nvPr/>
          </p:nvSpPr>
          <p:spPr>
            <a:xfrm>
              <a:off x="1113200" y="4398461"/>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4" name="Google Shape;24;p1"/>
            <p:cNvSpPr/>
            <p:nvPr/>
          </p:nvSpPr>
          <p:spPr>
            <a:xfrm>
              <a:off x="1113200" y="4867787"/>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5" name="Google Shape;25;p1"/>
            <p:cNvSpPr/>
            <p:nvPr/>
          </p:nvSpPr>
          <p:spPr>
            <a:xfrm>
              <a:off x="1113200" y="5337114"/>
              <a:ext cx="222600" cy="2226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nvGrpSpPr>
          <p:cNvPr id="26" name="Google Shape;26;p1"/>
          <p:cNvGrpSpPr/>
          <p:nvPr/>
        </p:nvGrpSpPr>
        <p:grpSpPr>
          <a:xfrm flipH="1">
            <a:off x="749311" y="1124065"/>
            <a:ext cx="598705" cy="4757508"/>
            <a:chOff x="1934833" y="2031562"/>
            <a:chExt cx="388643" cy="3430071"/>
          </a:xfrm>
        </p:grpSpPr>
        <p:sp>
          <p:nvSpPr>
            <p:cNvPr id="27" name="Google Shape;27;p1"/>
            <p:cNvSpPr/>
            <p:nvPr/>
          </p:nvSpPr>
          <p:spPr>
            <a:xfrm>
              <a:off x="1934833" y="2031562"/>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8" name="Google Shape;28;p1"/>
            <p:cNvSpPr/>
            <p:nvPr/>
          </p:nvSpPr>
          <p:spPr>
            <a:xfrm>
              <a:off x="1934833" y="2371508"/>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55"/>
                    <a:pt x="380452" y="30613"/>
                    <a:pt x="370339" y="30613"/>
                  </a:cubicBezTo>
                  <a:lnTo>
                    <a:pt x="18301" y="30613"/>
                  </a:lnTo>
                  <a:cubicBezTo>
                    <a:pt x="8193" y="30613"/>
                    <a:pt x="0" y="23755"/>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 name="Google Shape;29;p1"/>
            <p:cNvSpPr/>
            <p:nvPr/>
          </p:nvSpPr>
          <p:spPr>
            <a:xfrm>
              <a:off x="1934833" y="2711454"/>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55"/>
                    <a:pt x="380452" y="30613"/>
                    <a:pt x="370339" y="30613"/>
                  </a:cubicBezTo>
                  <a:lnTo>
                    <a:pt x="18301" y="30613"/>
                  </a:lnTo>
                  <a:cubicBezTo>
                    <a:pt x="8193" y="30613"/>
                    <a:pt x="0" y="23755"/>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0" name="Google Shape;30;p1"/>
            <p:cNvSpPr/>
            <p:nvPr/>
          </p:nvSpPr>
          <p:spPr>
            <a:xfrm>
              <a:off x="1934833" y="3051394"/>
              <a:ext cx="388643" cy="30619"/>
            </a:xfrm>
            <a:custGeom>
              <a:rect b="b" l="l" r="r" t="t"/>
              <a:pathLst>
                <a:path extrusionOk="0" h="30619"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20"/>
                    <a:pt x="370339" y="30620"/>
                  </a:cubicBezTo>
                  <a:lnTo>
                    <a:pt x="18301" y="30620"/>
                  </a:lnTo>
                  <a:cubicBezTo>
                    <a:pt x="8193" y="30620"/>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 name="Google Shape;31;p1"/>
            <p:cNvSpPr/>
            <p:nvPr/>
          </p:nvSpPr>
          <p:spPr>
            <a:xfrm>
              <a:off x="1934833" y="3391341"/>
              <a:ext cx="388643" cy="30613"/>
            </a:xfrm>
            <a:custGeom>
              <a:rect b="b" l="l" r="r" t="t"/>
              <a:pathLst>
                <a:path extrusionOk="0" h="30613"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2" name="Google Shape;32;p1"/>
            <p:cNvSpPr/>
            <p:nvPr/>
          </p:nvSpPr>
          <p:spPr>
            <a:xfrm>
              <a:off x="1934833" y="3731287"/>
              <a:ext cx="388643" cy="30613"/>
            </a:xfrm>
            <a:custGeom>
              <a:rect b="b" l="l" r="r" t="t"/>
              <a:pathLst>
                <a:path extrusionOk="0" h="30613" w="388643">
                  <a:moveTo>
                    <a:pt x="0" y="15310"/>
                  </a:moveTo>
                  <a:cubicBezTo>
                    <a:pt x="0" y="6858"/>
                    <a:pt x="8193" y="0"/>
                    <a:pt x="18301" y="0"/>
                  </a:cubicBezTo>
                  <a:lnTo>
                    <a:pt x="370339" y="0"/>
                  </a:lnTo>
                  <a:cubicBezTo>
                    <a:pt x="380452" y="0"/>
                    <a:pt x="388643" y="6858"/>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 name="Google Shape;33;p1"/>
            <p:cNvSpPr/>
            <p:nvPr/>
          </p:nvSpPr>
          <p:spPr>
            <a:xfrm>
              <a:off x="1934833" y="4071234"/>
              <a:ext cx="388643" cy="30613"/>
            </a:xfrm>
            <a:custGeom>
              <a:rect b="b" l="l" r="r" t="t"/>
              <a:pathLst>
                <a:path extrusionOk="0" h="30613" w="388643">
                  <a:moveTo>
                    <a:pt x="0" y="15310"/>
                  </a:moveTo>
                  <a:cubicBezTo>
                    <a:pt x="0" y="6851"/>
                    <a:pt x="8193" y="0"/>
                    <a:pt x="18301" y="0"/>
                  </a:cubicBezTo>
                  <a:lnTo>
                    <a:pt x="370339" y="0"/>
                  </a:lnTo>
                  <a:cubicBezTo>
                    <a:pt x="380452" y="0"/>
                    <a:pt x="388643" y="6851"/>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4" name="Google Shape;34;p1"/>
            <p:cNvSpPr/>
            <p:nvPr/>
          </p:nvSpPr>
          <p:spPr>
            <a:xfrm>
              <a:off x="1934833" y="4411180"/>
              <a:ext cx="388643" cy="30613"/>
            </a:xfrm>
            <a:custGeom>
              <a:rect b="b" l="l" r="r" t="t"/>
              <a:pathLst>
                <a:path extrusionOk="0" h="30613" w="388643">
                  <a:moveTo>
                    <a:pt x="0" y="15310"/>
                  </a:moveTo>
                  <a:cubicBezTo>
                    <a:pt x="0" y="6851"/>
                    <a:pt x="8193" y="0"/>
                    <a:pt x="18301" y="0"/>
                  </a:cubicBezTo>
                  <a:lnTo>
                    <a:pt x="370339" y="0"/>
                  </a:lnTo>
                  <a:cubicBezTo>
                    <a:pt x="380452" y="0"/>
                    <a:pt x="388643" y="6851"/>
                    <a:pt x="388643" y="15310"/>
                  </a:cubicBezTo>
                  <a:lnTo>
                    <a:pt x="388643" y="15310"/>
                  </a:lnTo>
                  <a:cubicBezTo>
                    <a:pt x="388643" y="23762"/>
                    <a:pt x="380452" y="30613"/>
                    <a:pt x="370339" y="30613"/>
                  </a:cubicBezTo>
                  <a:lnTo>
                    <a:pt x="18301" y="30613"/>
                  </a:lnTo>
                  <a:cubicBezTo>
                    <a:pt x="8193" y="30613"/>
                    <a:pt x="0" y="23762"/>
                    <a:pt x="0" y="15310"/>
                  </a:cubicBezTo>
                  <a:lnTo>
                    <a:pt x="0" y="15310"/>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5" name="Google Shape;35;p1"/>
            <p:cNvSpPr/>
            <p:nvPr/>
          </p:nvSpPr>
          <p:spPr>
            <a:xfrm>
              <a:off x="1934833" y="4751127"/>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6" name="Google Shape;36;p1"/>
            <p:cNvSpPr/>
            <p:nvPr/>
          </p:nvSpPr>
          <p:spPr>
            <a:xfrm>
              <a:off x="1934833" y="5091073"/>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7" name="Google Shape;37;p1"/>
            <p:cNvSpPr/>
            <p:nvPr/>
          </p:nvSpPr>
          <p:spPr>
            <a:xfrm>
              <a:off x="1934833" y="5431020"/>
              <a:ext cx="388643" cy="30613"/>
            </a:xfrm>
            <a:custGeom>
              <a:rect b="b" l="l" r="r" t="t"/>
              <a:pathLst>
                <a:path extrusionOk="0" h="30613" w="388643">
                  <a:moveTo>
                    <a:pt x="0" y="15303"/>
                  </a:moveTo>
                  <a:cubicBezTo>
                    <a:pt x="0" y="6851"/>
                    <a:pt x="8193" y="0"/>
                    <a:pt x="18301" y="0"/>
                  </a:cubicBezTo>
                  <a:lnTo>
                    <a:pt x="370339" y="0"/>
                  </a:lnTo>
                  <a:cubicBezTo>
                    <a:pt x="380452" y="0"/>
                    <a:pt x="388643" y="6851"/>
                    <a:pt x="388643" y="15303"/>
                  </a:cubicBezTo>
                  <a:lnTo>
                    <a:pt x="388643" y="15303"/>
                  </a:lnTo>
                  <a:cubicBezTo>
                    <a:pt x="388643" y="23762"/>
                    <a:pt x="380452" y="30613"/>
                    <a:pt x="370339" y="30613"/>
                  </a:cubicBezTo>
                  <a:lnTo>
                    <a:pt x="18301" y="30613"/>
                  </a:lnTo>
                  <a:cubicBezTo>
                    <a:pt x="8193" y="30613"/>
                    <a:pt x="0" y="23762"/>
                    <a:pt x="0" y="15303"/>
                  </a:cubicBezTo>
                  <a:lnTo>
                    <a:pt x="0" y="15303"/>
                  </a:lnTo>
                  <a:close/>
                </a:path>
              </a:pathLst>
            </a:custGeom>
            <a:solidFill>
              <a:srgbClr val="FDFBEE"/>
            </a:solidFill>
            <a:ln>
              <a:noFill/>
            </a:ln>
            <a:effectLst>
              <a:outerShdw rotWithShape="0" algn="bl" dir="8100000" dist="57150">
                <a:srgbClr val="000000">
                  <a:alpha val="1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aphicFrame>
        <p:nvGraphicFramePr>
          <p:cNvPr id="38" name="Google Shape;38;p1"/>
          <p:cNvGraphicFramePr/>
          <p:nvPr/>
        </p:nvGraphicFramePr>
        <p:xfrm>
          <a:off x="1729825" y="1716975"/>
          <a:ext cx="3000000" cy="3000000"/>
        </p:xfrm>
        <a:graphic>
          <a:graphicData uri="http://schemas.openxmlformats.org/drawingml/2006/table">
            <a:tbl>
              <a:tblPr>
                <a:noFill/>
                <a:tableStyleId>{2E9A4965-0337-41FA-B644-819EC2A34EA0}</a:tableStyleId>
              </a:tblPr>
              <a:tblGrid>
                <a:gridCol w="9043800"/>
              </a:tblGrid>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r h="312375">
                <a:tc>
                  <a:txBody>
                    <a:bodyPr/>
                    <a:lstStyle/>
                    <a:p>
                      <a:pPr indent="0" lvl="0" marL="0" rtl="0" algn="l">
                        <a:lnSpc>
                          <a:spcPct val="115000"/>
                        </a:lnSpc>
                        <a:spcBef>
                          <a:spcPts val="0"/>
                        </a:spcBef>
                        <a:spcAft>
                          <a:spcPts val="0"/>
                        </a:spcAft>
                        <a:buNone/>
                      </a:pPr>
                      <a:r>
                        <a:t/>
                      </a:r>
                      <a:endParaRPr sz="100"/>
                    </a:p>
                  </a:txBody>
                  <a:tcPr marT="91425" marB="91425" marR="91425" marL="91425">
                    <a:lnL cap="flat" cmpd="sng" w="9525">
                      <a:solidFill>
                        <a:srgbClr val="E8E8E8">
                          <a:alpha val="0"/>
                        </a:srgbClr>
                      </a:solidFill>
                      <a:prstDash val="solid"/>
                      <a:round/>
                      <a:headEnd len="sm" w="sm" type="none"/>
                      <a:tailEnd len="sm" w="sm" type="none"/>
                    </a:lnL>
                    <a:lnR cap="flat" cmpd="sng" w="9525">
                      <a:solidFill>
                        <a:srgbClr val="E8E8E8">
                          <a:alpha val="0"/>
                        </a:srgbClr>
                      </a:solidFill>
                      <a:prstDash val="solid"/>
                      <a:round/>
                      <a:headEnd len="sm" w="sm" type="none"/>
                      <a:tailEnd len="sm" w="sm" type="none"/>
                    </a:lnR>
                    <a:lnT cap="flat" cmpd="sng" w="9525">
                      <a:solidFill>
                        <a:srgbClr val="E8E8E8"/>
                      </a:solidFill>
                      <a:prstDash val="solid"/>
                      <a:round/>
                      <a:headEnd len="sm" w="sm" type="none"/>
                      <a:tailEnd len="sm" w="sm" type="none"/>
                    </a:lnT>
                    <a:lnB cap="flat" cmpd="sng" w="9525">
                      <a:solidFill>
                        <a:srgbClr val="E8E8E8"/>
                      </a:solidFill>
                      <a:prstDash val="solid"/>
                      <a:round/>
                      <a:headEnd len="sm" w="sm" type="none"/>
                      <a:tailEnd len="sm" w="sm" type="none"/>
                    </a:lnB>
                  </a:tcPr>
                </a:tc>
              </a:tr>
            </a:tbl>
          </a:graphicData>
        </a:graphic>
      </p:graphicFrame>
      <p:sp>
        <p:nvSpPr>
          <p:cNvPr id="39" name="Google Shape;39;p1"/>
          <p:cNvSpPr txBox="1"/>
          <p:nvPr>
            <p:ph type="title"/>
          </p:nvPr>
        </p:nvSpPr>
        <p:spPr>
          <a:xfrm>
            <a:off x="1740825" y="1091125"/>
            <a:ext cx="8932500" cy="675300"/>
          </a:xfrm>
          <a:prstGeom prst="rect">
            <a:avLst/>
          </a:prstGeom>
          <a:noFill/>
          <a:ln>
            <a:noFill/>
          </a:ln>
        </p:spPr>
        <p:txBody>
          <a:bodyPr anchorCtr="0" anchor="t" bIns="121900" lIns="121900" spcFirstLastPara="1" rIns="121900" wrap="square" tIns="121900">
            <a:normAutofit/>
          </a:bodyPr>
          <a:lstStyle>
            <a:lvl1pPr lvl="0">
              <a:spcBef>
                <a:spcPts val="0"/>
              </a:spcBef>
              <a:spcAft>
                <a:spcPts val="0"/>
              </a:spcAft>
              <a:buClr>
                <a:schemeClr val="dk1"/>
              </a:buClr>
              <a:buSzPts val="4000"/>
              <a:buFont typeface="Poppins SemiBold"/>
              <a:buNone/>
              <a:defRPr sz="4000">
                <a:solidFill>
                  <a:schemeClr val="dk1"/>
                </a:solidFill>
                <a:latin typeface="Poppins SemiBold"/>
                <a:ea typeface="Poppins SemiBold"/>
                <a:cs typeface="Poppins SemiBold"/>
                <a:sym typeface="Poppins SemiBold"/>
              </a:defRPr>
            </a:lvl1pPr>
            <a:lvl2pPr lvl="1">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2pPr>
            <a:lvl3pPr lvl="2">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3pPr>
            <a:lvl4pPr lvl="3">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4pPr>
            <a:lvl5pPr lvl="4">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5pPr>
            <a:lvl6pPr lvl="5">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6pPr>
            <a:lvl7pPr lvl="6">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7pPr>
            <a:lvl8pPr lvl="7">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8pPr>
            <a:lvl9pPr lvl="8">
              <a:spcBef>
                <a:spcPts val="0"/>
              </a:spcBef>
              <a:spcAft>
                <a:spcPts val="0"/>
              </a:spcAft>
              <a:buClr>
                <a:schemeClr val="dk1"/>
              </a:buClr>
              <a:buSzPts val="4500"/>
              <a:buFont typeface="Poppins SemiBold"/>
              <a:buNone/>
              <a:defRPr sz="4500">
                <a:solidFill>
                  <a:schemeClr val="dk1"/>
                </a:solidFill>
                <a:latin typeface="Poppins SemiBold"/>
                <a:ea typeface="Poppins SemiBold"/>
                <a:cs typeface="Poppins SemiBold"/>
                <a:sym typeface="Poppins SemiBold"/>
              </a:defRPr>
            </a:lvl9pPr>
          </a:lstStyle>
          <a:p/>
        </p:txBody>
      </p:sp>
      <p:sp>
        <p:nvSpPr>
          <p:cNvPr id="40" name="Google Shape;40;p1"/>
          <p:cNvSpPr txBox="1"/>
          <p:nvPr>
            <p:ph idx="1" type="body"/>
          </p:nvPr>
        </p:nvSpPr>
        <p:spPr>
          <a:xfrm>
            <a:off x="1740825" y="1925328"/>
            <a:ext cx="8932500" cy="4028400"/>
          </a:xfrm>
          <a:prstGeom prst="rect">
            <a:avLst/>
          </a:prstGeom>
          <a:noFill/>
          <a:ln>
            <a:noFill/>
          </a:ln>
        </p:spPr>
        <p:txBody>
          <a:bodyPr anchorCtr="0" anchor="t" bIns="121900" lIns="121900" spcFirstLastPara="1" rIns="121900" wrap="square" tIns="121900">
            <a:normAutofit/>
          </a:bodyPr>
          <a:lstStyle>
            <a:lvl1pPr indent="-330200" lvl="0" marL="4572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1pPr>
            <a:lvl2pPr indent="-330200" lvl="1" marL="9144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2pPr>
            <a:lvl3pPr indent="-330200" lvl="2" marL="13716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3pPr>
            <a:lvl4pPr indent="-330200" lvl="3" marL="18288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4pPr>
            <a:lvl5pPr indent="-330200" lvl="4" marL="22860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5pPr>
            <a:lvl6pPr indent="-330200" lvl="5" marL="27432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6pPr>
            <a:lvl7pPr indent="-330200" lvl="6" marL="32004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7pPr>
            <a:lvl8pPr indent="-330200" lvl="7" marL="36576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8pPr>
            <a:lvl9pPr indent="-330200" lvl="8" marL="4114800">
              <a:lnSpc>
                <a:spcPct val="115000"/>
              </a:lnSpc>
              <a:spcBef>
                <a:spcPts val="0"/>
              </a:spcBef>
              <a:spcAft>
                <a:spcPts val="0"/>
              </a:spcAft>
              <a:buClr>
                <a:schemeClr val="lt2"/>
              </a:buClr>
              <a:buSzPts val="1600"/>
              <a:buFont typeface="Poppins Light"/>
              <a:buChar char="■"/>
              <a:defRPr sz="1600">
                <a:solidFill>
                  <a:schemeClr val="lt2"/>
                </a:solidFill>
                <a:latin typeface="Poppins Light"/>
                <a:ea typeface="Poppins Light"/>
                <a:cs typeface="Poppins Light"/>
                <a:sym typeface="Poppins Light"/>
              </a:defRPr>
            </a:lvl9pPr>
          </a:lstStyle>
          <a:p/>
        </p:txBody>
      </p:sp>
      <p:sp>
        <p:nvSpPr>
          <p:cNvPr id="41" name="Google Shape;41;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42" name="Google Shape;42;p1"/>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7"/>
    <p:sldLayoutId id="2147483649" r:id="rId8"/>
    <p:sldLayoutId id="2147483650" r:id="rId9"/>
    <p:sldLayoutId id="2147483651"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 id="2147483660" r:id="rId19"/>
    <p:sldLayoutId id="2147483661" r:id="rId20"/>
    <p:sldLayoutId id="2147483662" r:id="rId2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slide" Target="/ppt/slides/slide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hyperlink" Target="https://slidesmania.com/" TargetMode="External"/><Relationship Id="rId4" Type="http://schemas.openxmlformats.org/officeDocument/2006/relationships/hyperlink" Target="https://unsplash.co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slide" Target="/ppt/slides/slide6.xml"/><Relationship Id="rId4" Type="http://schemas.openxmlformats.org/officeDocument/2006/relationships/slide" Target="/ppt/slides/slide7.xml"/><Relationship Id="rId5" Type="http://schemas.openxmlformats.org/officeDocument/2006/relationships/slide" Target="/ppt/slides/slide16.xml"/><Relationship Id="rId6" Type="http://schemas.openxmlformats.org/officeDocument/2006/relationships/slide" Target="/ppt/slides/slide19.xml"/><Relationship Id="rId7" Type="http://schemas.openxmlformats.org/officeDocument/2006/relationships/slide" Target="/ppt/slides/slide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slide" Target="/ppt/slides/slide8.xml"/><Relationship Id="rId4" Type="http://schemas.openxmlformats.org/officeDocument/2006/relationships/slide" Target="/ppt/slides/slide10.xml"/><Relationship Id="rId5" Type="http://schemas.openxmlformats.org/officeDocument/2006/relationships/slide" Target="/ppt/slides/slide12.xml"/><Relationship Id="rId6" Type="http://schemas.openxmlformats.org/officeDocument/2006/relationships/slide" Target="/ppt/slides/slide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7"/>
          <p:cNvSpPr txBox="1"/>
          <p:nvPr>
            <p:ph type="ctrTitle"/>
          </p:nvPr>
        </p:nvSpPr>
        <p:spPr>
          <a:xfrm>
            <a:off x="1897709" y="1867975"/>
            <a:ext cx="8703900" cy="2736900"/>
          </a:xfrm>
          <a:prstGeom prst="rect">
            <a:avLst/>
          </a:prstGeom>
        </p:spPr>
        <p:txBody>
          <a:bodyPr anchorCtr="0" anchor="b" bIns="121900" lIns="121900" spcFirstLastPara="1" rIns="121900" wrap="square" tIns="121900">
            <a:normAutofit/>
          </a:bodyPr>
          <a:lstStyle/>
          <a:p>
            <a:pPr indent="0" lvl="0" marL="0" rtl="0" algn="ctr">
              <a:spcBef>
                <a:spcPts val="0"/>
              </a:spcBef>
              <a:spcAft>
                <a:spcPts val="0"/>
              </a:spcAft>
              <a:buNone/>
            </a:pPr>
            <a:r>
              <a:rPr lang="en" sz="8000"/>
              <a:t>Class 20XX Syllabus</a:t>
            </a:r>
            <a:endParaRPr sz="8000"/>
          </a:p>
        </p:txBody>
      </p:sp>
      <p:sp>
        <p:nvSpPr>
          <p:cNvPr id="177" name="Google Shape;177;p17"/>
          <p:cNvSpPr txBox="1"/>
          <p:nvPr>
            <p:ph idx="1" type="subTitle"/>
          </p:nvPr>
        </p:nvSpPr>
        <p:spPr>
          <a:xfrm>
            <a:off x="1897700" y="4654025"/>
            <a:ext cx="8703900" cy="6315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Far far away, behind the word mountains.</a:t>
            </a:r>
            <a:endParaRPr/>
          </a:p>
        </p:txBody>
      </p:sp>
      <p:sp>
        <p:nvSpPr>
          <p:cNvPr id="178" name="Google Shape;178;p17">
            <a:hlinkClick action="ppaction://hlinksldjump" r:id="rId3"/>
          </p:cNvPr>
          <p:cNvSpPr/>
          <p:nvPr/>
        </p:nvSpPr>
        <p:spPr>
          <a:xfrm>
            <a:off x="10625800" y="5749025"/>
            <a:ext cx="1252500" cy="378600"/>
          </a:xfrm>
          <a:prstGeom prst="homePlate">
            <a:avLst>
              <a:gd fmla="val 50000" name="adj"/>
            </a:avLst>
          </a:prstGeom>
          <a:solidFill>
            <a:schemeClr val="accent2"/>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 sz="1200">
                <a:solidFill>
                  <a:schemeClr val="dk1"/>
                </a:solidFill>
                <a:latin typeface="Poppins Medium"/>
                <a:ea typeface="Poppins Medium"/>
                <a:cs typeface="Poppins Medium"/>
                <a:sym typeface="Poppins Medium"/>
              </a:rPr>
              <a:t>Start Here</a:t>
            </a:r>
            <a:endParaRPr sz="1200">
              <a:solidFill>
                <a:schemeClr val="dk1"/>
              </a:solidFill>
              <a:latin typeface="Poppins Medium"/>
              <a:ea typeface="Poppins Medium"/>
              <a:cs typeface="Poppins Medium"/>
              <a:sym typeface="Poppins Medium"/>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26"/>
          <p:cNvSpPr txBox="1"/>
          <p:nvPr>
            <p:ph type="title"/>
          </p:nvPr>
        </p:nvSpPr>
        <p:spPr>
          <a:xfrm>
            <a:off x="2253200" y="2451300"/>
            <a:ext cx="7821600" cy="6666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Quarter Two</a:t>
            </a:r>
            <a:endParaRPr/>
          </a:p>
        </p:txBody>
      </p:sp>
      <p:sp>
        <p:nvSpPr>
          <p:cNvPr id="261" name="Google Shape;261;p26"/>
          <p:cNvSpPr txBox="1"/>
          <p:nvPr>
            <p:ph idx="1" type="body"/>
          </p:nvPr>
        </p:nvSpPr>
        <p:spPr>
          <a:xfrm>
            <a:off x="2253200" y="3310151"/>
            <a:ext cx="7821600" cy="14493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 Separated they live in Bookmarks Grove right at the coast of the Semantics, a large language ocean.</a:t>
            </a:r>
            <a:endParaRPr/>
          </a:p>
        </p:txBody>
      </p:sp>
      <p:sp>
        <p:nvSpPr>
          <p:cNvPr id="262" name="Google Shape;262;p26"/>
          <p:cNvSpPr txBox="1"/>
          <p:nvPr>
            <p:ph idx="2" type="subTitle"/>
          </p:nvPr>
        </p:nvSpPr>
        <p:spPr>
          <a:xfrm>
            <a:off x="1865525" y="1487125"/>
            <a:ext cx="1510800" cy="879900"/>
          </a:xfrm>
          <a:prstGeom prst="rect">
            <a:avLst/>
          </a:prstGeom>
          <a:solidFill>
            <a:schemeClr val="accent3"/>
          </a:solidFill>
        </p:spPr>
        <p:txBody>
          <a:bodyPr anchorCtr="0" anchor="t" bIns="121900" lIns="121900" spcFirstLastPara="1" rIns="121900" wrap="square" tIns="121900">
            <a:noAutofit/>
          </a:bodyPr>
          <a:lstStyle/>
          <a:p>
            <a:pPr indent="0" lvl="0" marL="0" rtl="0" algn="ctr">
              <a:spcBef>
                <a:spcPts val="0"/>
              </a:spcBef>
              <a:spcAft>
                <a:spcPts val="1600"/>
              </a:spcAft>
              <a:buNone/>
            </a:pPr>
            <a:r>
              <a:rPr lang="en"/>
              <a:t>#2</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7"/>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sp>
        <p:nvSpPr>
          <p:cNvPr id="268" name="Google Shape;268;p27"/>
          <p:cNvSpPr txBox="1"/>
          <p:nvPr>
            <p:ph idx="1" type="body"/>
          </p:nvPr>
        </p:nvSpPr>
        <p:spPr>
          <a:xfrm>
            <a:off x="2048275" y="3227376"/>
            <a:ext cx="2558400" cy="22590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a:t>
            </a:r>
            <a:endParaRPr/>
          </a:p>
        </p:txBody>
      </p:sp>
      <p:sp>
        <p:nvSpPr>
          <p:cNvPr id="269" name="Google Shape;269;p27"/>
          <p:cNvSpPr txBox="1"/>
          <p:nvPr>
            <p:ph idx="4" type="subTitle"/>
          </p:nvPr>
        </p:nvSpPr>
        <p:spPr>
          <a:xfrm>
            <a:off x="4964480" y="2221065"/>
            <a:ext cx="2558400" cy="834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Something B</a:t>
            </a:r>
            <a:endParaRPr/>
          </a:p>
        </p:txBody>
      </p:sp>
      <p:sp>
        <p:nvSpPr>
          <p:cNvPr id="270" name="Google Shape;270;p27"/>
          <p:cNvSpPr txBox="1"/>
          <p:nvPr>
            <p:ph idx="2" type="body"/>
          </p:nvPr>
        </p:nvSpPr>
        <p:spPr>
          <a:xfrm>
            <a:off x="4964461" y="3227387"/>
            <a:ext cx="2558400" cy="22590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a:t>
            </a:r>
            <a:endParaRPr/>
          </a:p>
        </p:txBody>
      </p:sp>
      <p:sp>
        <p:nvSpPr>
          <p:cNvPr id="271" name="Google Shape;271;p27"/>
          <p:cNvSpPr txBox="1"/>
          <p:nvPr>
            <p:ph idx="5" type="subTitle"/>
          </p:nvPr>
        </p:nvSpPr>
        <p:spPr>
          <a:xfrm>
            <a:off x="7880686" y="2221065"/>
            <a:ext cx="2558400" cy="834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Something C</a:t>
            </a:r>
            <a:endParaRPr/>
          </a:p>
        </p:txBody>
      </p:sp>
      <p:sp>
        <p:nvSpPr>
          <p:cNvPr id="272" name="Google Shape;272;p27"/>
          <p:cNvSpPr txBox="1"/>
          <p:nvPr>
            <p:ph idx="3" type="body"/>
          </p:nvPr>
        </p:nvSpPr>
        <p:spPr>
          <a:xfrm>
            <a:off x="7880647" y="3227376"/>
            <a:ext cx="2558400" cy="22590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a:t>
            </a:r>
            <a:endParaRPr/>
          </a:p>
        </p:txBody>
      </p:sp>
      <p:sp>
        <p:nvSpPr>
          <p:cNvPr id="273" name="Google Shape;273;p27"/>
          <p:cNvSpPr txBox="1"/>
          <p:nvPr>
            <p:ph idx="6" type="subTitle"/>
          </p:nvPr>
        </p:nvSpPr>
        <p:spPr>
          <a:xfrm>
            <a:off x="2048275" y="2221025"/>
            <a:ext cx="2558400" cy="834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Something A</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8"/>
          <p:cNvSpPr txBox="1"/>
          <p:nvPr>
            <p:ph type="title"/>
          </p:nvPr>
        </p:nvSpPr>
        <p:spPr>
          <a:xfrm>
            <a:off x="2253200" y="2451300"/>
            <a:ext cx="7821600" cy="6666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Quarter Three</a:t>
            </a:r>
            <a:endParaRPr/>
          </a:p>
        </p:txBody>
      </p:sp>
      <p:sp>
        <p:nvSpPr>
          <p:cNvPr id="279" name="Google Shape;279;p28"/>
          <p:cNvSpPr txBox="1"/>
          <p:nvPr>
            <p:ph idx="1" type="body"/>
          </p:nvPr>
        </p:nvSpPr>
        <p:spPr>
          <a:xfrm>
            <a:off x="2253200" y="3310151"/>
            <a:ext cx="7821600" cy="14493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 Separated they live in Bookmarks Grove right at the coast of the Semantics, a large language ocean.</a:t>
            </a:r>
            <a:endParaRPr/>
          </a:p>
        </p:txBody>
      </p:sp>
      <p:sp>
        <p:nvSpPr>
          <p:cNvPr id="280" name="Google Shape;280;p28"/>
          <p:cNvSpPr txBox="1"/>
          <p:nvPr>
            <p:ph idx="2" type="subTitle"/>
          </p:nvPr>
        </p:nvSpPr>
        <p:spPr>
          <a:xfrm>
            <a:off x="1865525" y="1487125"/>
            <a:ext cx="1510800" cy="879900"/>
          </a:xfrm>
          <a:prstGeom prst="rect">
            <a:avLst/>
          </a:prstGeom>
          <a:solidFill>
            <a:schemeClr val="accent6"/>
          </a:solidFill>
        </p:spPr>
        <p:txBody>
          <a:bodyPr anchorCtr="0" anchor="t" bIns="121900" lIns="121900" spcFirstLastPara="1" rIns="121900" wrap="square" tIns="121900">
            <a:noAutofit/>
          </a:bodyPr>
          <a:lstStyle/>
          <a:p>
            <a:pPr indent="0" lvl="0" marL="0" rtl="0" algn="ctr">
              <a:spcBef>
                <a:spcPts val="0"/>
              </a:spcBef>
              <a:spcAft>
                <a:spcPts val="1600"/>
              </a:spcAft>
              <a:buNone/>
            </a:pPr>
            <a:r>
              <a:rPr lang="en"/>
              <a:t>#3</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29"/>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sp>
        <p:nvSpPr>
          <p:cNvPr id="286" name="Google Shape;286;p29"/>
          <p:cNvSpPr txBox="1"/>
          <p:nvPr>
            <p:ph idx="1" type="body"/>
          </p:nvPr>
        </p:nvSpPr>
        <p:spPr>
          <a:xfrm>
            <a:off x="1894725" y="4353527"/>
            <a:ext cx="1747200" cy="14997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Behind the word mountains, far from the countries Vokalia and Consonantia, there live the blind texts.</a:t>
            </a:r>
            <a:endParaRPr/>
          </a:p>
        </p:txBody>
      </p:sp>
      <p:sp>
        <p:nvSpPr>
          <p:cNvPr id="287" name="Google Shape;287;p29"/>
          <p:cNvSpPr txBox="1"/>
          <p:nvPr>
            <p:ph idx="3" type="body"/>
          </p:nvPr>
        </p:nvSpPr>
        <p:spPr>
          <a:xfrm>
            <a:off x="3646320" y="4353525"/>
            <a:ext cx="1747200" cy="14997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Separated they live in Bookmarks Grove right at the coast of the Semantics, a large language ocean.</a:t>
            </a:r>
            <a:endParaRPr/>
          </a:p>
        </p:txBody>
      </p:sp>
      <p:sp>
        <p:nvSpPr>
          <p:cNvPr id="288" name="Google Shape;288;p29"/>
          <p:cNvSpPr txBox="1"/>
          <p:nvPr>
            <p:ph idx="5" type="body"/>
          </p:nvPr>
        </p:nvSpPr>
        <p:spPr>
          <a:xfrm>
            <a:off x="5397914" y="4353551"/>
            <a:ext cx="1747200" cy="14997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Behind the word mountains, far from the countries Vokalia and Consonantia, there live the blind texts.</a:t>
            </a:r>
            <a:endParaRPr/>
          </a:p>
        </p:txBody>
      </p:sp>
      <p:sp>
        <p:nvSpPr>
          <p:cNvPr id="289" name="Google Shape;289;p29"/>
          <p:cNvSpPr txBox="1"/>
          <p:nvPr>
            <p:ph idx="7" type="body"/>
          </p:nvPr>
        </p:nvSpPr>
        <p:spPr>
          <a:xfrm>
            <a:off x="7149509" y="4353565"/>
            <a:ext cx="1747200" cy="14997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Separated they live in Bookmarks Grove right at the coast of the Semantics, a large language ocean.</a:t>
            </a:r>
            <a:endParaRPr/>
          </a:p>
        </p:txBody>
      </p:sp>
      <p:sp>
        <p:nvSpPr>
          <p:cNvPr id="290" name="Google Shape;290;p29"/>
          <p:cNvSpPr txBox="1"/>
          <p:nvPr>
            <p:ph idx="9" type="body"/>
          </p:nvPr>
        </p:nvSpPr>
        <p:spPr>
          <a:xfrm>
            <a:off x="8901104" y="4353507"/>
            <a:ext cx="1747200" cy="14997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Behind the word mountains, far from the countries Vokalia and Consonantia, there live the blind texts.</a:t>
            </a:r>
            <a:endParaRPr/>
          </a:p>
        </p:txBody>
      </p:sp>
      <p:cxnSp>
        <p:nvCxnSpPr>
          <p:cNvPr id="291" name="Google Shape;291;p29"/>
          <p:cNvCxnSpPr/>
          <p:nvPr/>
        </p:nvCxnSpPr>
        <p:spPr>
          <a:xfrm>
            <a:off x="1716250" y="3514662"/>
            <a:ext cx="9059700" cy="0"/>
          </a:xfrm>
          <a:prstGeom prst="straightConnector1">
            <a:avLst/>
          </a:prstGeom>
          <a:noFill/>
          <a:ln cap="rnd" cmpd="sng" w="19050">
            <a:solidFill>
              <a:schemeClr val="dk1"/>
            </a:solidFill>
            <a:prstDash val="solid"/>
            <a:round/>
            <a:headEnd len="med" w="med" type="none"/>
            <a:tailEnd len="med" w="med" type="none"/>
          </a:ln>
        </p:spPr>
      </p:cxnSp>
      <p:sp>
        <p:nvSpPr>
          <p:cNvPr id="292" name="Google Shape;292;p29"/>
          <p:cNvSpPr txBox="1"/>
          <p:nvPr>
            <p:ph idx="2" type="subTitle"/>
          </p:nvPr>
        </p:nvSpPr>
        <p:spPr>
          <a:xfrm>
            <a:off x="2116725" y="2240350"/>
            <a:ext cx="1303200" cy="8439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1018"/>
              <a:buNone/>
            </a:pPr>
            <a:r>
              <a:rPr lang="en"/>
              <a:t>1</a:t>
            </a:r>
            <a:endParaRPr/>
          </a:p>
        </p:txBody>
      </p:sp>
      <p:sp>
        <p:nvSpPr>
          <p:cNvPr id="293" name="Google Shape;293;p29"/>
          <p:cNvSpPr txBox="1"/>
          <p:nvPr>
            <p:ph idx="4" type="subTitle"/>
          </p:nvPr>
        </p:nvSpPr>
        <p:spPr>
          <a:xfrm>
            <a:off x="3868306" y="2241075"/>
            <a:ext cx="1303200" cy="8439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1018"/>
              <a:buNone/>
            </a:pPr>
            <a:r>
              <a:rPr lang="en"/>
              <a:t>2</a:t>
            </a:r>
            <a:endParaRPr/>
          </a:p>
        </p:txBody>
      </p:sp>
      <p:sp>
        <p:nvSpPr>
          <p:cNvPr id="294" name="Google Shape;294;p29"/>
          <p:cNvSpPr txBox="1"/>
          <p:nvPr>
            <p:ph idx="6" type="subTitle"/>
          </p:nvPr>
        </p:nvSpPr>
        <p:spPr>
          <a:xfrm>
            <a:off x="5619888" y="2241075"/>
            <a:ext cx="1303200" cy="8439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1018"/>
              <a:buNone/>
            </a:pPr>
            <a:r>
              <a:rPr lang="en"/>
              <a:t>3</a:t>
            </a:r>
            <a:endParaRPr/>
          </a:p>
        </p:txBody>
      </p:sp>
      <p:sp>
        <p:nvSpPr>
          <p:cNvPr id="295" name="Google Shape;295;p29"/>
          <p:cNvSpPr txBox="1"/>
          <p:nvPr>
            <p:ph idx="8" type="subTitle"/>
          </p:nvPr>
        </p:nvSpPr>
        <p:spPr>
          <a:xfrm>
            <a:off x="7371469" y="2241100"/>
            <a:ext cx="1303200" cy="8439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1018"/>
              <a:buNone/>
            </a:pPr>
            <a:r>
              <a:rPr lang="en"/>
              <a:t>4</a:t>
            </a:r>
            <a:endParaRPr/>
          </a:p>
        </p:txBody>
      </p:sp>
      <p:sp>
        <p:nvSpPr>
          <p:cNvPr id="296" name="Google Shape;296;p29"/>
          <p:cNvSpPr txBox="1"/>
          <p:nvPr>
            <p:ph idx="13" type="subTitle"/>
          </p:nvPr>
        </p:nvSpPr>
        <p:spPr>
          <a:xfrm>
            <a:off x="9123051" y="2240350"/>
            <a:ext cx="1303200" cy="8439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1018"/>
              <a:buNone/>
            </a:pPr>
            <a:r>
              <a:rPr lang="en"/>
              <a:t>5</a:t>
            </a:r>
            <a:endParaRPr/>
          </a:p>
        </p:txBody>
      </p:sp>
      <p:sp>
        <p:nvSpPr>
          <p:cNvPr id="297" name="Google Shape;297;p29"/>
          <p:cNvSpPr txBox="1"/>
          <p:nvPr>
            <p:ph idx="14" type="subTitle"/>
          </p:nvPr>
        </p:nvSpPr>
        <p:spPr>
          <a:xfrm>
            <a:off x="1894718" y="3899012"/>
            <a:ext cx="1747200" cy="530700"/>
          </a:xfrm>
          <a:prstGeom prst="rect">
            <a:avLst/>
          </a:prstGeom>
        </p:spPr>
        <p:txBody>
          <a:bodyPr anchorCtr="0" anchor="b" bIns="121900" lIns="121900" spcFirstLastPara="1" rIns="121900" wrap="square" tIns="121900">
            <a:noAutofit/>
          </a:bodyPr>
          <a:lstStyle/>
          <a:p>
            <a:pPr indent="0" lvl="0" marL="0" rtl="0" algn="ctr">
              <a:spcBef>
                <a:spcPts val="0"/>
              </a:spcBef>
              <a:spcAft>
                <a:spcPts val="0"/>
              </a:spcAft>
              <a:buNone/>
            </a:pPr>
            <a:r>
              <a:rPr lang="en"/>
              <a:t>Subtitle One</a:t>
            </a:r>
            <a:endParaRPr/>
          </a:p>
        </p:txBody>
      </p:sp>
      <p:sp>
        <p:nvSpPr>
          <p:cNvPr id="298" name="Google Shape;298;p29"/>
          <p:cNvSpPr txBox="1"/>
          <p:nvPr>
            <p:ph idx="15" type="subTitle"/>
          </p:nvPr>
        </p:nvSpPr>
        <p:spPr>
          <a:xfrm>
            <a:off x="3646316" y="3899000"/>
            <a:ext cx="1747200" cy="530700"/>
          </a:xfrm>
          <a:prstGeom prst="rect">
            <a:avLst/>
          </a:prstGeom>
        </p:spPr>
        <p:txBody>
          <a:bodyPr anchorCtr="0" anchor="b" bIns="121900" lIns="121900" spcFirstLastPara="1" rIns="121900" wrap="square" tIns="121900">
            <a:noAutofit/>
          </a:bodyPr>
          <a:lstStyle/>
          <a:p>
            <a:pPr indent="0" lvl="0" marL="0" rtl="0" algn="ctr">
              <a:spcBef>
                <a:spcPts val="0"/>
              </a:spcBef>
              <a:spcAft>
                <a:spcPts val="0"/>
              </a:spcAft>
              <a:buSzPts val="688"/>
              <a:buNone/>
            </a:pPr>
            <a:r>
              <a:rPr lang="en"/>
              <a:t>Subtitle Two</a:t>
            </a:r>
            <a:endParaRPr/>
          </a:p>
        </p:txBody>
      </p:sp>
      <p:sp>
        <p:nvSpPr>
          <p:cNvPr id="299" name="Google Shape;299;p29"/>
          <p:cNvSpPr txBox="1"/>
          <p:nvPr>
            <p:ph idx="16" type="subTitle"/>
          </p:nvPr>
        </p:nvSpPr>
        <p:spPr>
          <a:xfrm>
            <a:off x="5397914" y="3899012"/>
            <a:ext cx="1747200" cy="530700"/>
          </a:xfrm>
          <a:prstGeom prst="rect">
            <a:avLst/>
          </a:prstGeom>
        </p:spPr>
        <p:txBody>
          <a:bodyPr anchorCtr="0" anchor="b" bIns="121900" lIns="121900" spcFirstLastPara="1" rIns="121900" wrap="square" tIns="121900">
            <a:noAutofit/>
          </a:bodyPr>
          <a:lstStyle/>
          <a:p>
            <a:pPr indent="0" lvl="0" marL="0" rtl="0" algn="ctr">
              <a:spcBef>
                <a:spcPts val="0"/>
              </a:spcBef>
              <a:spcAft>
                <a:spcPts val="0"/>
              </a:spcAft>
              <a:buSzPts val="605"/>
              <a:buNone/>
            </a:pPr>
            <a:r>
              <a:rPr lang="en"/>
              <a:t>Subtitle Three</a:t>
            </a:r>
            <a:endParaRPr/>
          </a:p>
        </p:txBody>
      </p:sp>
      <p:sp>
        <p:nvSpPr>
          <p:cNvPr id="300" name="Google Shape;300;p29"/>
          <p:cNvSpPr txBox="1"/>
          <p:nvPr>
            <p:ph idx="17" type="subTitle"/>
          </p:nvPr>
        </p:nvSpPr>
        <p:spPr>
          <a:xfrm>
            <a:off x="7149512" y="3899000"/>
            <a:ext cx="1747200" cy="530700"/>
          </a:xfrm>
          <a:prstGeom prst="rect">
            <a:avLst/>
          </a:prstGeom>
        </p:spPr>
        <p:txBody>
          <a:bodyPr anchorCtr="0" anchor="b" bIns="121900" lIns="121900" spcFirstLastPara="1" rIns="121900" wrap="square" tIns="121900">
            <a:noAutofit/>
          </a:bodyPr>
          <a:lstStyle/>
          <a:p>
            <a:pPr indent="0" lvl="0" marL="0" rtl="0" algn="ctr">
              <a:spcBef>
                <a:spcPts val="0"/>
              </a:spcBef>
              <a:spcAft>
                <a:spcPts val="0"/>
              </a:spcAft>
              <a:buSzPts val="688"/>
              <a:buNone/>
            </a:pPr>
            <a:r>
              <a:rPr lang="en"/>
              <a:t>Subtitle Four</a:t>
            </a:r>
            <a:endParaRPr/>
          </a:p>
        </p:txBody>
      </p:sp>
      <p:sp>
        <p:nvSpPr>
          <p:cNvPr id="301" name="Google Shape;301;p29"/>
          <p:cNvSpPr txBox="1"/>
          <p:nvPr>
            <p:ph idx="18" type="subTitle"/>
          </p:nvPr>
        </p:nvSpPr>
        <p:spPr>
          <a:xfrm>
            <a:off x="8901110" y="3898987"/>
            <a:ext cx="1747200" cy="530700"/>
          </a:xfrm>
          <a:prstGeom prst="rect">
            <a:avLst/>
          </a:prstGeom>
        </p:spPr>
        <p:txBody>
          <a:bodyPr anchorCtr="0" anchor="b" bIns="121900" lIns="121900" spcFirstLastPara="1" rIns="121900" wrap="square" tIns="121900">
            <a:noAutofit/>
          </a:bodyPr>
          <a:lstStyle/>
          <a:p>
            <a:pPr indent="0" lvl="0" marL="0" rtl="0" algn="ctr">
              <a:spcBef>
                <a:spcPts val="0"/>
              </a:spcBef>
              <a:spcAft>
                <a:spcPts val="0"/>
              </a:spcAft>
              <a:buSzPts val="688"/>
              <a:buNone/>
            </a:pPr>
            <a:r>
              <a:rPr lang="en"/>
              <a:t>Subtitle Five</a:t>
            </a:r>
            <a:endParaRPr/>
          </a:p>
        </p:txBody>
      </p:sp>
      <p:cxnSp>
        <p:nvCxnSpPr>
          <p:cNvPr id="302" name="Google Shape;302;p29"/>
          <p:cNvCxnSpPr/>
          <p:nvPr/>
        </p:nvCxnSpPr>
        <p:spPr>
          <a:xfrm rot="10800000">
            <a:off x="2768250" y="3274375"/>
            <a:ext cx="0" cy="530700"/>
          </a:xfrm>
          <a:prstGeom prst="straightConnector1">
            <a:avLst/>
          </a:prstGeom>
          <a:noFill/>
          <a:ln cap="rnd" cmpd="sng" w="19050">
            <a:solidFill>
              <a:schemeClr val="dk1"/>
            </a:solidFill>
            <a:prstDash val="solid"/>
            <a:round/>
            <a:headEnd len="med" w="med" type="none"/>
            <a:tailEnd len="med" w="med" type="none"/>
          </a:ln>
        </p:spPr>
      </p:cxnSp>
      <p:cxnSp>
        <p:nvCxnSpPr>
          <p:cNvPr id="303" name="Google Shape;303;p29"/>
          <p:cNvCxnSpPr/>
          <p:nvPr/>
        </p:nvCxnSpPr>
        <p:spPr>
          <a:xfrm rot="10800000">
            <a:off x="4519850" y="3274375"/>
            <a:ext cx="0" cy="530700"/>
          </a:xfrm>
          <a:prstGeom prst="straightConnector1">
            <a:avLst/>
          </a:prstGeom>
          <a:noFill/>
          <a:ln cap="rnd" cmpd="sng" w="19050">
            <a:solidFill>
              <a:schemeClr val="dk1"/>
            </a:solidFill>
            <a:prstDash val="solid"/>
            <a:round/>
            <a:headEnd len="med" w="med" type="none"/>
            <a:tailEnd len="med" w="med" type="none"/>
          </a:ln>
        </p:spPr>
      </p:cxnSp>
      <p:cxnSp>
        <p:nvCxnSpPr>
          <p:cNvPr id="304" name="Google Shape;304;p29"/>
          <p:cNvCxnSpPr/>
          <p:nvPr/>
        </p:nvCxnSpPr>
        <p:spPr>
          <a:xfrm rot="10800000">
            <a:off x="6271450" y="3274375"/>
            <a:ext cx="0" cy="530700"/>
          </a:xfrm>
          <a:prstGeom prst="straightConnector1">
            <a:avLst/>
          </a:prstGeom>
          <a:noFill/>
          <a:ln cap="rnd" cmpd="sng" w="19050">
            <a:solidFill>
              <a:schemeClr val="dk1"/>
            </a:solidFill>
            <a:prstDash val="solid"/>
            <a:round/>
            <a:headEnd len="med" w="med" type="none"/>
            <a:tailEnd len="med" w="med" type="none"/>
          </a:ln>
        </p:spPr>
      </p:cxnSp>
      <p:cxnSp>
        <p:nvCxnSpPr>
          <p:cNvPr id="305" name="Google Shape;305;p29"/>
          <p:cNvCxnSpPr/>
          <p:nvPr/>
        </p:nvCxnSpPr>
        <p:spPr>
          <a:xfrm rot="10800000">
            <a:off x="8023050" y="3274375"/>
            <a:ext cx="0" cy="530700"/>
          </a:xfrm>
          <a:prstGeom prst="straightConnector1">
            <a:avLst/>
          </a:prstGeom>
          <a:noFill/>
          <a:ln cap="rnd" cmpd="sng" w="19050">
            <a:solidFill>
              <a:schemeClr val="dk1"/>
            </a:solidFill>
            <a:prstDash val="solid"/>
            <a:round/>
            <a:headEnd len="med" w="med" type="none"/>
            <a:tailEnd len="med" w="med" type="none"/>
          </a:ln>
        </p:spPr>
      </p:cxnSp>
      <p:cxnSp>
        <p:nvCxnSpPr>
          <p:cNvPr id="306" name="Google Shape;306;p29"/>
          <p:cNvCxnSpPr/>
          <p:nvPr/>
        </p:nvCxnSpPr>
        <p:spPr>
          <a:xfrm rot="10800000">
            <a:off x="9774650" y="3274375"/>
            <a:ext cx="0" cy="530700"/>
          </a:xfrm>
          <a:prstGeom prst="straightConnector1">
            <a:avLst/>
          </a:prstGeom>
          <a:noFill/>
          <a:ln cap="rnd" cmpd="sng" w="19050">
            <a:solidFill>
              <a:schemeClr val="dk1"/>
            </a:solidFill>
            <a:prstDash val="solid"/>
            <a:round/>
            <a:headEnd len="med" w="med" type="none"/>
            <a:tailEnd len="med" w="med" type="none"/>
          </a:ln>
        </p:spPr>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30"/>
          <p:cNvSpPr txBox="1"/>
          <p:nvPr>
            <p:ph type="title"/>
          </p:nvPr>
        </p:nvSpPr>
        <p:spPr>
          <a:xfrm>
            <a:off x="2253200" y="2451300"/>
            <a:ext cx="7821600" cy="6666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Quarter Four</a:t>
            </a:r>
            <a:endParaRPr/>
          </a:p>
        </p:txBody>
      </p:sp>
      <p:sp>
        <p:nvSpPr>
          <p:cNvPr id="312" name="Google Shape;312;p30"/>
          <p:cNvSpPr txBox="1"/>
          <p:nvPr>
            <p:ph idx="1" type="body"/>
          </p:nvPr>
        </p:nvSpPr>
        <p:spPr>
          <a:xfrm>
            <a:off x="2253200" y="3310151"/>
            <a:ext cx="7821600" cy="14493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 Separated they live in Bookmarks Grove right at the coast of the Semantics, a large language ocean.</a:t>
            </a:r>
            <a:endParaRPr/>
          </a:p>
        </p:txBody>
      </p:sp>
      <p:sp>
        <p:nvSpPr>
          <p:cNvPr id="313" name="Google Shape;313;p30"/>
          <p:cNvSpPr txBox="1"/>
          <p:nvPr>
            <p:ph idx="2" type="subTitle"/>
          </p:nvPr>
        </p:nvSpPr>
        <p:spPr>
          <a:xfrm>
            <a:off x="1865525" y="1487125"/>
            <a:ext cx="1510800" cy="879900"/>
          </a:xfrm>
          <a:prstGeom prst="rect">
            <a:avLst/>
          </a:prstGeom>
          <a:solidFill>
            <a:schemeClr val="accent4"/>
          </a:solidFill>
        </p:spPr>
        <p:txBody>
          <a:bodyPr anchorCtr="0" anchor="t" bIns="121900" lIns="121900" spcFirstLastPara="1" rIns="121900" wrap="square" tIns="121900">
            <a:noAutofit/>
          </a:bodyPr>
          <a:lstStyle/>
          <a:p>
            <a:pPr indent="0" lvl="0" marL="0" rtl="0" algn="ctr">
              <a:spcBef>
                <a:spcPts val="0"/>
              </a:spcBef>
              <a:spcAft>
                <a:spcPts val="1600"/>
              </a:spcAft>
              <a:buNone/>
            </a:pPr>
            <a:r>
              <a:rPr lang="en"/>
              <a:t>#4</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1"/>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sp>
        <p:nvSpPr>
          <p:cNvPr id="319" name="Google Shape;319;p31"/>
          <p:cNvSpPr txBox="1"/>
          <p:nvPr>
            <p:ph idx="2" type="body"/>
          </p:nvPr>
        </p:nvSpPr>
        <p:spPr>
          <a:xfrm>
            <a:off x="6412575" y="2944825"/>
            <a:ext cx="4228800" cy="290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Separated they live in Bookmarks Grove right at the coast of the Semantics, a large language ocean.</a:t>
            </a:r>
            <a:endParaRPr/>
          </a:p>
          <a:p>
            <a:pPr indent="0" lvl="0" marL="0" rtl="0" algn="l">
              <a:spcBef>
                <a:spcPts val="0"/>
              </a:spcBef>
              <a:spcAft>
                <a:spcPts val="0"/>
              </a:spcAft>
              <a:buNone/>
            </a:pPr>
            <a:r>
              <a:t/>
            </a:r>
            <a:endParaRPr/>
          </a:p>
        </p:txBody>
      </p:sp>
      <p:sp>
        <p:nvSpPr>
          <p:cNvPr id="320" name="Google Shape;320;p31"/>
          <p:cNvSpPr txBox="1"/>
          <p:nvPr>
            <p:ph idx="1" type="body"/>
          </p:nvPr>
        </p:nvSpPr>
        <p:spPr>
          <a:xfrm>
            <a:off x="1845975" y="2944825"/>
            <a:ext cx="4228800" cy="290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Separated they live in Bookmarks Grove right at the coast of the Semantics, a large language ocean.</a:t>
            </a:r>
            <a:endParaRPr/>
          </a:p>
          <a:p>
            <a:pPr indent="0" lvl="0" marL="0" rtl="0" algn="l">
              <a:spcBef>
                <a:spcPts val="0"/>
              </a:spcBef>
              <a:spcAft>
                <a:spcPts val="0"/>
              </a:spcAft>
              <a:buNone/>
            </a:pPr>
            <a:r>
              <a:t/>
            </a:r>
            <a:endParaRPr/>
          </a:p>
        </p:txBody>
      </p:sp>
      <p:sp>
        <p:nvSpPr>
          <p:cNvPr id="321" name="Google Shape;321;p31"/>
          <p:cNvSpPr txBox="1"/>
          <p:nvPr>
            <p:ph idx="3" type="subTitle"/>
          </p:nvPr>
        </p:nvSpPr>
        <p:spPr>
          <a:xfrm>
            <a:off x="1846075" y="2078575"/>
            <a:ext cx="4240200" cy="6783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This is a subtitle.</a:t>
            </a:r>
            <a:endParaRPr/>
          </a:p>
        </p:txBody>
      </p:sp>
      <p:sp>
        <p:nvSpPr>
          <p:cNvPr id="322" name="Google Shape;322;p31"/>
          <p:cNvSpPr txBox="1"/>
          <p:nvPr>
            <p:ph idx="4" type="subTitle"/>
          </p:nvPr>
        </p:nvSpPr>
        <p:spPr>
          <a:xfrm>
            <a:off x="6401077" y="2078575"/>
            <a:ext cx="4240200" cy="6783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This is a subtitle.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32"/>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Grading</a:t>
            </a:r>
            <a:endParaRPr/>
          </a:p>
        </p:txBody>
      </p:sp>
      <p:sp>
        <p:nvSpPr>
          <p:cNvPr id="328" name="Google Shape;328;p32"/>
          <p:cNvSpPr txBox="1"/>
          <p:nvPr>
            <p:ph idx="1" type="body"/>
          </p:nvPr>
        </p:nvSpPr>
        <p:spPr>
          <a:xfrm>
            <a:off x="1845975" y="2016375"/>
            <a:ext cx="5769300" cy="3327600"/>
          </a:xfrm>
          <a:prstGeom prst="rect">
            <a:avLst/>
          </a:prstGeom>
        </p:spPr>
        <p:txBody>
          <a:bodyPr anchorCtr="0" anchor="t" bIns="121900" lIns="121900" spcFirstLastPara="1" rIns="121900" wrap="square" tIns="121900">
            <a:norm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Separated they live in Bookmarks Grove right at the coast of the Semantics, a large language ocean.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a:t>
            </a:r>
            <a:endParaRPr/>
          </a:p>
          <a:p>
            <a:pPr indent="0" lvl="0" marL="0" rtl="0" algn="l">
              <a:spcBef>
                <a:spcPts val="0"/>
              </a:spcBef>
              <a:spcAft>
                <a:spcPts val="0"/>
              </a:spcAft>
              <a:buNone/>
            </a:pPr>
            <a:r>
              <a:rPr lang="en"/>
              <a:t>It is a paradisematic country, in which roasted parts of sentences fly into your mouth.</a:t>
            </a:r>
            <a:endParaRPr/>
          </a:p>
        </p:txBody>
      </p:sp>
      <p:sp>
        <p:nvSpPr>
          <p:cNvPr id="329" name="Google Shape;329;p32"/>
          <p:cNvSpPr/>
          <p:nvPr/>
        </p:nvSpPr>
        <p:spPr>
          <a:xfrm>
            <a:off x="7960163" y="2058675"/>
            <a:ext cx="1254900" cy="273600"/>
          </a:xfrm>
          <a:prstGeom prst="rect">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A+</a:t>
            </a:r>
            <a:endParaRPr>
              <a:latin typeface="Poppins Medium"/>
              <a:ea typeface="Poppins Medium"/>
              <a:cs typeface="Poppins Medium"/>
              <a:sym typeface="Poppins Medium"/>
            </a:endParaRPr>
          </a:p>
        </p:txBody>
      </p:sp>
      <p:sp>
        <p:nvSpPr>
          <p:cNvPr id="330" name="Google Shape;330;p32"/>
          <p:cNvSpPr/>
          <p:nvPr/>
        </p:nvSpPr>
        <p:spPr>
          <a:xfrm>
            <a:off x="7960163" y="2332457"/>
            <a:ext cx="1254900" cy="273600"/>
          </a:xfrm>
          <a:prstGeom prst="rect">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A</a:t>
            </a:r>
            <a:endParaRPr>
              <a:latin typeface="Poppins Medium"/>
              <a:ea typeface="Poppins Medium"/>
              <a:cs typeface="Poppins Medium"/>
              <a:sym typeface="Poppins Medium"/>
            </a:endParaRPr>
          </a:p>
        </p:txBody>
      </p:sp>
      <p:sp>
        <p:nvSpPr>
          <p:cNvPr id="331" name="Google Shape;331;p32"/>
          <p:cNvSpPr/>
          <p:nvPr/>
        </p:nvSpPr>
        <p:spPr>
          <a:xfrm>
            <a:off x="7960163" y="2606238"/>
            <a:ext cx="1254900" cy="273600"/>
          </a:xfrm>
          <a:prstGeom prst="rect">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A-</a:t>
            </a:r>
            <a:endParaRPr>
              <a:latin typeface="Poppins Medium"/>
              <a:ea typeface="Poppins Medium"/>
              <a:cs typeface="Poppins Medium"/>
              <a:sym typeface="Poppins Medium"/>
            </a:endParaRPr>
          </a:p>
        </p:txBody>
      </p:sp>
      <p:sp>
        <p:nvSpPr>
          <p:cNvPr id="332" name="Google Shape;332;p32"/>
          <p:cNvSpPr/>
          <p:nvPr/>
        </p:nvSpPr>
        <p:spPr>
          <a:xfrm>
            <a:off x="7960163" y="2880020"/>
            <a:ext cx="1254900" cy="2736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B+</a:t>
            </a:r>
            <a:endParaRPr>
              <a:latin typeface="Poppins Medium"/>
              <a:ea typeface="Poppins Medium"/>
              <a:cs typeface="Poppins Medium"/>
              <a:sym typeface="Poppins Medium"/>
            </a:endParaRPr>
          </a:p>
        </p:txBody>
      </p:sp>
      <p:sp>
        <p:nvSpPr>
          <p:cNvPr id="333" name="Google Shape;333;p32"/>
          <p:cNvSpPr/>
          <p:nvPr/>
        </p:nvSpPr>
        <p:spPr>
          <a:xfrm>
            <a:off x="7960163" y="3153802"/>
            <a:ext cx="1254900" cy="2736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B</a:t>
            </a:r>
            <a:endParaRPr>
              <a:latin typeface="Poppins Medium"/>
              <a:ea typeface="Poppins Medium"/>
              <a:cs typeface="Poppins Medium"/>
              <a:sym typeface="Poppins Medium"/>
            </a:endParaRPr>
          </a:p>
        </p:txBody>
      </p:sp>
      <p:sp>
        <p:nvSpPr>
          <p:cNvPr id="334" name="Google Shape;334;p32"/>
          <p:cNvSpPr/>
          <p:nvPr/>
        </p:nvSpPr>
        <p:spPr>
          <a:xfrm>
            <a:off x="7960163" y="3427583"/>
            <a:ext cx="1254900" cy="2736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B-</a:t>
            </a:r>
            <a:endParaRPr>
              <a:latin typeface="Poppins Medium"/>
              <a:ea typeface="Poppins Medium"/>
              <a:cs typeface="Poppins Medium"/>
              <a:sym typeface="Poppins Medium"/>
            </a:endParaRPr>
          </a:p>
        </p:txBody>
      </p:sp>
      <p:sp>
        <p:nvSpPr>
          <p:cNvPr id="335" name="Google Shape;335;p32"/>
          <p:cNvSpPr/>
          <p:nvPr/>
        </p:nvSpPr>
        <p:spPr>
          <a:xfrm>
            <a:off x="7960163" y="3701365"/>
            <a:ext cx="1254900" cy="273600"/>
          </a:xfrm>
          <a:prstGeom prst="rect">
            <a:avLst/>
          </a:prstGeom>
          <a:solidFill>
            <a:schemeClr val="accent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C+</a:t>
            </a:r>
            <a:endParaRPr>
              <a:latin typeface="Poppins Medium"/>
              <a:ea typeface="Poppins Medium"/>
              <a:cs typeface="Poppins Medium"/>
              <a:sym typeface="Poppins Medium"/>
            </a:endParaRPr>
          </a:p>
        </p:txBody>
      </p:sp>
      <p:sp>
        <p:nvSpPr>
          <p:cNvPr id="336" name="Google Shape;336;p32"/>
          <p:cNvSpPr/>
          <p:nvPr/>
        </p:nvSpPr>
        <p:spPr>
          <a:xfrm>
            <a:off x="7960163" y="3975147"/>
            <a:ext cx="1254900" cy="273600"/>
          </a:xfrm>
          <a:prstGeom prst="rect">
            <a:avLst/>
          </a:prstGeom>
          <a:solidFill>
            <a:schemeClr val="accent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C</a:t>
            </a:r>
            <a:endParaRPr>
              <a:latin typeface="Poppins Medium"/>
              <a:ea typeface="Poppins Medium"/>
              <a:cs typeface="Poppins Medium"/>
              <a:sym typeface="Poppins Medium"/>
            </a:endParaRPr>
          </a:p>
        </p:txBody>
      </p:sp>
      <p:sp>
        <p:nvSpPr>
          <p:cNvPr id="337" name="Google Shape;337;p32"/>
          <p:cNvSpPr/>
          <p:nvPr/>
        </p:nvSpPr>
        <p:spPr>
          <a:xfrm>
            <a:off x="7960163" y="4248929"/>
            <a:ext cx="1254900" cy="273600"/>
          </a:xfrm>
          <a:prstGeom prst="rect">
            <a:avLst/>
          </a:prstGeom>
          <a:solidFill>
            <a:schemeClr val="accent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C-</a:t>
            </a:r>
            <a:endParaRPr>
              <a:latin typeface="Poppins Medium"/>
              <a:ea typeface="Poppins Medium"/>
              <a:cs typeface="Poppins Medium"/>
              <a:sym typeface="Poppins Medium"/>
            </a:endParaRPr>
          </a:p>
        </p:txBody>
      </p:sp>
      <p:sp>
        <p:nvSpPr>
          <p:cNvPr id="338" name="Google Shape;338;p32"/>
          <p:cNvSpPr/>
          <p:nvPr/>
        </p:nvSpPr>
        <p:spPr>
          <a:xfrm>
            <a:off x="7960163" y="4522710"/>
            <a:ext cx="1254900" cy="273600"/>
          </a:xfrm>
          <a:prstGeom prst="rect">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D+</a:t>
            </a:r>
            <a:endParaRPr>
              <a:latin typeface="Poppins Medium"/>
              <a:ea typeface="Poppins Medium"/>
              <a:cs typeface="Poppins Medium"/>
              <a:sym typeface="Poppins Medium"/>
            </a:endParaRPr>
          </a:p>
        </p:txBody>
      </p:sp>
      <p:sp>
        <p:nvSpPr>
          <p:cNvPr id="339" name="Google Shape;339;p32"/>
          <p:cNvSpPr/>
          <p:nvPr/>
        </p:nvSpPr>
        <p:spPr>
          <a:xfrm>
            <a:off x="7960163" y="4796492"/>
            <a:ext cx="1254900" cy="273600"/>
          </a:xfrm>
          <a:prstGeom prst="rect">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D</a:t>
            </a:r>
            <a:endParaRPr>
              <a:latin typeface="Poppins Medium"/>
              <a:ea typeface="Poppins Medium"/>
              <a:cs typeface="Poppins Medium"/>
              <a:sym typeface="Poppins Medium"/>
            </a:endParaRPr>
          </a:p>
        </p:txBody>
      </p:sp>
      <p:sp>
        <p:nvSpPr>
          <p:cNvPr id="340" name="Google Shape;340;p32"/>
          <p:cNvSpPr/>
          <p:nvPr/>
        </p:nvSpPr>
        <p:spPr>
          <a:xfrm>
            <a:off x="7960163" y="5070274"/>
            <a:ext cx="1254900" cy="273600"/>
          </a:xfrm>
          <a:prstGeom prst="rect">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rtl="0" algn="l">
              <a:spcBef>
                <a:spcPts val="0"/>
              </a:spcBef>
              <a:spcAft>
                <a:spcPts val="0"/>
              </a:spcAft>
              <a:buNone/>
            </a:pPr>
            <a:r>
              <a:rPr lang="en">
                <a:latin typeface="Poppins Medium"/>
                <a:ea typeface="Poppins Medium"/>
                <a:cs typeface="Poppins Medium"/>
                <a:sym typeface="Poppins Medium"/>
              </a:rPr>
              <a:t>D-</a:t>
            </a:r>
            <a:endParaRPr>
              <a:latin typeface="Poppins Medium"/>
              <a:ea typeface="Poppins Medium"/>
              <a:cs typeface="Poppins Medium"/>
              <a:sym typeface="Poppins Medium"/>
            </a:endParaRPr>
          </a:p>
        </p:txBody>
      </p:sp>
      <p:sp>
        <p:nvSpPr>
          <p:cNvPr id="341" name="Google Shape;341;p32"/>
          <p:cNvSpPr/>
          <p:nvPr/>
        </p:nvSpPr>
        <p:spPr>
          <a:xfrm>
            <a:off x="9386463" y="2058675"/>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99 - 100</a:t>
            </a:r>
            <a:endParaRPr>
              <a:latin typeface="Poppins Light"/>
              <a:ea typeface="Poppins Light"/>
              <a:cs typeface="Poppins Light"/>
              <a:sym typeface="Poppins Light"/>
            </a:endParaRPr>
          </a:p>
        </p:txBody>
      </p:sp>
      <p:sp>
        <p:nvSpPr>
          <p:cNvPr id="342" name="Google Shape;342;p32"/>
          <p:cNvSpPr/>
          <p:nvPr/>
        </p:nvSpPr>
        <p:spPr>
          <a:xfrm>
            <a:off x="9386463" y="2332457"/>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95 - 98</a:t>
            </a:r>
            <a:endParaRPr>
              <a:latin typeface="Poppins Light"/>
              <a:ea typeface="Poppins Light"/>
              <a:cs typeface="Poppins Light"/>
              <a:sym typeface="Poppins Light"/>
            </a:endParaRPr>
          </a:p>
        </p:txBody>
      </p:sp>
      <p:sp>
        <p:nvSpPr>
          <p:cNvPr id="343" name="Google Shape;343;p32"/>
          <p:cNvSpPr/>
          <p:nvPr/>
        </p:nvSpPr>
        <p:spPr>
          <a:xfrm>
            <a:off x="9386463" y="2606238"/>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93 - 94</a:t>
            </a:r>
            <a:endParaRPr>
              <a:latin typeface="Poppins Light"/>
              <a:ea typeface="Poppins Light"/>
              <a:cs typeface="Poppins Light"/>
              <a:sym typeface="Poppins Light"/>
            </a:endParaRPr>
          </a:p>
        </p:txBody>
      </p:sp>
      <p:sp>
        <p:nvSpPr>
          <p:cNvPr id="344" name="Google Shape;344;p32"/>
          <p:cNvSpPr/>
          <p:nvPr/>
        </p:nvSpPr>
        <p:spPr>
          <a:xfrm>
            <a:off x="9386463" y="2880020"/>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91 - 92</a:t>
            </a:r>
            <a:endParaRPr>
              <a:latin typeface="Poppins Light"/>
              <a:ea typeface="Poppins Light"/>
              <a:cs typeface="Poppins Light"/>
              <a:sym typeface="Poppins Light"/>
            </a:endParaRPr>
          </a:p>
        </p:txBody>
      </p:sp>
      <p:sp>
        <p:nvSpPr>
          <p:cNvPr id="345" name="Google Shape;345;p32"/>
          <p:cNvSpPr/>
          <p:nvPr/>
        </p:nvSpPr>
        <p:spPr>
          <a:xfrm>
            <a:off x="9386463" y="3153802"/>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87 - 90</a:t>
            </a:r>
            <a:endParaRPr>
              <a:latin typeface="Poppins Light"/>
              <a:ea typeface="Poppins Light"/>
              <a:cs typeface="Poppins Light"/>
              <a:sym typeface="Poppins Light"/>
            </a:endParaRPr>
          </a:p>
        </p:txBody>
      </p:sp>
      <p:sp>
        <p:nvSpPr>
          <p:cNvPr id="346" name="Google Shape;346;p32"/>
          <p:cNvSpPr/>
          <p:nvPr/>
        </p:nvSpPr>
        <p:spPr>
          <a:xfrm>
            <a:off x="9386463" y="3427583"/>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85 - 86</a:t>
            </a:r>
            <a:endParaRPr>
              <a:latin typeface="Poppins Light"/>
              <a:ea typeface="Poppins Light"/>
              <a:cs typeface="Poppins Light"/>
              <a:sym typeface="Poppins Light"/>
            </a:endParaRPr>
          </a:p>
        </p:txBody>
      </p:sp>
      <p:sp>
        <p:nvSpPr>
          <p:cNvPr id="347" name="Google Shape;347;p32"/>
          <p:cNvSpPr/>
          <p:nvPr/>
        </p:nvSpPr>
        <p:spPr>
          <a:xfrm>
            <a:off x="9386463" y="3701365"/>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82 - 84</a:t>
            </a:r>
            <a:endParaRPr>
              <a:latin typeface="Poppins Light"/>
              <a:ea typeface="Poppins Light"/>
              <a:cs typeface="Poppins Light"/>
              <a:sym typeface="Poppins Light"/>
            </a:endParaRPr>
          </a:p>
        </p:txBody>
      </p:sp>
      <p:sp>
        <p:nvSpPr>
          <p:cNvPr id="348" name="Google Shape;348;p32"/>
          <p:cNvSpPr/>
          <p:nvPr/>
        </p:nvSpPr>
        <p:spPr>
          <a:xfrm>
            <a:off x="9386463" y="3975147"/>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77 - 81</a:t>
            </a:r>
            <a:endParaRPr>
              <a:latin typeface="Poppins Light"/>
              <a:ea typeface="Poppins Light"/>
              <a:cs typeface="Poppins Light"/>
              <a:sym typeface="Poppins Light"/>
            </a:endParaRPr>
          </a:p>
        </p:txBody>
      </p:sp>
      <p:sp>
        <p:nvSpPr>
          <p:cNvPr id="349" name="Google Shape;349;p32"/>
          <p:cNvSpPr/>
          <p:nvPr/>
        </p:nvSpPr>
        <p:spPr>
          <a:xfrm>
            <a:off x="9386463" y="4248929"/>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74 - 76</a:t>
            </a:r>
            <a:endParaRPr>
              <a:latin typeface="Poppins Light"/>
              <a:ea typeface="Poppins Light"/>
              <a:cs typeface="Poppins Light"/>
              <a:sym typeface="Poppins Light"/>
            </a:endParaRPr>
          </a:p>
        </p:txBody>
      </p:sp>
      <p:sp>
        <p:nvSpPr>
          <p:cNvPr id="350" name="Google Shape;350;p32"/>
          <p:cNvSpPr/>
          <p:nvPr/>
        </p:nvSpPr>
        <p:spPr>
          <a:xfrm>
            <a:off x="9386463" y="4522710"/>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73</a:t>
            </a:r>
            <a:endParaRPr>
              <a:latin typeface="Poppins Light"/>
              <a:ea typeface="Poppins Light"/>
              <a:cs typeface="Poppins Light"/>
              <a:sym typeface="Poppins Light"/>
            </a:endParaRPr>
          </a:p>
        </p:txBody>
      </p:sp>
      <p:sp>
        <p:nvSpPr>
          <p:cNvPr id="351" name="Google Shape;351;p32"/>
          <p:cNvSpPr/>
          <p:nvPr/>
        </p:nvSpPr>
        <p:spPr>
          <a:xfrm>
            <a:off x="9386463" y="4796492"/>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71 - 72</a:t>
            </a:r>
            <a:endParaRPr>
              <a:latin typeface="Poppins Light"/>
              <a:ea typeface="Poppins Light"/>
              <a:cs typeface="Poppins Light"/>
              <a:sym typeface="Poppins Light"/>
            </a:endParaRPr>
          </a:p>
        </p:txBody>
      </p:sp>
      <p:sp>
        <p:nvSpPr>
          <p:cNvPr id="352" name="Google Shape;352;p32"/>
          <p:cNvSpPr/>
          <p:nvPr/>
        </p:nvSpPr>
        <p:spPr>
          <a:xfrm>
            <a:off x="9386463" y="5070274"/>
            <a:ext cx="1254900" cy="273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Poppins Light"/>
                <a:ea typeface="Poppins Light"/>
                <a:cs typeface="Poppins Light"/>
                <a:sym typeface="Poppins Light"/>
              </a:rPr>
              <a:t>70</a:t>
            </a:r>
            <a:endParaRPr>
              <a:latin typeface="Poppins Light"/>
              <a:ea typeface="Poppins Light"/>
              <a:cs typeface="Poppins Light"/>
              <a:sym typeface="Poppins 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33"/>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cxnSp>
        <p:nvCxnSpPr>
          <p:cNvPr id="358" name="Google Shape;358;p33"/>
          <p:cNvCxnSpPr/>
          <p:nvPr/>
        </p:nvCxnSpPr>
        <p:spPr>
          <a:xfrm flipH="1" rot="10800000">
            <a:off x="7466275" y="2636525"/>
            <a:ext cx="2593200" cy="783000"/>
          </a:xfrm>
          <a:prstGeom prst="bentConnector3">
            <a:avLst>
              <a:gd fmla="val 15734" name="adj1"/>
            </a:avLst>
          </a:prstGeom>
          <a:noFill/>
          <a:ln cap="flat" cmpd="sng" w="9525">
            <a:solidFill>
              <a:schemeClr val="lt2"/>
            </a:solidFill>
            <a:prstDash val="solid"/>
            <a:round/>
            <a:headEnd len="med" w="med" type="none"/>
            <a:tailEnd len="med" w="med" type="none"/>
          </a:ln>
        </p:spPr>
      </p:cxnSp>
      <p:cxnSp>
        <p:nvCxnSpPr>
          <p:cNvPr id="359" name="Google Shape;359;p33"/>
          <p:cNvCxnSpPr/>
          <p:nvPr/>
        </p:nvCxnSpPr>
        <p:spPr>
          <a:xfrm flipH="1">
            <a:off x="2427775" y="3114725"/>
            <a:ext cx="2593200" cy="783000"/>
          </a:xfrm>
          <a:prstGeom prst="bentConnector3">
            <a:avLst>
              <a:gd fmla="val 15734" name="adj1"/>
            </a:avLst>
          </a:prstGeom>
          <a:noFill/>
          <a:ln cap="flat" cmpd="sng" w="9525">
            <a:solidFill>
              <a:schemeClr val="lt2"/>
            </a:solidFill>
            <a:prstDash val="solid"/>
            <a:round/>
            <a:headEnd len="med" w="med" type="none"/>
            <a:tailEnd len="med" w="med" type="none"/>
          </a:ln>
        </p:spPr>
      </p:cxnSp>
      <p:sp>
        <p:nvSpPr>
          <p:cNvPr id="360" name="Google Shape;360;p33"/>
          <p:cNvSpPr/>
          <p:nvPr/>
        </p:nvSpPr>
        <p:spPr>
          <a:xfrm>
            <a:off x="4953100" y="2205125"/>
            <a:ext cx="2597700" cy="2597700"/>
          </a:xfrm>
          <a:prstGeom prst="blockArc">
            <a:avLst>
              <a:gd fmla="val 5400000" name="adj1"/>
              <a:gd fmla="val 16200000" name="adj2"/>
              <a:gd fmla="val 25632" name="adj3"/>
            </a:avLst>
          </a:prstGeom>
          <a:solidFill>
            <a:schemeClr val="accent4"/>
          </a:solidFill>
          <a:ln cap="flat" cmpd="sng" w="952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urier Prime"/>
              <a:ea typeface="Courier Prime"/>
              <a:cs typeface="Courier Prime"/>
              <a:sym typeface="Courier Prime"/>
            </a:endParaRPr>
          </a:p>
        </p:txBody>
      </p:sp>
      <p:sp>
        <p:nvSpPr>
          <p:cNvPr id="361" name="Google Shape;361;p33"/>
          <p:cNvSpPr txBox="1"/>
          <p:nvPr/>
        </p:nvSpPr>
        <p:spPr>
          <a:xfrm>
            <a:off x="7883675" y="2205125"/>
            <a:ext cx="2175900" cy="431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Poppins Medium"/>
                <a:ea typeface="Poppins Medium"/>
                <a:cs typeface="Poppins Medium"/>
                <a:sym typeface="Poppins Medium"/>
              </a:rPr>
              <a:t>ASSIGNMENTS</a:t>
            </a:r>
            <a:endParaRPr sz="1600">
              <a:solidFill>
                <a:schemeClr val="dk1"/>
              </a:solidFill>
              <a:latin typeface="Poppins Medium"/>
              <a:ea typeface="Poppins Medium"/>
              <a:cs typeface="Poppins Medium"/>
              <a:sym typeface="Poppins Medium"/>
            </a:endParaRPr>
          </a:p>
        </p:txBody>
      </p:sp>
      <p:sp>
        <p:nvSpPr>
          <p:cNvPr id="362" name="Google Shape;362;p33"/>
          <p:cNvSpPr txBox="1"/>
          <p:nvPr/>
        </p:nvSpPr>
        <p:spPr>
          <a:xfrm>
            <a:off x="2427775" y="3466325"/>
            <a:ext cx="2175900" cy="431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Poppins Medium"/>
                <a:ea typeface="Poppins Medium"/>
                <a:cs typeface="Poppins Medium"/>
                <a:sym typeface="Poppins Medium"/>
              </a:rPr>
              <a:t>ASSESSMENTS</a:t>
            </a:r>
            <a:endParaRPr sz="1600">
              <a:solidFill>
                <a:schemeClr val="dk1"/>
              </a:solidFill>
              <a:latin typeface="Poppins Medium"/>
              <a:ea typeface="Poppins Medium"/>
              <a:cs typeface="Poppins Medium"/>
              <a:sym typeface="Poppins Medium"/>
            </a:endParaRPr>
          </a:p>
        </p:txBody>
      </p:sp>
      <p:sp>
        <p:nvSpPr>
          <p:cNvPr id="363" name="Google Shape;363;p33"/>
          <p:cNvSpPr/>
          <p:nvPr/>
        </p:nvSpPr>
        <p:spPr>
          <a:xfrm flipH="1">
            <a:off x="4944825" y="2205125"/>
            <a:ext cx="2597700" cy="2597700"/>
          </a:xfrm>
          <a:prstGeom prst="blockArc">
            <a:avLst>
              <a:gd fmla="val 5400000" name="adj1"/>
              <a:gd fmla="val 16200000" name="adj2"/>
              <a:gd fmla="val 25632" name="adj3"/>
            </a:avLst>
          </a:prstGeom>
          <a:solidFill>
            <a:schemeClr val="accent3"/>
          </a:solidFill>
          <a:ln cap="flat" cmpd="sng" w="952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urier Prime"/>
              <a:ea typeface="Courier Prime"/>
              <a:cs typeface="Courier Prime"/>
              <a:sym typeface="Courier Prime"/>
            </a:endParaRPr>
          </a:p>
        </p:txBody>
      </p:sp>
      <p:sp>
        <p:nvSpPr>
          <p:cNvPr id="364" name="Google Shape;364;p33"/>
          <p:cNvSpPr txBox="1"/>
          <p:nvPr/>
        </p:nvSpPr>
        <p:spPr>
          <a:xfrm>
            <a:off x="2427775" y="3897725"/>
            <a:ext cx="2175900" cy="783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4800">
                <a:solidFill>
                  <a:schemeClr val="lt2"/>
                </a:solidFill>
                <a:latin typeface="Poppins SemiBold"/>
                <a:ea typeface="Poppins SemiBold"/>
                <a:cs typeface="Poppins SemiBold"/>
                <a:sym typeface="Poppins SemiBold"/>
              </a:rPr>
              <a:t>50%</a:t>
            </a:r>
            <a:endParaRPr sz="4800">
              <a:solidFill>
                <a:schemeClr val="lt2"/>
              </a:solidFill>
              <a:latin typeface="Poppins SemiBold"/>
              <a:ea typeface="Poppins SemiBold"/>
              <a:cs typeface="Poppins SemiBold"/>
              <a:sym typeface="Poppins SemiBold"/>
            </a:endParaRPr>
          </a:p>
        </p:txBody>
      </p:sp>
      <p:sp>
        <p:nvSpPr>
          <p:cNvPr id="365" name="Google Shape;365;p33"/>
          <p:cNvSpPr txBox="1"/>
          <p:nvPr/>
        </p:nvSpPr>
        <p:spPr>
          <a:xfrm>
            <a:off x="7867025" y="2636525"/>
            <a:ext cx="2175900" cy="783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4800">
                <a:solidFill>
                  <a:schemeClr val="lt2"/>
                </a:solidFill>
                <a:latin typeface="Poppins SemiBold"/>
                <a:ea typeface="Poppins SemiBold"/>
                <a:cs typeface="Poppins SemiBold"/>
                <a:sym typeface="Poppins SemiBold"/>
              </a:rPr>
              <a:t>50%</a:t>
            </a:r>
            <a:endParaRPr sz="4800">
              <a:solidFill>
                <a:schemeClr val="lt2"/>
              </a:solidFill>
              <a:latin typeface="Poppins SemiBold"/>
              <a:ea typeface="Poppins SemiBold"/>
              <a:cs typeface="Poppins SemiBold"/>
              <a:sym typeface="Poppins SemiBold"/>
            </a:endParaRPr>
          </a:p>
        </p:txBody>
      </p:sp>
      <p:sp>
        <p:nvSpPr>
          <p:cNvPr id="366" name="Google Shape;366;p33"/>
          <p:cNvSpPr txBox="1"/>
          <p:nvPr>
            <p:ph idx="4294967295" type="body"/>
          </p:nvPr>
        </p:nvSpPr>
        <p:spPr>
          <a:xfrm>
            <a:off x="2427775" y="5291800"/>
            <a:ext cx="7632000" cy="6621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sz="1200"/>
              <a:t>Far far away, behind the word mountains, far from the countries Vokalia and Consonantia, there live the blind texts.</a:t>
            </a:r>
            <a:endParaRPr sz="12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34"/>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SzPts val="990"/>
              <a:buNone/>
            </a:pPr>
            <a:r>
              <a:rPr lang="en"/>
              <a:t>This is your title.</a:t>
            </a:r>
            <a:endParaRPr/>
          </a:p>
        </p:txBody>
      </p:sp>
      <p:grpSp>
        <p:nvGrpSpPr>
          <p:cNvPr id="372" name="Google Shape;372;p34"/>
          <p:cNvGrpSpPr/>
          <p:nvPr/>
        </p:nvGrpSpPr>
        <p:grpSpPr>
          <a:xfrm>
            <a:off x="2738936" y="2307180"/>
            <a:ext cx="7536413" cy="2548525"/>
            <a:chOff x="2667200" y="2716275"/>
            <a:chExt cx="7036800" cy="2379575"/>
          </a:xfrm>
        </p:grpSpPr>
        <p:cxnSp>
          <p:nvCxnSpPr>
            <p:cNvPr id="373" name="Google Shape;373;p34"/>
            <p:cNvCxnSpPr/>
            <p:nvPr/>
          </p:nvCxnSpPr>
          <p:spPr>
            <a:xfrm>
              <a:off x="2667200" y="5095850"/>
              <a:ext cx="7036800" cy="0"/>
            </a:xfrm>
            <a:prstGeom prst="straightConnector1">
              <a:avLst/>
            </a:prstGeom>
            <a:noFill/>
            <a:ln cap="flat" cmpd="sng" w="9525">
              <a:solidFill>
                <a:schemeClr val="dk2"/>
              </a:solidFill>
              <a:prstDash val="solid"/>
              <a:round/>
              <a:headEnd len="med" w="med" type="none"/>
              <a:tailEnd len="med" w="med" type="none"/>
            </a:ln>
          </p:spPr>
        </p:cxnSp>
        <p:cxnSp>
          <p:nvCxnSpPr>
            <p:cNvPr id="374" name="Google Shape;374;p34"/>
            <p:cNvCxnSpPr/>
            <p:nvPr/>
          </p:nvCxnSpPr>
          <p:spPr>
            <a:xfrm>
              <a:off x="2667200" y="4619935"/>
              <a:ext cx="7036800" cy="0"/>
            </a:xfrm>
            <a:prstGeom prst="straightConnector1">
              <a:avLst/>
            </a:prstGeom>
            <a:noFill/>
            <a:ln cap="flat" cmpd="sng" w="9525">
              <a:solidFill>
                <a:schemeClr val="dk2"/>
              </a:solidFill>
              <a:prstDash val="solid"/>
              <a:round/>
              <a:headEnd len="med" w="med" type="none"/>
              <a:tailEnd len="med" w="med" type="none"/>
            </a:ln>
          </p:spPr>
        </p:cxnSp>
        <p:cxnSp>
          <p:nvCxnSpPr>
            <p:cNvPr id="375" name="Google Shape;375;p34"/>
            <p:cNvCxnSpPr/>
            <p:nvPr/>
          </p:nvCxnSpPr>
          <p:spPr>
            <a:xfrm>
              <a:off x="2667200" y="4144020"/>
              <a:ext cx="7036800" cy="0"/>
            </a:xfrm>
            <a:prstGeom prst="straightConnector1">
              <a:avLst/>
            </a:prstGeom>
            <a:noFill/>
            <a:ln cap="flat" cmpd="sng" w="9525">
              <a:solidFill>
                <a:schemeClr val="dk2"/>
              </a:solidFill>
              <a:prstDash val="solid"/>
              <a:round/>
              <a:headEnd len="med" w="med" type="none"/>
              <a:tailEnd len="med" w="med" type="none"/>
            </a:ln>
          </p:spPr>
        </p:cxnSp>
        <p:cxnSp>
          <p:nvCxnSpPr>
            <p:cNvPr id="376" name="Google Shape;376;p34"/>
            <p:cNvCxnSpPr/>
            <p:nvPr/>
          </p:nvCxnSpPr>
          <p:spPr>
            <a:xfrm>
              <a:off x="2667200" y="3668105"/>
              <a:ext cx="7036800" cy="0"/>
            </a:xfrm>
            <a:prstGeom prst="straightConnector1">
              <a:avLst/>
            </a:prstGeom>
            <a:noFill/>
            <a:ln cap="flat" cmpd="sng" w="9525">
              <a:solidFill>
                <a:schemeClr val="dk2"/>
              </a:solidFill>
              <a:prstDash val="solid"/>
              <a:round/>
              <a:headEnd len="med" w="med" type="none"/>
              <a:tailEnd len="med" w="med" type="none"/>
            </a:ln>
          </p:spPr>
        </p:cxnSp>
        <p:cxnSp>
          <p:nvCxnSpPr>
            <p:cNvPr id="377" name="Google Shape;377;p34"/>
            <p:cNvCxnSpPr/>
            <p:nvPr/>
          </p:nvCxnSpPr>
          <p:spPr>
            <a:xfrm>
              <a:off x="2667200" y="3192190"/>
              <a:ext cx="7036800" cy="0"/>
            </a:xfrm>
            <a:prstGeom prst="straightConnector1">
              <a:avLst/>
            </a:prstGeom>
            <a:noFill/>
            <a:ln cap="flat" cmpd="sng" w="9525">
              <a:solidFill>
                <a:schemeClr val="dk2"/>
              </a:solidFill>
              <a:prstDash val="solid"/>
              <a:round/>
              <a:headEnd len="med" w="med" type="none"/>
              <a:tailEnd len="med" w="med" type="none"/>
            </a:ln>
          </p:spPr>
        </p:cxnSp>
        <p:cxnSp>
          <p:nvCxnSpPr>
            <p:cNvPr id="378" name="Google Shape;378;p34"/>
            <p:cNvCxnSpPr/>
            <p:nvPr/>
          </p:nvCxnSpPr>
          <p:spPr>
            <a:xfrm>
              <a:off x="2667200" y="2716275"/>
              <a:ext cx="7036800" cy="0"/>
            </a:xfrm>
            <a:prstGeom prst="straightConnector1">
              <a:avLst/>
            </a:prstGeom>
            <a:noFill/>
            <a:ln cap="flat" cmpd="sng" w="9525">
              <a:solidFill>
                <a:schemeClr val="dk2"/>
              </a:solidFill>
              <a:prstDash val="solid"/>
              <a:round/>
              <a:headEnd len="med" w="med" type="none"/>
              <a:tailEnd len="med" w="med" type="none"/>
            </a:ln>
          </p:spPr>
        </p:cxnSp>
      </p:grpSp>
      <p:sp>
        <p:nvSpPr>
          <p:cNvPr id="379" name="Google Shape;379;p34"/>
          <p:cNvSpPr/>
          <p:nvPr/>
        </p:nvSpPr>
        <p:spPr>
          <a:xfrm flipH="1" rot="10800000">
            <a:off x="6271962" y="2550577"/>
            <a:ext cx="506100" cy="2300100"/>
          </a:xfrm>
          <a:prstGeom prst="roundRect">
            <a:avLst>
              <a:gd fmla="val 0" name="adj"/>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34"/>
          <p:cNvSpPr/>
          <p:nvPr/>
        </p:nvSpPr>
        <p:spPr>
          <a:xfrm flipH="1" rot="10800000">
            <a:off x="7734254" y="2311763"/>
            <a:ext cx="506100" cy="2538900"/>
          </a:xfrm>
          <a:prstGeom prst="roundRect">
            <a:avLst>
              <a:gd fmla="val 0"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34"/>
          <p:cNvSpPr/>
          <p:nvPr/>
        </p:nvSpPr>
        <p:spPr>
          <a:xfrm flipH="1" rot="10800000">
            <a:off x="3347378" y="2593775"/>
            <a:ext cx="506100" cy="2256900"/>
          </a:xfrm>
          <a:prstGeom prst="roundRect">
            <a:avLst>
              <a:gd fmla="val 0" name="adj"/>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34"/>
          <p:cNvSpPr/>
          <p:nvPr/>
        </p:nvSpPr>
        <p:spPr>
          <a:xfrm flipH="1" rot="10800000">
            <a:off x="4809670" y="2959163"/>
            <a:ext cx="506100" cy="1891500"/>
          </a:xfrm>
          <a:prstGeom prst="roundRect">
            <a:avLst>
              <a:gd fmla="val 183"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34"/>
          <p:cNvSpPr txBox="1"/>
          <p:nvPr/>
        </p:nvSpPr>
        <p:spPr>
          <a:xfrm>
            <a:off x="2119738" y="4744155"/>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0 %</a:t>
            </a:r>
            <a:endParaRPr sz="1100">
              <a:solidFill>
                <a:schemeClr val="lt2"/>
              </a:solidFill>
              <a:latin typeface="Poppins SemiBold"/>
              <a:ea typeface="Poppins SemiBold"/>
              <a:cs typeface="Poppins SemiBold"/>
              <a:sym typeface="Poppins SemiBold"/>
            </a:endParaRPr>
          </a:p>
        </p:txBody>
      </p:sp>
      <p:sp>
        <p:nvSpPr>
          <p:cNvPr id="384" name="Google Shape;384;p34"/>
          <p:cNvSpPr txBox="1"/>
          <p:nvPr/>
        </p:nvSpPr>
        <p:spPr>
          <a:xfrm>
            <a:off x="2119738" y="3222311"/>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60 %</a:t>
            </a:r>
            <a:endParaRPr sz="1100">
              <a:solidFill>
                <a:schemeClr val="lt2"/>
              </a:solidFill>
              <a:latin typeface="Poppins SemiBold"/>
              <a:ea typeface="Poppins SemiBold"/>
              <a:cs typeface="Poppins SemiBold"/>
              <a:sym typeface="Poppins SemiBold"/>
            </a:endParaRPr>
          </a:p>
        </p:txBody>
      </p:sp>
      <p:sp>
        <p:nvSpPr>
          <p:cNvPr id="385" name="Google Shape;385;p34"/>
          <p:cNvSpPr txBox="1"/>
          <p:nvPr/>
        </p:nvSpPr>
        <p:spPr>
          <a:xfrm>
            <a:off x="2119738" y="3729592"/>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40 %</a:t>
            </a:r>
            <a:endParaRPr sz="1100">
              <a:solidFill>
                <a:schemeClr val="lt2"/>
              </a:solidFill>
              <a:latin typeface="Poppins SemiBold"/>
              <a:ea typeface="Poppins SemiBold"/>
              <a:cs typeface="Poppins SemiBold"/>
              <a:sym typeface="Poppins SemiBold"/>
            </a:endParaRPr>
          </a:p>
        </p:txBody>
      </p:sp>
      <p:sp>
        <p:nvSpPr>
          <p:cNvPr id="386" name="Google Shape;386;p34"/>
          <p:cNvSpPr txBox="1"/>
          <p:nvPr/>
        </p:nvSpPr>
        <p:spPr>
          <a:xfrm>
            <a:off x="2119738" y="4236873"/>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20 %</a:t>
            </a:r>
            <a:endParaRPr sz="1100">
              <a:solidFill>
                <a:schemeClr val="lt2"/>
              </a:solidFill>
              <a:latin typeface="Poppins SemiBold"/>
              <a:ea typeface="Poppins SemiBold"/>
              <a:cs typeface="Poppins SemiBold"/>
              <a:sym typeface="Poppins SemiBold"/>
            </a:endParaRPr>
          </a:p>
        </p:txBody>
      </p:sp>
      <p:sp>
        <p:nvSpPr>
          <p:cNvPr id="387" name="Google Shape;387;p34"/>
          <p:cNvSpPr txBox="1"/>
          <p:nvPr/>
        </p:nvSpPr>
        <p:spPr>
          <a:xfrm>
            <a:off x="2119738" y="2715031"/>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80 %</a:t>
            </a:r>
            <a:endParaRPr sz="1100">
              <a:solidFill>
                <a:schemeClr val="lt2"/>
              </a:solidFill>
              <a:latin typeface="Poppins SemiBold"/>
              <a:ea typeface="Poppins SemiBold"/>
              <a:cs typeface="Poppins SemiBold"/>
              <a:sym typeface="Poppins SemiBold"/>
            </a:endParaRPr>
          </a:p>
        </p:txBody>
      </p:sp>
      <p:sp>
        <p:nvSpPr>
          <p:cNvPr id="388" name="Google Shape;388;p34"/>
          <p:cNvSpPr/>
          <p:nvPr/>
        </p:nvSpPr>
        <p:spPr>
          <a:xfrm flipH="1" rot="10800000">
            <a:off x="9196546" y="3567270"/>
            <a:ext cx="506100" cy="1283400"/>
          </a:xfrm>
          <a:prstGeom prst="roundRect">
            <a:avLst>
              <a:gd fmla="val 0" name="adj"/>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34"/>
          <p:cNvSpPr txBox="1"/>
          <p:nvPr>
            <p:ph idx="4294967295" type="title"/>
          </p:nvPr>
        </p:nvSpPr>
        <p:spPr>
          <a:xfrm>
            <a:off x="2662968" y="4952050"/>
            <a:ext cx="1529400" cy="324000"/>
          </a:xfrm>
          <a:prstGeom prst="rect">
            <a:avLst/>
          </a:prstGeom>
        </p:spPr>
        <p:txBody>
          <a:bodyPr anchorCtr="0" anchor="ctr" bIns="121900" lIns="121900" spcFirstLastPara="1" rIns="121900" wrap="square" tIns="121900">
            <a:normAutofit fontScale="90000"/>
          </a:bodyPr>
          <a:lstStyle/>
          <a:p>
            <a:pPr indent="0" lvl="0" marL="0" rtl="0" algn="ctr">
              <a:spcBef>
                <a:spcPts val="0"/>
              </a:spcBef>
              <a:spcAft>
                <a:spcPts val="0"/>
              </a:spcAft>
              <a:buNone/>
            </a:pPr>
            <a:r>
              <a:rPr lang="en" sz="1500">
                <a:solidFill>
                  <a:schemeClr val="lt2"/>
                </a:solidFill>
                <a:latin typeface="Poppins"/>
                <a:ea typeface="Poppins"/>
                <a:cs typeface="Poppins"/>
                <a:sym typeface="Poppins"/>
              </a:rPr>
              <a:t>Title One</a:t>
            </a:r>
            <a:endParaRPr sz="1500">
              <a:solidFill>
                <a:schemeClr val="lt2"/>
              </a:solidFill>
              <a:latin typeface="Poppins"/>
              <a:ea typeface="Poppins"/>
              <a:cs typeface="Poppins"/>
              <a:sym typeface="Poppins"/>
            </a:endParaRPr>
          </a:p>
        </p:txBody>
      </p:sp>
      <p:sp>
        <p:nvSpPr>
          <p:cNvPr id="390" name="Google Shape;390;p34"/>
          <p:cNvSpPr txBox="1"/>
          <p:nvPr>
            <p:ph idx="4294967295" type="title"/>
          </p:nvPr>
        </p:nvSpPr>
        <p:spPr>
          <a:xfrm>
            <a:off x="4192255" y="4952050"/>
            <a:ext cx="1529400" cy="324000"/>
          </a:xfrm>
          <a:prstGeom prst="rect">
            <a:avLst/>
          </a:prstGeom>
        </p:spPr>
        <p:txBody>
          <a:bodyPr anchorCtr="0" anchor="ctr" bIns="121900" lIns="121900" spcFirstLastPara="1" rIns="121900" wrap="square" tIns="121900">
            <a:normAutofit fontScale="90000"/>
          </a:bodyPr>
          <a:lstStyle/>
          <a:p>
            <a:pPr indent="0" lvl="0" marL="0" rtl="0" algn="ctr">
              <a:spcBef>
                <a:spcPts val="0"/>
              </a:spcBef>
              <a:spcAft>
                <a:spcPts val="0"/>
              </a:spcAft>
              <a:buNone/>
            </a:pPr>
            <a:r>
              <a:rPr lang="en" sz="1500">
                <a:solidFill>
                  <a:schemeClr val="lt2"/>
                </a:solidFill>
                <a:latin typeface="Poppins"/>
                <a:ea typeface="Poppins"/>
                <a:cs typeface="Poppins"/>
                <a:sym typeface="Poppins"/>
              </a:rPr>
              <a:t>Title Two</a:t>
            </a:r>
            <a:endParaRPr sz="1500">
              <a:solidFill>
                <a:schemeClr val="lt2"/>
              </a:solidFill>
              <a:latin typeface="Poppins"/>
              <a:ea typeface="Poppins"/>
              <a:cs typeface="Poppins"/>
              <a:sym typeface="Poppins"/>
            </a:endParaRPr>
          </a:p>
        </p:txBody>
      </p:sp>
      <p:sp>
        <p:nvSpPr>
          <p:cNvPr id="391" name="Google Shape;391;p34"/>
          <p:cNvSpPr txBox="1"/>
          <p:nvPr>
            <p:ph idx="4294967295" type="title"/>
          </p:nvPr>
        </p:nvSpPr>
        <p:spPr>
          <a:xfrm>
            <a:off x="5742441" y="4952050"/>
            <a:ext cx="1529400" cy="324000"/>
          </a:xfrm>
          <a:prstGeom prst="rect">
            <a:avLst/>
          </a:prstGeom>
        </p:spPr>
        <p:txBody>
          <a:bodyPr anchorCtr="0" anchor="ctr" bIns="121900" lIns="121900" spcFirstLastPara="1" rIns="121900" wrap="square" tIns="121900">
            <a:normAutofit fontScale="90000"/>
          </a:bodyPr>
          <a:lstStyle/>
          <a:p>
            <a:pPr indent="0" lvl="0" marL="0" rtl="0" algn="ctr">
              <a:spcBef>
                <a:spcPts val="0"/>
              </a:spcBef>
              <a:spcAft>
                <a:spcPts val="0"/>
              </a:spcAft>
              <a:buNone/>
            </a:pPr>
            <a:r>
              <a:rPr lang="en" sz="1500">
                <a:solidFill>
                  <a:schemeClr val="lt2"/>
                </a:solidFill>
                <a:latin typeface="Poppins"/>
                <a:ea typeface="Poppins"/>
                <a:cs typeface="Poppins"/>
                <a:sym typeface="Poppins"/>
              </a:rPr>
              <a:t>Title Three</a:t>
            </a:r>
            <a:endParaRPr sz="1500">
              <a:solidFill>
                <a:schemeClr val="lt2"/>
              </a:solidFill>
              <a:latin typeface="Poppins"/>
              <a:ea typeface="Poppins"/>
              <a:cs typeface="Poppins"/>
              <a:sym typeface="Poppins"/>
            </a:endParaRPr>
          </a:p>
        </p:txBody>
      </p:sp>
      <p:sp>
        <p:nvSpPr>
          <p:cNvPr id="392" name="Google Shape;392;p34"/>
          <p:cNvSpPr txBox="1"/>
          <p:nvPr>
            <p:ph idx="4294967295" type="title"/>
          </p:nvPr>
        </p:nvSpPr>
        <p:spPr>
          <a:xfrm>
            <a:off x="7271727" y="4952050"/>
            <a:ext cx="1529400" cy="324000"/>
          </a:xfrm>
          <a:prstGeom prst="rect">
            <a:avLst/>
          </a:prstGeom>
        </p:spPr>
        <p:txBody>
          <a:bodyPr anchorCtr="0" anchor="ctr" bIns="121900" lIns="121900" spcFirstLastPara="1" rIns="121900" wrap="square" tIns="121900">
            <a:normAutofit fontScale="90000"/>
          </a:bodyPr>
          <a:lstStyle/>
          <a:p>
            <a:pPr indent="0" lvl="0" marL="0" rtl="0" algn="ctr">
              <a:spcBef>
                <a:spcPts val="0"/>
              </a:spcBef>
              <a:spcAft>
                <a:spcPts val="0"/>
              </a:spcAft>
              <a:buNone/>
            </a:pPr>
            <a:r>
              <a:rPr lang="en" sz="1500">
                <a:solidFill>
                  <a:schemeClr val="lt2"/>
                </a:solidFill>
                <a:latin typeface="Poppins"/>
                <a:ea typeface="Poppins"/>
                <a:cs typeface="Poppins"/>
                <a:sym typeface="Poppins"/>
              </a:rPr>
              <a:t>Title Four</a:t>
            </a:r>
            <a:endParaRPr sz="1500">
              <a:solidFill>
                <a:schemeClr val="lt2"/>
              </a:solidFill>
              <a:latin typeface="Poppins"/>
              <a:ea typeface="Poppins"/>
              <a:cs typeface="Poppins"/>
              <a:sym typeface="Poppins"/>
            </a:endParaRPr>
          </a:p>
        </p:txBody>
      </p:sp>
      <p:sp>
        <p:nvSpPr>
          <p:cNvPr id="393" name="Google Shape;393;p34"/>
          <p:cNvSpPr txBox="1"/>
          <p:nvPr>
            <p:ph idx="4294967295" type="title"/>
          </p:nvPr>
        </p:nvSpPr>
        <p:spPr>
          <a:xfrm>
            <a:off x="8821913" y="4952050"/>
            <a:ext cx="1529400" cy="324000"/>
          </a:xfrm>
          <a:prstGeom prst="rect">
            <a:avLst/>
          </a:prstGeom>
        </p:spPr>
        <p:txBody>
          <a:bodyPr anchorCtr="0" anchor="ctr" bIns="121900" lIns="121900" spcFirstLastPara="1" rIns="121900" wrap="square" tIns="121900">
            <a:normAutofit fontScale="90000"/>
          </a:bodyPr>
          <a:lstStyle/>
          <a:p>
            <a:pPr indent="0" lvl="0" marL="0" rtl="0" algn="ctr">
              <a:spcBef>
                <a:spcPts val="0"/>
              </a:spcBef>
              <a:spcAft>
                <a:spcPts val="0"/>
              </a:spcAft>
              <a:buNone/>
            </a:pPr>
            <a:r>
              <a:rPr lang="en" sz="1500">
                <a:solidFill>
                  <a:schemeClr val="lt2"/>
                </a:solidFill>
                <a:latin typeface="Poppins"/>
                <a:ea typeface="Poppins"/>
                <a:cs typeface="Poppins"/>
                <a:sym typeface="Poppins"/>
              </a:rPr>
              <a:t>Title Five</a:t>
            </a:r>
            <a:endParaRPr sz="1500">
              <a:solidFill>
                <a:schemeClr val="lt2"/>
              </a:solidFill>
              <a:latin typeface="Poppins"/>
              <a:ea typeface="Poppins"/>
              <a:cs typeface="Poppins"/>
              <a:sym typeface="Poppins"/>
            </a:endParaRPr>
          </a:p>
        </p:txBody>
      </p:sp>
      <p:sp>
        <p:nvSpPr>
          <p:cNvPr id="394" name="Google Shape;394;p34"/>
          <p:cNvSpPr txBox="1"/>
          <p:nvPr/>
        </p:nvSpPr>
        <p:spPr>
          <a:xfrm>
            <a:off x="2119738" y="2207750"/>
            <a:ext cx="552000" cy="207900"/>
          </a:xfrm>
          <a:prstGeom prst="rect">
            <a:avLst/>
          </a:prstGeom>
          <a:noFill/>
          <a:ln>
            <a:noFill/>
          </a:ln>
        </p:spPr>
        <p:txBody>
          <a:bodyPr anchorCtr="0" anchor="t" bIns="34275" lIns="68575" spcFirstLastPara="1" rIns="68575" wrap="square" tIns="34275">
            <a:spAutoFit/>
          </a:bodyPr>
          <a:lstStyle/>
          <a:p>
            <a:pPr indent="0" lvl="0" marL="0" marR="0" rtl="0" algn="r">
              <a:lnSpc>
                <a:spcPct val="150000"/>
              </a:lnSpc>
              <a:spcBef>
                <a:spcPts val="0"/>
              </a:spcBef>
              <a:spcAft>
                <a:spcPts val="0"/>
              </a:spcAft>
              <a:buNone/>
            </a:pPr>
            <a:r>
              <a:rPr lang="en" sz="900">
                <a:solidFill>
                  <a:schemeClr val="lt2"/>
                </a:solidFill>
                <a:latin typeface="Poppins SemiBold"/>
                <a:ea typeface="Poppins SemiBold"/>
                <a:cs typeface="Poppins SemiBold"/>
                <a:sym typeface="Poppins SemiBold"/>
              </a:rPr>
              <a:t>100 %</a:t>
            </a:r>
            <a:endParaRPr sz="1100">
              <a:solidFill>
                <a:schemeClr val="lt2"/>
              </a:solidFill>
              <a:latin typeface="Poppins SemiBold"/>
              <a:ea typeface="Poppins SemiBold"/>
              <a:cs typeface="Poppins SemiBold"/>
              <a:sym typeface="Poppins SemiBo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35"/>
          <p:cNvSpPr txBox="1"/>
          <p:nvPr>
            <p:ph type="title"/>
          </p:nvPr>
        </p:nvSpPr>
        <p:spPr>
          <a:xfrm>
            <a:off x="1845975" y="1055450"/>
            <a:ext cx="4250100" cy="1692600"/>
          </a:xfrm>
          <a:prstGeom prst="rect">
            <a:avLst/>
          </a:prstGeom>
        </p:spPr>
        <p:txBody>
          <a:bodyPr anchorCtr="0" anchor="t" bIns="121900" lIns="121900" spcFirstLastPara="1" rIns="121900" wrap="square" tIns="121900">
            <a:normAutofit/>
          </a:bodyPr>
          <a:lstStyle/>
          <a:p>
            <a:pPr indent="0" lvl="0" marL="0" rtl="0" algn="l">
              <a:spcBef>
                <a:spcPts val="0"/>
              </a:spcBef>
              <a:spcAft>
                <a:spcPts val="0"/>
              </a:spcAft>
              <a:buNone/>
            </a:pPr>
            <a:r>
              <a:rPr lang="en"/>
              <a:t>Supplies &amp; Materials.</a:t>
            </a:r>
            <a:endParaRPr/>
          </a:p>
        </p:txBody>
      </p:sp>
      <p:sp>
        <p:nvSpPr>
          <p:cNvPr id="400" name="Google Shape;400;p35"/>
          <p:cNvSpPr txBox="1"/>
          <p:nvPr>
            <p:ph idx="1" type="body"/>
          </p:nvPr>
        </p:nvSpPr>
        <p:spPr>
          <a:xfrm>
            <a:off x="1845975" y="2748050"/>
            <a:ext cx="4250100" cy="2976000"/>
          </a:xfrm>
          <a:prstGeom prst="rect">
            <a:avLst/>
          </a:prstGeom>
        </p:spPr>
        <p:txBody>
          <a:bodyPr anchorCtr="0" anchor="t" bIns="121900" lIns="121900" spcFirstLastPara="1" rIns="121900" wrap="square" tIns="121900">
            <a:normAutofit/>
          </a:bodyPr>
          <a:lstStyle/>
          <a:p>
            <a:pPr indent="-330200" lvl="0" marL="457200" rtl="0" algn="l">
              <a:lnSpc>
                <a:spcPct val="150000"/>
              </a:lnSpc>
              <a:spcBef>
                <a:spcPts val="0"/>
              </a:spcBef>
              <a:spcAft>
                <a:spcPts val="0"/>
              </a:spcAft>
              <a:buSzPts val="1600"/>
              <a:buChar char="✎"/>
            </a:pPr>
            <a:r>
              <a:rPr lang="en"/>
              <a:t>Word Mountains. </a:t>
            </a:r>
            <a:endParaRPr/>
          </a:p>
          <a:p>
            <a:pPr indent="-330200" lvl="0" marL="457200" rtl="0" algn="l">
              <a:lnSpc>
                <a:spcPct val="150000"/>
              </a:lnSpc>
              <a:spcBef>
                <a:spcPts val="0"/>
              </a:spcBef>
              <a:spcAft>
                <a:spcPts val="0"/>
              </a:spcAft>
              <a:buSzPts val="1600"/>
              <a:buChar char="✎"/>
            </a:pPr>
            <a:r>
              <a:rPr lang="en"/>
              <a:t>Vokalia and Consonantia. </a:t>
            </a:r>
            <a:endParaRPr/>
          </a:p>
          <a:p>
            <a:pPr indent="-330200" lvl="0" marL="457200" rtl="0" algn="l">
              <a:lnSpc>
                <a:spcPct val="150000"/>
              </a:lnSpc>
              <a:spcBef>
                <a:spcPts val="0"/>
              </a:spcBef>
              <a:spcAft>
                <a:spcPts val="0"/>
              </a:spcAft>
              <a:buSzPts val="1600"/>
              <a:buChar char="✎"/>
            </a:pPr>
            <a:r>
              <a:rPr lang="en"/>
              <a:t>Blind texts.</a:t>
            </a:r>
            <a:endParaRPr/>
          </a:p>
          <a:p>
            <a:pPr indent="-330200" lvl="0" marL="457200" rtl="0" algn="l">
              <a:lnSpc>
                <a:spcPct val="150000"/>
              </a:lnSpc>
              <a:spcBef>
                <a:spcPts val="0"/>
              </a:spcBef>
              <a:spcAft>
                <a:spcPts val="0"/>
              </a:spcAft>
              <a:buSzPts val="1600"/>
              <a:buChar char="✎"/>
            </a:pPr>
            <a:r>
              <a:rPr lang="en"/>
              <a:t>Bookmarks Grove.</a:t>
            </a:r>
            <a:endParaRPr/>
          </a:p>
          <a:p>
            <a:pPr indent="-330200" lvl="0" marL="457200" rtl="0" algn="l">
              <a:lnSpc>
                <a:spcPct val="150000"/>
              </a:lnSpc>
              <a:spcBef>
                <a:spcPts val="0"/>
              </a:spcBef>
              <a:spcAft>
                <a:spcPts val="0"/>
              </a:spcAft>
              <a:buSzPts val="1600"/>
              <a:buChar char="✎"/>
            </a:pPr>
            <a:r>
              <a:rPr lang="en"/>
              <a:t>Semantics.</a:t>
            </a:r>
            <a:endParaRPr/>
          </a:p>
          <a:p>
            <a:pPr indent="-330200" lvl="0" marL="457200" rtl="0" algn="l">
              <a:lnSpc>
                <a:spcPct val="150000"/>
              </a:lnSpc>
              <a:spcBef>
                <a:spcPts val="0"/>
              </a:spcBef>
              <a:spcAft>
                <a:spcPts val="0"/>
              </a:spcAft>
              <a:buSzPts val="1600"/>
              <a:buChar char="✎"/>
            </a:pPr>
            <a:r>
              <a:rPr lang="en"/>
              <a:t>Language ocean.</a:t>
            </a:r>
            <a:endParaRPr/>
          </a:p>
        </p:txBody>
      </p:sp>
      <p:pic>
        <p:nvPicPr>
          <p:cNvPr id="401" name="Google Shape;401;p35"/>
          <p:cNvPicPr preferRelativeResize="0"/>
          <p:nvPr>
            <p:ph idx="2" type="pic"/>
          </p:nvPr>
        </p:nvPicPr>
        <p:blipFill rotWithShape="1">
          <a:blip r:embed="rId3">
            <a:alphaModFix/>
          </a:blip>
          <a:srcRect b="11655" l="0" r="0" t="15132"/>
          <a:stretch/>
        </p:blipFill>
        <p:spPr>
          <a:xfrm>
            <a:off x="6424225" y="1131650"/>
            <a:ext cx="4250100" cy="4668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8"/>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Instructions*</a:t>
            </a:r>
            <a:endParaRPr/>
          </a:p>
        </p:txBody>
      </p:sp>
      <p:sp>
        <p:nvSpPr>
          <p:cNvPr id="184" name="Google Shape;184;p18"/>
          <p:cNvSpPr txBox="1"/>
          <p:nvPr>
            <p:ph idx="1" type="body"/>
          </p:nvPr>
        </p:nvSpPr>
        <p:spPr>
          <a:xfrm>
            <a:off x="1845975" y="2016375"/>
            <a:ext cx="4250100" cy="3834900"/>
          </a:xfrm>
          <a:prstGeom prst="rect">
            <a:avLst/>
          </a:prstGeom>
        </p:spPr>
        <p:txBody>
          <a:bodyPr anchorCtr="0" anchor="t" bIns="121900" lIns="121900" spcFirstLastPara="1" rIns="121900" wrap="square" tIns="121900">
            <a:normAutofit/>
          </a:bodyPr>
          <a:lstStyle/>
          <a:p>
            <a:pPr indent="0" lvl="0" marL="0" rtl="0" algn="l">
              <a:spcBef>
                <a:spcPts val="0"/>
              </a:spcBef>
              <a:spcAft>
                <a:spcPts val="0"/>
              </a:spcAft>
              <a:buClr>
                <a:srgbClr val="000000"/>
              </a:buClr>
              <a:buSzPts val="1900"/>
              <a:buFont typeface="Arial"/>
              <a:buNone/>
            </a:pPr>
            <a:r>
              <a:rPr lang="en"/>
              <a:t>To rename the tabs, click on Slide &gt; Edit Theme. Select the THEME Slide (The one on top of the layouts) and edit the text boxes. Keep in mind that those text boxes are links, so if you delete them instead of edit them, you might need to redo the links to each section. </a:t>
            </a:r>
            <a:endParaRPr/>
          </a:p>
          <a:p>
            <a:pPr indent="0" lvl="0" marL="0" rtl="0" algn="l">
              <a:spcBef>
                <a:spcPts val="0"/>
              </a:spcBef>
              <a:spcAft>
                <a:spcPts val="0"/>
              </a:spcAft>
              <a:buClr>
                <a:srgbClr val="000000"/>
              </a:buClr>
              <a:buSzPts val="1900"/>
              <a:buFont typeface="Arial"/>
              <a:buNone/>
            </a:pPr>
            <a:r>
              <a:t/>
            </a:r>
            <a:endParaRPr/>
          </a:p>
          <a:p>
            <a:pPr indent="0" lvl="0" marL="0" rtl="0" algn="l">
              <a:spcBef>
                <a:spcPts val="0"/>
              </a:spcBef>
              <a:spcAft>
                <a:spcPts val="0"/>
              </a:spcAft>
              <a:buClr>
                <a:srgbClr val="000000"/>
              </a:buClr>
              <a:buSzPts val="1900"/>
              <a:buFont typeface="Arial"/>
              <a:buNone/>
            </a:pPr>
            <a:r>
              <a:rPr lang="en"/>
              <a:t>Because these links are on the theme -not on the slides-, they only work when in Slideshow mode or if the file is saved and shared as PDF.</a:t>
            </a:r>
            <a:endParaRPr/>
          </a:p>
        </p:txBody>
      </p:sp>
      <p:sp>
        <p:nvSpPr>
          <p:cNvPr id="185" name="Google Shape;185;p18"/>
          <p:cNvSpPr txBox="1"/>
          <p:nvPr>
            <p:ph idx="1" type="body"/>
          </p:nvPr>
        </p:nvSpPr>
        <p:spPr>
          <a:xfrm>
            <a:off x="1845975" y="5660725"/>
            <a:ext cx="3743400" cy="395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SzPts val="523"/>
              <a:buNone/>
            </a:pPr>
            <a:r>
              <a:rPr lang="en" sz="1000"/>
              <a:t>*You can delete this slide.</a:t>
            </a:r>
            <a:endParaRPr sz="1000"/>
          </a:p>
        </p:txBody>
      </p:sp>
      <p:pic>
        <p:nvPicPr>
          <p:cNvPr id="186" name="Google Shape;186;p18"/>
          <p:cNvPicPr preferRelativeResize="0"/>
          <p:nvPr/>
        </p:nvPicPr>
        <p:blipFill rotWithShape="1">
          <a:blip r:embed="rId3">
            <a:alphaModFix/>
          </a:blip>
          <a:srcRect b="0" l="0" r="5464" t="9494"/>
          <a:stretch/>
        </p:blipFill>
        <p:spPr>
          <a:xfrm>
            <a:off x="6184000" y="2398088"/>
            <a:ext cx="4569001" cy="3071474"/>
          </a:xfrm>
          <a:prstGeom prst="rect">
            <a:avLst/>
          </a:prstGeom>
          <a:noFill/>
          <a:ln>
            <a:noFill/>
          </a:ln>
        </p:spPr>
      </p:pic>
      <p:sp>
        <p:nvSpPr>
          <p:cNvPr id="187" name="Google Shape;187;p18"/>
          <p:cNvSpPr/>
          <p:nvPr/>
        </p:nvSpPr>
        <p:spPr>
          <a:xfrm>
            <a:off x="7093550" y="2914038"/>
            <a:ext cx="1139700" cy="765900"/>
          </a:xfrm>
          <a:prstGeom prst="rect">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urier Prime"/>
              <a:ea typeface="Courier Prime"/>
              <a:cs typeface="Courier Prime"/>
              <a:sym typeface="Courier Prime"/>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36"/>
          <p:cNvSpPr txBox="1"/>
          <p:nvPr>
            <p:ph type="title"/>
          </p:nvPr>
        </p:nvSpPr>
        <p:spPr>
          <a:xfrm>
            <a:off x="1845975" y="16650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Student Absence.</a:t>
            </a:r>
            <a:endParaRPr/>
          </a:p>
        </p:txBody>
      </p:sp>
      <p:sp>
        <p:nvSpPr>
          <p:cNvPr id="407" name="Google Shape;407;p36"/>
          <p:cNvSpPr txBox="1"/>
          <p:nvPr>
            <p:ph idx="1" type="body"/>
          </p:nvPr>
        </p:nvSpPr>
        <p:spPr>
          <a:xfrm>
            <a:off x="1845975" y="2625975"/>
            <a:ext cx="8795400" cy="2860500"/>
          </a:xfrm>
          <a:prstGeom prst="rect">
            <a:avLst/>
          </a:prstGeom>
        </p:spPr>
        <p:txBody>
          <a:bodyPr anchorCtr="0" anchor="t" bIns="121900" lIns="121900" spcFirstLastPara="1" rIns="121900" wrap="square" tIns="121900">
            <a:normAutofit/>
          </a:bodyPr>
          <a:lstStyle/>
          <a:p>
            <a:pPr indent="0" lvl="0" marL="0" rtl="0" algn="l">
              <a:spcBef>
                <a:spcPts val="0"/>
              </a:spcBef>
              <a:spcAft>
                <a:spcPts val="0"/>
              </a:spcAft>
              <a:buNone/>
            </a:pPr>
            <a:r>
              <a:rPr lang="en"/>
              <a:t>Even the all-powerful Pointing has no control about the blind texts it is an almost unorthographic life One day however a small line of blind text by the name of Lorem Ipsum decided to leave for the far World of Grammar.</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Big Oxmox advised her not to do so, because there were thousands of bad Commas, wild Question Marks and devious Semikoli, but the Little Blind Text didn’t listen. She packed her seven versalia, put her initial into the belt and made herself on the way.</a:t>
            </a:r>
            <a:endParaRPr/>
          </a:p>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37"/>
          <p:cNvSpPr txBox="1"/>
          <p:nvPr>
            <p:ph type="title"/>
          </p:nvPr>
        </p:nvSpPr>
        <p:spPr>
          <a:xfrm>
            <a:off x="1980975" y="1200425"/>
            <a:ext cx="8490300" cy="45954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Let’s rock this school year!</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6" name="Shape 416"/>
        <p:cNvGrpSpPr/>
        <p:nvPr/>
      </p:nvGrpSpPr>
      <p:grpSpPr>
        <a:xfrm>
          <a:off x="0" y="0"/>
          <a:ext cx="0" cy="0"/>
          <a:chOff x="0" y="0"/>
          <a:chExt cx="0" cy="0"/>
        </a:xfrm>
      </p:grpSpPr>
      <p:sp>
        <p:nvSpPr>
          <p:cNvPr id="417" name="Google Shape;417;p38"/>
          <p:cNvSpPr txBox="1"/>
          <p:nvPr>
            <p:ph type="title"/>
          </p:nvPr>
        </p:nvSpPr>
        <p:spPr>
          <a:xfrm>
            <a:off x="2729252" y="1748550"/>
            <a:ext cx="7038300" cy="17535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Thank you and Welcome</a:t>
            </a:r>
            <a:endParaRPr/>
          </a:p>
        </p:txBody>
      </p:sp>
      <p:sp>
        <p:nvSpPr>
          <p:cNvPr id="418" name="Google Shape;418;p38"/>
          <p:cNvSpPr txBox="1"/>
          <p:nvPr>
            <p:ph idx="1" type="subTitle"/>
          </p:nvPr>
        </p:nvSpPr>
        <p:spPr>
          <a:xfrm>
            <a:off x="2729225" y="3806848"/>
            <a:ext cx="7038300" cy="530700"/>
          </a:xfrm>
          <a:prstGeom prst="rect">
            <a:avLst/>
          </a:prstGeom>
        </p:spPr>
        <p:txBody>
          <a:bodyPr anchorCtr="0" anchor="t" bIns="121900" lIns="121900" spcFirstLastPara="1" rIns="121900" wrap="square" tIns="121900">
            <a:normAutofit lnSpcReduction="20000"/>
          </a:bodyPr>
          <a:lstStyle/>
          <a:p>
            <a:pPr indent="0" lvl="0" marL="0" rtl="0" algn="ctr">
              <a:spcBef>
                <a:spcPts val="0"/>
              </a:spcBef>
              <a:spcAft>
                <a:spcPts val="0"/>
              </a:spcAft>
              <a:buNone/>
            </a:pPr>
            <a:r>
              <a:rPr lang="en"/>
              <a:t>Mrs. Jenna Smith.</a:t>
            </a:r>
            <a:endParaRPr/>
          </a:p>
        </p:txBody>
      </p:sp>
      <p:sp>
        <p:nvSpPr>
          <p:cNvPr id="419" name="Google Shape;419;p38"/>
          <p:cNvSpPr txBox="1"/>
          <p:nvPr>
            <p:ph idx="2" type="body"/>
          </p:nvPr>
        </p:nvSpPr>
        <p:spPr>
          <a:xfrm>
            <a:off x="2729275" y="4337551"/>
            <a:ext cx="7038300" cy="771900"/>
          </a:xfrm>
          <a:prstGeom prst="rect">
            <a:avLst/>
          </a:prstGeom>
        </p:spPr>
        <p:txBody>
          <a:bodyPr anchorCtr="0" anchor="t" bIns="121900" lIns="121900" spcFirstLastPara="1" rIns="121900" wrap="square" tIns="121900">
            <a:normAutofit/>
          </a:bodyPr>
          <a:lstStyle/>
          <a:p>
            <a:pPr indent="0" lvl="0" marL="0" rtl="0" algn="ctr">
              <a:spcBef>
                <a:spcPts val="0"/>
              </a:spcBef>
              <a:spcAft>
                <a:spcPts val="0"/>
              </a:spcAft>
              <a:buNone/>
            </a:pPr>
            <a:r>
              <a:rPr lang="en"/>
              <a:t>jenna.smith@mail.com</a:t>
            </a:r>
            <a:endParaRPr/>
          </a:p>
          <a:p>
            <a:pPr indent="0" lvl="0" marL="0" rtl="0" algn="ctr">
              <a:spcBef>
                <a:spcPts val="0"/>
              </a:spcBef>
              <a:spcAft>
                <a:spcPts val="0"/>
              </a:spcAft>
              <a:buNone/>
            </a:pPr>
            <a:r>
              <a:rPr lang="en"/>
              <a:t>(555) 985 325 235</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39"/>
          <p:cNvSpPr txBox="1"/>
          <p:nvPr>
            <p:ph type="title"/>
          </p:nvPr>
        </p:nvSpPr>
        <p:spPr>
          <a:xfrm>
            <a:off x="1875300" y="2778625"/>
            <a:ext cx="6462900" cy="67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Credits.</a:t>
            </a:r>
            <a:endParaRPr/>
          </a:p>
        </p:txBody>
      </p:sp>
      <p:sp>
        <p:nvSpPr>
          <p:cNvPr id="425" name="Google Shape;425;p39"/>
          <p:cNvSpPr txBox="1"/>
          <p:nvPr>
            <p:ph idx="1" type="body"/>
          </p:nvPr>
        </p:nvSpPr>
        <p:spPr>
          <a:xfrm>
            <a:off x="1875175" y="3739550"/>
            <a:ext cx="6462900" cy="2028000"/>
          </a:xfrm>
          <a:prstGeom prst="rect">
            <a:avLst/>
          </a:prstGeom>
        </p:spPr>
        <p:txBody>
          <a:bodyPr anchorCtr="0" anchor="t" bIns="121900" lIns="121900" spcFirstLastPara="1" rIns="121900" wrap="square" tIns="121900">
            <a:normAutofit/>
          </a:bodyPr>
          <a:lstStyle/>
          <a:p>
            <a:pPr indent="0" lvl="0" marL="0" rtl="0" algn="l">
              <a:lnSpc>
                <a:spcPct val="150000"/>
              </a:lnSpc>
              <a:spcBef>
                <a:spcPts val="0"/>
              </a:spcBef>
              <a:spcAft>
                <a:spcPts val="0"/>
              </a:spcAft>
              <a:buClr>
                <a:srgbClr val="000000"/>
              </a:buClr>
              <a:buSzPts val="605"/>
              <a:buFont typeface="Arial"/>
              <a:buNone/>
            </a:pPr>
            <a:r>
              <a:rPr lang="en"/>
              <a:t>Presentation Template: </a:t>
            </a:r>
            <a:r>
              <a:rPr lang="en" u="sng">
                <a:solidFill>
                  <a:schemeClr val="hlink"/>
                </a:solidFill>
                <a:hlinkClick r:id="rId3"/>
              </a:rPr>
              <a:t>SlidesMania</a:t>
            </a:r>
            <a:endParaRPr/>
          </a:p>
          <a:p>
            <a:pPr indent="0" lvl="0" marL="0" rtl="0" algn="l">
              <a:lnSpc>
                <a:spcPct val="150000"/>
              </a:lnSpc>
              <a:spcBef>
                <a:spcPts val="0"/>
              </a:spcBef>
              <a:spcAft>
                <a:spcPts val="0"/>
              </a:spcAft>
              <a:buClr>
                <a:srgbClr val="000000"/>
              </a:buClr>
              <a:buSzPts val="605"/>
              <a:buFont typeface="Arial"/>
              <a:buNone/>
            </a:pPr>
            <a:r>
              <a:rPr lang="en"/>
              <a:t>Sample Images: </a:t>
            </a:r>
            <a:r>
              <a:rPr lang="en" u="sng">
                <a:solidFill>
                  <a:schemeClr val="hlink"/>
                </a:solidFill>
                <a:hlinkClick r:id="rId4"/>
              </a:rPr>
              <a:t>Unsplash</a:t>
            </a:r>
            <a:endParaRPr/>
          </a:p>
          <a:p>
            <a:pPr indent="0" lvl="0" marL="0" rtl="0" algn="l">
              <a:lnSpc>
                <a:spcPct val="150000"/>
              </a:lnSpc>
              <a:spcBef>
                <a:spcPts val="0"/>
              </a:spcBef>
              <a:spcAft>
                <a:spcPts val="0"/>
              </a:spcAft>
              <a:buClr>
                <a:srgbClr val="000000"/>
              </a:buClr>
              <a:buSzPts val="605"/>
              <a:buFont typeface="Arial"/>
              <a:buNone/>
            </a:pPr>
            <a:r>
              <a:rPr lang="en"/>
              <a:t>Fonts used in this presentation: Poppins, </a:t>
            </a:r>
            <a:r>
              <a:rPr lang="en">
                <a:latin typeface="Poppins SemiBold"/>
                <a:ea typeface="Poppins SemiBold"/>
                <a:cs typeface="Poppins SemiBold"/>
                <a:sym typeface="Poppins SemiBold"/>
              </a:rPr>
              <a:t>Poppins Semi Bold, </a:t>
            </a:r>
            <a:r>
              <a:rPr lang="en">
                <a:latin typeface="Poppins"/>
                <a:ea typeface="Poppins"/>
                <a:cs typeface="Poppins"/>
                <a:sym typeface="Poppins"/>
              </a:rPr>
              <a:t>Poppins Normal, </a:t>
            </a:r>
            <a:r>
              <a:rPr lang="en">
                <a:latin typeface="Poppins Medium"/>
                <a:ea typeface="Poppins Medium"/>
                <a:cs typeface="Poppins Medium"/>
                <a:sym typeface="Poppins Medium"/>
              </a:rPr>
              <a:t>Poppins Medium.</a:t>
            </a:r>
            <a:r>
              <a:rPr lang="en">
                <a:latin typeface="Poppins SemiBold"/>
                <a:ea typeface="Poppins SemiBold"/>
                <a:cs typeface="Poppins SemiBold"/>
                <a:sym typeface="Poppins SemiBold"/>
              </a:rPr>
              <a:t> </a:t>
            </a:r>
            <a:endParaRPr>
              <a:latin typeface="Poppins SemiBold"/>
              <a:ea typeface="Poppins SemiBold"/>
              <a:cs typeface="Poppins SemiBold"/>
              <a:sym typeface="Poppins SemiBo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9" name="Shape 429"/>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9"/>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Instructions*</a:t>
            </a:r>
            <a:endParaRPr/>
          </a:p>
        </p:txBody>
      </p:sp>
      <p:sp>
        <p:nvSpPr>
          <p:cNvPr id="193" name="Google Shape;193;p19"/>
          <p:cNvSpPr txBox="1"/>
          <p:nvPr>
            <p:ph idx="1" type="body"/>
          </p:nvPr>
        </p:nvSpPr>
        <p:spPr>
          <a:xfrm>
            <a:off x="8591125" y="2016375"/>
            <a:ext cx="2227500" cy="3135900"/>
          </a:xfrm>
          <a:prstGeom prst="rect">
            <a:avLst/>
          </a:prstGeom>
        </p:spPr>
        <p:txBody>
          <a:bodyPr anchorCtr="0" anchor="ctr" bIns="121900" lIns="121900" spcFirstLastPara="1" rIns="121900" wrap="square" tIns="121900">
            <a:normAutofit/>
          </a:bodyPr>
          <a:lstStyle/>
          <a:p>
            <a:pPr indent="0" lvl="0" marL="0" rtl="0" algn="l">
              <a:spcBef>
                <a:spcPts val="0"/>
              </a:spcBef>
              <a:spcAft>
                <a:spcPts val="0"/>
              </a:spcAft>
              <a:buClr>
                <a:srgbClr val="000000"/>
              </a:buClr>
              <a:buSzPts val="1900"/>
              <a:buFont typeface="Arial"/>
              <a:buNone/>
            </a:pPr>
            <a:r>
              <a:rPr lang="en"/>
              <a:t>To change the colors of this </a:t>
            </a:r>
            <a:r>
              <a:rPr lang="en"/>
              <a:t>template</a:t>
            </a:r>
            <a:r>
              <a:rPr lang="en"/>
              <a:t>, click on Slide &gt; Edit Theme, click on Colors and change the Theme colors.</a:t>
            </a:r>
            <a:endParaRPr/>
          </a:p>
          <a:p>
            <a:pPr indent="0" lvl="0" marL="0" rtl="0" algn="l">
              <a:spcBef>
                <a:spcPts val="0"/>
              </a:spcBef>
              <a:spcAft>
                <a:spcPts val="0"/>
              </a:spcAft>
              <a:buClr>
                <a:srgbClr val="000000"/>
              </a:buClr>
              <a:buSzPts val="1900"/>
              <a:buFont typeface="Arial"/>
              <a:buNone/>
            </a:pPr>
            <a:r>
              <a:t/>
            </a:r>
            <a:endParaRPr/>
          </a:p>
        </p:txBody>
      </p:sp>
      <p:sp>
        <p:nvSpPr>
          <p:cNvPr id="194" name="Google Shape;194;p19"/>
          <p:cNvSpPr txBox="1"/>
          <p:nvPr>
            <p:ph idx="1" type="body"/>
          </p:nvPr>
        </p:nvSpPr>
        <p:spPr>
          <a:xfrm>
            <a:off x="1722875" y="5396950"/>
            <a:ext cx="3743400" cy="395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SzPts val="523"/>
              <a:buNone/>
            </a:pPr>
            <a:r>
              <a:rPr lang="en" sz="1000"/>
              <a:t>*You can delete this slide.</a:t>
            </a:r>
            <a:endParaRPr sz="1000"/>
          </a:p>
        </p:txBody>
      </p:sp>
      <p:pic>
        <p:nvPicPr>
          <p:cNvPr id="195" name="Google Shape;195;p19"/>
          <p:cNvPicPr preferRelativeResize="0"/>
          <p:nvPr/>
        </p:nvPicPr>
        <p:blipFill>
          <a:blip r:embed="rId3">
            <a:alphaModFix/>
          </a:blip>
          <a:stretch>
            <a:fillRect/>
          </a:stretch>
        </p:blipFill>
        <p:spPr>
          <a:xfrm>
            <a:off x="1668725" y="2016375"/>
            <a:ext cx="6854200" cy="3135926"/>
          </a:xfrm>
          <a:prstGeom prst="rect">
            <a:avLst/>
          </a:prstGeom>
          <a:noFill/>
          <a:ln>
            <a:noFill/>
          </a:ln>
        </p:spPr>
      </p:pic>
      <p:sp>
        <p:nvSpPr>
          <p:cNvPr id="196" name="Google Shape;196;p19"/>
          <p:cNvSpPr/>
          <p:nvPr/>
        </p:nvSpPr>
        <p:spPr>
          <a:xfrm>
            <a:off x="4104175" y="1955692"/>
            <a:ext cx="415200" cy="286200"/>
          </a:xfrm>
          <a:prstGeom prst="rect">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urier Prime"/>
              <a:ea typeface="Courier Prime"/>
              <a:cs typeface="Courier Prime"/>
              <a:sym typeface="Courier Prime"/>
            </a:endParaRPr>
          </a:p>
        </p:txBody>
      </p:sp>
      <p:sp>
        <p:nvSpPr>
          <p:cNvPr id="197" name="Google Shape;197;p19"/>
          <p:cNvSpPr/>
          <p:nvPr/>
        </p:nvSpPr>
        <p:spPr>
          <a:xfrm>
            <a:off x="7298725" y="1955700"/>
            <a:ext cx="1224300" cy="2616300"/>
          </a:xfrm>
          <a:prstGeom prst="rect">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urier Prime"/>
              <a:ea typeface="Courier Prime"/>
              <a:cs typeface="Courier Prime"/>
              <a:sym typeface="Courier Prim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0"/>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Introduction</a:t>
            </a:r>
            <a:endParaRPr/>
          </a:p>
        </p:txBody>
      </p:sp>
      <p:pic>
        <p:nvPicPr>
          <p:cNvPr id="203" name="Google Shape;203;p20"/>
          <p:cNvPicPr preferRelativeResize="0"/>
          <p:nvPr>
            <p:ph idx="2" type="pic"/>
          </p:nvPr>
        </p:nvPicPr>
        <p:blipFill rotWithShape="1">
          <a:blip r:embed="rId3">
            <a:alphaModFix/>
          </a:blip>
          <a:srcRect b="23289" l="8827" r="5884" t="0"/>
          <a:stretch/>
        </p:blipFill>
        <p:spPr>
          <a:xfrm>
            <a:off x="7963575" y="2016375"/>
            <a:ext cx="2742600" cy="3693600"/>
          </a:xfrm>
          <a:prstGeom prst="rect">
            <a:avLst/>
          </a:prstGeom>
        </p:spPr>
      </p:pic>
      <p:sp>
        <p:nvSpPr>
          <p:cNvPr id="204" name="Google Shape;204;p20"/>
          <p:cNvSpPr txBox="1"/>
          <p:nvPr>
            <p:ph idx="1" type="body"/>
          </p:nvPr>
        </p:nvSpPr>
        <p:spPr>
          <a:xfrm>
            <a:off x="1845975" y="2016375"/>
            <a:ext cx="6041400" cy="2184600"/>
          </a:xfrm>
          <a:prstGeom prst="rect">
            <a:avLst/>
          </a:prstGeom>
        </p:spPr>
        <p:txBody>
          <a:bodyPr anchorCtr="0" anchor="t" bIns="121900" lIns="121900" spcFirstLastPara="1" rIns="121900" wrap="square" tIns="121900">
            <a:normAutofit lnSpcReduction="20000"/>
          </a:bodyPr>
          <a:lstStyle/>
          <a:p>
            <a:pPr indent="0" lvl="0" marL="0" rtl="0" algn="l">
              <a:spcBef>
                <a:spcPts val="0"/>
              </a:spcBef>
              <a:spcAft>
                <a:spcPts val="0"/>
              </a:spcAft>
              <a:buNone/>
            </a:pPr>
            <a:r>
              <a:rPr lang="en"/>
              <a:t>Far far away, behind the word mountains, far from the countries Vokalia and Consonantia, there live the blind texts.</a:t>
            </a:r>
            <a:endParaRPr/>
          </a:p>
          <a:p>
            <a:pPr indent="0" lvl="0" marL="0" rtl="0" algn="l">
              <a:spcBef>
                <a:spcPts val="0"/>
              </a:spcBef>
              <a:spcAft>
                <a:spcPts val="0"/>
              </a:spcAft>
              <a:buNone/>
            </a:pPr>
            <a:r>
              <a:rPr lang="en"/>
              <a:t>Separated they live in Bookmarks 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a:t>
            </a:r>
            <a:endParaRPr/>
          </a:p>
        </p:txBody>
      </p:sp>
      <p:sp>
        <p:nvSpPr>
          <p:cNvPr id="205" name="Google Shape;205;p20"/>
          <p:cNvSpPr/>
          <p:nvPr/>
        </p:nvSpPr>
        <p:spPr>
          <a:xfrm>
            <a:off x="1958525" y="4342200"/>
            <a:ext cx="953400" cy="584400"/>
          </a:xfrm>
          <a:prstGeom prst="rect">
            <a:avLst/>
          </a:prstGeom>
          <a:solidFill>
            <a:schemeClr val="accent3"/>
          </a:solidFill>
          <a:ln>
            <a:noFill/>
          </a:ln>
          <a:effectLst>
            <a:outerShdw rotWithShape="0" algn="bl" dir="13500000" dist="114300">
              <a:srgbClr val="000000">
                <a:alpha val="1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4A4035"/>
                </a:solidFill>
                <a:latin typeface="Poppins Medium"/>
                <a:ea typeface="Poppins Medium"/>
                <a:cs typeface="Poppins Medium"/>
                <a:sym typeface="Poppins Medium"/>
              </a:rPr>
              <a:t>Name:</a:t>
            </a:r>
            <a:endParaRPr>
              <a:solidFill>
                <a:srgbClr val="4A4035"/>
              </a:solidFill>
              <a:latin typeface="Poppins Medium"/>
              <a:ea typeface="Poppins Medium"/>
              <a:cs typeface="Poppins Medium"/>
              <a:sym typeface="Poppins Medium"/>
            </a:endParaRPr>
          </a:p>
        </p:txBody>
      </p:sp>
      <p:sp>
        <p:nvSpPr>
          <p:cNvPr id="206" name="Google Shape;206;p20"/>
          <p:cNvSpPr/>
          <p:nvPr/>
        </p:nvSpPr>
        <p:spPr>
          <a:xfrm>
            <a:off x="1958525" y="5152059"/>
            <a:ext cx="953400" cy="584400"/>
          </a:xfrm>
          <a:prstGeom prst="rect">
            <a:avLst/>
          </a:prstGeom>
          <a:solidFill>
            <a:schemeClr val="accent4"/>
          </a:solidFill>
          <a:ln>
            <a:noFill/>
          </a:ln>
          <a:effectLst>
            <a:outerShdw rotWithShape="0" algn="bl" dir="13500000" dist="114300">
              <a:srgbClr val="000000">
                <a:alpha val="1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4A4035"/>
                </a:solidFill>
                <a:latin typeface="Poppins Medium"/>
                <a:ea typeface="Poppins Medium"/>
                <a:cs typeface="Poppins Medium"/>
                <a:sym typeface="Poppins Medium"/>
              </a:rPr>
              <a:t>E-mail:</a:t>
            </a:r>
            <a:endParaRPr>
              <a:solidFill>
                <a:srgbClr val="4A4035"/>
              </a:solidFill>
              <a:latin typeface="Poppins Medium"/>
              <a:ea typeface="Poppins Medium"/>
              <a:cs typeface="Poppins Medium"/>
              <a:sym typeface="Poppins Medium"/>
            </a:endParaRPr>
          </a:p>
        </p:txBody>
      </p:sp>
      <p:sp>
        <p:nvSpPr>
          <p:cNvPr id="207" name="Google Shape;207;p20"/>
          <p:cNvSpPr txBox="1"/>
          <p:nvPr>
            <p:ph idx="4294967295" type="body"/>
          </p:nvPr>
        </p:nvSpPr>
        <p:spPr>
          <a:xfrm>
            <a:off x="3037050" y="4436550"/>
            <a:ext cx="3743400" cy="395700"/>
          </a:xfrm>
          <a:prstGeom prst="rect">
            <a:avLst/>
          </a:prstGeom>
        </p:spPr>
        <p:txBody>
          <a:bodyPr anchorCtr="0" anchor="t" bIns="121900" lIns="121900" spcFirstLastPara="1" rIns="121900" wrap="square" tIns="121900">
            <a:noAutofit/>
          </a:bodyPr>
          <a:lstStyle/>
          <a:p>
            <a:pPr indent="0" lvl="0" marL="0" rtl="0" algn="l">
              <a:spcBef>
                <a:spcPts val="0"/>
              </a:spcBef>
              <a:spcAft>
                <a:spcPts val="1600"/>
              </a:spcAft>
              <a:buSzPts val="523"/>
              <a:buNone/>
            </a:pPr>
            <a:r>
              <a:rPr lang="en" sz="2000">
                <a:solidFill>
                  <a:schemeClr val="lt2"/>
                </a:solidFill>
                <a:latin typeface="Poppins"/>
                <a:ea typeface="Poppins"/>
                <a:cs typeface="Poppins"/>
                <a:sym typeface="Poppins"/>
              </a:rPr>
              <a:t>Mrs. Jenna Smith</a:t>
            </a:r>
            <a:endParaRPr sz="2000">
              <a:solidFill>
                <a:schemeClr val="lt2"/>
              </a:solidFill>
              <a:latin typeface="Poppins"/>
              <a:ea typeface="Poppins"/>
              <a:cs typeface="Poppins"/>
              <a:sym typeface="Poppins"/>
            </a:endParaRPr>
          </a:p>
        </p:txBody>
      </p:sp>
      <p:sp>
        <p:nvSpPr>
          <p:cNvPr id="208" name="Google Shape;208;p20"/>
          <p:cNvSpPr txBox="1"/>
          <p:nvPr>
            <p:ph idx="4294967295" type="body"/>
          </p:nvPr>
        </p:nvSpPr>
        <p:spPr>
          <a:xfrm>
            <a:off x="3037050" y="5152050"/>
            <a:ext cx="3743400" cy="395700"/>
          </a:xfrm>
          <a:prstGeom prst="rect">
            <a:avLst/>
          </a:prstGeom>
        </p:spPr>
        <p:txBody>
          <a:bodyPr anchorCtr="0" anchor="t" bIns="121900" lIns="121900" spcFirstLastPara="1" rIns="121900" wrap="square" tIns="121900">
            <a:noAutofit/>
          </a:bodyPr>
          <a:lstStyle/>
          <a:p>
            <a:pPr indent="0" lvl="0" marL="0" rtl="0" algn="l">
              <a:spcBef>
                <a:spcPts val="0"/>
              </a:spcBef>
              <a:spcAft>
                <a:spcPts val="1600"/>
              </a:spcAft>
              <a:buSzPts val="523"/>
              <a:buNone/>
            </a:pPr>
            <a:r>
              <a:rPr lang="en" sz="2000">
                <a:solidFill>
                  <a:schemeClr val="lt2"/>
                </a:solidFill>
                <a:latin typeface="Poppins"/>
                <a:ea typeface="Poppins"/>
                <a:cs typeface="Poppins"/>
                <a:sym typeface="Poppins"/>
              </a:rPr>
              <a:t>jenna.smith@mail.com</a:t>
            </a:r>
            <a:endParaRPr sz="2000">
              <a:solidFill>
                <a:schemeClr val="lt2"/>
              </a:solidFill>
              <a:latin typeface="Poppins"/>
              <a:ea typeface="Poppins"/>
              <a:cs typeface="Poppins"/>
              <a:sym typeface="Poppi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1"/>
          <p:cNvSpPr txBox="1"/>
          <p:nvPr>
            <p:ph type="title"/>
          </p:nvPr>
        </p:nvSpPr>
        <p:spPr>
          <a:xfrm>
            <a:off x="1851350" y="1221550"/>
            <a:ext cx="8867100" cy="5307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SzPts val="990"/>
              <a:buNone/>
            </a:pPr>
            <a:r>
              <a:rPr lang="en"/>
              <a:t>Table of Contents.</a:t>
            </a:r>
            <a:endParaRPr/>
          </a:p>
        </p:txBody>
      </p:sp>
      <p:sp>
        <p:nvSpPr>
          <p:cNvPr id="214" name="Google Shape;214;p21">
            <a:hlinkClick action="ppaction://hlinksldjump" r:id="rId3"/>
          </p:cNvPr>
          <p:cNvSpPr txBox="1"/>
          <p:nvPr>
            <p:ph idx="1" type="subTitle"/>
          </p:nvPr>
        </p:nvSpPr>
        <p:spPr>
          <a:xfrm>
            <a:off x="1851350" y="2103500"/>
            <a:ext cx="3250500" cy="516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Course Description</a:t>
            </a:r>
            <a:endParaRPr/>
          </a:p>
        </p:txBody>
      </p:sp>
      <p:sp>
        <p:nvSpPr>
          <p:cNvPr id="215" name="Google Shape;215;p21"/>
          <p:cNvSpPr txBox="1"/>
          <p:nvPr>
            <p:ph idx="2" type="body"/>
          </p:nvPr>
        </p:nvSpPr>
        <p:spPr>
          <a:xfrm>
            <a:off x="5176900" y="2043950"/>
            <a:ext cx="5541300" cy="635100"/>
          </a:xfrm>
          <a:prstGeom prst="rect">
            <a:avLst/>
          </a:prstGeom>
        </p:spPr>
        <p:txBody>
          <a:bodyPr anchorCtr="0" anchor="t" bIns="121900" lIns="121900" spcFirstLastPara="1" rIns="121900" wrap="square" tIns="121900">
            <a:normAutofit/>
          </a:bodyPr>
          <a:lstStyle/>
          <a:p>
            <a:pPr indent="-304800" lvl="0" marL="457200" rtl="0" algn="l">
              <a:spcBef>
                <a:spcPts val="0"/>
              </a:spcBef>
              <a:spcAft>
                <a:spcPts val="0"/>
              </a:spcAft>
              <a:buSzPts val="1200"/>
              <a:buChar char="●"/>
            </a:pPr>
            <a:r>
              <a:rPr lang="en"/>
              <a:t>A small river named Duden flows by their place and supplies it with the necessary regelialia.</a:t>
            </a:r>
            <a:endParaRPr/>
          </a:p>
        </p:txBody>
      </p:sp>
      <p:sp>
        <p:nvSpPr>
          <p:cNvPr id="216" name="Google Shape;216;p21">
            <a:hlinkClick action="ppaction://hlinksldjump" r:id="rId4"/>
          </p:cNvPr>
          <p:cNvSpPr txBox="1"/>
          <p:nvPr>
            <p:ph idx="3" type="subTitle"/>
          </p:nvPr>
        </p:nvSpPr>
        <p:spPr>
          <a:xfrm>
            <a:off x="1851350" y="2887212"/>
            <a:ext cx="3250500" cy="5160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Assignments, Assessments &amp; Projects</a:t>
            </a:r>
            <a:endParaRPr/>
          </a:p>
        </p:txBody>
      </p:sp>
      <p:sp>
        <p:nvSpPr>
          <p:cNvPr id="217" name="Google Shape;217;p21">
            <a:hlinkClick action="ppaction://hlinksldjump" r:id="rId5"/>
          </p:cNvPr>
          <p:cNvSpPr txBox="1"/>
          <p:nvPr>
            <p:ph idx="4" type="subTitle"/>
          </p:nvPr>
        </p:nvSpPr>
        <p:spPr>
          <a:xfrm>
            <a:off x="1851350" y="3670925"/>
            <a:ext cx="3250500" cy="516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Grading</a:t>
            </a:r>
            <a:endParaRPr/>
          </a:p>
        </p:txBody>
      </p:sp>
      <p:sp>
        <p:nvSpPr>
          <p:cNvPr id="218" name="Google Shape;218;p21"/>
          <p:cNvSpPr txBox="1"/>
          <p:nvPr>
            <p:ph idx="5" type="body"/>
          </p:nvPr>
        </p:nvSpPr>
        <p:spPr>
          <a:xfrm>
            <a:off x="5176900" y="2827662"/>
            <a:ext cx="5541300" cy="635100"/>
          </a:xfrm>
          <a:prstGeom prst="rect">
            <a:avLst/>
          </a:prstGeom>
        </p:spPr>
        <p:txBody>
          <a:bodyPr anchorCtr="0" anchor="t" bIns="121900" lIns="121900" spcFirstLastPara="1" rIns="121900" wrap="square" tIns="121900">
            <a:normAutofit/>
          </a:bodyPr>
          <a:lstStyle/>
          <a:p>
            <a:pPr indent="-304800" lvl="0" marL="457200" rtl="0" algn="l">
              <a:spcBef>
                <a:spcPts val="0"/>
              </a:spcBef>
              <a:spcAft>
                <a:spcPts val="0"/>
              </a:spcAft>
              <a:buSzPts val="1200"/>
              <a:buChar char="●"/>
            </a:pPr>
            <a:r>
              <a:rPr lang="en"/>
              <a:t>Far far away, behind the word mountains, far from the countries Vokalia and Consonantia, there live the blind texts.</a:t>
            </a:r>
            <a:endParaRPr/>
          </a:p>
        </p:txBody>
      </p:sp>
      <p:sp>
        <p:nvSpPr>
          <p:cNvPr id="219" name="Google Shape;219;p21">
            <a:hlinkClick action="ppaction://hlinksldjump" r:id="rId6"/>
          </p:cNvPr>
          <p:cNvSpPr txBox="1"/>
          <p:nvPr>
            <p:ph idx="6" type="subTitle"/>
          </p:nvPr>
        </p:nvSpPr>
        <p:spPr>
          <a:xfrm>
            <a:off x="1851350" y="4454637"/>
            <a:ext cx="3250500" cy="516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Supplies &amp; Materials</a:t>
            </a:r>
            <a:endParaRPr/>
          </a:p>
        </p:txBody>
      </p:sp>
      <p:sp>
        <p:nvSpPr>
          <p:cNvPr id="220" name="Google Shape;220;p21"/>
          <p:cNvSpPr txBox="1"/>
          <p:nvPr>
            <p:ph idx="7" type="body"/>
          </p:nvPr>
        </p:nvSpPr>
        <p:spPr>
          <a:xfrm>
            <a:off x="5176900" y="3611375"/>
            <a:ext cx="5541300" cy="635100"/>
          </a:xfrm>
          <a:prstGeom prst="rect">
            <a:avLst/>
          </a:prstGeom>
        </p:spPr>
        <p:txBody>
          <a:bodyPr anchorCtr="0" anchor="t" bIns="121900" lIns="121900" spcFirstLastPara="1" rIns="121900" wrap="square" tIns="121900">
            <a:normAutofit/>
          </a:bodyPr>
          <a:lstStyle/>
          <a:p>
            <a:pPr indent="-304800" lvl="0" marL="457200" rtl="0" algn="l">
              <a:spcBef>
                <a:spcPts val="0"/>
              </a:spcBef>
              <a:spcAft>
                <a:spcPts val="0"/>
              </a:spcAft>
              <a:buSzPts val="1200"/>
              <a:buChar char="●"/>
            </a:pPr>
            <a:r>
              <a:rPr lang="en"/>
              <a:t>A small river named Duden flows by their place and supplies it with the necessary regelialia.</a:t>
            </a:r>
            <a:endParaRPr/>
          </a:p>
        </p:txBody>
      </p:sp>
      <p:sp>
        <p:nvSpPr>
          <p:cNvPr id="221" name="Google Shape;221;p21">
            <a:hlinkClick action="ppaction://hlinksldjump" r:id="rId7"/>
          </p:cNvPr>
          <p:cNvSpPr txBox="1"/>
          <p:nvPr>
            <p:ph idx="8" type="subTitle"/>
          </p:nvPr>
        </p:nvSpPr>
        <p:spPr>
          <a:xfrm>
            <a:off x="1851350" y="5238350"/>
            <a:ext cx="3250500" cy="5160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Student Absence</a:t>
            </a:r>
            <a:endParaRPr/>
          </a:p>
        </p:txBody>
      </p:sp>
      <p:sp>
        <p:nvSpPr>
          <p:cNvPr id="222" name="Google Shape;222;p21"/>
          <p:cNvSpPr txBox="1"/>
          <p:nvPr>
            <p:ph idx="9" type="body"/>
          </p:nvPr>
        </p:nvSpPr>
        <p:spPr>
          <a:xfrm>
            <a:off x="5176900" y="4395087"/>
            <a:ext cx="5541300" cy="635100"/>
          </a:xfrm>
          <a:prstGeom prst="rect">
            <a:avLst/>
          </a:prstGeom>
        </p:spPr>
        <p:txBody>
          <a:bodyPr anchorCtr="0" anchor="t" bIns="121900" lIns="121900" spcFirstLastPara="1" rIns="121900" wrap="square" tIns="121900">
            <a:normAutofit/>
          </a:bodyPr>
          <a:lstStyle/>
          <a:p>
            <a:pPr indent="-304800" lvl="0" marL="457200" rtl="0" algn="l">
              <a:spcBef>
                <a:spcPts val="0"/>
              </a:spcBef>
              <a:spcAft>
                <a:spcPts val="0"/>
              </a:spcAft>
              <a:buSzPts val="1200"/>
              <a:buChar char="●"/>
            </a:pPr>
            <a:r>
              <a:rPr lang="en"/>
              <a:t>Far far away, behind the word mountains, far from the countries Vokalia and Consonantia, there live the blind texts.</a:t>
            </a:r>
            <a:endParaRPr/>
          </a:p>
        </p:txBody>
      </p:sp>
      <p:sp>
        <p:nvSpPr>
          <p:cNvPr id="223" name="Google Shape;223;p21"/>
          <p:cNvSpPr txBox="1"/>
          <p:nvPr>
            <p:ph idx="13" type="body"/>
          </p:nvPr>
        </p:nvSpPr>
        <p:spPr>
          <a:xfrm>
            <a:off x="5176900" y="5178800"/>
            <a:ext cx="5541300" cy="635100"/>
          </a:xfrm>
          <a:prstGeom prst="rect">
            <a:avLst/>
          </a:prstGeom>
        </p:spPr>
        <p:txBody>
          <a:bodyPr anchorCtr="0" anchor="t" bIns="121900" lIns="121900" spcFirstLastPara="1" rIns="121900" wrap="square" tIns="121900">
            <a:normAutofit/>
          </a:bodyPr>
          <a:lstStyle/>
          <a:p>
            <a:pPr indent="-304800" lvl="0" marL="457200" rtl="0" algn="l">
              <a:spcBef>
                <a:spcPts val="0"/>
              </a:spcBef>
              <a:spcAft>
                <a:spcPts val="0"/>
              </a:spcAft>
              <a:buSzPts val="1200"/>
              <a:buChar char="●"/>
            </a:pPr>
            <a:r>
              <a:rPr lang="en"/>
              <a:t>A small river named Duden flows by their place and supplies it with the necessary regelialia.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2"/>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Course Description</a:t>
            </a:r>
            <a:endParaRPr/>
          </a:p>
        </p:txBody>
      </p:sp>
      <p:sp>
        <p:nvSpPr>
          <p:cNvPr id="229" name="Google Shape;229;p22"/>
          <p:cNvSpPr txBox="1"/>
          <p:nvPr>
            <p:ph idx="1" type="body"/>
          </p:nvPr>
        </p:nvSpPr>
        <p:spPr>
          <a:xfrm>
            <a:off x="1845975" y="2016375"/>
            <a:ext cx="8795400" cy="3834900"/>
          </a:xfrm>
          <a:prstGeom prst="rect">
            <a:avLst/>
          </a:prstGeom>
        </p:spPr>
        <p:txBody>
          <a:bodyPr anchorCtr="0" anchor="t" bIns="121900" lIns="121900" spcFirstLastPara="1" rIns="121900" wrap="square" tIns="121900">
            <a:norm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Separated they live in Bookmarks Grove right at the coast of the Semantics, a large language ocean. A small river named Duden flows by their place and supplies it with the necessary regelialia.</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It is a paradisematic country, in which roasted parts of sentences fly into your mouth. Even the all-powerful Pointing has no control about the blind texts it is an almost unorthographic life One day however a small line of blind text by the name of Lorem Ipsum decided to.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23"/>
          <p:cNvSpPr txBox="1"/>
          <p:nvPr>
            <p:ph idx="2" type="body"/>
          </p:nvPr>
        </p:nvSpPr>
        <p:spPr>
          <a:xfrm>
            <a:off x="1846114" y="2724119"/>
            <a:ext cx="4240200" cy="943800"/>
          </a:xfrm>
          <a:prstGeom prst="rect">
            <a:avLst/>
          </a:prstGeom>
        </p:spPr>
        <p:txBody>
          <a:bodyPr anchorCtr="0" anchor="t" bIns="121900" lIns="121900" spcFirstLastPara="1" rIns="121900" wrap="square" tIns="121900">
            <a:normAutofit lnSpcReduction="20000"/>
          </a:bodyPr>
          <a:lstStyle/>
          <a:p>
            <a:pPr indent="0" lvl="0" marL="0" rtl="0" algn="l">
              <a:spcBef>
                <a:spcPts val="0"/>
              </a:spcBef>
              <a:spcAft>
                <a:spcPts val="1600"/>
              </a:spcAft>
              <a:buNone/>
            </a:pPr>
            <a:r>
              <a:rPr lang="en"/>
              <a:t>Separated they live in Bookmarks Grove right at the coast of the Semantics, a large language ocean. A small river named Duden flows by their place and supplies it with the necessary regelialia.</a:t>
            </a:r>
            <a:endParaRPr/>
          </a:p>
        </p:txBody>
      </p:sp>
      <p:sp>
        <p:nvSpPr>
          <p:cNvPr id="235" name="Google Shape;235;p23"/>
          <p:cNvSpPr txBox="1"/>
          <p:nvPr>
            <p:ph idx="4" type="body"/>
          </p:nvPr>
        </p:nvSpPr>
        <p:spPr>
          <a:xfrm>
            <a:off x="6401111" y="2724119"/>
            <a:ext cx="4240200" cy="943800"/>
          </a:xfrm>
          <a:prstGeom prst="rect">
            <a:avLst/>
          </a:prstGeom>
        </p:spPr>
        <p:txBody>
          <a:bodyPr anchorCtr="0" anchor="t" bIns="121900" lIns="121900" spcFirstLastPara="1" rIns="121900" wrap="square" tIns="121900">
            <a:normAutofit lnSpcReduction="20000"/>
          </a:bodyPr>
          <a:lstStyle/>
          <a:p>
            <a:pPr indent="0" lvl="0" marL="0" rtl="0" algn="l">
              <a:spcBef>
                <a:spcPts val="0"/>
              </a:spcBef>
              <a:spcAft>
                <a:spcPts val="1600"/>
              </a:spcAft>
              <a:buNone/>
            </a:pPr>
            <a:r>
              <a:rPr lang="en"/>
              <a:t>Separated they live in Bookmarks Grove right at the coast of the Semantics, a large language ocean. A small river named Duden flows by their place and supplies it with the necessary regelialia.</a:t>
            </a:r>
            <a:endParaRPr/>
          </a:p>
        </p:txBody>
      </p:sp>
      <p:sp>
        <p:nvSpPr>
          <p:cNvPr id="236" name="Google Shape;236;p23"/>
          <p:cNvSpPr txBox="1"/>
          <p:nvPr>
            <p:ph idx="6" type="body"/>
          </p:nvPr>
        </p:nvSpPr>
        <p:spPr>
          <a:xfrm>
            <a:off x="1846041" y="4593131"/>
            <a:ext cx="4240200" cy="943800"/>
          </a:xfrm>
          <a:prstGeom prst="rect">
            <a:avLst/>
          </a:prstGeom>
        </p:spPr>
        <p:txBody>
          <a:bodyPr anchorCtr="0" anchor="t" bIns="121900" lIns="121900" spcFirstLastPara="1" rIns="121900" wrap="square" tIns="121900">
            <a:normAutofit lnSpcReduction="20000"/>
          </a:bodyPr>
          <a:lstStyle/>
          <a:p>
            <a:pPr indent="0" lvl="0" marL="0" rtl="0" algn="l">
              <a:spcBef>
                <a:spcPts val="0"/>
              </a:spcBef>
              <a:spcAft>
                <a:spcPts val="1600"/>
              </a:spcAft>
              <a:buNone/>
            </a:pPr>
            <a:r>
              <a:rPr lang="en"/>
              <a:t>Separated they live in Bookmarks Grove right at the coast of the Semantics, a large language ocean. A small river named Duden flows by their place and supplies it with the necessary regelialia.</a:t>
            </a:r>
            <a:endParaRPr/>
          </a:p>
        </p:txBody>
      </p:sp>
      <p:sp>
        <p:nvSpPr>
          <p:cNvPr id="237" name="Google Shape;237;p23"/>
          <p:cNvSpPr txBox="1"/>
          <p:nvPr>
            <p:ph idx="7" type="body"/>
          </p:nvPr>
        </p:nvSpPr>
        <p:spPr>
          <a:xfrm>
            <a:off x="6401037" y="4593131"/>
            <a:ext cx="4240200" cy="943800"/>
          </a:xfrm>
          <a:prstGeom prst="rect">
            <a:avLst/>
          </a:prstGeom>
        </p:spPr>
        <p:txBody>
          <a:bodyPr anchorCtr="0" anchor="t" bIns="121900" lIns="121900" spcFirstLastPara="1" rIns="121900" wrap="square" tIns="121900">
            <a:normAutofit lnSpcReduction="20000"/>
          </a:bodyPr>
          <a:lstStyle/>
          <a:p>
            <a:pPr indent="0" lvl="0" marL="0" rtl="0" algn="l">
              <a:spcBef>
                <a:spcPts val="0"/>
              </a:spcBef>
              <a:spcAft>
                <a:spcPts val="1600"/>
              </a:spcAft>
              <a:buNone/>
            </a:pPr>
            <a:r>
              <a:rPr lang="en"/>
              <a:t>Separated they live in Bookmarks Grove right at the coast of the Semantics, a large language ocean. A small river named Duden flows by their place and supplies it with the necessary regelialia.</a:t>
            </a:r>
            <a:endParaRPr/>
          </a:p>
        </p:txBody>
      </p:sp>
      <p:sp>
        <p:nvSpPr>
          <p:cNvPr id="238" name="Google Shape;238;p23"/>
          <p:cNvSpPr txBox="1"/>
          <p:nvPr>
            <p:ph type="title"/>
          </p:nvPr>
        </p:nvSpPr>
        <p:spPr>
          <a:xfrm>
            <a:off x="1845975" y="11316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SzPts val="891"/>
              <a:buNone/>
            </a:pPr>
            <a:r>
              <a:rPr lang="en"/>
              <a:t>Assignments, Assessments &amp; Projects</a:t>
            </a:r>
            <a:endParaRPr/>
          </a:p>
        </p:txBody>
      </p:sp>
      <p:sp>
        <p:nvSpPr>
          <p:cNvPr id="239" name="Google Shape;239;p23">
            <a:hlinkClick action="ppaction://hlinksldjump" r:id="rId3"/>
          </p:cNvPr>
          <p:cNvSpPr txBox="1"/>
          <p:nvPr>
            <p:ph idx="1" type="subTitle"/>
          </p:nvPr>
        </p:nvSpPr>
        <p:spPr>
          <a:xfrm>
            <a:off x="1846063" y="2244976"/>
            <a:ext cx="4240200" cy="5214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Quarter #1</a:t>
            </a:r>
            <a:endParaRPr/>
          </a:p>
        </p:txBody>
      </p:sp>
      <p:sp>
        <p:nvSpPr>
          <p:cNvPr id="240" name="Google Shape;240;p23">
            <a:hlinkClick action="ppaction://hlinksldjump" r:id="rId4"/>
          </p:cNvPr>
          <p:cNvSpPr txBox="1"/>
          <p:nvPr>
            <p:ph idx="3" type="subTitle"/>
          </p:nvPr>
        </p:nvSpPr>
        <p:spPr>
          <a:xfrm>
            <a:off x="6401053" y="2244976"/>
            <a:ext cx="4240200" cy="5214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Quarter #2</a:t>
            </a:r>
            <a:endParaRPr/>
          </a:p>
        </p:txBody>
      </p:sp>
      <p:sp>
        <p:nvSpPr>
          <p:cNvPr id="241" name="Google Shape;241;p23">
            <a:hlinkClick action="ppaction://hlinksldjump" r:id="rId5"/>
          </p:cNvPr>
          <p:cNvSpPr txBox="1"/>
          <p:nvPr>
            <p:ph idx="5" type="subTitle"/>
          </p:nvPr>
        </p:nvSpPr>
        <p:spPr>
          <a:xfrm>
            <a:off x="1845975" y="4037788"/>
            <a:ext cx="4240200" cy="5214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Quarter #3</a:t>
            </a:r>
            <a:endParaRPr/>
          </a:p>
        </p:txBody>
      </p:sp>
      <p:sp>
        <p:nvSpPr>
          <p:cNvPr id="242" name="Google Shape;242;p23">
            <a:hlinkClick action="ppaction://hlinksldjump" r:id="rId6"/>
          </p:cNvPr>
          <p:cNvSpPr txBox="1"/>
          <p:nvPr>
            <p:ph idx="8" type="subTitle"/>
          </p:nvPr>
        </p:nvSpPr>
        <p:spPr>
          <a:xfrm>
            <a:off x="6400980" y="4037788"/>
            <a:ext cx="4240200" cy="521400"/>
          </a:xfrm>
          <a:prstGeom prst="rect">
            <a:avLst/>
          </a:prstGeom>
        </p:spPr>
        <p:txBody>
          <a:bodyPr anchorCtr="0" anchor="ctr" bIns="121900" lIns="121900" spcFirstLastPara="1" rIns="121900" wrap="square" tIns="121900">
            <a:normAutofit/>
          </a:bodyPr>
          <a:lstStyle/>
          <a:p>
            <a:pPr indent="0" lvl="0" marL="0" rtl="0" algn="ctr">
              <a:spcBef>
                <a:spcPts val="0"/>
              </a:spcBef>
              <a:spcAft>
                <a:spcPts val="0"/>
              </a:spcAft>
              <a:buNone/>
            </a:pPr>
            <a:r>
              <a:rPr lang="en"/>
              <a:t>Quarter #4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4"/>
          <p:cNvSpPr txBox="1"/>
          <p:nvPr>
            <p:ph type="title"/>
          </p:nvPr>
        </p:nvSpPr>
        <p:spPr>
          <a:xfrm>
            <a:off x="2253200" y="2451300"/>
            <a:ext cx="7821600" cy="6666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Quarter One</a:t>
            </a:r>
            <a:endParaRPr/>
          </a:p>
        </p:txBody>
      </p:sp>
      <p:sp>
        <p:nvSpPr>
          <p:cNvPr id="248" name="Google Shape;248;p24"/>
          <p:cNvSpPr txBox="1"/>
          <p:nvPr>
            <p:ph idx="1" type="body"/>
          </p:nvPr>
        </p:nvSpPr>
        <p:spPr>
          <a:xfrm>
            <a:off x="2253200" y="3310151"/>
            <a:ext cx="7821600" cy="1449300"/>
          </a:xfrm>
          <a:prstGeom prst="rect">
            <a:avLst/>
          </a:prstGeom>
        </p:spPr>
        <p:txBody>
          <a:bodyPr anchorCtr="0" anchor="t" bIns="121900" lIns="121900" spcFirstLastPara="1" rIns="121900" wrap="square" tIns="121900">
            <a:normAutofit/>
          </a:bodyPr>
          <a:lstStyle/>
          <a:p>
            <a:pPr indent="0" lvl="0" marL="0" rtl="0" algn="ctr">
              <a:spcBef>
                <a:spcPts val="0"/>
              </a:spcBef>
              <a:spcAft>
                <a:spcPts val="1600"/>
              </a:spcAft>
              <a:buNone/>
            </a:pPr>
            <a:r>
              <a:rPr lang="en"/>
              <a:t>Far far away, behind the word mountains, far from the countries Vokalia and Consonantia, there live the blind texts. Separated they live in Bookmarks Grove right at the coast of the Semantics, a large language ocean.</a:t>
            </a:r>
            <a:endParaRPr/>
          </a:p>
        </p:txBody>
      </p:sp>
      <p:sp>
        <p:nvSpPr>
          <p:cNvPr id="249" name="Google Shape;249;p24"/>
          <p:cNvSpPr txBox="1"/>
          <p:nvPr>
            <p:ph idx="2" type="subTitle"/>
          </p:nvPr>
        </p:nvSpPr>
        <p:spPr>
          <a:xfrm>
            <a:off x="1865525" y="1487125"/>
            <a:ext cx="1510800" cy="879900"/>
          </a:xfrm>
          <a:prstGeom prst="rect">
            <a:avLst/>
          </a:prstGeom>
        </p:spPr>
        <p:txBody>
          <a:bodyPr anchorCtr="0" anchor="t" bIns="121900" lIns="121900" spcFirstLastPara="1" rIns="121900" wrap="square" tIns="121900">
            <a:noAutofit/>
          </a:bodyPr>
          <a:lstStyle/>
          <a:p>
            <a:pPr indent="0" lvl="0" marL="0" rtl="0" algn="ctr">
              <a:spcBef>
                <a:spcPts val="0"/>
              </a:spcBef>
              <a:spcAft>
                <a:spcPts val="1600"/>
              </a:spcAft>
              <a:buNone/>
            </a:pPr>
            <a:r>
              <a:rPr lang="en"/>
              <a:t>#1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25"/>
          <p:cNvSpPr txBox="1"/>
          <p:nvPr>
            <p:ph type="title"/>
          </p:nvPr>
        </p:nvSpPr>
        <p:spPr>
          <a:xfrm>
            <a:off x="1845975" y="1055450"/>
            <a:ext cx="8795400" cy="6783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graphicFrame>
        <p:nvGraphicFramePr>
          <p:cNvPr id="255" name="Google Shape;255;p25"/>
          <p:cNvGraphicFramePr/>
          <p:nvPr/>
        </p:nvGraphicFramePr>
        <p:xfrm>
          <a:off x="1949738" y="2190700"/>
          <a:ext cx="3000000" cy="3000000"/>
        </p:xfrm>
        <a:graphic>
          <a:graphicData uri="http://schemas.openxmlformats.org/drawingml/2006/table">
            <a:tbl>
              <a:tblPr>
                <a:noFill/>
                <a:tableStyleId>{2E9A4965-0337-41FA-B644-819EC2A34EA0}</a:tableStyleId>
              </a:tblPr>
              <a:tblGrid>
                <a:gridCol w="1717575"/>
                <a:gridCol w="1717575"/>
                <a:gridCol w="1717575"/>
                <a:gridCol w="1717575"/>
                <a:gridCol w="1717575"/>
              </a:tblGrid>
              <a:tr h="461350">
                <a:tc>
                  <a:txBody>
                    <a:bodyPr/>
                    <a:lstStyle/>
                    <a:p>
                      <a:pPr indent="0" lvl="0" marL="0" rtl="0" algn="ctr">
                        <a:spcBef>
                          <a:spcPts val="0"/>
                        </a:spcBef>
                        <a:spcAft>
                          <a:spcPts val="0"/>
                        </a:spcAft>
                        <a:buNone/>
                      </a:pPr>
                      <a:r>
                        <a:rPr lang="en" sz="1600">
                          <a:latin typeface="Poppins Medium"/>
                          <a:ea typeface="Poppins Medium"/>
                          <a:cs typeface="Poppins Medium"/>
                          <a:sym typeface="Poppins Medium"/>
                        </a:rPr>
                        <a:t>Title One</a:t>
                      </a:r>
                      <a:endParaRPr sz="1600">
                        <a:latin typeface="Poppins Medium"/>
                        <a:ea typeface="Poppins Medium"/>
                        <a:cs typeface="Poppins Medium"/>
                        <a:sym typeface="Poppins Medium"/>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accent2"/>
                    </a:solidFill>
                  </a:tcPr>
                </a:tc>
                <a:tc>
                  <a:txBody>
                    <a:bodyPr/>
                    <a:lstStyle/>
                    <a:p>
                      <a:pPr indent="0" lvl="0" marL="0" rtl="0" algn="ctr">
                        <a:spcBef>
                          <a:spcPts val="0"/>
                        </a:spcBef>
                        <a:spcAft>
                          <a:spcPts val="0"/>
                        </a:spcAft>
                        <a:buNone/>
                      </a:pPr>
                      <a:r>
                        <a:rPr lang="en" sz="1600">
                          <a:latin typeface="Poppins Medium"/>
                          <a:ea typeface="Poppins Medium"/>
                          <a:cs typeface="Poppins Medium"/>
                          <a:sym typeface="Poppins Medium"/>
                        </a:rPr>
                        <a:t>Title Two</a:t>
                      </a:r>
                      <a:endParaRPr sz="1600">
                        <a:latin typeface="Poppins Medium"/>
                        <a:ea typeface="Poppins Medium"/>
                        <a:cs typeface="Poppins Medium"/>
                        <a:sym typeface="Poppins Medium"/>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accent3"/>
                    </a:solidFill>
                  </a:tcPr>
                </a:tc>
                <a:tc>
                  <a:txBody>
                    <a:bodyPr/>
                    <a:lstStyle/>
                    <a:p>
                      <a:pPr indent="0" lvl="0" marL="0" rtl="0" algn="ctr">
                        <a:spcBef>
                          <a:spcPts val="0"/>
                        </a:spcBef>
                        <a:spcAft>
                          <a:spcPts val="0"/>
                        </a:spcAft>
                        <a:buNone/>
                      </a:pPr>
                      <a:r>
                        <a:rPr lang="en" sz="1600">
                          <a:latin typeface="Poppins Medium"/>
                          <a:ea typeface="Poppins Medium"/>
                          <a:cs typeface="Poppins Medium"/>
                          <a:sym typeface="Poppins Medium"/>
                        </a:rPr>
                        <a:t>Title Three</a:t>
                      </a:r>
                      <a:endParaRPr sz="1600">
                        <a:latin typeface="Poppins Medium"/>
                        <a:ea typeface="Poppins Medium"/>
                        <a:cs typeface="Poppins Medium"/>
                        <a:sym typeface="Poppins Medium"/>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accent4"/>
                    </a:solidFill>
                  </a:tcPr>
                </a:tc>
                <a:tc>
                  <a:txBody>
                    <a:bodyPr/>
                    <a:lstStyle/>
                    <a:p>
                      <a:pPr indent="0" lvl="0" marL="0" rtl="0" algn="ctr">
                        <a:spcBef>
                          <a:spcPts val="0"/>
                        </a:spcBef>
                        <a:spcAft>
                          <a:spcPts val="0"/>
                        </a:spcAft>
                        <a:buNone/>
                      </a:pPr>
                      <a:r>
                        <a:rPr lang="en" sz="1600">
                          <a:latin typeface="Poppins Medium"/>
                          <a:ea typeface="Poppins Medium"/>
                          <a:cs typeface="Poppins Medium"/>
                          <a:sym typeface="Poppins Medium"/>
                        </a:rPr>
                        <a:t>Title Four</a:t>
                      </a:r>
                      <a:endParaRPr sz="1600">
                        <a:latin typeface="Poppins Medium"/>
                        <a:ea typeface="Poppins Medium"/>
                        <a:cs typeface="Poppins Medium"/>
                        <a:sym typeface="Poppins Medium"/>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accent6"/>
                    </a:solidFill>
                  </a:tcPr>
                </a:tc>
                <a:tc>
                  <a:txBody>
                    <a:bodyPr/>
                    <a:lstStyle/>
                    <a:p>
                      <a:pPr indent="0" lvl="0" marL="0" rtl="0" algn="ctr">
                        <a:spcBef>
                          <a:spcPts val="0"/>
                        </a:spcBef>
                        <a:spcAft>
                          <a:spcPts val="0"/>
                        </a:spcAft>
                        <a:buNone/>
                      </a:pPr>
                      <a:r>
                        <a:rPr lang="en" sz="1600">
                          <a:latin typeface="Poppins Medium"/>
                          <a:ea typeface="Poppins Medium"/>
                          <a:cs typeface="Poppins Medium"/>
                          <a:sym typeface="Poppins Medium"/>
                        </a:rPr>
                        <a:t>Title Five</a:t>
                      </a:r>
                      <a:endParaRPr sz="1600">
                        <a:latin typeface="Poppins Medium"/>
                        <a:ea typeface="Poppins Medium"/>
                        <a:cs typeface="Poppins Medium"/>
                        <a:sym typeface="Poppins Medium"/>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accent5"/>
                    </a:solidFill>
                  </a:tcPr>
                </a:tc>
              </a:tr>
              <a:tr h="443650">
                <a:tc>
                  <a:txBody>
                    <a:bodyPr/>
                    <a:lstStyle/>
                    <a:p>
                      <a:pPr indent="0" lvl="0" marL="0" rtl="0" algn="l">
                        <a:spcBef>
                          <a:spcPts val="0"/>
                        </a:spcBef>
                        <a:spcAft>
                          <a:spcPts val="0"/>
                        </a:spcAft>
                        <a:buNone/>
                      </a:pPr>
                      <a:r>
                        <a:rPr lang="en" sz="1300">
                          <a:latin typeface="Poppins Light"/>
                          <a:ea typeface="Poppins Light"/>
                          <a:cs typeface="Poppins Light"/>
                          <a:sym typeface="Poppins Light"/>
                        </a:rPr>
                        <a:t>Far, Far</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Away</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behind</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The word</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Mountains</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443650">
                <a:tc>
                  <a:txBody>
                    <a:bodyPr/>
                    <a:lstStyle/>
                    <a:p>
                      <a:pPr indent="0" lvl="0" marL="0" rtl="0" algn="l">
                        <a:spcBef>
                          <a:spcPts val="0"/>
                        </a:spcBef>
                        <a:spcAft>
                          <a:spcPts val="0"/>
                        </a:spcAft>
                        <a:buNone/>
                      </a:pPr>
                      <a:r>
                        <a:rPr lang="en" sz="1300">
                          <a:latin typeface="Poppins Light"/>
                          <a:ea typeface="Poppins Light"/>
                          <a:cs typeface="Poppins Light"/>
                          <a:sym typeface="Poppins Light"/>
                        </a:rPr>
                        <a:t>Far from</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The countries of</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Vokalia and</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Consonantia</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There live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443650">
                <a:tc>
                  <a:txBody>
                    <a:bodyPr/>
                    <a:lstStyle/>
                    <a:p>
                      <a:pPr indent="0" lvl="0" marL="0" rtl="0" algn="l">
                        <a:spcBef>
                          <a:spcPts val="0"/>
                        </a:spcBef>
                        <a:spcAft>
                          <a:spcPts val="0"/>
                        </a:spcAft>
                        <a:buNone/>
                      </a:pPr>
                      <a:r>
                        <a:rPr lang="en" sz="1300">
                          <a:latin typeface="Poppins Light"/>
                          <a:ea typeface="Poppins Light"/>
                          <a:cs typeface="Poppins Light"/>
                          <a:sym typeface="Poppins Light"/>
                        </a:rPr>
                        <a:t>The blank texts</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Separated they</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Live in</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Bookmarks Grove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Right at the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443650">
                <a:tc>
                  <a:txBody>
                    <a:bodyPr/>
                    <a:lstStyle/>
                    <a:p>
                      <a:pPr indent="0" lvl="0" marL="0" rtl="0" algn="l">
                        <a:spcBef>
                          <a:spcPts val="0"/>
                        </a:spcBef>
                        <a:spcAft>
                          <a:spcPts val="0"/>
                        </a:spcAft>
                        <a:buNone/>
                      </a:pPr>
                      <a:r>
                        <a:rPr lang="en" sz="1300">
                          <a:latin typeface="Poppins Light"/>
                          <a:ea typeface="Poppins Light"/>
                          <a:cs typeface="Poppins Light"/>
                          <a:sym typeface="Poppins Light"/>
                        </a:rPr>
                        <a:t>Coast of the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Semantics</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A large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Language Ocean</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A small</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443650">
                <a:tc>
                  <a:txBody>
                    <a:bodyPr/>
                    <a:lstStyle/>
                    <a:p>
                      <a:pPr indent="0" lvl="0" marL="0" rtl="0" algn="l">
                        <a:spcBef>
                          <a:spcPts val="0"/>
                        </a:spcBef>
                        <a:spcAft>
                          <a:spcPts val="0"/>
                        </a:spcAft>
                        <a:buNone/>
                      </a:pPr>
                      <a:r>
                        <a:rPr lang="en" sz="1300">
                          <a:latin typeface="Poppins Light"/>
                          <a:ea typeface="Poppins Light"/>
                          <a:cs typeface="Poppins Light"/>
                          <a:sym typeface="Poppins Light"/>
                        </a:rPr>
                        <a:t>River named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Duden flows</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By their place</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And supplies</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300">
                          <a:latin typeface="Poppins Light"/>
                          <a:ea typeface="Poppins Light"/>
                          <a:cs typeface="Poppins Light"/>
                          <a:sym typeface="Poppins Light"/>
                        </a:rPr>
                        <a:t>It with</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443650">
                <a:tc>
                  <a:txBody>
                    <a:bodyPr/>
                    <a:lstStyle/>
                    <a:p>
                      <a:pPr indent="0" lvl="0" marL="0" rtl="0" algn="l">
                        <a:spcBef>
                          <a:spcPts val="0"/>
                        </a:spcBef>
                        <a:spcAft>
                          <a:spcPts val="0"/>
                        </a:spcAft>
                        <a:buNone/>
                      </a:pPr>
                      <a:r>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t/>
                      </a:r>
                      <a:endParaRPr sz="1300">
                        <a:latin typeface="Poppins Light"/>
                        <a:ea typeface="Poppins Light"/>
                        <a:cs typeface="Poppins Light"/>
                        <a:sym typeface="Poppins Light"/>
                      </a:endParaRPr>
                    </a:p>
                  </a:txBody>
                  <a:tcPr marT="91425" marB="91425"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lidesMania Template">
  <a:themeElements>
    <a:clrScheme name="Simple Light">
      <a:dk1>
        <a:srgbClr val="747C5B"/>
      </a:dk1>
      <a:lt1>
        <a:srgbClr val="FAEDCD"/>
      </a:lt1>
      <a:dk2>
        <a:srgbClr val="887158"/>
      </a:dk2>
      <a:lt2>
        <a:srgbClr val="5A4E41"/>
      </a:lt2>
      <a:accent1>
        <a:srgbClr val="D4A373"/>
      </a:accent1>
      <a:accent2>
        <a:srgbClr val="CCD5AE"/>
      </a:accent2>
      <a:accent3>
        <a:srgbClr val="D8AB80"/>
      </a:accent3>
      <a:accent4>
        <a:srgbClr val="DBE1BC"/>
      </a:accent4>
      <a:accent5>
        <a:srgbClr val="E9EDC9"/>
      </a:accent5>
      <a:accent6>
        <a:srgbClr val="E7C8A0"/>
      </a:accent6>
      <a:hlink>
        <a:srgbClr val="D4A37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