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FC0D0D6-5032-45AC-BBBA-97003FE698F5}">
  <a:tblStyle styleId="{6FC0D0D6-5032-45AC-BBBA-97003FE698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get more birds to visit a bird feeder?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{6FC0D0D6-5032-45AC-BBBA-97003FE698F5}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binoculares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herramienta que se usa para poder ver objetos lejanos más de cerca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diseñar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hacer un plan sobre cómo crear o hacer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ingeniero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persona que utiliza la ciencia para diseñar soluciones a ciertos problemas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prototipo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primera versión de algo que por lo regular se usa para encontrar maneras de mejorarlo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especie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tipo específico de seres vivos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get more birds to visit a bird feeder?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