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</p:sldMasterIdLst>
  <p:notesMasterIdLst>
    <p:notesMasterId r:id="rId69"/>
  </p:notesMasterIdLst>
  <p:sldIdLst>
    <p:sldId id="2134808265" r:id="rId4"/>
    <p:sldId id="2134808281" r:id="rId5"/>
    <p:sldId id="2134808266" r:id="rId6"/>
    <p:sldId id="2134808267" r:id="rId7"/>
    <p:sldId id="2134808443" r:id="rId8"/>
    <p:sldId id="2134808284" r:id="rId9"/>
    <p:sldId id="2134808438" r:id="rId10"/>
    <p:sldId id="2134808268" r:id="rId11"/>
    <p:sldId id="2134806282" r:id="rId12"/>
    <p:sldId id="2147482382" r:id="rId13"/>
    <p:sldId id="2134808271" r:id="rId14"/>
    <p:sldId id="2147482403" r:id="rId15"/>
    <p:sldId id="2134808273" r:id="rId16"/>
    <p:sldId id="2134808929" r:id="rId17"/>
    <p:sldId id="2147482404" r:id="rId18"/>
    <p:sldId id="2134808870" r:id="rId19"/>
    <p:sldId id="2134808951" r:id="rId20"/>
    <p:sldId id="2134808846" r:id="rId21"/>
    <p:sldId id="2134808882" r:id="rId22"/>
    <p:sldId id="2147482363" r:id="rId23"/>
    <p:sldId id="2147482353" r:id="rId24"/>
    <p:sldId id="2147482381" r:id="rId25"/>
    <p:sldId id="2134808949" r:id="rId26"/>
    <p:sldId id="2134806216" r:id="rId27"/>
    <p:sldId id="2147482373" r:id="rId28"/>
    <p:sldId id="2147482374" r:id="rId29"/>
    <p:sldId id="2134808248" r:id="rId30"/>
    <p:sldId id="2147482405" r:id="rId31"/>
    <p:sldId id="2134808872" r:id="rId32"/>
    <p:sldId id="2134808631" r:id="rId33"/>
    <p:sldId id="2134808635" r:id="rId34"/>
    <p:sldId id="2134808873" r:id="rId35"/>
    <p:sldId id="2134807357" r:id="rId36"/>
    <p:sldId id="2134808857" r:id="rId37"/>
    <p:sldId id="2134808858" r:id="rId38"/>
    <p:sldId id="2134806998" r:id="rId39"/>
    <p:sldId id="2134806999" r:id="rId40"/>
    <p:sldId id="2134808859" r:id="rId41"/>
    <p:sldId id="2134807003" r:id="rId42"/>
    <p:sldId id="2147482387" r:id="rId43"/>
    <p:sldId id="2147482388" r:id="rId44"/>
    <p:sldId id="2134807011" r:id="rId45"/>
    <p:sldId id="2134808293" r:id="rId46"/>
    <p:sldId id="2134808294" r:id="rId47"/>
    <p:sldId id="2147482399" r:id="rId48"/>
    <p:sldId id="2147482400" r:id="rId49"/>
    <p:sldId id="2147482401" r:id="rId50"/>
    <p:sldId id="2147482402" r:id="rId51"/>
    <p:sldId id="2134808292" r:id="rId52"/>
    <p:sldId id="2147482390" r:id="rId53"/>
    <p:sldId id="2147482393" r:id="rId54"/>
    <p:sldId id="2134805537" r:id="rId55"/>
    <p:sldId id="2147482348" r:id="rId56"/>
    <p:sldId id="2134808467" r:id="rId57"/>
    <p:sldId id="2134806115" r:id="rId58"/>
    <p:sldId id="2134808299" r:id="rId59"/>
    <p:sldId id="2134807367" r:id="rId60"/>
    <p:sldId id="2134807368" r:id="rId61"/>
    <p:sldId id="2134807369" r:id="rId62"/>
    <p:sldId id="2134807370" r:id="rId63"/>
    <p:sldId id="2134808928" r:id="rId64"/>
    <p:sldId id="2134807372" r:id="rId65"/>
    <p:sldId id="2134808805" r:id="rId66"/>
    <p:sldId id="2134808775" r:id="rId67"/>
    <p:sldId id="2134808474" r:id="rId68"/>
  </p:sldIdLst>
  <p:sldSz cx="13716000" cy="10287000"/>
  <p:notesSz cx="6858000" cy="9144000"/>
  <p:embeddedFontLst>
    <p:embeddedFont>
      <p:font typeface="Cambria" panose="02040503050406030204" pitchFamily="18" charset="0"/>
      <p:regular r:id="rId70"/>
      <p:bold r:id="rId71"/>
      <p:italic r:id="rId72"/>
      <p:boldItalic r:id="rId73"/>
    </p:embeddedFont>
    <p:embeddedFont>
      <p:font typeface="Carelia" panose="020B0604020202020204" charset="0"/>
      <p:regular r:id="rId74"/>
    </p:embeddedFont>
    <p:embeddedFont>
      <p:font typeface="Dosis" pitchFamily="2" charset="0"/>
      <p:regular r:id="rId75"/>
      <p:bold r:id="rId76"/>
    </p:embeddedFont>
    <p:embeddedFont>
      <p:font typeface="Dosis Bold" charset="0"/>
      <p:regular r:id="rId77"/>
      <p:bold r:id="rId78"/>
    </p:embeddedFont>
    <p:embeddedFont>
      <p:font typeface="Dosis Medium" pitchFamily="2" charset="0"/>
      <p:regular r:id="rId79"/>
    </p:embeddedFont>
    <p:embeddedFont>
      <p:font typeface="KG Primary Penmanship 2" panose="020B0604020202020204" charset="0"/>
      <p:regular r:id="rId80"/>
    </p:embeddedFont>
    <p:embeddedFont>
      <p:font typeface="KG Primary Penmanship Alt" panose="020B0604020202020204" charset="0"/>
      <p:regular r:id="rId81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01"/>
    <a:srgbClr val="67803F"/>
    <a:srgbClr val="F2F2F2"/>
    <a:srgbClr val="7F7F7F"/>
    <a:srgbClr val="106584"/>
    <a:srgbClr val="FDEADA"/>
    <a:srgbClr val="FFFFFF"/>
    <a:srgbClr val="F7F1BD"/>
    <a:srgbClr val="106585"/>
    <a:srgbClr val="426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238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7.fntdata"/><Relationship Id="rId7" Type="http://schemas.openxmlformats.org/officeDocument/2006/relationships/slide" Target="slides/slide4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26/07/2025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6.sv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4.svg"/><Relationship Id="rId10" Type="http://schemas.openxmlformats.org/officeDocument/2006/relationships/tags" Target="../tags/tag10.xml"/><Relationship Id="rId19" Type="http://schemas.openxmlformats.org/officeDocument/2006/relationships/image" Target="../media/image8.sv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2.xml"/><Relationship Id="rId7" Type="http://schemas.openxmlformats.org/officeDocument/2006/relationships/image" Target="../media/image2.jpe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104.xml"/><Relationship Id="rId10" Type="http://schemas.openxmlformats.org/officeDocument/2006/relationships/image" Target="../media/image5.png"/><Relationship Id="rId4" Type="http://schemas.openxmlformats.org/officeDocument/2006/relationships/tags" Target="../tags/tag103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7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../media/image33.png"/><Relationship Id="rId5" Type="http://schemas.openxmlformats.org/officeDocument/2006/relationships/tags" Target="../tags/tag109.xml"/><Relationship Id="rId10" Type="http://schemas.openxmlformats.org/officeDocument/2006/relationships/image" Target="../media/image13.svg"/><Relationship Id="rId4" Type="http://schemas.openxmlformats.org/officeDocument/2006/relationships/tags" Target="../tags/tag108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image" Target="../media/image26.svg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12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2.jpeg"/><Relationship Id="rId5" Type="http://schemas.openxmlformats.org/officeDocument/2006/relationships/tags" Target="../tags/tag115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4.xml"/><Relationship Id="rId9" Type="http://schemas.openxmlformats.org/officeDocument/2006/relationships/tags" Target="../tags/tag1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2.xml"/><Relationship Id="rId7" Type="http://schemas.openxmlformats.org/officeDocument/2006/relationships/image" Target="../media/image2.jpe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4.xml"/><Relationship Id="rId10" Type="http://schemas.openxmlformats.org/officeDocument/2006/relationships/image" Target="../media/image5.png"/><Relationship Id="rId4" Type="http://schemas.openxmlformats.org/officeDocument/2006/relationships/tags" Target="../tags/tag123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7.xml"/><Relationship Id="rId18" Type="http://schemas.openxmlformats.org/officeDocument/2006/relationships/tags" Target="../tags/tag142.xml"/><Relationship Id="rId26" Type="http://schemas.openxmlformats.org/officeDocument/2006/relationships/tags" Target="../tags/tag150.xml"/><Relationship Id="rId3" Type="http://schemas.openxmlformats.org/officeDocument/2006/relationships/tags" Target="../tags/tag127.xml"/><Relationship Id="rId21" Type="http://schemas.openxmlformats.org/officeDocument/2006/relationships/tags" Target="../tags/tag145.xml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tags" Target="../tags/tag141.xml"/><Relationship Id="rId25" Type="http://schemas.openxmlformats.org/officeDocument/2006/relationships/tags" Target="../tags/tag149.xml"/><Relationship Id="rId33" Type="http://schemas.openxmlformats.org/officeDocument/2006/relationships/image" Target="../media/image13.svg"/><Relationship Id="rId2" Type="http://schemas.openxmlformats.org/officeDocument/2006/relationships/tags" Target="../tags/tag126.xml"/><Relationship Id="rId16" Type="http://schemas.openxmlformats.org/officeDocument/2006/relationships/tags" Target="../tags/tag140.xml"/><Relationship Id="rId20" Type="http://schemas.openxmlformats.org/officeDocument/2006/relationships/tags" Target="../tags/tag144.xml"/><Relationship Id="rId29" Type="http://schemas.openxmlformats.org/officeDocument/2006/relationships/tags" Target="../tags/tag153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tags" Target="../tags/tag148.xml"/><Relationship Id="rId32" Type="http://schemas.openxmlformats.org/officeDocument/2006/relationships/image" Target="../media/image12.png"/><Relationship Id="rId5" Type="http://schemas.openxmlformats.org/officeDocument/2006/relationships/tags" Target="../tags/tag129.xml"/><Relationship Id="rId15" Type="http://schemas.openxmlformats.org/officeDocument/2006/relationships/tags" Target="../tags/tag139.xml"/><Relationship Id="rId23" Type="http://schemas.openxmlformats.org/officeDocument/2006/relationships/tags" Target="../tags/tag147.xml"/><Relationship Id="rId28" Type="http://schemas.openxmlformats.org/officeDocument/2006/relationships/tags" Target="../tags/tag152.xml"/><Relationship Id="rId10" Type="http://schemas.openxmlformats.org/officeDocument/2006/relationships/tags" Target="../tags/tag134.xml"/><Relationship Id="rId19" Type="http://schemas.openxmlformats.org/officeDocument/2006/relationships/tags" Target="../tags/tag143.xml"/><Relationship Id="rId31" Type="http://schemas.openxmlformats.org/officeDocument/2006/relationships/image" Target="../media/image2.jpe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tags" Target="../tags/tag138.xml"/><Relationship Id="rId22" Type="http://schemas.openxmlformats.org/officeDocument/2006/relationships/tags" Target="../tags/tag146.xml"/><Relationship Id="rId27" Type="http://schemas.openxmlformats.org/officeDocument/2006/relationships/tags" Target="../tags/tag151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6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5.png"/><Relationship Id="rId5" Type="http://schemas.openxmlformats.org/officeDocument/2006/relationships/tags" Target="../tags/tag158.xml"/><Relationship Id="rId10" Type="http://schemas.openxmlformats.org/officeDocument/2006/relationships/image" Target="../media/image34.png"/><Relationship Id="rId4" Type="http://schemas.openxmlformats.org/officeDocument/2006/relationships/tags" Target="../tags/tag157.xml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1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image" Target="../media/image5.png"/><Relationship Id="rId5" Type="http://schemas.openxmlformats.org/officeDocument/2006/relationships/tags" Target="../tags/tag163.xml"/><Relationship Id="rId10" Type="http://schemas.openxmlformats.org/officeDocument/2006/relationships/image" Target="../media/image4.svg"/><Relationship Id="rId4" Type="http://schemas.openxmlformats.org/officeDocument/2006/relationships/tags" Target="../tags/tag16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image" Target="../media/image2.jpeg"/><Relationship Id="rId18" Type="http://schemas.openxmlformats.org/officeDocument/2006/relationships/image" Target="../media/image39.png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8.svg"/><Relationship Id="rId2" Type="http://schemas.openxmlformats.org/officeDocument/2006/relationships/tags" Target="../tags/tag166.xml"/><Relationship Id="rId16" Type="http://schemas.openxmlformats.org/officeDocument/2006/relationships/image" Target="../media/image37.png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tags" Target="../tags/tag175.xml"/><Relationship Id="rId5" Type="http://schemas.openxmlformats.org/officeDocument/2006/relationships/tags" Target="../tags/tag169.xml"/><Relationship Id="rId15" Type="http://schemas.openxmlformats.org/officeDocument/2006/relationships/image" Target="../media/image26.svg"/><Relationship Id="rId10" Type="http://schemas.openxmlformats.org/officeDocument/2006/relationships/tags" Target="../tags/tag174.xml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image" Target="../media/image40.png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12" Type="http://schemas.openxmlformats.org/officeDocument/2006/relationships/image" Target="../media/image16.sv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15.png"/><Relationship Id="rId5" Type="http://schemas.openxmlformats.org/officeDocument/2006/relationships/tags" Target="../tags/tag18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9.xml"/><Relationship Id="rId9" Type="http://schemas.openxmlformats.org/officeDocument/2006/relationships/tags" Target="../tags/tag18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87.xml"/><Relationship Id="rId7" Type="http://schemas.openxmlformats.org/officeDocument/2006/relationships/image" Target="../media/image16.sv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5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4.svg"/><Relationship Id="rId2" Type="http://schemas.openxmlformats.org/officeDocument/2006/relationships/tags" Target="../tags/tag13.xml"/><Relationship Id="rId16" Type="http://schemas.openxmlformats.org/officeDocument/2006/relationships/image" Target="../media/image11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3.png"/><Relationship Id="rId5" Type="http://schemas.openxmlformats.org/officeDocument/2006/relationships/tags" Target="../tags/tag16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91.xml"/><Relationship Id="rId7" Type="http://schemas.openxmlformats.org/officeDocument/2006/relationships/image" Target="../media/image16.svg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95.xml"/><Relationship Id="rId7" Type="http://schemas.openxmlformats.org/officeDocument/2006/relationships/image" Target="../media/image15.pn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5" Type="http://schemas.openxmlformats.org/officeDocument/2006/relationships/tags" Target="../tags/tag197.xml"/><Relationship Id="rId10" Type="http://schemas.openxmlformats.org/officeDocument/2006/relationships/image" Target="../media/image41.png"/><Relationship Id="rId4" Type="http://schemas.openxmlformats.org/officeDocument/2006/relationships/tags" Target="../tags/tag196.xml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2.png"/><Relationship Id="rId3" Type="http://schemas.openxmlformats.org/officeDocument/2006/relationships/tags" Target="../tags/tag200.xml"/><Relationship Id="rId7" Type="http://schemas.openxmlformats.org/officeDocument/2006/relationships/tags" Target="../tags/tag204.xml"/><Relationship Id="rId12" Type="http://schemas.openxmlformats.org/officeDocument/2006/relationships/image" Target="../media/image41.png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image" Target="../media/image20.png"/><Relationship Id="rId5" Type="http://schemas.openxmlformats.org/officeDocument/2006/relationships/tags" Target="../tags/tag202.xml"/><Relationship Id="rId10" Type="http://schemas.openxmlformats.org/officeDocument/2006/relationships/image" Target="../media/image16.svg"/><Relationship Id="rId4" Type="http://schemas.openxmlformats.org/officeDocument/2006/relationships/tags" Target="../tags/tag201.xml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0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11" Type="http://schemas.openxmlformats.org/officeDocument/2006/relationships/image" Target="../media/image5.png"/><Relationship Id="rId5" Type="http://schemas.openxmlformats.org/officeDocument/2006/relationships/tags" Target="../tags/tag209.xml"/><Relationship Id="rId10" Type="http://schemas.openxmlformats.org/officeDocument/2006/relationships/image" Target="../media/image4.svg"/><Relationship Id="rId4" Type="http://schemas.openxmlformats.org/officeDocument/2006/relationships/tags" Target="../tags/tag208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8.svg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tags" Target="../tags/tag222.xml"/><Relationship Id="rId17" Type="http://schemas.openxmlformats.org/officeDocument/2006/relationships/image" Target="../media/image37.png"/><Relationship Id="rId2" Type="http://schemas.openxmlformats.org/officeDocument/2006/relationships/tags" Target="../tags/tag212.xml"/><Relationship Id="rId16" Type="http://schemas.openxmlformats.org/officeDocument/2006/relationships/image" Target="../media/image26.svg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tags" Target="../tags/tag221.xml"/><Relationship Id="rId5" Type="http://schemas.openxmlformats.org/officeDocument/2006/relationships/tags" Target="../tags/tag215.xml"/><Relationship Id="rId15" Type="http://schemas.openxmlformats.org/officeDocument/2006/relationships/image" Target="../media/image12.png"/><Relationship Id="rId10" Type="http://schemas.openxmlformats.org/officeDocument/2006/relationships/tags" Target="../tags/tag220.xml"/><Relationship Id="rId19" Type="http://schemas.openxmlformats.org/officeDocument/2006/relationships/image" Target="../media/image39.png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13" Type="http://schemas.openxmlformats.org/officeDocument/2006/relationships/image" Target="../media/image15.png"/><Relationship Id="rId3" Type="http://schemas.openxmlformats.org/officeDocument/2006/relationships/tags" Target="../tags/tag225.xml"/><Relationship Id="rId7" Type="http://schemas.openxmlformats.org/officeDocument/2006/relationships/tags" Target="../tags/tag229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5.png"/><Relationship Id="rId2" Type="http://schemas.openxmlformats.org/officeDocument/2006/relationships/tags" Target="../tags/tag224.xml"/><Relationship Id="rId16" Type="http://schemas.openxmlformats.org/officeDocument/2006/relationships/image" Target="../media/image44.PNG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tags" Target="../tags/tag233.xml"/><Relationship Id="rId5" Type="http://schemas.openxmlformats.org/officeDocument/2006/relationships/tags" Target="../tags/tag227.xml"/><Relationship Id="rId15" Type="http://schemas.openxmlformats.org/officeDocument/2006/relationships/image" Target="../media/image43.png"/><Relationship Id="rId10" Type="http://schemas.openxmlformats.org/officeDocument/2006/relationships/tags" Target="../tags/tag232.xml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13" Type="http://schemas.openxmlformats.org/officeDocument/2006/relationships/image" Target="../media/image46.png"/><Relationship Id="rId3" Type="http://schemas.openxmlformats.org/officeDocument/2006/relationships/tags" Target="../tags/tag236.xml"/><Relationship Id="rId7" Type="http://schemas.openxmlformats.org/officeDocument/2006/relationships/audio" Target="../media/media1.wav"/><Relationship Id="rId12" Type="http://schemas.openxmlformats.org/officeDocument/2006/relationships/image" Target="../media/image45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microsoft.com/office/2007/relationships/media" Target="../media/media1.wav"/><Relationship Id="rId11" Type="http://schemas.openxmlformats.org/officeDocument/2006/relationships/image" Target="../media/image44.PNG"/><Relationship Id="rId5" Type="http://schemas.openxmlformats.org/officeDocument/2006/relationships/tags" Target="../tags/tag238.xml"/><Relationship Id="rId10" Type="http://schemas.openxmlformats.org/officeDocument/2006/relationships/image" Target="../media/image43.png"/><Relationship Id="rId4" Type="http://schemas.openxmlformats.org/officeDocument/2006/relationships/tags" Target="../tags/tag237.xml"/><Relationship Id="rId9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47.xml"/><Relationship Id="rId13" Type="http://schemas.openxmlformats.org/officeDocument/2006/relationships/image" Target="../media/image16.svg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12" Type="http://schemas.openxmlformats.org/officeDocument/2006/relationships/image" Target="../media/image15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44.xml"/><Relationship Id="rId10" Type="http://schemas.openxmlformats.org/officeDocument/2006/relationships/tags" Target="../tags/tag249.xml"/><Relationship Id="rId4" Type="http://schemas.openxmlformats.org/officeDocument/2006/relationships/tags" Target="../tags/tag243.xml"/><Relationship Id="rId9" Type="http://schemas.openxmlformats.org/officeDocument/2006/relationships/tags" Target="../tags/tag248.xml"/><Relationship Id="rId1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55.xml"/><Relationship Id="rId13" Type="http://schemas.openxmlformats.org/officeDocument/2006/relationships/image" Target="../media/image46.png"/><Relationship Id="rId3" Type="http://schemas.openxmlformats.org/officeDocument/2006/relationships/tags" Target="../tags/tag252.xml"/><Relationship Id="rId7" Type="http://schemas.openxmlformats.org/officeDocument/2006/relationships/audio" Target="../media/media1.wav"/><Relationship Id="rId12" Type="http://schemas.openxmlformats.org/officeDocument/2006/relationships/image" Target="../media/image45.pn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microsoft.com/office/2007/relationships/media" Target="../media/media1.wav"/><Relationship Id="rId11" Type="http://schemas.openxmlformats.org/officeDocument/2006/relationships/image" Target="../media/image44.PNG"/><Relationship Id="rId5" Type="http://schemas.openxmlformats.org/officeDocument/2006/relationships/tags" Target="../tags/tag254.xml"/><Relationship Id="rId10" Type="http://schemas.openxmlformats.org/officeDocument/2006/relationships/image" Target="../media/image43.png"/><Relationship Id="rId4" Type="http://schemas.openxmlformats.org/officeDocument/2006/relationships/tags" Target="../tags/tag253.xml"/><Relationship Id="rId9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13" Type="http://schemas.openxmlformats.org/officeDocument/2006/relationships/image" Target="../media/image48.png"/><Relationship Id="rId3" Type="http://schemas.openxmlformats.org/officeDocument/2006/relationships/tags" Target="../tags/tag258.xml"/><Relationship Id="rId7" Type="http://schemas.openxmlformats.org/officeDocument/2006/relationships/tags" Target="../tags/tag262.xml"/><Relationship Id="rId12" Type="http://schemas.openxmlformats.org/officeDocument/2006/relationships/image" Target="../media/image43.png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11" Type="http://schemas.openxmlformats.org/officeDocument/2006/relationships/image" Target="../media/image16.svg"/><Relationship Id="rId5" Type="http://schemas.openxmlformats.org/officeDocument/2006/relationships/tags" Target="../tags/tag260.xml"/><Relationship Id="rId10" Type="http://schemas.openxmlformats.org/officeDocument/2006/relationships/image" Target="../media/image15.png"/><Relationship Id="rId4" Type="http://schemas.openxmlformats.org/officeDocument/2006/relationships/tags" Target="../tags/tag259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2.xml"/><Relationship Id="rId7" Type="http://schemas.openxmlformats.org/officeDocument/2006/relationships/image" Target="../media/image2.jpe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4.xml"/><Relationship Id="rId10" Type="http://schemas.openxmlformats.org/officeDocument/2006/relationships/image" Target="../media/image5.png"/><Relationship Id="rId4" Type="http://schemas.openxmlformats.org/officeDocument/2006/relationships/tags" Target="../tags/tag23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4.PNG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12" Type="http://schemas.openxmlformats.org/officeDocument/2006/relationships/image" Target="../media/image48.png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image" Target="../media/image49.png"/><Relationship Id="rId5" Type="http://schemas.openxmlformats.org/officeDocument/2006/relationships/tags" Target="../tags/tag268.xml"/><Relationship Id="rId10" Type="http://schemas.openxmlformats.org/officeDocument/2006/relationships/image" Target="../media/image16.svg"/><Relationship Id="rId4" Type="http://schemas.openxmlformats.org/officeDocument/2006/relationships/tags" Target="../tags/tag267.xml"/><Relationship Id="rId9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0.jpeg"/><Relationship Id="rId3" Type="http://schemas.openxmlformats.org/officeDocument/2006/relationships/tags" Target="../tags/tag273.xml"/><Relationship Id="rId7" Type="http://schemas.openxmlformats.org/officeDocument/2006/relationships/tags" Target="../tags/tag277.xml"/><Relationship Id="rId12" Type="http://schemas.openxmlformats.org/officeDocument/2006/relationships/image" Target="../media/image45.png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image" Target="../media/image43.png"/><Relationship Id="rId5" Type="http://schemas.openxmlformats.org/officeDocument/2006/relationships/tags" Target="../tags/tag275.xml"/><Relationship Id="rId10" Type="http://schemas.openxmlformats.org/officeDocument/2006/relationships/image" Target="../media/image16.svg"/><Relationship Id="rId4" Type="http://schemas.openxmlformats.org/officeDocument/2006/relationships/tags" Target="../tags/tag274.xml"/><Relationship Id="rId9" Type="http://schemas.openxmlformats.org/officeDocument/2006/relationships/image" Target="../media/image15.png"/><Relationship Id="rId1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1.png"/><Relationship Id="rId3" Type="http://schemas.openxmlformats.org/officeDocument/2006/relationships/tags" Target="../tags/tag28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0.jpe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image" Target="../media/image45.png"/><Relationship Id="rId5" Type="http://schemas.openxmlformats.org/officeDocument/2006/relationships/tags" Target="../tags/tag282.xml"/><Relationship Id="rId10" Type="http://schemas.openxmlformats.org/officeDocument/2006/relationships/image" Target="../media/image49.png"/><Relationship Id="rId4" Type="http://schemas.openxmlformats.org/officeDocument/2006/relationships/tags" Target="../tags/tag281.xml"/><Relationship Id="rId9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8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10" Type="http://schemas.openxmlformats.org/officeDocument/2006/relationships/image" Target="../media/image51.png"/><Relationship Id="rId4" Type="http://schemas.openxmlformats.org/officeDocument/2006/relationships/tags" Target="../tags/tag287.xml"/><Relationship Id="rId9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9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tags" Target="../tags/tag295.xml"/><Relationship Id="rId11" Type="http://schemas.openxmlformats.org/officeDocument/2006/relationships/image" Target="../media/image5.png"/><Relationship Id="rId5" Type="http://schemas.openxmlformats.org/officeDocument/2006/relationships/tags" Target="../tags/tag294.xml"/><Relationship Id="rId10" Type="http://schemas.openxmlformats.org/officeDocument/2006/relationships/image" Target="../media/image4.svg"/><Relationship Id="rId4" Type="http://schemas.openxmlformats.org/officeDocument/2006/relationships/tags" Target="../tags/tag293.xml"/><Relationship Id="rId9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03.xml"/><Relationship Id="rId13" Type="http://schemas.openxmlformats.org/officeDocument/2006/relationships/image" Target="../media/image12.png"/><Relationship Id="rId3" Type="http://schemas.openxmlformats.org/officeDocument/2006/relationships/tags" Target="../tags/tag298.xml"/><Relationship Id="rId7" Type="http://schemas.openxmlformats.org/officeDocument/2006/relationships/tags" Target="../tags/tag302.xml"/><Relationship Id="rId12" Type="http://schemas.openxmlformats.org/officeDocument/2006/relationships/image" Target="../media/image2.jpeg"/><Relationship Id="rId17" Type="http://schemas.openxmlformats.org/officeDocument/2006/relationships/image" Target="../media/image39.png"/><Relationship Id="rId2" Type="http://schemas.openxmlformats.org/officeDocument/2006/relationships/tags" Target="../tags/tag297.xml"/><Relationship Id="rId16" Type="http://schemas.openxmlformats.org/officeDocument/2006/relationships/image" Target="../media/image38.svg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00.xml"/><Relationship Id="rId15" Type="http://schemas.openxmlformats.org/officeDocument/2006/relationships/image" Target="../media/image37.png"/><Relationship Id="rId10" Type="http://schemas.openxmlformats.org/officeDocument/2006/relationships/tags" Target="../tags/tag305.xml"/><Relationship Id="rId4" Type="http://schemas.openxmlformats.org/officeDocument/2006/relationships/tags" Target="../tags/tag299.xml"/><Relationship Id="rId9" Type="http://schemas.openxmlformats.org/officeDocument/2006/relationships/tags" Target="../tags/tag304.xml"/><Relationship Id="rId14" Type="http://schemas.openxmlformats.org/officeDocument/2006/relationships/image" Target="../media/image2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08.xml"/><Relationship Id="rId7" Type="http://schemas.openxmlformats.org/officeDocument/2006/relationships/image" Target="../media/image15.png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3.xml"/><Relationship Id="rId7" Type="http://schemas.openxmlformats.org/officeDocument/2006/relationships/image" Target="../media/image15.png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8.xml"/><Relationship Id="rId7" Type="http://schemas.openxmlformats.org/officeDocument/2006/relationships/image" Target="../media/image15.png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9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2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image" Target="../media/image52.jpeg"/><Relationship Id="rId5" Type="http://schemas.openxmlformats.org/officeDocument/2006/relationships/tags" Target="../tags/tag325.xml"/><Relationship Id="rId10" Type="http://schemas.openxmlformats.org/officeDocument/2006/relationships/image" Target="../media/image43.png"/><Relationship Id="rId4" Type="http://schemas.openxmlformats.org/officeDocument/2006/relationships/tags" Target="../tags/tag324.xml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image" Target="../media/image13.svg"/><Relationship Id="rId3" Type="http://schemas.openxmlformats.org/officeDocument/2006/relationships/tags" Target="../tags/tag27.xml"/><Relationship Id="rId21" Type="http://schemas.openxmlformats.org/officeDocument/2006/relationships/image" Target="../media/image16.svg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image" Target="../media/image12.png"/><Relationship Id="rId2" Type="http://schemas.openxmlformats.org/officeDocument/2006/relationships/tags" Target="../tags/tag26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4.xml"/><Relationship Id="rId19" Type="http://schemas.openxmlformats.org/officeDocument/2006/relationships/image" Target="../media/image14.png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9.xml"/><Relationship Id="rId7" Type="http://schemas.openxmlformats.org/officeDocument/2006/relationships/image" Target="../media/image15.png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1.xml"/><Relationship Id="rId10" Type="http://schemas.openxmlformats.org/officeDocument/2006/relationships/image" Target="../media/image53.png"/><Relationship Id="rId4" Type="http://schemas.openxmlformats.org/officeDocument/2006/relationships/tags" Target="../tags/tag330.xml"/><Relationship Id="rId9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4.xml"/><Relationship Id="rId7" Type="http://schemas.openxmlformats.org/officeDocument/2006/relationships/image" Target="../media/image15.png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6.xml"/><Relationship Id="rId10" Type="http://schemas.openxmlformats.org/officeDocument/2006/relationships/image" Target="../media/image54.jpeg"/><Relationship Id="rId4" Type="http://schemas.openxmlformats.org/officeDocument/2006/relationships/tags" Target="../tags/tag335.xml"/><Relationship Id="rId9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9.xml"/><Relationship Id="rId7" Type="http://schemas.openxmlformats.org/officeDocument/2006/relationships/image" Target="../media/image15.png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9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44.xml"/><Relationship Id="rId7" Type="http://schemas.openxmlformats.org/officeDocument/2006/relationships/image" Target="../media/image15.png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6.xml"/><Relationship Id="rId4" Type="http://schemas.openxmlformats.org/officeDocument/2006/relationships/tags" Target="../tags/tag345.xml"/><Relationship Id="rId9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49.xml"/><Relationship Id="rId7" Type="http://schemas.openxmlformats.org/officeDocument/2006/relationships/image" Target="../media/image15.png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4.xml"/><Relationship Id="rId7" Type="http://schemas.openxmlformats.org/officeDocument/2006/relationships/image" Target="../media/image15.png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9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9.xml"/><Relationship Id="rId7" Type="http://schemas.openxmlformats.org/officeDocument/2006/relationships/image" Target="../media/image15.png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1.xml"/><Relationship Id="rId4" Type="http://schemas.openxmlformats.org/officeDocument/2006/relationships/tags" Target="../tags/tag360.xml"/><Relationship Id="rId9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4.xml"/><Relationship Id="rId7" Type="http://schemas.openxmlformats.org/officeDocument/2006/relationships/image" Target="../media/image15.png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6.xml"/><Relationship Id="rId4" Type="http://schemas.openxmlformats.org/officeDocument/2006/relationships/tags" Target="../tags/tag365.xml"/><Relationship Id="rId9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9.xml"/><Relationship Id="rId7" Type="http://schemas.openxmlformats.org/officeDocument/2006/relationships/image" Target="../media/image15.png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1.xml"/><Relationship Id="rId4" Type="http://schemas.openxmlformats.org/officeDocument/2006/relationships/tags" Target="../tags/tag370.xml"/><Relationship Id="rId9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4.xml"/><Relationship Id="rId7" Type="http://schemas.openxmlformats.org/officeDocument/2006/relationships/image" Target="../media/image15.png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6.xml"/><Relationship Id="rId4" Type="http://schemas.openxmlformats.org/officeDocument/2006/relationships/tags" Target="../tags/tag375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1.xml"/><Relationship Id="rId18" Type="http://schemas.openxmlformats.org/officeDocument/2006/relationships/tags" Target="../tags/tag56.xml"/><Relationship Id="rId26" Type="http://schemas.openxmlformats.org/officeDocument/2006/relationships/image" Target="../media/image18.jpeg"/><Relationship Id="rId3" Type="http://schemas.openxmlformats.org/officeDocument/2006/relationships/tags" Target="../tags/tag41.xml"/><Relationship Id="rId21" Type="http://schemas.openxmlformats.org/officeDocument/2006/relationships/tags" Target="../tags/tag59.xml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tags" Target="../tags/tag55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0.xml"/><Relationship Id="rId16" Type="http://schemas.openxmlformats.org/officeDocument/2006/relationships/tags" Target="../tags/tag54.xml"/><Relationship Id="rId20" Type="http://schemas.openxmlformats.org/officeDocument/2006/relationships/tags" Target="../tags/tag58.xml"/><Relationship Id="rId29" Type="http://schemas.openxmlformats.org/officeDocument/2006/relationships/image" Target="../media/image21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3.xml"/><Relationship Id="rId15" Type="http://schemas.openxmlformats.org/officeDocument/2006/relationships/tags" Target="../tags/tag53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8.xml"/><Relationship Id="rId19" Type="http://schemas.openxmlformats.org/officeDocument/2006/relationships/tags" Target="../tags/tag57.xml"/><Relationship Id="rId31" Type="http://schemas.openxmlformats.org/officeDocument/2006/relationships/image" Target="../media/image23.jpe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tags" Target="../tags/tag52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9.xml"/><Relationship Id="rId7" Type="http://schemas.openxmlformats.org/officeDocument/2006/relationships/image" Target="../media/image15.png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1.xml"/><Relationship Id="rId4" Type="http://schemas.openxmlformats.org/officeDocument/2006/relationships/tags" Target="../tags/tag380.xml"/><Relationship Id="rId9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384.xml"/><Relationship Id="rId7" Type="http://schemas.openxmlformats.org/officeDocument/2006/relationships/image" Target="../media/image16.svg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5.xml"/><Relationship Id="rId9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388.xml"/><Relationship Id="rId7" Type="http://schemas.openxmlformats.org/officeDocument/2006/relationships/image" Target="../media/image16.svg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9.xml"/><Relationship Id="rId9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92.xml"/><Relationship Id="rId7" Type="http://schemas.openxmlformats.org/officeDocument/2006/relationships/image" Target="../media/image15.png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4.xml"/><Relationship Id="rId10" Type="http://schemas.openxmlformats.org/officeDocument/2006/relationships/image" Target="../media/image41.png"/><Relationship Id="rId4" Type="http://schemas.openxmlformats.org/officeDocument/2006/relationships/tags" Target="../tags/tag393.xml"/><Relationship Id="rId9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397.xml"/><Relationship Id="rId7" Type="http://schemas.openxmlformats.org/officeDocument/2006/relationships/image" Target="../media/image16.svg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01.xml"/><Relationship Id="rId7" Type="http://schemas.openxmlformats.org/officeDocument/2006/relationships/image" Target="../media/image15.png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03.xml"/><Relationship Id="rId10" Type="http://schemas.openxmlformats.org/officeDocument/2006/relationships/image" Target="../media/image30.png"/><Relationship Id="rId4" Type="http://schemas.openxmlformats.org/officeDocument/2006/relationships/tags" Target="../tags/tag402.xml"/><Relationship Id="rId9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406.xml"/><Relationship Id="rId7" Type="http://schemas.openxmlformats.org/officeDocument/2006/relationships/image" Target="../media/image16.svg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10.xml"/><Relationship Id="rId7" Type="http://schemas.openxmlformats.org/officeDocument/2006/relationships/image" Target="../media/image16.svg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11.xml"/><Relationship Id="rId9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419.xml"/><Relationship Id="rId13" Type="http://schemas.openxmlformats.org/officeDocument/2006/relationships/image" Target="../media/image16.svg"/><Relationship Id="rId3" Type="http://schemas.openxmlformats.org/officeDocument/2006/relationships/tags" Target="../tags/tag414.xml"/><Relationship Id="rId7" Type="http://schemas.openxmlformats.org/officeDocument/2006/relationships/tags" Target="../tags/tag418.xml"/><Relationship Id="rId12" Type="http://schemas.openxmlformats.org/officeDocument/2006/relationships/image" Target="../media/image15.png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tags" Target="../tags/tag417.xml"/><Relationship Id="rId11" Type="http://schemas.openxmlformats.org/officeDocument/2006/relationships/image" Target="../media/image60.png"/><Relationship Id="rId5" Type="http://schemas.openxmlformats.org/officeDocument/2006/relationships/tags" Target="../tags/tag41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15.xml"/><Relationship Id="rId9" Type="http://schemas.openxmlformats.org/officeDocument/2006/relationships/tags" Target="../tags/tag420.xml"/><Relationship Id="rId1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23.xml"/><Relationship Id="rId7" Type="http://schemas.openxmlformats.org/officeDocument/2006/relationships/image" Target="../media/image16.svg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4.xml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image" Target="../media/image27.png"/><Relationship Id="rId3" Type="http://schemas.openxmlformats.org/officeDocument/2006/relationships/tags" Target="../tags/tag62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10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29" Type="http://schemas.openxmlformats.org/officeDocument/2006/relationships/image" Target="../media/image30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6.sv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432.xml"/><Relationship Id="rId13" Type="http://schemas.openxmlformats.org/officeDocument/2006/relationships/image" Target="../media/image16.svg"/><Relationship Id="rId3" Type="http://schemas.openxmlformats.org/officeDocument/2006/relationships/tags" Target="../tags/tag427.xml"/><Relationship Id="rId7" Type="http://schemas.openxmlformats.org/officeDocument/2006/relationships/tags" Target="../tags/tag431.xml"/><Relationship Id="rId12" Type="http://schemas.openxmlformats.org/officeDocument/2006/relationships/image" Target="../media/image15.png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11" Type="http://schemas.openxmlformats.org/officeDocument/2006/relationships/image" Target="../media/image62.png"/><Relationship Id="rId5" Type="http://schemas.openxmlformats.org/officeDocument/2006/relationships/tags" Target="../tags/tag42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28.xml"/><Relationship Id="rId9" Type="http://schemas.openxmlformats.org/officeDocument/2006/relationships/tags" Target="../tags/tag433.xml"/><Relationship Id="rId1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36.xml"/><Relationship Id="rId7" Type="http://schemas.openxmlformats.org/officeDocument/2006/relationships/image" Target="../media/image16.svg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37.xml"/><Relationship Id="rId9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40.xml"/><Relationship Id="rId7" Type="http://schemas.openxmlformats.org/officeDocument/2006/relationships/image" Target="../media/image15.png"/><Relationship Id="rId2" Type="http://schemas.openxmlformats.org/officeDocument/2006/relationships/tags" Target="../tags/tag439.xml"/><Relationship Id="rId1" Type="http://schemas.openxmlformats.org/officeDocument/2006/relationships/tags" Target="../tags/tag438.xml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41.xml"/><Relationship Id="rId9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447.xml"/><Relationship Id="rId13" Type="http://schemas.openxmlformats.org/officeDocument/2006/relationships/tags" Target="../tags/tag452.xml"/><Relationship Id="rId18" Type="http://schemas.openxmlformats.org/officeDocument/2006/relationships/image" Target="../media/image46.png"/><Relationship Id="rId3" Type="http://schemas.openxmlformats.org/officeDocument/2006/relationships/tags" Target="../tags/tag444.xml"/><Relationship Id="rId7" Type="http://schemas.openxmlformats.org/officeDocument/2006/relationships/audio" Target="../media/media2.mp3"/><Relationship Id="rId12" Type="http://schemas.openxmlformats.org/officeDocument/2006/relationships/tags" Target="../tags/tag451.xml"/><Relationship Id="rId17" Type="http://schemas.openxmlformats.org/officeDocument/2006/relationships/image" Target="../media/image65.gif"/><Relationship Id="rId2" Type="http://schemas.openxmlformats.org/officeDocument/2006/relationships/tags" Target="../tags/tag443.xml"/><Relationship Id="rId16" Type="http://schemas.openxmlformats.org/officeDocument/2006/relationships/image" Target="../media/image16.svg"/><Relationship Id="rId1" Type="http://schemas.openxmlformats.org/officeDocument/2006/relationships/tags" Target="../tags/tag442.xml"/><Relationship Id="rId6" Type="http://schemas.microsoft.com/office/2007/relationships/media" Target="../media/media2.mp3"/><Relationship Id="rId11" Type="http://schemas.openxmlformats.org/officeDocument/2006/relationships/tags" Target="../tags/tag450.xml"/><Relationship Id="rId5" Type="http://schemas.openxmlformats.org/officeDocument/2006/relationships/tags" Target="../tags/tag446.xml"/><Relationship Id="rId15" Type="http://schemas.openxmlformats.org/officeDocument/2006/relationships/image" Target="../media/image15.png"/><Relationship Id="rId10" Type="http://schemas.openxmlformats.org/officeDocument/2006/relationships/tags" Target="../tags/tag449.xml"/><Relationship Id="rId4" Type="http://schemas.openxmlformats.org/officeDocument/2006/relationships/tags" Target="../tags/tag445.xml"/><Relationship Id="rId9" Type="http://schemas.openxmlformats.org/officeDocument/2006/relationships/tags" Target="../tags/tag448.xml"/><Relationship Id="rId14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460.xml"/><Relationship Id="rId13" Type="http://schemas.openxmlformats.org/officeDocument/2006/relationships/tags" Target="../tags/tag465.xml"/><Relationship Id="rId18" Type="http://schemas.openxmlformats.org/officeDocument/2006/relationships/image" Target="../media/image67.jpeg"/><Relationship Id="rId3" Type="http://schemas.openxmlformats.org/officeDocument/2006/relationships/tags" Target="../tags/tag455.xml"/><Relationship Id="rId21" Type="http://schemas.microsoft.com/office/2007/relationships/hdphoto" Target="../media/hdphoto1.wdp"/><Relationship Id="rId7" Type="http://schemas.openxmlformats.org/officeDocument/2006/relationships/tags" Target="../tags/tag459.xml"/><Relationship Id="rId12" Type="http://schemas.openxmlformats.org/officeDocument/2006/relationships/tags" Target="../tags/tag464.xml"/><Relationship Id="rId17" Type="http://schemas.openxmlformats.org/officeDocument/2006/relationships/image" Target="../media/image66.jpg"/><Relationship Id="rId2" Type="http://schemas.openxmlformats.org/officeDocument/2006/relationships/tags" Target="../tags/tag454.xml"/><Relationship Id="rId16" Type="http://schemas.openxmlformats.org/officeDocument/2006/relationships/image" Target="../media/image16.svg"/><Relationship Id="rId20" Type="http://schemas.openxmlformats.org/officeDocument/2006/relationships/image" Target="../media/image69.png"/><Relationship Id="rId1" Type="http://schemas.openxmlformats.org/officeDocument/2006/relationships/tags" Target="../tags/tag453.xml"/><Relationship Id="rId6" Type="http://schemas.openxmlformats.org/officeDocument/2006/relationships/tags" Target="../tags/tag458.xml"/><Relationship Id="rId11" Type="http://schemas.openxmlformats.org/officeDocument/2006/relationships/tags" Target="../tags/tag463.xml"/><Relationship Id="rId5" Type="http://schemas.openxmlformats.org/officeDocument/2006/relationships/tags" Target="../tags/tag457.xml"/><Relationship Id="rId15" Type="http://schemas.openxmlformats.org/officeDocument/2006/relationships/image" Target="../media/image15.png"/><Relationship Id="rId10" Type="http://schemas.openxmlformats.org/officeDocument/2006/relationships/tags" Target="../tags/tag462.xml"/><Relationship Id="rId19" Type="http://schemas.openxmlformats.org/officeDocument/2006/relationships/image" Target="../media/image68.jpg"/><Relationship Id="rId4" Type="http://schemas.openxmlformats.org/officeDocument/2006/relationships/tags" Target="../tags/tag456.xml"/><Relationship Id="rId9" Type="http://schemas.openxmlformats.org/officeDocument/2006/relationships/tags" Target="../tags/tag461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473.xml"/><Relationship Id="rId13" Type="http://schemas.openxmlformats.org/officeDocument/2006/relationships/image" Target="../media/image40.png"/><Relationship Id="rId3" Type="http://schemas.openxmlformats.org/officeDocument/2006/relationships/tags" Target="../tags/tag468.xml"/><Relationship Id="rId7" Type="http://schemas.openxmlformats.org/officeDocument/2006/relationships/tags" Target="../tags/tag472.xml"/><Relationship Id="rId12" Type="http://schemas.openxmlformats.org/officeDocument/2006/relationships/image" Target="../media/image16.svg"/><Relationship Id="rId2" Type="http://schemas.openxmlformats.org/officeDocument/2006/relationships/tags" Target="../tags/tag467.xml"/><Relationship Id="rId1" Type="http://schemas.openxmlformats.org/officeDocument/2006/relationships/tags" Target="../tags/tag466.xml"/><Relationship Id="rId6" Type="http://schemas.openxmlformats.org/officeDocument/2006/relationships/tags" Target="../tags/tag471.xml"/><Relationship Id="rId11" Type="http://schemas.openxmlformats.org/officeDocument/2006/relationships/image" Target="../media/image15.png"/><Relationship Id="rId5" Type="http://schemas.openxmlformats.org/officeDocument/2006/relationships/tags" Target="../tags/tag470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69.xml"/><Relationship Id="rId9" Type="http://schemas.openxmlformats.org/officeDocument/2006/relationships/tags" Target="../tags/tag47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31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26.svg"/><Relationship Id="rId5" Type="http://schemas.openxmlformats.org/officeDocument/2006/relationships/tags" Target="../tags/tag84.xml"/><Relationship Id="rId10" Type="http://schemas.openxmlformats.org/officeDocument/2006/relationships/image" Target="../media/image12.png"/><Relationship Id="rId4" Type="http://schemas.openxmlformats.org/officeDocument/2006/relationships/tags" Target="../tags/tag83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9.xml"/><Relationship Id="rId7" Type="http://schemas.openxmlformats.org/officeDocument/2006/relationships/image" Target="../media/image2.jpe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1.xml"/><Relationship Id="rId10" Type="http://schemas.openxmlformats.org/officeDocument/2006/relationships/image" Target="../media/image5.png"/><Relationship Id="rId4" Type="http://schemas.openxmlformats.org/officeDocument/2006/relationships/tags" Target="../tags/tag90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26.sv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12.png"/><Relationship Id="rId5" Type="http://schemas.openxmlformats.org/officeDocument/2006/relationships/tags" Target="../tags/tag96.xml"/><Relationship Id="rId10" Type="http://schemas.openxmlformats.org/officeDocument/2006/relationships/image" Target="../media/image2.jpeg"/><Relationship Id="rId4" Type="http://schemas.openxmlformats.org/officeDocument/2006/relationships/tags" Target="../tags/tag95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3 - Séance 2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3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804334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3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2402F7-7663-1953-47AB-B96874F5C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806" y="2809760"/>
            <a:ext cx="12465135" cy="49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Comment est ton papa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3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:  Tu es où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Qu’est-ce qu’il y a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Qu’est-ce que tu fais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3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maison – Ma famille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3999706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25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4BD4D7D-3E67-BDF8-A2F8-26AF3F5DBC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602" y="3001458"/>
            <a:ext cx="3802710" cy="537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FFF57C0-BE86-F7C0-D9C3-9AE042244F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4266" y="3012889"/>
            <a:ext cx="377984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4C6E789-910A-D8DA-2134-3B8A66440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689" y="3024320"/>
            <a:ext cx="378746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2398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es où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b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b.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74900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653523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4800541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lettres étudiées.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705061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645B-3940-A0D3-D68D-66E32F02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4EAEBCF-3EE1-818F-6B6D-4B7D398EC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F56615-F0A3-DA15-4887-043D291F289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5185" y="69241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allons lire des syllabes. Répétez après moi.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3FB546-481D-4BEC-08F1-E2FD4B4B56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60812" y="651587"/>
            <a:ext cx="1747521" cy="1466991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AC3F88E-8213-23A3-A071-B553ABC68FC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8819312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A640187-3BE3-50B6-69A0-A7863AA3C6CD}"/>
              </a:ext>
            </a:extLst>
          </p:cNvPr>
          <p:cNvSpPr txBox="1"/>
          <p:nvPr/>
        </p:nvSpPr>
        <p:spPr>
          <a:xfrm>
            <a:off x="371475" y="4701570"/>
            <a:ext cx="1297304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vé   lo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rou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sa   lé   </a:t>
            </a:r>
            <a:r>
              <a:rPr lang="fr-MA" sz="72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pa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pi  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vo   re   na   vi   vu   va</a:t>
            </a:r>
          </a:p>
        </p:txBody>
      </p:sp>
    </p:spTree>
    <p:extLst>
      <p:ext uri="{BB962C8B-B14F-4D97-AF65-F5344CB8AC3E}">
        <p14:creationId xmlns:p14="http://schemas.microsoft.com/office/powerpoint/2010/main" val="4222133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0C0B1-D345-6C29-1C43-37F054ADC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96934715-40ED-3476-7208-8C2010A728B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95086AE-01C4-E692-7041-4330BFEF8C3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</a:t>
            </a:r>
            <a:r>
              <a:rPr lang="fr-MA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mot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je vais désigner un élève pour lire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120B77-5BC6-7371-DCD1-6DB14C82D56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6A797C-F868-B1BE-1D08-AF4012F4618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1845976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02274FA-5E9E-748A-36BB-324ACF7B8804}"/>
              </a:ext>
            </a:extLst>
          </p:cNvPr>
          <p:cNvSpPr txBox="1"/>
          <p:nvPr/>
        </p:nvSpPr>
        <p:spPr>
          <a:xfrm>
            <a:off x="371475" y="4701570"/>
            <a:ext cx="1297304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vélo   rou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KG Primary Penmanship 2" panose="020B0604020202020204" charset="0"/>
              </a:rPr>
              <a:t>e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salé   papi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defRPr/>
            </a:pP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vol   vi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KG Primary Penmanship 2" panose="020B0604020202020204" charset="0"/>
              </a:rPr>
              <a:t>e</a:t>
            </a:r>
            <a:r>
              <a:rPr lang="fr-MA" sz="7200" b="1" dirty="0">
                <a:solidFill>
                  <a:srgbClr val="106584"/>
                </a:solidFill>
                <a:latin typeface="KG Primary Penmanship 2" panose="020B0604020202020204" charset="0"/>
              </a:rPr>
              <a:t>   renar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KG Primary Penmanship 2" panose="020B0604020202020204" charset="0"/>
              </a:rPr>
              <a:t>d</a:t>
            </a:r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F2CAD838-F582-64BD-D0F6-C0E5F2FA822E}"/>
              </a:ext>
            </a:extLst>
          </p:cNvPr>
          <p:cNvSpPr/>
          <p:nvPr/>
        </p:nvSpPr>
        <p:spPr>
          <a:xfrm rot="16200000">
            <a:off x="3189893" y="5968391"/>
            <a:ext cx="178177" cy="64294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8" name="Parenthèse ouvrante 7">
            <a:extLst>
              <a:ext uri="{FF2B5EF4-FFF2-40B4-BE49-F238E27FC236}">
                <a16:creationId xmlns:a16="http://schemas.microsoft.com/office/drawing/2014/main" id="{C540382A-D597-6AB7-B6D2-109F134066CC}"/>
              </a:ext>
            </a:extLst>
          </p:cNvPr>
          <p:cNvSpPr/>
          <p:nvPr/>
        </p:nvSpPr>
        <p:spPr>
          <a:xfrm rot="16200000">
            <a:off x="3873081" y="6046747"/>
            <a:ext cx="183399" cy="48101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7DE5FBEE-2998-E0F3-E50B-534836756D55}"/>
              </a:ext>
            </a:extLst>
          </p:cNvPr>
          <p:cNvSpPr/>
          <p:nvPr/>
        </p:nvSpPr>
        <p:spPr>
          <a:xfrm rot="16200000">
            <a:off x="5554813" y="5668736"/>
            <a:ext cx="171538" cy="122516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CFF1471E-F0AF-E3C1-CF14-B0D9A1131D44}"/>
              </a:ext>
            </a:extLst>
          </p:cNvPr>
          <p:cNvSpPr/>
          <p:nvPr/>
        </p:nvSpPr>
        <p:spPr>
          <a:xfrm rot="16200000">
            <a:off x="7664259" y="5968388"/>
            <a:ext cx="178177" cy="64294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433DF2FB-09B2-508B-A3A0-92D3F473BFD2}"/>
              </a:ext>
            </a:extLst>
          </p:cNvPr>
          <p:cNvSpPr/>
          <p:nvPr/>
        </p:nvSpPr>
        <p:spPr>
          <a:xfrm rot="16200000">
            <a:off x="8347448" y="6046742"/>
            <a:ext cx="183400" cy="48101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89A72BFB-8A58-A0C4-D107-F84BCB682394}"/>
              </a:ext>
            </a:extLst>
          </p:cNvPr>
          <p:cNvSpPr/>
          <p:nvPr/>
        </p:nvSpPr>
        <p:spPr>
          <a:xfrm rot="16200000">
            <a:off x="9772848" y="5938632"/>
            <a:ext cx="178177" cy="70244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1B7CB246-420F-1F0F-2E5B-ADBC13321723}"/>
              </a:ext>
            </a:extLst>
          </p:cNvPr>
          <p:cNvSpPr/>
          <p:nvPr/>
        </p:nvSpPr>
        <p:spPr>
          <a:xfrm rot="16200000">
            <a:off x="10490793" y="6030295"/>
            <a:ext cx="178178" cy="519116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5" name="Parenthèse ouvrante 14">
            <a:extLst>
              <a:ext uri="{FF2B5EF4-FFF2-40B4-BE49-F238E27FC236}">
                <a16:creationId xmlns:a16="http://schemas.microsoft.com/office/drawing/2014/main" id="{ABF29AE3-1CB0-2DF9-B0B1-35CCA95A016E}"/>
              </a:ext>
            </a:extLst>
          </p:cNvPr>
          <p:cNvSpPr/>
          <p:nvPr/>
        </p:nvSpPr>
        <p:spPr>
          <a:xfrm rot="16200000">
            <a:off x="4378382" y="7449918"/>
            <a:ext cx="183401" cy="84081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C546B3BD-0DC0-2B77-D106-1AD78535C37E}"/>
              </a:ext>
            </a:extLst>
          </p:cNvPr>
          <p:cNvSpPr/>
          <p:nvPr/>
        </p:nvSpPr>
        <p:spPr>
          <a:xfrm rot="16200000">
            <a:off x="5956653" y="7670724"/>
            <a:ext cx="171539" cy="42149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8" name="Parenthèse ouvrante 17">
            <a:extLst>
              <a:ext uri="{FF2B5EF4-FFF2-40B4-BE49-F238E27FC236}">
                <a16:creationId xmlns:a16="http://schemas.microsoft.com/office/drawing/2014/main" id="{DB096048-5244-3A7B-C4A8-EA7BCD358C79}"/>
              </a:ext>
            </a:extLst>
          </p:cNvPr>
          <p:cNvSpPr/>
          <p:nvPr/>
        </p:nvSpPr>
        <p:spPr>
          <a:xfrm rot="16200000">
            <a:off x="7752958" y="7556666"/>
            <a:ext cx="178186" cy="64294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9" name="Parenthèse ouvrante 18">
            <a:extLst>
              <a:ext uri="{FF2B5EF4-FFF2-40B4-BE49-F238E27FC236}">
                <a16:creationId xmlns:a16="http://schemas.microsoft.com/office/drawing/2014/main" id="{8C93B525-223A-403A-B470-0168509B522F}"/>
              </a:ext>
            </a:extLst>
          </p:cNvPr>
          <p:cNvSpPr/>
          <p:nvPr/>
        </p:nvSpPr>
        <p:spPr>
          <a:xfrm rot="16200000">
            <a:off x="8692135" y="7358204"/>
            <a:ext cx="183389" cy="1034666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3017975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3770-7557-EE41-6962-F923854E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F036B05-BF35-4399-05A1-0CB508A311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F54D3D2-56CF-5834-25D0-486AD78D5E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11A681-FEBD-9874-DA8E-1426EDB90D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0F440AD-FEFF-12A9-D318-CDF5667BE81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4098610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fenêtre, bâtiment, maison, illustration&#10;&#10;Description générée automatiquement">
            <a:extLst>
              <a:ext uri="{FF2B5EF4-FFF2-40B4-BE49-F238E27FC236}">
                <a16:creationId xmlns:a16="http://schemas.microsoft.com/office/drawing/2014/main" id="{BDFC68CB-BB2E-2980-0670-3B9E9DE54E1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13" y="3530251"/>
            <a:ext cx="2723730" cy="33490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598500-B9CE-9243-94DC-801812711E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4544" y="3530252"/>
            <a:ext cx="2880727" cy="354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53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EECFA29-3869-8DBF-A6DE-51F2A5D1287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4098610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1891148F-C68A-A184-943D-BF18CC050F2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391063" y="6092670"/>
            <a:ext cx="2475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maison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D62B8F-A510-3F11-9A4A-E7ADD4128D4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575994" y="6092670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cham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b</a:t>
            </a: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re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9" name="Image 8" descr="Une image contenant fenêtre, bâtiment, maison, illustration&#10;&#10;Description générée automatiquement">
            <a:extLst>
              <a:ext uri="{FF2B5EF4-FFF2-40B4-BE49-F238E27FC236}">
                <a16:creationId xmlns:a16="http://schemas.microsoft.com/office/drawing/2014/main" id="{699203FA-F764-C3E0-0419-E0DDEA7CAF8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63" y="2887314"/>
            <a:ext cx="2475801" cy="30441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62EB8C-E216-7077-870D-71A106E50B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5994" y="2887314"/>
            <a:ext cx="2618507" cy="321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4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Tu es où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b en minuscule et en majuscule.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b.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28938" y="4670448"/>
            <a:ext cx="8257254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Tu es où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28938" y="6561413"/>
            <a:ext cx="8508889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Je suis … 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A5EB5E0-651E-F0C4-2C8E-DC3B58D0A67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371600" y="636631"/>
            <a:ext cx="12409713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Rita et Karim.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4F6A242-9526-291E-A681-9E827BF9612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54429558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03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d3_S3_Dialogue">
            <a:hlinkClick r:id="" action="ppaction://media"/>
            <a:extLst>
              <a:ext uri="{FF2B5EF4-FFF2-40B4-BE49-F238E27FC236}">
                <a16:creationId xmlns:a16="http://schemas.microsoft.com/office/drawing/2014/main" id="{533B661D-673F-5479-D0C6-E9F6D5C6F27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6577" y="805835"/>
            <a:ext cx="487363" cy="48736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44353DF-6CE2-E25E-5C2D-DD8D5C775504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64957859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5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7" dur="8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8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20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23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BF0E20A-78AD-380A-DF32-6966188A12C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d3_S3_Dialogue">
            <a:hlinkClick r:id="" action="ppaction://media"/>
            <a:extLst>
              <a:ext uri="{FF2B5EF4-FFF2-40B4-BE49-F238E27FC236}">
                <a16:creationId xmlns:a16="http://schemas.microsoft.com/office/drawing/2014/main" id="{533B661D-673F-5479-D0C6-E9F6D5C6F27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6577" y="805835"/>
            <a:ext cx="487363" cy="48736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1163D87-7B23-4181-FE77-BBF8F79BBAD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64957859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0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7" dur="8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8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20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23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Tu es où ?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163569" y="2486025"/>
            <a:ext cx="3737565" cy="1057461"/>
          </a:xfrm>
          <a:prstGeom prst="wedgeEllipseCallout">
            <a:avLst>
              <a:gd name="adj1" fmla="val 9941"/>
              <a:gd name="adj2" fmla="val 8318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C0028B-41B1-85AA-7E71-31DDD1BE0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148888" y="2747256"/>
            <a:ext cx="373756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es où ?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316CD-84F5-424E-6027-1B833B5B5C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A658EB7-630B-76E1-1D4C-83B0055019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3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97326-6CA8-AEAA-400B-7917145C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B18F22C-C3BD-9D26-ED62-4EB9E26674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D8E52B-7CD0-4EE9-D07E-132B46F25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Tu es où ? 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C9F219-9BE8-4CB0-6882-4EE073CAB3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D628B75E-CAD3-56E9-3943-8A4EF50EE21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99F50FA1-B1B1-4BED-0EFD-C74CA7C0CE0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0" name="Image 9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DD48C689-E339-6943-B38F-072D8BFA871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D0A2ED0B-4F6B-A38F-D29E-64AA28B6183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163569" y="2486025"/>
            <a:ext cx="3737565" cy="1057461"/>
          </a:xfrm>
          <a:prstGeom prst="wedgeEllipseCallout">
            <a:avLst>
              <a:gd name="adj1" fmla="val 9941"/>
              <a:gd name="adj2" fmla="val 8318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1BD8BC-8F32-18EB-B462-DD1996A4D29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148888" y="2747256"/>
            <a:ext cx="373756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es où ? </a:t>
            </a:r>
          </a:p>
        </p:txBody>
      </p:sp>
    </p:spTree>
    <p:extLst>
      <p:ext uri="{BB962C8B-B14F-4D97-AF65-F5344CB8AC3E}">
        <p14:creationId xmlns:p14="http://schemas.microsoft.com/office/powerpoint/2010/main" val="1061898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Je suis à la maison.».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18ED40A6-9C81-16C2-6E87-606BBEB0E8B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900800" y="2483847"/>
            <a:ext cx="4543238" cy="1102090"/>
          </a:xfrm>
          <a:prstGeom prst="wedgeEllipseCallout">
            <a:avLst>
              <a:gd name="adj1" fmla="val 9627"/>
              <a:gd name="adj2" fmla="val 8966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FD3195-81E1-4E8D-413C-6735D227C84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292139" y="2698954"/>
            <a:ext cx="373756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suis à la maison.</a:t>
            </a:r>
          </a:p>
        </p:txBody>
      </p:sp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36AB9FCB-8DD2-958F-E950-78383EE59DF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pic>
        <p:nvPicPr>
          <p:cNvPr id="5" name="Image 4" descr="Une image contenant fenêtre, bâtiment, maison, illustration&#10;&#10;Description générée automatiquement">
            <a:extLst>
              <a:ext uri="{FF2B5EF4-FFF2-40B4-BE49-F238E27FC236}">
                <a16:creationId xmlns:a16="http://schemas.microsoft.com/office/drawing/2014/main" id="{1209512D-2329-E99B-F819-45A4A8486E1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09" y="4654839"/>
            <a:ext cx="2764528" cy="33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3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F28EF-5358-EEE4-6C87-36CADF33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A65DAB2-BEFA-4372-E87C-E7D251AED7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537174-CB61-2E03-6249-2F186D9816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Je suis à la maison.»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A0367FC-E8CF-246E-8AFB-A38ACDD877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8DDABB-C862-1223-2853-C2434BE2C3E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541061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EDA0A74-6131-F997-9415-4665456B67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pic>
        <p:nvPicPr>
          <p:cNvPr id="10" name="Image 9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44D7BEC6-CDA8-A88D-1B32-3849EC6C99E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pic>
        <p:nvPicPr>
          <p:cNvPr id="9" name="Image 8" descr="Une image contenant fenêtre, bâtiment, maison, illustration&#10;&#10;Description générée automatiquement">
            <a:extLst>
              <a:ext uri="{FF2B5EF4-FFF2-40B4-BE49-F238E27FC236}">
                <a16:creationId xmlns:a16="http://schemas.microsoft.com/office/drawing/2014/main" id="{8823B1CF-CB38-FC64-29A4-FF7A6B8AF52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09" y="4654839"/>
            <a:ext cx="2764528" cy="3399187"/>
          </a:xfrm>
          <a:prstGeom prst="rect">
            <a:avLst/>
          </a:prstGeom>
        </p:spPr>
      </p:pic>
      <p:sp>
        <p:nvSpPr>
          <p:cNvPr id="11" name="Bulle narrative : ronde 10">
            <a:extLst>
              <a:ext uri="{FF2B5EF4-FFF2-40B4-BE49-F238E27FC236}">
                <a16:creationId xmlns:a16="http://schemas.microsoft.com/office/drawing/2014/main" id="{A75D16DD-85D4-7D2F-5B7D-01F8553CDB5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900800" y="2483847"/>
            <a:ext cx="4543238" cy="1102090"/>
          </a:xfrm>
          <a:prstGeom prst="wedgeEllipseCallout">
            <a:avLst>
              <a:gd name="adj1" fmla="val 9627"/>
              <a:gd name="adj2" fmla="val 8966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90B83F-4755-CE05-A38C-E84B2A44ADD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292139" y="2698954"/>
            <a:ext cx="373756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suis à la maison.</a:t>
            </a:r>
          </a:p>
        </p:txBody>
      </p:sp>
    </p:spTree>
    <p:extLst>
      <p:ext uri="{BB962C8B-B14F-4D97-AF65-F5344CB8AC3E}">
        <p14:creationId xmlns:p14="http://schemas.microsoft.com/office/powerpoint/2010/main" val="3200811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8160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658958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jouer le dialogue ?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Dis où tu es.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(à l’école, dans la classe, … 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95384" y="3889782"/>
            <a:ext cx="3876666" cy="25074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324B6E-3637-8CFF-B169-426F55C087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600699" y="4527946"/>
            <a:ext cx="714850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fr-FR" sz="3200" b="1" kern="100" spc="425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- Tu es où </a:t>
            </a: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- </a:t>
            </a:r>
            <a:r>
              <a:rPr lang="fr-FR" sz="3200" b="1" kern="100" spc="425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Je suis à … </a:t>
            </a: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747449-33E8-7188-E1DE-02D22FB80F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973016" y="6791641"/>
            <a:ext cx="46129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544CFA7-5A41-3116-5116-FA98615DA9E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06393514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044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332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es où 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Reconnaître la lettre b en minuscule et en majuscule.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la lettre b.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64363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2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8109628E-D429-AA02-366B-281F1DC33E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402296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C07BA0F-955A-73C5-FF56-948436C05F6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43018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Reconnaître la lettre « b » en minuscule et en majuscule.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EB510D-D548-CD0A-31A2-90CB273B8D6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5243004"/>
            <a:ext cx="504425" cy="549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1416F-0152-9049-C271-97F444E3127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07530" y="5263053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la lettre « b ».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b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Elle fait le son « b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b 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95236352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B244C48-83F3-E613-F3B5-927364435ED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b   </a:t>
            </a:r>
          </a:p>
        </p:txBody>
      </p: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73354AC-8F6E-ED78-BD53-2DD41621B52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46863" y="707210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b en majuscule.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AFE6CDB9-65B9-AB83-8D25-4D23F042EA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8206" y="776485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83DBB4C-D2D2-26E6-FBA3-A721020521A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2E0B4C8-B8D2-8A6A-A9F4-6BE06E087E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5D14A2-8662-1B07-9DD1-3579601C4F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B    </a:t>
            </a:r>
          </a:p>
        </p:txBody>
      </p:sp>
    </p:spTree>
    <p:extLst>
      <p:ext uri="{BB962C8B-B14F-4D97-AF65-F5344CB8AC3E}">
        <p14:creationId xmlns:p14="http://schemas.microsoft.com/office/powerpoint/2010/main" val="4202723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4091-E15D-1BB6-AF78-D8B9B762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8B468B-E77E-495C-D8D2-B48DD9F1A0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B – b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5826FE9C-8D61-A019-B9BE-178D6B7A23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2333C2-5C7E-82C0-5ED2-FC7F1677886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D3AF820-F703-0848-EB60-DA60884413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850602-0313-D470-A602-595B642616F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b  </a:t>
            </a:r>
            <a:r>
              <a:rPr lang="fr-MA" sz="28700" b="1" dirty="0" err="1">
                <a:solidFill>
                  <a:srgbClr val="106584"/>
                </a:solidFill>
                <a:latin typeface="KG Primary Penmanship 2" panose="020B0604020202020204" charset="0"/>
              </a:rPr>
              <a:t>B</a:t>
            </a:r>
            <a:r>
              <a:rPr lang="fr-MA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88719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FA0C53-EA0B-8B3B-8CC8-ABD1AD1EB23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b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banane.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banane », je vois la lettre b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et j’entends le son « b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1" y="4012444"/>
            <a:ext cx="83945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B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anane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54AE645-6043-69B0-95A2-2FAE42D063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279FD9F-7B5F-FB6F-D4EE-D909831E19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2" name="Picture 2" descr="A simple isolated banana">
            <a:extLst>
              <a:ext uri="{FF2B5EF4-FFF2-40B4-BE49-F238E27FC236}">
                <a16:creationId xmlns:a16="http://schemas.microsoft.com/office/drawing/2014/main" id="{34151AC1-113F-E014-F6D6-9643195E6091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7588">
            <a:off x="9330379" y="4224379"/>
            <a:ext cx="2869216" cy="17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30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F5B12-C879-4F6E-D395-16015CE59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970B5F28-D526-78B9-E679-2C20AA2274C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97B85D8-CE98-A8CB-697E-28FB04B800A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b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bébé.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bébé », je vois la lettre b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et j’entends le son « b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DAE239-B5D2-F099-D85C-9BE938BFAB1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1" y="4012444"/>
            <a:ext cx="78087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b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é</a:t>
            </a: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b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é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D2DF6B8-FF78-160A-284C-7D0424E6788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45048373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8E957D2-AA7A-ABE4-E760-3E1A9965A38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CACB3FD-0A5A-4382-BC87-D55697430A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2084" y="3181810"/>
            <a:ext cx="3190849" cy="392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23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A9331-C814-429A-621A-EEB2215FD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D8122CA-E011-1327-8D41-9F72942831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4EF8B3-5AF1-2D1C-F184-69CBA3DFFA1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B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robot.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« robot », je vois la lettre b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et j’entends le son « b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E1DF33D-C805-6AD6-98D2-80F1B0245AF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1" y="4012444"/>
            <a:ext cx="86953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ro</a:t>
            </a:r>
            <a:r>
              <a:rPr lang="fr-FR" sz="138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b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ot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9FCA098-42B3-863D-F598-C7A5293B4AA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D9B6609B-28E8-DCD2-8F17-6C315F844B9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2" name="Image 1" descr="Une image contenant clipart, dessin humoristique, dessin, illustration&#10;&#10;Description générée automatiquement">
            <a:extLst>
              <a:ext uri="{FF2B5EF4-FFF2-40B4-BE49-F238E27FC236}">
                <a16:creationId xmlns:a16="http://schemas.microsoft.com/office/drawing/2014/main" id="{CC036406-F753-5259-9F13-EBF79B6209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552" y="3544002"/>
            <a:ext cx="2514600" cy="319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24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2E04-158B-1A81-9CD9-EFF7565E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C038CA-DB1D-BC2F-1343-BC0C38ACA1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cette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4EA7E43-E6F3-F69C-4609-35FC759D48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38160C2-7057-510A-39B0-F87C9654329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0704CBB-85F1-59B4-D65E-B9B4D1F6F9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74605EF-C02C-61C7-CBB1-D97791933AA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d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q b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B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h b 3 B P</a:t>
            </a:r>
          </a:p>
        </p:txBody>
      </p:sp>
    </p:spTree>
    <p:extLst>
      <p:ext uri="{BB962C8B-B14F-4D97-AF65-F5344CB8AC3E}">
        <p14:creationId xmlns:p14="http://schemas.microsoft.com/office/powerpoint/2010/main" val="2449151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657D-B6CC-495F-AA94-DFBBE221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2C95F29-B479-31D9-5711-4924DD9EC3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b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CF41EB6-12EB-5C64-C713-51ED82367A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7F05F1-7FB3-351A-0377-683CC92DBF1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F81C8CB-55A5-F70E-92A3-39AFAD9480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C8E53E35-B89B-E608-CD24-3B434A4305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d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q b </a:t>
            </a:r>
            <a:r>
              <a:rPr lang="fr-MA" sz="13300" b="1" dirty="0" err="1">
                <a:solidFill>
                  <a:srgbClr val="106585"/>
                </a:solidFill>
                <a:latin typeface="KG Primary Penmanship Alt" panose="02000506000000020003" pitchFamily="2" charset="0"/>
              </a:rPr>
              <a:t>B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h b 3 B P</a:t>
            </a:r>
          </a:p>
        </p:txBody>
      </p:sp>
    </p:spTree>
    <p:extLst>
      <p:ext uri="{BB962C8B-B14F-4D97-AF65-F5344CB8AC3E}">
        <p14:creationId xmlns:p14="http://schemas.microsoft.com/office/powerpoint/2010/main" val="40605233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57E5-653F-4F8C-178F-C71757D7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56AF0C-A06A-FDD6-E10C-9EEEA5A09E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Repérez la lettre b dans la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B4FE97C-394E-F01D-741E-00D236CD1D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C0E5A3-AD60-C704-F0B9-C82FEE8B1D0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647C6356-B5F0-C6EE-FF27-890E6773FC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64C028CA-D45F-3272-B52C-67AAFC429F9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6009003"/>
            <a:ext cx="12940645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d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q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b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</a:t>
            </a:r>
            <a:r>
              <a:rPr lang="fr-MA" sz="133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B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h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b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3 </a:t>
            </a:r>
            <a:r>
              <a:rPr lang="fr-MA" sz="133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B</a:t>
            </a:r>
            <a:r>
              <a:rPr lang="fr-MA" sz="13300" b="1" dirty="0">
                <a:solidFill>
                  <a:srgbClr val="106585"/>
                </a:solidFill>
                <a:latin typeface="KG Primary Penmanship Alt" panose="02000506000000020003" pitchFamily="2" charset="0"/>
              </a:rPr>
              <a:t> P</a:t>
            </a:r>
          </a:p>
        </p:txBody>
      </p:sp>
    </p:spTree>
    <p:extLst>
      <p:ext uri="{BB962C8B-B14F-4D97-AF65-F5344CB8AC3E}">
        <p14:creationId xmlns:p14="http://schemas.microsoft.com/office/powerpoint/2010/main" val="2886306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75818-F112-E5C3-7CB7-7ECA94B4B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4156956-A08B-EC39-DE08-248B76659D2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b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7D775CC-34E5-716E-0077-1407A7D9558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A132C1-A740-CC60-8318-065F7539C82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lavabo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802D175-8DAB-E62C-C2C8-2A01CCA5C67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09076BD-B419-7094-2B7C-0449DD17660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2828885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59EA1-F472-BA90-6020-5C5A18C51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84D52-9BDB-6011-5EE5-437E1BAD9F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b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7EFDEC99-01AC-9E2E-D25C-7AA8141D103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A8C0112-EEDD-C27A-1DA8-745B1630237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A993385E-631A-35A9-70C4-C3AFA1CCAD4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6C7ABD4-4B76-38B3-C34B-D9E9451193A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lava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b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o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264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6FA87-0CD5-4914-CD78-A74E46CA1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BD84F6-D34A-E95E-9A4A-07E672FD645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b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1EC3CA9-6F48-72EB-1687-58C75CDE777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B35F32D-75D2-8F1C-7E90-732A4399D8C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chambre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F91AF2B-FF3E-AD05-9FCC-C16D8157CA2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F36AB82-4520-E6BB-F14C-CF72674247F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1492551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A9986-8779-D0CE-4C52-B4EBF0244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B00318A-0D6E-2605-E936-2929F384B46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b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0A919A8-B707-97F6-5591-95903440A08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6160655-2885-D2EF-BBC7-867167BDAE3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1FED564E-6619-B48C-C97B-84293B15A36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8F48407-4E01-8398-2972-E7C1A721942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cham</a:t>
            </a:r>
            <a:r>
              <a:rPr lang="fr-FR" sz="16600" b="1" dirty="0">
                <a:solidFill>
                  <a:schemeClr val="accent6">
                    <a:lumMod val="75000"/>
                  </a:schemeClr>
                </a:solidFill>
                <a:latin typeface="Dosis Medium" pitchFamily="2" charset="0"/>
              </a:rPr>
              <a:t>b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re 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824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7D83-CF1D-8037-B88F-1128FD6B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C0D5F17-7E62-71A4-1AFB-06414CA5A20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b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1307C32-FCFD-CBD6-8C73-E3A5659B81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44B8AB-F44A-0CDB-BC5A-1C538DED8B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Ballon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C57ABE8-8D8B-BC7A-2AD0-B926883E3E1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B27E591-E831-28FB-EEFB-8F93B40CF42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175647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3D848-92A8-489A-DDD5-24E59E4EE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BA8A87B-3062-ED51-FA28-1D6A2B62CB8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lettre b</a:t>
            </a:r>
            <a:r>
              <a:rPr lang="fr-FR" sz="2400" b="1">
                <a:solidFill>
                  <a:srgbClr val="A6A6A6"/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525511B-3D9D-A613-0A92-5289DD2D06F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A011B8E-0C5C-211A-8920-50F1BA1D353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7940A7A4-1DCD-89DE-F14A-F6F1EDD117B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F467D4-2148-0194-FC69-80AA3E70DC2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B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allon </a:t>
            </a:r>
          </a:p>
        </p:txBody>
      </p:sp>
    </p:spTree>
    <p:extLst>
      <p:ext uri="{BB962C8B-B14F-4D97-AF65-F5344CB8AC3E}">
        <p14:creationId xmlns:p14="http://schemas.microsoft.com/office/powerpoint/2010/main" val="19024070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76063-EA34-28AE-F44D-E9C5C5895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262F44DE-E9CA-F1ED-9CCA-62D2494683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robot. 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Ro-bot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J’entends le son « b » dans robot.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A6D8286-B60B-52F6-93A7-22CE922DCF0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EAD687-F592-106D-43C0-02523CE55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184758D-C9CC-180B-5B79-63BA239D97E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 descr="Une image contenant clipart, dessin humoristique, dessin, illustration&#10;&#10;Description générée automatiquement">
            <a:extLst>
              <a:ext uri="{FF2B5EF4-FFF2-40B4-BE49-F238E27FC236}">
                <a16:creationId xmlns:a16="http://schemas.microsoft.com/office/drawing/2014/main" id="{69EDDC47-B4F1-79BF-96F2-6D2812CBBF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43" y="3262271"/>
            <a:ext cx="2957514" cy="376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038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bureau.  </a:t>
            </a:r>
            <a:r>
              <a:rPr kumimoji="0" lang="fr-FR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Bu-reau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«b » dans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bureau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   </a:t>
            </a:r>
            <a:endParaRPr kumimoji="0" lang="fr-FR" sz="22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87B7A0C2-1925-E58F-1880-0E147A8A8A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42CF18-D63D-137C-7115-744BCFB4A44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2F7EF13-3092-9596-BD87-7E89DDB2913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753408E1-1D27-8E34-A968-57168F399F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3384" y="2629498"/>
            <a:ext cx="4089231" cy="502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705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E8904-DF3B-DFB9-3507-34363706C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6B3FF0E1-74DF-F329-3573-5E8EB30442A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une maison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Mai-son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b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» dans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maison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? 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E7F5E0EC-AFEB-017E-83FF-9DA5C21AD59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46867F-BB5E-4161-9C73-922AD64232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DAD75A3-B84A-F21E-8641-658C278691F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fenêtre, bâtiment, maison, illustration&#10;&#10;Description générée automatiquement">
            <a:extLst>
              <a:ext uri="{FF2B5EF4-FFF2-40B4-BE49-F238E27FC236}">
                <a16:creationId xmlns:a16="http://schemas.microsoft.com/office/drawing/2014/main" id="{4394E9EB-27DD-3001-0D6B-F2F342786E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3144097"/>
            <a:ext cx="3252192" cy="399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689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55757-2047-B8D9-ABE4-AED725534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1A97A348-0690-60F5-CFE4-371BC243EB4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8662" y="590422"/>
            <a:ext cx="10115550" cy="83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le bleu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bleu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 </a:t>
            </a:r>
          </a:p>
          <a:p>
            <a:pPr marL="0" marR="0" lvl="1" indent="0" algn="l" defTabSz="685834" rtl="0" eaLnBrk="1" fontAlgn="auto" latinLnBrk="0" hangingPunct="1">
              <a:lnSpc>
                <a:spcPts val="301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j’entends le son «b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» dans bleu  ? 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D612332-BF20-34B0-7F27-88DDA296392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6799" y="6850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236D2A-5581-92E5-2C2A-DF5DB9969DD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956CAE2-AA1F-4530-05C7-FA0115AFD35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Étoile : 16 branches 5">
            <a:extLst>
              <a:ext uri="{FF2B5EF4-FFF2-40B4-BE49-F238E27FC236}">
                <a16:creationId xmlns:a16="http://schemas.microsoft.com/office/drawing/2014/main" id="{5085E95E-0192-3440-9034-97353DBE3805}"/>
              </a:ext>
            </a:extLst>
          </p:cNvPr>
          <p:cNvSpPr/>
          <p:nvPr/>
        </p:nvSpPr>
        <p:spPr>
          <a:xfrm>
            <a:off x="5175647" y="3500438"/>
            <a:ext cx="3364706" cy="3286124"/>
          </a:xfrm>
          <a:prstGeom prst="star16">
            <a:avLst>
              <a:gd name="adj" fmla="val 4593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10386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692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la leçon est terminée.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63908B-A8F8-F094-36E6-3F956A46CD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9066" y="2744292"/>
            <a:ext cx="3779848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293141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13.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302097-1B8D-495E-CBB9-BF844B425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089" y="1689977"/>
            <a:ext cx="5715819" cy="80897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39246C-B3F7-0A93-D3A6-5226BEF0194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014758" y="2828918"/>
            <a:ext cx="5715819" cy="31003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3741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7F983-10DE-2614-5071-A4917FD2BD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1 : j’entoure b – B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E8ED49-88C7-882E-71BA-D23D8AA761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D9F98C-4190-8000-04B0-32649776C11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C270204A-9CB1-8957-74AC-49ADD22838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765" y="4019452"/>
            <a:ext cx="12566469" cy="22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8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3DD4-4470-4E67-5A82-B25C436E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C19F47B-45AA-6354-3A10-5A409A52DA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765" y="4019452"/>
            <a:ext cx="12566469" cy="2248095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62A8E6E-A056-AA6A-BEE2-7771A83FD7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0538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1A36DE-E18E-FED3-DE08-359889507A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13911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1. Correction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8128BC3-A4E2-2B5E-9DAF-189BB3EE0D1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253F318-BD53-0D24-BA45-80D96DFA0B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0985C55-6585-1CE0-3FAE-8BAF63BD55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301288" y="11258536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E30A21D-D7C5-A825-2FD1-4A96A126B7A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1676618" y="5457640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1186BD8-0B5D-69A2-009B-842FA6F2EA1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345657" y="5447357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A68B35-C664-2EB2-4C66-A751426D04A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189735" y="5457640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99C4A34-D626-B1C9-60AC-ED5F8076419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754455" y="5459858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3180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DC37-71E1-7F72-4D3C-3174FC51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9EA3AEA-2ED7-A95E-5FE8-72E629332A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3BBCAEC4-BC6B-6723-1670-1ED90A125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56657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079A69-FEB1-D996-29F1-1A22AE63C8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2 : j’entoure b – B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40FCCD-6650-521D-38AC-A9EF75670D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DD92E5-ED86-F12F-54D9-818199C563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715" y="3989023"/>
            <a:ext cx="12294343" cy="239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6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C213BC64-AF5F-B229-2F27-20FA2F6F8E8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FE4F-ABD9-C43F-7A89-4704AC05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76D6C9-A30A-C154-E02A-E006CB5CA1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715" y="3989023"/>
            <a:ext cx="12294343" cy="2394681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B7380F05-878C-92F3-8CB6-101BBDDE46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7069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F9D21E-9DBF-019B-CDB6-305DDF979D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57453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2. Correction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7E10724-8BBE-AA6D-DC15-82BE8236B61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058332C-6339-8652-D127-269B5E2868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D25A38AB-B9C4-2727-0152-E1F6BC33AF2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656704" y="5514986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46682EC-B0E4-7FF0-99D0-C4B852ED29B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375244" y="552927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008AE74-198D-CE6C-F0CD-999DD2595A1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019591" y="5514986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07FEA56-C11B-80C2-1D07-991A46E39E0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1149596" y="5514986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442587D-EBD2-4C05-EF87-56116292A8D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1859218" y="5495935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0972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4D752-8453-C2CF-94EA-E47DCCB12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679BB8A7-A8F0-C72C-0F7A-76BC35C769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75912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48204-2E01-4610-46B1-73655CB31AC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7" y="610499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3. Je nomme l’image et je l’entoure quand j’entends « b »,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comme dans l’exemple.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A41FD5-B504-0F14-25FC-9751F4F3F2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6861EFA-527A-DB69-ECB9-1B11FCAA5F2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85A5F535-E0C5-3E73-8F39-DADDA3D25D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03" y="3710810"/>
            <a:ext cx="12612193" cy="30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121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09C84-B759-C8ED-587C-932D3D7C4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3AA0D7C-D373-F433-D07F-E50851289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903" y="3710810"/>
            <a:ext cx="12612193" cy="3093988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C235415D-F79D-9D71-F6F5-72D851B8850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85824" y="85608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3ABFD6-3F09-8E56-56D4-BB4D448E99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8519" y="764609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Activité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3. Correction</a:t>
            </a:r>
          </a:p>
        </p:txBody>
      </p:sp>
      <p:pic>
        <p:nvPicPr>
          <p:cNvPr id="11" name="Image 10" descr="Une image contenant meubles, chaise, illustration, table&#10;&#10;Description générée automatiquement">
            <a:extLst>
              <a:ext uri="{FF2B5EF4-FFF2-40B4-BE49-F238E27FC236}">
                <a16:creationId xmlns:a16="http://schemas.microsoft.com/office/drawing/2014/main" id="{2D237194-5949-C0D6-C200-43C958112A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883" y="764609"/>
            <a:ext cx="1411357" cy="1008112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00ACE65-0CBC-5286-0E96-A8A46BBA787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Ellipse 4">
            <a:extLst>
              <a:ext uri="{FF2B5EF4-FFF2-40B4-BE49-F238E27FC236}">
                <a16:creationId xmlns:a16="http://schemas.microsoft.com/office/drawing/2014/main" id="{45BE25DC-7C8C-8FC1-F8B1-207E8B5891B0}"/>
              </a:ext>
            </a:extLst>
          </p:cNvPr>
          <p:cNvSpPr/>
          <p:nvPr/>
        </p:nvSpPr>
        <p:spPr>
          <a:xfrm>
            <a:off x="3188072" y="4430282"/>
            <a:ext cx="2428875" cy="25034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2B89C37-A12D-3963-225C-69A266236447}"/>
              </a:ext>
            </a:extLst>
          </p:cNvPr>
          <p:cNvSpPr/>
          <p:nvPr/>
        </p:nvSpPr>
        <p:spPr>
          <a:xfrm>
            <a:off x="5732408" y="4430282"/>
            <a:ext cx="2391937" cy="25034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7F39375-7B43-31BB-642A-698343189D2B}"/>
              </a:ext>
            </a:extLst>
          </p:cNvPr>
          <p:cNvSpPr/>
          <p:nvPr/>
        </p:nvSpPr>
        <p:spPr>
          <a:xfrm>
            <a:off x="8272383" y="4430282"/>
            <a:ext cx="2391937" cy="25034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0542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16610" cy="810309"/>
                <a:chOff x="195880" y="180292"/>
                <a:chExt cx="8719520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19520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2" y="548413"/>
            <a:ext cx="97767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16610" cy="810309"/>
                <a:chOff x="195880" y="180292"/>
                <a:chExt cx="8719520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19520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45552" cy="746968"/>
                <a:chOff x="195880" y="180292"/>
                <a:chExt cx="8748472" cy="746968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48472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47627" cy="189573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 dirty="0" err="1">
                <a:solidFill>
                  <a:srgbClr val="1F497D"/>
                </a:solidFill>
                <a:latin typeface="Dosis" pitchFamily="2" charset="0"/>
              </a:rPr>
              <a:t>ajustée</a:t>
            </a: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13065</TotalTime>
  <Words>1778</Words>
  <PresentationFormat>Personnalisé</PresentationFormat>
  <Paragraphs>351</Paragraphs>
  <Slides>65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65</vt:i4>
      </vt:variant>
    </vt:vector>
  </HeadingPairs>
  <TitlesOfParts>
    <vt:vector size="78" baseType="lpstr">
      <vt:lpstr>Carelia</vt:lpstr>
      <vt:lpstr>KG Primary Penmanship Alt</vt:lpstr>
      <vt:lpstr>Dosis</vt:lpstr>
      <vt:lpstr>Dosis Bold</vt:lpstr>
      <vt:lpstr>Arial</vt:lpstr>
      <vt:lpstr>Dosis Medium</vt:lpstr>
      <vt:lpstr>KG Primary Penmanship 2</vt:lpstr>
      <vt:lpstr>Cambria</vt:lpstr>
      <vt:lpstr>Calibri </vt:lpstr>
      <vt:lpstr>Calibri</vt:lpstr>
      <vt:lpstr>1_Office Theme</vt:lpstr>
      <vt:lpstr>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2025-07-26T18:30:22Z</dcterms:modified>
</cp:coreProperties>
</file>