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9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47482382" r:id="rId13"/>
    <p:sldId id="2134808271" r:id="rId14"/>
    <p:sldId id="2147482403" r:id="rId15"/>
    <p:sldId id="2134808273" r:id="rId16"/>
    <p:sldId id="2134808929" r:id="rId17"/>
    <p:sldId id="2147482404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374" r:id="rId29"/>
    <p:sldId id="2134808248" r:id="rId30"/>
    <p:sldId id="2147482405" r:id="rId31"/>
    <p:sldId id="2134808872" r:id="rId32"/>
    <p:sldId id="2134808631" r:id="rId33"/>
    <p:sldId id="2134808635" r:id="rId34"/>
    <p:sldId id="2134808873" r:id="rId35"/>
    <p:sldId id="2134807357" r:id="rId36"/>
    <p:sldId id="2134808857" r:id="rId37"/>
    <p:sldId id="2134808858" r:id="rId38"/>
    <p:sldId id="2134806998" r:id="rId39"/>
    <p:sldId id="2134806999" r:id="rId40"/>
    <p:sldId id="2134808859" r:id="rId41"/>
    <p:sldId id="2134807003" r:id="rId42"/>
    <p:sldId id="2147482387" r:id="rId43"/>
    <p:sldId id="2147482388" r:id="rId44"/>
    <p:sldId id="2134807011" r:id="rId45"/>
    <p:sldId id="2134808293" r:id="rId46"/>
    <p:sldId id="2134808294" r:id="rId47"/>
    <p:sldId id="2147482399" r:id="rId48"/>
    <p:sldId id="2147482400" r:id="rId49"/>
    <p:sldId id="2147482401" r:id="rId50"/>
    <p:sldId id="2147482402" r:id="rId51"/>
    <p:sldId id="2134808292" r:id="rId52"/>
    <p:sldId id="2147482390" r:id="rId53"/>
    <p:sldId id="2147482393" r:id="rId54"/>
    <p:sldId id="2134805537" r:id="rId55"/>
    <p:sldId id="2147482348" r:id="rId56"/>
    <p:sldId id="2134808467" r:id="rId57"/>
    <p:sldId id="2134806115" r:id="rId58"/>
    <p:sldId id="2134808299" r:id="rId59"/>
    <p:sldId id="2134807367" r:id="rId60"/>
    <p:sldId id="2134807368" r:id="rId61"/>
    <p:sldId id="2134807369" r:id="rId62"/>
    <p:sldId id="2134807370" r:id="rId63"/>
    <p:sldId id="2134808928" r:id="rId64"/>
    <p:sldId id="2134807372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Dosis Medium" pitchFamily="2" charset="0"/>
      <p:regular r:id="rId79"/>
    </p:embeddedFont>
    <p:embeddedFont>
      <p:font typeface="KG Primary Penmanship 2" panose="020B0604020202020204" charset="0"/>
      <p:regular r:id="rId80"/>
    </p:embeddedFont>
    <p:embeddedFont>
      <p:font typeface="KG Primary Penmanship Alt" panose="020B0604020202020204" charset="0"/>
      <p:regular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26/07/2025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26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6.xml"/><Relationship Id="rId16" Type="http://schemas.openxmlformats.org/officeDocument/2006/relationships/image" Target="../media/image37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tags" Target="../tags/tag175.xml"/><Relationship Id="rId5" Type="http://schemas.openxmlformats.org/officeDocument/2006/relationships/tags" Target="../tags/tag169.xml"/><Relationship Id="rId15" Type="http://schemas.openxmlformats.org/officeDocument/2006/relationships/image" Target="../media/image26.svg"/><Relationship Id="rId10" Type="http://schemas.openxmlformats.org/officeDocument/2006/relationships/tags" Target="../tags/tag174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image" Target="../media/image40.png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image" Target="../media/image16.sv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image" Target="../media/image15.png"/><Relationship Id="rId5" Type="http://schemas.openxmlformats.org/officeDocument/2006/relationships/tags" Target="../tags/tag18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7.xml"/><Relationship Id="rId7" Type="http://schemas.openxmlformats.org/officeDocument/2006/relationships/image" Target="../media/image16.sv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1.xml"/><Relationship Id="rId7" Type="http://schemas.openxmlformats.org/officeDocument/2006/relationships/image" Target="../media/image16.sv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5.xml"/><Relationship Id="rId7" Type="http://schemas.openxmlformats.org/officeDocument/2006/relationships/image" Target="../media/image15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2.png"/><Relationship Id="rId5" Type="http://schemas.openxmlformats.org/officeDocument/2006/relationships/tags" Target="../tags/tag197.xml"/><Relationship Id="rId10" Type="http://schemas.openxmlformats.org/officeDocument/2006/relationships/image" Target="../media/image41.png"/><Relationship Id="rId4" Type="http://schemas.openxmlformats.org/officeDocument/2006/relationships/tags" Target="../tags/tag196.xml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2.png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image" Target="../media/image41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20.png"/><Relationship Id="rId5" Type="http://schemas.openxmlformats.org/officeDocument/2006/relationships/tags" Target="../tags/tag202.xml"/><Relationship Id="rId10" Type="http://schemas.openxmlformats.org/officeDocument/2006/relationships/image" Target="../media/image16.svg"/><Relationship Id="rId4" Type="http://schemas.openxmlformats.org/officeDocument/2006/relationships/tags" Target="../tags/tag201.xml"/><Relationship Id="rId9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5.png"/><Relationship Id="rId5" Type="http://schemas.openxmlformats.org/officeDocument/2006/relationships/tags" Target="../tags/tag209.xml"/><Relationship Id="rId10" Type="http://schemas.openxmlformats.org/officeDocument/2006/relationships/image" Target="../media/image4.svg"/><Relationship Id="rId4" Type="http://schemas.openxmlformats.org/officeDocument/2006/relationships/tags" Target="../tags/tag208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17" Type="http://schemas.openxmlformats.org/officeDocument/2006/relationships/image" Target="../media/image37.png"/><Relationship Id="rId2" Type="http://schemas.openxmlformats.org/officeDocument/2006/relationships/tags" Target="../tags/tag212.xml"/><Relationship Id="rId16" Type="http://schemas.openxmlformats.org/officeDocument/2006/relationships/image" Target="../media/image26.svg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image" Target="../media/image12.png"/><Relationship Id="rId10" Type="http://schemas.openxmlformats.org/officeDocument/2006/relationships/tags" Target="../tags/tag220.xml"/><Relationship Id="rId19" Type="http://schemas.openxmlformats.org/officeDocument/2006/relationships/image" Target="../media/image39.png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15.pn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5.png"/><Relationship Id="rId2" Type="http://schemas.openxmlformats.org/officeDocument/2006/relationships/tags" Target="../tags/tag224.xml"/><Relationship Id="rId16" Type="http://schemas.openxmlformats.org/officeDocument/2006/relationships/image" Target="../media/image44.PN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image" Target="../media/image43.png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6.png"/><Relationship Id="rId3" Type="http://schemas.openxmlformats.org/officeDocument/2006/relationships/tags" Target="../tags/tag236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8.xml"/><Relationship Id="rId10" Type="http://schemas.openxmlformats.org/officeDocument/2006/relationships/image" Target="../media/image43.png"/><Relationship Id="rId4" Type="http://schemas.openxmlformats.org/officeDocument/2006/relationships/tags" Target="../tags/tag237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16.sv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5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4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46.png"/><Relationship Id="rId3" Type="http://schemas.openxmlformats.org/officeDocument/2006/relationships/tags" Target="../tags/tag252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54.xml"/><Relationship Id="rId10" Type="http://schemas.openxmlformats.org/officeDocument/2006/relationships/image" Target="../media/image43.png"/><Relationship Id="rId4" Type="http://schemas.openxmlformats.org/officeDocument/2006/relationships/tags" Target="../tags/tag253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image" Target="../media/image48.png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image" Target="../media/image43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image" Target="../media/image16.svg"/><Relationship Id="rId5" Type="http://schemas.openxmlformats.org/officeDocument/2006/relationships/tags" Target="../tags/tag260.xml"/><Relationship Id="rId10" Type="http://schemas.openxmlformats.org/officeDocument/2006/relationships/image" Target="../media/image15.png"/><Relationship Id="rId4" Type="http://schemas.openxmlformats.org/officeDocument/2006/relationships/tags" Target="../tags/tag25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48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49.png"/><Relationship Id="rId5" Type="http://schemas.openxmlformats.org/officeDocument/2006/relationships/tags" Target="../tags/tag268.xml"/><Relationship Id="rId10" Type="http://schemas.openxmlformats.org/officeDocument/2006/relationships/image" Target="../media/image16.svg"/><Relationship Id="rId4" Type="http://schemas.openxmlformats.org/officeDocument/2006/relationships/tags" Target="../tags/tag267.xml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0.jpeg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image" Target="../media/image45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image" Target="../media/image43.png"/><Relationship Id="rId5" Type="http://schemas.openxmlformats.org/officeDocument/2006/relationships/tags" Target="../tags/tag275.xml"/><Relationship Id="rId10" Type="http://schemas.openxmlformats.org/officeDocument/2006/relationships/image" Target="../media/image16.svg"/><Relationship Id="rId4" Type="http://schemas.openxmlformats.org/officeDocument/2006/relationships/tags" Target="../tags/tag274.xml"/><Relationship Id="rId9" Type="http://schemas.openxmlformats.org/officeDocument/2006/relationships/image" Target="../media/image15.png"/><Relationship Id="rId1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1.png"/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45.png"/><Relationship Id="rId5" Type="http://schemas.openxmlformats.org/officeDocument/2006/relationships/tags" Target="../tags/tag282.xml"/><Relationship Id="rId10" Type="http://schemas.openxmlformats.org/officeDocument/2006/relationships/image" Target="../media/image49.png"/><Relationship Id="rId4" Type="http://schemas.openxmlformats.org/officeDocument/2006/relationships/tags" Target="../tags/tag281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10" Type="http://schemas.openxmlformats.org/officeDocument/2006/relationships/image" Target="../media/image51.png"/><Relationship Id="rId4" Type="http://schemas.openxmlformats.org/officeDocument/2006/relationships/tags" Target="../tags/tag287.xml"/><Relationship Id="rId9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5.png"/><Relationship Id="rId5" Type="http://schemas.openxmlformats.org/officeDocument/2006/relationships/tags" Target="../tags/tag294.xml"/><Relationship Id="rId10" Type="http://schemas.openxmlformats.org/officeDocument/2006/relationships/image" Target="../media/image4.svg"/><Relationship Id="rId4" Type="http://schemas.openxmlformats.org/officeDocument/2006/relationships/tags" Target="../tags/tag293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12.pn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image" Target="../media/image2.jpeg"/><Relationship Id="rId17" Type="http://schemas.openxmlformats.org/officeDocument/2006/relationships/image" Target="../media/image39.png"/><Relationship Id="rId2" Type="http://schemas.openxmlformats.org/officeDocument/2006/relationships/tags" Target="../tags/tag297.xml"/><Relationship Id="rId16" Type="http://schemas.openxmlformats.org/officeDocument/2006/relationships/image" Target="../media/image38.sv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00.xml"/><Relationship Id="rId15" Type="http://schemas.openxmlformats.org/officeDocument/2006/relationships/image" Target="../media/image37.png"/><Relationship Id="rId10" Type="http://schemas.openxmlformats.org/officeDocument/2006/relationships/tags" Target="../tags/tag305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8.xml"/><Relationship Id="rId7" Type="http://schemas.openxmlformats.org/officeDocument/2006/relationships/image" Target="../media/image15.pn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9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3.xml"/><Relationship Id="rId7" Type="http://schemas.openxmlformats.org/officeDocument/2006/relationships/image" Target="../media/image15.pn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9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8.xml"/><Relationship Id="rId7" Type="http://schemas.openxmlformats.org/officeDocument/2006/relationships/image" Target="../media/image15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2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image" Target="../media/image52.jpeg"/><Relationship Id="rId5" Type="http://schemas.openxmlformats.org/officeDocument/2006/relationships/tags" Target="../tags/tag325.xml"/><Relationship Id="rId10" Type="http://schemas.openxmlformats.org/officeDocument/2006/relationships/image" Target="../media/image43.png"/><Relationship Id="rId4" Type="http://schemas.openxmlformats.org/officeDocument/2006/relationships/tags" Target="../tags/tag324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9.xml"/><Relationship Id="rId7" Type="http://schemas.openxmlformats.org/officeDocument/2006/relationships/image" Target="../media/image15.pn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1.xml"/><Relationship Id="rId10" Type="http://schemas.openxmlformats.org/officeDocument/2006/relationships/image" Target="../media/image53.png"/><Relationship Id="rId4" Type="http://schemas.openxmlformats.org/officeDocument/2006/relationships/tags" Target="../tags/tag330.xml"/><Relationship Id="rId9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4.xml"/><Relationship Id="rId7" Type="http://schemas.openxmlformats.org/officeDocument/2006/relationships/image" Target="../media/image15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6.xml"/><Relationship Id="rId10" Type="http://schemas.openxmlformats.org/officeDocument/2006/relationships/image" Target="../media/image54.jpeg"/><Relationship Id="rId4" Type="http://schemas.openxmlformats.org/officeDocument/2006/relationships/tags" Target="../tags/tag335.xml"/><Relationship Id="rId9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9.xml"/><Relationship Id="rId7" Type="http://schemas.openxmlformats.org/officeDocument/2006/relationships/image" Target="../media/image15.pn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9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4.xml"/><Relationship Id="rId7" Type="http://schemas.openxmlformats.org/officeDocument/2006/relationships/image" Target="../media/image15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9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9.xml"/><Relationship Id="rId7" Type="http://schemas.openxmlformats.org/officeDocument/2006/relationships/image" Target="../media/image15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9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4.xml"/><Relationship Id="rId7" Type="http://schemas.openxmlformats.org/officeDocument/2006/relationships/image" Target="../media/image15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9.xml"/><Relationship Id="rId7" Type="http://schemas.openxmlformats.org/officeDocument/2006/relationships/image" Target="../media/image15.pn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1.xml"/><Relationship Id="rId4" Type="http://schemas.openxmlformats.org/officeDocument/2006/relationships/tags" Target="../tags/tag360.xml"/><Relationship Id="rId9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4.xml"/><Relationship Id="rId7" Type="http://schemas.openxmlformats.org/officeDocument/2006/relationships/image" Target="../media/image15.pn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9.xml"/><Relationship Id="rId7" Type="http://schemas.openxmlformats.org/officeDocument/2006/relationships/image" Target="../media/image15.png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9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4.xml"/><Relationship Id="rId7" Type="http://schemas.openxmlformats.org/officeDocument/2006/relationships/image" Target="../media/image15.png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9.xml"/><Relationship Id="rId7" Type="http://schemas.openxmlformats.org/officeDocument/2006/relationships/image" Target="../media/image15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9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4.xml"/><Relationship Id="rId7" Type="http://schemas.openxmlformats.org/officeDocument/2006/relationships/image" Target="../media/image16.sv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5.xml"/><Relationship Id="rId9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8.xml"/><Relationship Id="rId7" Type="http://schemas.openxmlformats.org/officeDocument/2006/relationships/image" Target="../media/image16.sv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9.xml"/><Relationship Id="rId9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2.xml"/><Relationship Id="rId7" Type="http://schemas.openxmlformats.org/officeDocument/2006/relationships/image" Target="../media/image15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4.xml"/><Relationship Id="rId10" Type="http://schemas.openxmlformats.org/officeDocument/2006/relationships/image" Target="../media/image41.png"/><Relationship Id="rId4" Type="http://schemas.openxmlformats.org/officeDocument/2006/relationships/tags" Target="../tags/tag393.xml"/><Relationship Id="rId9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97.xml"/><Relationship Id="rId7" Type="http://schemas.openxmlformats.org/officeDocument/2006/relationships/image" Target="../media/image16.sv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1.xml"/><Relationship Id="rId7" Type="http://schemas.openxmlformats.org/officeDocument/2006/relationships/image" Target="../media/image15.pn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3.xml"/><Relationship Id="rId10" Type="http://schemas.openxmlformats.org/officeDocument/2006/relationships/image" Target="../media/image30.png"/><Relationship Id="rId4" Type="http://schemas.openxmlformats.org/officeDocument/2006/relationships/tags" Target="../tags/tag402.xml"/><Relationship Id="rId9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406.xml"/><Relationship Id="rId7" Type="http://schemas.openxmlformats.org/officeDocument/2006/relationships/image" Target="../media/image16.sv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10.xml"/><Relationship Id="rId7" Type="http://schemas.openxmlformats.org/officeDocument/2006/relationships/image" Target="../media/image16.sv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11.xml"/><Relationship Id="rId9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image" Target="../media/image16.sv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image" Target="../media/image15.pn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image" Target="../media/image60.png"/><Relationship Id="rId5" Type="http://schemas.openxmlformats.org/officeDocument/2006/relationships/tags" Target="../tags/tag4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image" Target="../media/image6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23.xml"/><Relationship Id="rId7" Type="http://schemas.openxmlformats.org/officeDocument/2006/relationships/image" Target="../media/image16.sv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4.xml"/><Relationship Id="rId9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image" Target="../media/image16.svg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image" Target="../media/image15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62.png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6.xml"/><Relationship Id="rId7" Type="http://schemas.openxmlformats.org/officeDocument/2006/relationships/image" Target="../media/image16.sv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7.xml"/><Relationship Id="rId9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40.xml"/><Relationship Id="rId7" Type="http://schemas.openxmlformats.org/officeDocument/2006/relationships/image" Target="../media/image15.pn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1.xml"/><Relationship Id="rId9" Type="http://schemas.openxmlformats.org/officeDocument/2006/relationships/image" Target="../media/image64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47.xml"/><Relationship Id="rId13" Type="http://schemas.openxmlformats.org/officeDocument/2006/relationships/tags" Target="../tags/tag452.xml"/><Relationship Id="rId18" Type="http://schemas.openxmlformats.org/officeDocument/2006/relationships/image" Target="../media/image46.png"/><Relationship Id="rId3" Type="http://schemas.openxmlformats.org/officeDocument/2006/relationships/tags" Target="../tags/tag444.xml"/><Relationship Id="rId7" Type="http://schemas.openxmlformats.org/officeDocument/2006/relationships/audio" Target="../media/media2.mp3"/><Relationship Id="rId12" Type="http://schemas.openxmlformats.org/officeDocument/2006/relationships/tags" Target="../tags/tag451.xml"/><Relationship Id="rId17" Type="http://schemas.openxmlformats.org/officeDocument/2006/relationships/image" Target="../media/image65.gif"/><Relationship Id="rId2" Type="http://schemas.openxmlformats.org/officeDocument/2006/relationships/tags" Target="../tags/tag443.xml"/><Relationship Id="rId16" Type="http://schemas.openxmlformats.org/officeDocument/2006/relationships/image" Target="../media/image16.svg"/><Relationship Id="rId1" Type="http://schemas.openxmlformats.org/officeDocument/2006/relationships/tags" Target="../tags/tag442.xml"/><Relationship Id="rId6" Type="http://schemas.microsoft.com/office/2007/relationships/media" Target="../media/media2.mp3"/><Relationship Id="rId11" Type="http://schemas.openxmlformats.org/officeDocument/2006/relationships/tags" Target="../tags/tag450.xml"/><Relationship Id="rId5" Type="http://schemas.openxmlformats.org/officeDocument/2006/relationships/tags" Target="../tags/tag446.xml"/><Relationship Id="rId15" Type="http://schemas.openxmlformats.org/officeDocument/2006/relationships/image" Target="../media/image15.png"/><Relationship Id="rId10" Type="http://schemas.openxmlformats.org/officeDocument/2006/relationships/tags" Target="../tags/tag449.xml"/><Relationship Id="rId4" Type="http://schemas.openxmlformats.org/officeDocument/2006/relationships/tags" Target="../tags/tag445.xml"/><Relationship Id="rId9" Type="http://schemas.openxmlformats.org/officeDocument/2006/relationships/tags" Target="../tags/tag448.xml"/><Relationship Id="rId1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13" Type="http://schemas.openxmlformats.org/officeDocument/2006/relationships/tags" Target="../tags/tag465.xml"/><Relationship Id="rId18" Type="http://schemas.openxmlformats.org/officeDocument/2006/relationships/image" Target="../media/image67.jpeg"/><Relationship Id="rId3" Type="http://schemas.openxmlformats.org/officeDocument/2006/relationships/tags" Target="../tags/tag455.xml"/><Relationship Id="rId21" Type="http://schemas.microsoft.com/office/2007/relationships/hdphoto" Target="../media/hdphoto1.wdp"/><Relationship Id="rId7" Type="http://schemas.openxmlformats.org/officeDocument/2006/relationships/tags" Target="../tags/tag459.xml"/><Relationship Id="rId12" Type="http://schemas.openxmlformats.org/officeDocument/2006/relationships/tags" Target="../tags/tag464.xml"/><Relationship Id="rId17" Type="http://schemas.openxmlformats.org/officeDocument/2006/relationships/image" Target="../media/image66.jpg"/><Relationship Id="rId2" Type="http://schemas.openxmlformats.org/officeDocument/2006/relationships/tags" Target="../tags/tag454.xml"/><Relationship Id="rId16" Type="http://schemas.openxmlformats.org/officeDocument/2006/relationships/image" Target="../media/image16.svg"/><Relationship Id="rId20" Type="http://schemas.openxmlformats.org/officeDocument/2006/relationships/image" Target="../media/image69.png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tags" Target="../tags/tag463.xml"/><Relationship Id="rId5" Type="http://schemas.openxmlformats.org/officeDocument/2006/relationships/tags" Target="../tags/tag457.xml"/><Relationship Id="rId15" Type="http://schemas.openxmlformats.org/officeDocument/2006/relationships/image" Target="../media/image15.png"/><Relationship Id="rId10" Type="http://schemas.openxmlformats.org/officeDocument/2006/relationships/tags" Target="../tags/tag462.xml"/><Relationship Id="rId19" Type="http://schemas.openxmlformats.org/officeDocument/2006/relationships/image" Target="../media/image68.jpg"/><Relationship Id="rId4" Type="http://schemas.openxmlformats.org/officeDocument/2006/relationships/tags" Target="../tags/tag456.xml"/><Relationship Id="rId9" Type="http://schemas.openxmlformats.org/officeDocument/2006/relationships/tags" Target="../tags/tag461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73.xml"/><Relationship Id="rId13" Type="http://schemas.openxmlformats.org/officeDocument/2006/relationships/image" Target="../media/image40.png"/><Relationship Id="rId3" Type="http://schemas.openxmlformats.org/officeDocument/2006/relationships/tags" Target="../tags/tag468.xml"/><Relationship Id="rId7" Type="http://schemas.openxmlformats.org/officeDocument/2006/relationships/tags" Target="../tags/tag472.xml"/><Relationship Id="rId12" Type="http://schemas.openxmlformats.org/officeDocument/2006/relationships/image" Target="../media/image16.sv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11" Type="http://schemas.openxmlformats.org/officeDocument/2006/relationships/image" Target="../media/image15.png"/><Relationship Id="rId5" Type="http://schemas.openxmlformats.org/officeDocument/2006/relationships/tags" Target="../tags/tag47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9.xml"/><Relationship Id="rId9" Type="http://schemas.openxmlformats.org/officeDocument/2006/relationships/tags" Target="../tags/tag47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0433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3999706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BD4D7D-3E67-BDF8-A2F8-26AF3F5DBC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602" y="3001458"/>
            <a:ext cx="3802710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FF57C0-BE86-F7C0-D9C3-9AE042244F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12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4C6E789-910A-D8DA-2134-3B8A66440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3024320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2398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es où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b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b.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640187-3BE3-50B6-69A0-A7863AA3C6CD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vé   lo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rou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sa   lé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pi  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vo   re   na   vi   vu   va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vélo   rou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salé   papi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vol   vi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renar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d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3189893" y="5968391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873081" y="6046747"/>
            <a:ext cx="183399" cy="4810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5554813" y="5668736"/>
            <a:ext cx="171538" cy="122516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7664259" y="5968388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347448" y="6046742"/>
            <a:ext cx="183400" cy="4810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9A72BFB-8A58-A0C4-D107-F84BCB682394}"/>
              </a:ext>
            </a:extLst>
          </p:cNvPr>
          <p:cNvSpPr/>
          <p:nvPr/>
        </p:nvSpPr>
        <p:spPr>
          <a:xfrm rot="16200000">
            <a:off x="9772848" y="5938632"/>
            <a:ext cx="178177" cy="7024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1B7CB246-420F-1F0F-2E5B-ADBC13321723}"/>
              </a:ext>
            </a:extLst>
          </p:cNvPr>
          <p:cNvSpPr/>
          <p:nvPr/>
        </p:nvSpPr>
        <p:spPr>
          <a:xfrm rot="16200000">
            <a:off x="10490793" y="6030295"/>
            <a:ext cx="178178" cy="51911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4378382" y="7449918"/>
            <a:ext cx="183401" cy="840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5956653" y="7670724"/>
            <a:ext cx="171539" cy="4214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7752958" y="7556666"/>
            <a:ext cx="178186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8692135" y="7358204"/>
            <a:ext cx="183389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BDFC68CB-BB2E-2980-0670-3B9E9DE54E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613" y="3530251"/>
            <a:ext cx="2723730" cy="33490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598500-B9CE-9243-94DC-801812711E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4544" y="3530252"/>
            <a:ext cx="2880727" cy="354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891148F-C68A-A184-943D-BF18CC050F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91063" y="6092670"/>
            <a:ext cx="2475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maison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D62B8F-A510-3F11-9A4A-E7ADD4128D4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575994" y="6092670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cham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699203FA-F764-C3E0-0419-E0DDEA7CAF8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63" y="2887314"/>
            <a:ext cx="2475801" cy="30441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762EB8C-E216-7077-870D-71A106E50B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75994" y="2887314"/>
            <a:ext cx="2618507" cy="321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es où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b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b.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es où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508889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suis … 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4353DF-6CE2-E25E-5C2D-DD8D5C77550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64957859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163D87-7B23-4181-FE77-BBF8F79BBAD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64957859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08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es où 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63569" y="2486025"/>
            <a:ext cx="3737565" cy="1057461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48888" y="2747256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où 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Tu es où 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D0A2ED0B-4F6B-A38F-D29E-64AA28B6183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63569" y="2486025"/>
            <a:ext cx="3737565" cy="1057461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1BD8BC-8F32-18EB-B462-DD1996A4D29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48888" y="2747256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où ? 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suis à la maison.».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483847"/>
            <a:ext cx="4543238" cy="1102090"/>
          </a:xfrm>
          <a:prstGeom prst="wedgeEllipseCallout">
            <a:avLst>
              <a:gd name="adj1" fmla="val 9627"/>
              <a:gd name="adj2" fmla="val 896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292139" y="2698954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à la maison.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1209512D-2329-E99B-F819-45A4A8486E1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09" y="4654839"/>
            <a:ext cx="2764528" cy="339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Je suis à la maison.»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9" name="Image 8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8823B1CF-CB38-FC64-29A4-FF7A6B8AF52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09" y="4654839"/>
            <a:ext cx="2764528" cy="3399187"/>
          </a:xfrm>
          <a:prstGeom prst="rect">
            <a:avLst/>
          </a:prstGeom>
        </p:spPr>
      </p:pic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A75D16DD-85D4-7D2F-5B7D-01F8553CDB5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483847"/>
            <a:ext cx="4543238" cy="1102090"/>
          </a:xfrm>
          <a:prstGeom prst="wedgeEllipseCallout">
            <a:avLst>
              <a:gd name="adj1" fmla="val 9627"/>
              <a:gd name="adj2" fmla="val 896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590B83F-4755-CE05-A38C-E84B2A44ADD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292139" y="2698954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à la maison.</a:t>
            </a:r>
          </a:p>
        </p:txBody>
      </p:sp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où tu 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(à l’école, dans la classe, … 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3889782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600699" y="4527946"/>
            <a:ext cx="714850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Tu es où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Je suis à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9351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332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es où 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b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b.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4363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« b »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« b ».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Elle fait le son « 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b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b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b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B 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B – b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b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</a:t>
            </a: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banane.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banane », je vois la lettre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anane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Picture 2" descr="A simple isolated banana">
            <a:extLst>
              <a:ext uri="{FF2B5EF4-FFF2-40B4-BE49-F238E27FC236}">
                <a16:creationId xmlns:a16="http://schemas.microsoft.com/office/drawing/2014/main" id="{34151AC1-113F-E014-F6D6-9643195E609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9330379" y="4224379"/>
            <a:ext cx="2869216" cy="179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5B12-C879-4F6E-D395-16015CE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70B5F28-D526-78B9-E679-2C20AA2274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7B85D8-CE98-A8CB-697E-28FB04B800A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bébé.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bébé », je vois la lettre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DAE239-B5D2-F099-D85C-9BE938BFAB1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78087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é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é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2DF6B8-FF78-160A-284C-7D0424E6788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45048373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8E957D2-AA7A-ABE4-E760-3E1A9965A38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CACB3FD-0A5A-4382-BC87-D55697430A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52084" y="3181810"/>
            <a:ext cx="3190849" cy="392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23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A9331-C814-429A-621A-EEB2215F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D8122CA-E011-1327-8D41-9F72942831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4EF8B3-5AF1-2D1C-F184-69CBA3DFFA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robot.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robot », je vois la lettre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1DF33D-C805-6AD6-98D2-80F1B0245A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695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ro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ot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9FCA098-42B3-863D-F598-C7A5293B4AA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9B6609B-28E8-DCD2-8F17-6C315F844B9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CC036406-F753-5259-9F13-EBF79B6209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2" y="3544002"/>
            <a:ext cx="2514600" cy="319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24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b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b 3 B P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b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C8E53E35-B89B-E608-CD24-3B434A4305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b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b 3 B P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b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64C028CA-D45F-3272-B52C-67AAFC429F9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q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3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5818-F112-E5C3-7CB7-7ECA94B4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156956-A08B-EC39-DE08-248B76659D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b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D775CC-34E5-716E-0077-1407A7D955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A132C1-A740-CC60-8318-065F7539C8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lavabo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02D175-8DAB-E62C-C2C8-2A01CCA5C67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9076BD-B419-7094-2B7C-0449DD17660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288858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59EA1-F472-BA90-6020-5C5A18C5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884D52-9BDB-6011-5EE5-437E1BAD9F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EFDEC99-01AC-9E2E-D25C-7AA8141D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8C0112-EEDD-C27A-1DA8-745B163023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993385E-631A-35A9-70C4-C3AFA1CCAD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6C7ABD4-4B76-38B3-C34B-D9E9451193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lava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b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644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6FA87-0CD5-4914-CD78-A74E46CA1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BD84F6-D34A-E95E-9A4A-07E672FD645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b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1EC3CA9-6F48-72EB-1687-58C75CDE77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B35F32D-75D2-8F1C-7E90-732A4399D8C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chambre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F91AF2B-FF3E-AD05-9FCC-C16D8157CA2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F36AB82-4520-E6BB-F14C-CF72674247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4925512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9986-8779-D0CE-4C52-B4EBF024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00318A-0D6E-2605-E936-2929F384B4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b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0A919A8-B707-97F6-5591-95903440A0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6160655-2885-D2EF-BBC7-867167BDAE3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FED564E-6619-B48C-C97B-84293B15A36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8F48407-4E01-8398-2972-E7C1A72194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cham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b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re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24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b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Ballon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3D848-92A8-489A-DDD5-24E59E4EE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A8A87B-3062-ED51-FA28-1D6A2B62CB8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lettre b</a:t>
            </a:r>
            <a:r>
              <a:rPr lang="fr-FR" sz="2400" b="1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525511B-3D9D-A613-0A92-5289DD2D0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A011B8E-0C5C-211A-8920-50F1BA1D353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940A7A4-1DCD-89DE-F14A-F6F1EDD117B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BF467D4-2148-0194-FC69-80AA3E70DC2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 Medium" pitchFamily="2" charset="0"/>
              </a:rPr>
              <a:t>B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allon </a:t>
            </a:r>
          </a:p>
        </p:txBody>
      </p:sp>
    </p:spTree>
    <p:extLst>
      <p:ext uri="{BB962C8B-B14F-4D97-AF65-F5344CB8AC3E}">
        <p14:creationId xmlns:p14="http://schemas.microsoft.com/office/powerpoint/2010/main" val="19024070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robot.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Ro-bot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b » dans robot.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clipart, dessin humoristique, dessin, illustration&#10;&#10;Description générée automatiquement">
            <a:extLst>
              <a:ext uri="{FF2B5EF4-FFF2-40B4-BE49-F238E27FC236}">
                <a16:creationId xmlns:a16="http://schemas.microsoft.com/office/drawing/2014/main" id="{69EDDC47-B4F1-79BF-96F2-6D2812CBBF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243" y="3262271"/>
            <a:ext cx="2957514" cy="37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bureau.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Bu-reau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«b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bureau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53408E1-1D27-8E34-A968-57168F399F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3384" y="2629498"/>
            <a:ext cx="4089231" cy="502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E8904-DF3B-DFB9-3507-34363706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6B3FF0E1-74DF-F329-3573-5E8EB30442A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 maison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Mai-son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maison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7F5E0EC-AFEB-017E-83FF-9DA5C21AD59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6867F-BB5E-4161-9C73-922AD64232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AD75A3-B84A-F21E-8641-658C278691F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4394E9EB-27DD-3001-0D6B-F2F342786E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3144097"/>
            <a:ext cx="3252192" cy="399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89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le bleu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bleu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«b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bleu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5085E95E-0192-3440-9034-97353DBE3805}"/>
              </a:ext>
            </a:extLst>
          </p:cNvPr>
          <p:cNvSpPr/>
          <p:nvPr/>
        </p:nvSpPr>
        <p:spPr>
          <a:xfrm>
            <a:off x="5175647" y="3500438"/>
            <a:ext cx="3364706" cy="3286124"/>
          </a:xfrm>
          <a:prstGeom prst="star16">
            <a:avLst>
              <a:gd name="adj" fmla="val 4593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29314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13.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302097-1B8D-495E-CBB9-BF844B425B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0089" y="1689977"/>
            <a:ext cx="5715819" cy="80897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14758" y="2828918"/>
            <a:ext cx="5715819" cy="31003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 b – B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270204A-9CB1-8957-74AC-49ADD22838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765" y="4019452"/>
            <a:ext cx="12566469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C19F47B-45AA-6354-3A10-5A409A52DA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765" y="4019452"/>
            <a:ext cx="12566469" cy="2248095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1676618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345657" y="544735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189735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99C4A34-D626-B1C9-60AC-ED5F8076419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754455" y="54598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b – B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DD92E5-ED86-F12F-54D9-818199C56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715" y="3989023"/>
            <a:ext cx="12294343" cy="23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076D6C9-A30A-C154-E02A-E006CB5CA1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715" y="3989023"/>
            <a:ext cx="12294343" cy="2394681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656704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75244" y="552927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019591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07FEA56-C11B-80C2-1D07-991A46E39E0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149596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442587D-EBD2-4C05-EF87-56116292A8D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1859218" y="5495935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b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5A5F535-E0C5-3E73-8F39-DADDA3D25D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903" y="3710810"/>
            <a:ext cx="12612193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3AA0D7C-D373-F433-D07F-E50851289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903" y="3710810"/>
            <a:ext cx="12612193" cy="3093988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3188072" y="4430282"/>
            <a:ext cx="2428875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732408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8272383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13065</TotalTime>
  <Words>1778</Words>
  <PresentationFormat>Personnalisé</PresentationFormat>
  <Paragraphs>351</Paragraphs>
  <Slides>65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8" baseType="lpstr">
      <vt:lpstr>Carelia</vt:lpstr>
      <vt:lpstr>KG Primary Penmanship Alt</vt:lpstr>
      <vt:lpstr>Dosis</vt:lpstr>
      <vt:lpstr>Dosis Bold</vt:lpstr>
      <vt:lpstr>Arial</vt:lpstr>
      <vt:lpstr>Dosis Medium</vt:lpstr>
      <vt:lpstr>KG Primary Penmanship 2</vt:lpstr>
      <vt:lpstr>Cambria</vt:lpstr>
      <vt:lpstr>Calibri </vt:lpstr>
      <vt:lpstr>Calibri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2025-07-26T18:30:22Z</dcterms:modified>
</cp:coreProperties>
</file>