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05-05-2025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IN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IN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E7BED-EBCB-FAFB-0514-F4B80397F8B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99226E9-264C-C21F-9DA3-75AD0E30D1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90A9DBB-DCEB-3F1B-69AB-7A89C85C16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71CE6F5-8C8B-5262-C5CC-90C559775C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39F6494-8634-6D2B-3926-4B0E7A0339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849AAA8-64D1-6991-B47C-7DBD9980ED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57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2025-05-05T05:21:37Z</dcterms:modified>
</cp:coreProperties>
</file>