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47" r:id="rId3"/>
    <p:sldId id="349" r:id="rId4"/>
    <p:sldId id="344" r:id="rId5"/>
    <p:sldId id="352" r:id="rId6"/>
    <p:sldId id="354" r:id="rId7"/>
    <p:sldId id="351" r:id="rId8"/>
    <p:sldId id="353" r:id="rId9"/>
    <p:sldId id="35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30/9/2025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30/9/2025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30/9/2025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30/9/2025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30/9/2025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30/9/2025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30/9/2025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30/9/2025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30/9/2025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30/9/2025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30/9/2025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30/9/2025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TIẾNG NHẠC OAI HÙNG</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7" y="0"/>
            <a:ext cx="11513787" cy="6093976"/>
          </a:xfrm>
          <a:prstGeom prst="rect">
            <a:avLst/>
          </a:prstGeom>
        </p:spPr>
        <p:txBody>
          <a:bodyPr wrap="square">
            <a:spAutoFit/>
          </a:bodyPr>
          <a:lstStyle/>
          <a:p>
            <a:pPr algn="just"/>
            <a:r>
              <a:rPr lang="en-US" sz="6000" b="1" dirty="0" smtClean="0">
                <a:solidFill>
                  <a:srgbClr val="FF0000"/>
                </a:solidFill>
              </a:rPr>
              <a:t>ĐK</a:t>
            </a:r>
            <a:r>
              <a:rPr lang="en-US" sz="6600" b="1" dirty="0" smtClean="0">
                <a:solidFill>
                  <a:srgbClr val="FF0000"/>
                </a:solidFill>
              </a:rPr>
              <a:t>. </a:t>
            </a:r>
            <a:r>
              <a:rPr lang="vi-VN" sz="6600" b="1" dirty="0"/>
              <a:t> </a:t>
            </a:r>
            <a:r>
              <a:rPr lang="vi-VN" sz="5000" b="1" dirty="0" smtClean="0">
                <a:latin typeface="Times New Roman" panose="02020603050405020304" pitchFamily="18" charset="0"/>
                <a:cs typeface="Times New Roman" panose="02020603050405020304" pitchFamily="18" charset="0"/>
              </a:rPr>
              <a:t> </a:t>
            </a:r>
            <a:r>
              <a:rPr lang="vi-VN" sz="5400" b="1" dirty="0">
                <a:latin typeface="Times New Roman" panose="02020603050405020304" pitchFamily="18" charset="0"/>
                <a:cs typeface="Times New Roman" panose="02020603050405020304" pitchFamily="18" charset="0"/>
              </a:rPr>
              <a:t>Tiếng nhạc oai hùng vang trên khắp cõi trời Việt Nam. Tiếng lòng tha thiết con dân nước Nam hòa khúc khải hoàn ca. Đồng thanh ta hát khen mừng bao Đấng Anh Hùng xưa đã thắng gian lao tòa cao chói lói trên trời hiển vinh muôn đời. </a:t>
            </a:r>
            <a:endParaRPr lang="vi-VN" sz="5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484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7" y="1"/>
            <a:ext cx="11513787" cy="6063198"/>
          </a:xfrm>
          <a:prstGeom prst="rect">
            <a:avLst/>
          </a:prstGeom>
        </p:spPr>
        <p:txBody>
          <a:bodyPr wrap="square">
            <a:spAutoFit/>
          </a:bodyPr>
          <a:lstStyle/>
          <a:p>
            <a:pPr algn="just"/>
            <a:r>
              <a:rPr lang="en-US" sz="5400" b="1" dirty="0" smtClean="0">
                <a:solidFill>
                  <a:srgbClr val="FF0000"/>
                </a:solidFill>
              </a:rPr>
              <a:t>Đ</a:t>
            </a:r>
            <a:r>
              <a:rPr lang="en-US" sz="4800" b="1" dirty="0" smtClean="0">
                <a:solidFill>
                  <a:srgbClr val="FF0000"/>
                </a:solidFill>
              </a:rPr>
              <a:t>K</a:t>
            </a:r>
            <a:r>
              <a:rPr lang="en-US" sz="6600" b="1" dirty="0" smtClean="0">
                <a:solidFill>
                  <a:srgbClr val="FF0000"/>
                </a:solidFill>
              </a:rPr>
              <a:t>. </a:t>
            </a:r>
            <a:r>
              <a:rPr lang="vi-VN" sz="6600" b="1" dirty="0"/>
              <a:t> </a:t>
            </a:r>
            <a:r>
              <a:rPr lang="vi-VN" sz="6000" b="1" dirty="0" smtClean="0">
                <a:latin typeface="Times New Roman" panose="02020603050405020304" pitchFamily="18" charset="0"/>
                <a:cs typeface="Times New Roman" panose="02020603050405020304" pitchFamily="18" charset="0"/>
              </a:rPr>
              <a:t> </a:t>
            </a:r>
            <a:r>
              <a:rPr lang="vi-VN" sz="4600" b="1" dirty="0">
                <a:latin typeface="Times New Roman" panose="02020603050405020304" pitchFamily="18" charset="0"/>
                <a:cs typeface="Times New Roman" panose="02020603050405020304" pitchFamily="18" charset="0"/>
              </a:rPr>
              <a:t>Đồng thanh ta hát khen mừng bao Đấng Anh Hùng. nay chiến thắng khải hoàn trên nơi phúc vinh sáng ngời</a:t>
            </a:r>
            <a:r>
              <a:rPr lang="vi-VN" sz="4600" b="1" dirty="0" smtClean="0">
                <a:latin typeface="Times New Roman" panose="02020603050405020304" pitchFamily="18" charset="0"/>
                <a:cs typeface="Times New Roman" panose="02020603050405020304" pitchFamily="18" charset="0"/>
              </a:rPr>
              <a:t>.</a:t>
            </a:r>
            <a:r>
              <a:rPr lang="en-US" sz="4600" b="1" dirty="0" smtClean="0">
                <a:latin typeface="Times New Roman" panose="02020603050405020304" pitchFamily="18" charset="0"/>
                <a:cs typeface="Times New Roman" panose="02020603050405020304" pitchFamily="18" charset="0"/>
              </a:rPr>
              <a:t> </a:t>
            </a:r>
            <a:r>
              <a:rPr lang="vi-VN" sz="4600" b="1" dirty="0">
                <a:latin typeface="Times New Roman" panose="02020603050405020304" pitchFamily="18" charset="0"/>
                <a:cs typeface="Times New Roman" panose="02020603050405020304" pitchFamily="18" charset="0"/>
              </a:rPr>
              <a:t>Hãy lắng nghe chúng con nài xin: Cho quê hương thoát cơn đau thương mau tới ngày bình an tươi sáng. Hãy lắng nghe chúng con nài </a:t>
            </a:r>
            <a:r>
              <a:rPr lang="vi-VN" sz="4600" b="1" dirty="0" smtClean="0">
                <a:latin typeface="Times New Roman" panose="02020603050405020304" pitchFamily="18" charset="0"/>
                <a:cs typeface="Times New Roman" panose="02020603050405020304" pitchFamily="18" charset="0"/>
              </a:rPr>
              <a:t>xin</a:t>
            </a:r>
            <a:r>
              <a:rPr lang="en-US" sz="4600" b="1" dirty="0" smtClean="0">
                <a:latin typeface="Times New Roman" panose="02020603050405020304" pitchFamily="18" charset="0"/>
                <a:cs typeface="Times New Roman" panose="02020603050405020304" pitchFamily="18" charset="0"/>
              </a:rPr>
              <a:t>.</a:t>
            </a:r>
            <a:r>
              <a:rPr lang="vi-VN" sz="4600" b="1" dirty="0" smtClean="0">
                <a:latin typeface="Times New Roman" panose="02020603050405020304" pitchFamily="18" charset="0"/>
                <a:cs typeface="Times New Roman" panose="02020603050405020304" pitchFamily="18" charset="0"/>
              </a:rPr>
              <a:t> </a:t>
            </a:r>
            <a:r>
              <a:rPr lang="vi-VN" sz="4600" b="1" dirty="0">
                <a:latin typeface="Times New Roman" panose="02020603050405020304" pitchFamily="18" charset="0"/>
                <a:cs typeface="Times New Roman" panose="02020603050405020304" pitchFamily="18" charset="0"/>
              </a:rPr>
              <a:t>Qua cơn gian nan Gíao Hội vinh quang mau tới ngày rạng chiếu huy hoàng.</a:t>
            </a:r>
            <a:endParaRPr lang="vi-VN" sz="4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1819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6" y="300446"/>
            <a:ext cx="11487663" cy="6924973"/>
          </a:xfrm>
          <a:prstGeom prst="rect">
            <a:avLst/>
          </a:prstGeom>
        </p:spPr>
        <p:txBody>
          <a:bodyPr wrap="square">
            <a:spAutoFit/>
          </a:bodyPr>
          <a:lstStyle/>
          <a:p>
            <a:pPr algn="just"/>
            <a:r>
              <a:rPr lang="en-US" sz="5000" b="1" dirty="0" smtClean="0">
                <a:solidFill>
                  <a:srgbClr val="FF0000"/>
                </a:solidFill>
              </a:rPr>
              <a:t>  </a:t>
            </a:r>
            <a:r>
              <a:rPr lang="en-US" sz="6000" b="1" dirty="0" smtClean="0">
                <a:solidFill>
                  <a:srgbClr val="FF0000"/>
                </a:solidFill>
              </a:rPr>
              <a:t>1</a:t>
            </a:r>
            <a:r>
              <a:rPr lang="en-US" sz="6600" b="1" dirty="0" smtClean="0">
                <a:solidFill>
                  <a:srgbClr val="FF0000"/>
                </a:solidFill>
              </a:rPr>
              <a:t>. </a:t>
            </a:r>
            <a:r>
              <a:rPr lang="vi-VN" sz="6600" b="1" dirty="0"/>
              <a:t> </a:t>
            </a:r>
            <a:r>
              <a:rPr lang="vi-VN" sz="5400" b="1" dirty="0" smtClean="0">
                <a:latin typeface="Times New Roman" panose="02020603050405020304" pitchFamily="18" charset="0"/>
                <a:cs typeface="Times New Roman" panose="02020603050405020304" pitchFamily="18" charset="0"/>
              </a:rPr>
              <a:t> </a:t>
            </a:r>
            <a:r>
              <a:rPr lang="vi-VN" sz="5400" b="1" dirty="0">
                <a:latin typeface="Times New Roman" panose="02020603050405020304" pitchFamily="18" charset="0"/>
                <a:cs typeface="Times New Roman" panose="02020603050405020304" pitchFamily="18" charset="0"/>
              </a:rPr>
              <a:t>Kìa gương hiếu trung xưa đã nêu cao tinh thần chiến đấu. Đau đớn gian nan không thở than qua một lời. Ngày nay hiển vinh khắp trời Việt Nam ngàn thu lưu dấu( ngàn thu lưu dấu) Muôn giới hỷ hoan mừng hát vang khắp trời.</a:t>
            </a:r>
            <a:r>
              <a:rPr lang="vi-VN" sz="5400" b="1" dirty="0">
                <a:latin typeface="Times New Roman" panose="02020603050405020304" pitchFamily="18" charset="0"/>
                <a:cs typeface="Times New Roman" panose="02020603050405020304" pitchFamily="18" charset="0"/>
              </a:rPr>
              <a:t/>
            </a:r>
            <a:br>
              <a:rPr lang="vi-VN" sz="5400" b="1" dirty="0">
                <a:latin typeface="Times New Roman" panose="02020603050405020304" pitchFamily="18" charset="0"/>
                <a:cs typeface="Times New Roman" panose="02020603050405020304" pitchFamily="18" charset="0"/>
              </a:rPr>
            </a:b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6330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7" y="0"/>
            <a:ext cx="11513787" cy="6093976"/>
          </a:xfrm>
          <a:prstGeom prst="rect">
            <a:avLst/>
          </a:prstGeom>
        </p:spPr>
        <p:txBody>
          <a:bodyPr wrap="square">
            <a:spAutoFit/>
          </a:bodyPr>
          <a:lstStyle/>
          <a:p>
            <a:pPr algn="just"/>
            <a:r>
              <a:rPr lang="en-US" sz="6000" b="1" dirty="0" smtClean="0">
                <a:solidFill>
                  <a:srgbClr val="FF0000"/>
                </a:solidFill>
              </a:rPr>
              <a:t>ĐK</a:t>
            </a:r>
            <a:r>
              <a:rPr lang="en-US" sz="6600" b="1" dirty="0" smtClean="0">
                <a:solidFill>
                  <a:srgbClr val="FF0000"/>
                </a:solidFill>
              </a:rPr>
              <a:t>. </a:t>
            </a:r>
            <a:r>
              <a:rPr lang="vi-VN" sz="6600" b="1" dirty="0"/>
              <a:t> </a:t>
            </a:r>
            <a:r>
              <a:rPr lang="vi-VN" sz="5000" b="1" dirty="0" smtClean="0">
                <a:latin typeface="Times New Roman" panose="02020603050405020304" pitchFamily="18" charset="0"/>
                <a:cs typeface="Times New Roman" panose="02020603050405020304" pitchFamily="18" charset="0"/>
              </a:rPr>
              <a:t> </a:t>
            </a:r>
            <a:r>
              <a:rPr lang="vi-VN" sz="5400" b="1" dirty="0">
                <a:latin typeface="Times New Roman" panose="02020603050405020304" pitchFamily="18" charset="0"/>
                <a:cs typeface="Times New Roman" panose="02020603050405020304" pitchFamily="18" charset="0"/>
              </a:rPr>
              <a:t>Tiếng nhạc oai hùng vang trên khắp cõi trời Việt Nam. Tiếng lòng tha thiết con dân nước Nam hòa khúc khải hoàn ca. Đồng thanh ta hát khen mừng bao Đấng Anh Hùng xưa đã thắng gian lao tòa cao chói lói trên trời hiển vinh muôn đời. </a:t>
            </a:r>
            <a:endParaRPr lang="vi-VN" sz="5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52456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7" y="1"/>
            <a:ext cx="11513787" cy="6063198"/>
          </a:xfrm>
          <a:prstGeom prst="rect">
            <a:avLst/>
          </a:prstGeom>
        </p:spPr>
        <p:txBody>
          <a:bodyPr wrap="square">
            <a:spAutoFit/>
          </a:bodyPr>
          <a:lstStyle/>
          <a:p>
            <a:pPr algn="just"/>
            <a:r>
              <a:rPr lang="en-US" sz="5400" b="1" dirty="0" smtClean="0">
                <a:solidFill>
                  <a:srgbClr val="FF0000"/>
                </a:solidFill>
              </a:rPr>
              <a:t>Đ</a:t>
            </a:r>
            <a:r>
              <a:rPr lang="en-US" sz="4800" b="1" dirty="0" smtClean="0">
                <a:solidFill>
                  <a:srgbClr val="FF0000"/>
                </a:solidFill>
              </a:rPr>
              <a:t>K</a:t>
            </a:r>
            <a:r>
              <a:rPr lang="en-US" sz="6600" b="1" dirty="0" smtClean="0">
                <a:solidFill>
                  <a:srgbClr val="FF0000"/>
                </a:solidFill>
              </a:rPr>
              <a:t>. </a:t>
            </a:r>
            <a:r>
              <a:rPr lang="vi-VN" sz="6600" b="1" dirty="0"/>
              <a:t> </a:t>
            </a:r>
            <a:r>
              <a:rPr lang="vi-VN" sz="6000" b="1" dirty="0" smtClean="0">
                <a:latin typeface="Times New Roman" panose="02020603050405020304" pitchFamily="18" charset="0"/>
                <a:cs typeface="Times New Roman" panose="02020603050405020304" pitchFamily="18" charset="0"/>
              </a:rPr>
              <a:t> </a:t>
            </a:r>
            <a:r>
              <a:rPr lang="vi-VN" sz="4600" b="1" dirty="0">
                <a:latin typeface="Times New Roman" panose="02020603050405020304" pitchFamily="18" charset="0"/>
                <a:cs typeface="Times New Roman" panose="02020603050405020304" pitchFamily="18" charset="0"/>
              </a:rPr>
              <a:t>Đồng thanh ta hát khen mừng bao Đấng Anh Hùng. nay chiến thắng khải hoàn trên nơi phúc vinh sáng ngời</a:t>
            </a:r>
            <a:r>
              <a:rPr lang="vi-VN" sz="4600" b="1" dirty="0" smtClean="0">
                <a:latin typeface="Times New Roman" panose="02020603050405020304" pitchFamily="18" charset="0"/>
                <a:cs typeface="Times New Roman" panose="02020603050405020304" pitchFamily="18" charset="0"/>
              </a:rPr>
              <a:t>.</a:t>
            </a:r>
            <a:r>
              <a:rPr lang="en-US" sz="4600" b="1" dirty="0" smtClean="0">
                <a:latin typeface="Times New Roman" panose="02020603050405020304" pitchFamily="18" charset="0"/>
                <a:cs typeface="Times New Roman" panose="02020603050405020304" pitchFamily="18" charset="0"/>
              </a:rPr>
              <a:t> </a:t>
            </a:r>
            <a:r>
              <a:rPr lang="vi-VN" sz="4600" b="1" dirty="0">
                <a:latin typeface="Times New Roman" panose="02020603050405020304" pitchFamily="18" charset="0"/>
                <a:cs typeface="Times New Roman" panose="02020603050405020304" pitchFamily="18" charset="0"/>
              </a:rPr>
              <a:t>Hãy lắng nghe chúng con nài xin: Cho quê hương thoát cơn đau thương mau tới ngày bình an tươi sáng. Hãy lắng nghe chúng con nài </a:t>
            </a:r>
            <a:r>
              <a:rPr lang="vi-VN" sz="4600" b="1" dirty="0" smtClean="0">
                <a:latin typeface="Times New Roman" panose="02020603050405020304" pitchFamily="18" charset="0"/>
                <a:cs typeface="Times New Roman" panose="02020603050405020304" pitchFamily="18" charset="0"/>
              </a:rPr>
              <a:t>xin</a:t>
            </a:r>
            <a:r>
              <a:rPr lang="en-US" sz="4600" b="1" dirty="0" smtClean="0">
                <a:latin typeface="Times New Roman" panose="02020603050405020304" pitchFamily="18" charset="0"/>
                <a:cs typeface="Times New Roman" panose="02020603050405020304" pitchFamily="18" charset="0"/>
              </a:rPr>
              <a:t>.</a:t>
            </a:r>
            <a:r>
              <a:rPr lang="vi-VN" sz="4600" b="1" dirty="0" smtClean="0">
                <a:latin typeface="Times New Roman" panose="02020603050405020304" pitchFamily="18" charset="0"/>
                <a:cs typeface="Times New Roman" panose="02020603050405020304" pitchFamily="18" charset="0"/>
              </a:rPr>
              <a:t> </a:t>
            </a:r>
            <a:r>
              <a:rPr lang="vi-VN" sz="4600" b="1" dirty="0">
                <a:latin typeface="Times New Roman" panose="02020603050405020304" pitchFamily="18" charset="0"/>
                <a:cs typeface="Times New Roman" panose="02020603050405020304" pitchFamily="18" charset="0"/>
              </a:rPr>
              <a:t>Qua cơn gian nan Gíao Hội vinh quang mau tới ngày rạng chiếu huy hoàng.</a:t>
            </a:r>
            <a:endParaRPr lang="vi-VN" sz="4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76840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6" y="248194"/>
            <a:ext cx="11566039" cy="6278642"/>
          </a:xfrm>
          <a:prstGeom prst="rect">
            <a:avLst/>
          </a:prstGeom>
        </p:spPr>
        <p:txBody>
          <a:bodyPr wrap="square">
            <a:spAutoFit/>
          </a:bodyPr>
          <a:lstStyle/>
          <a:p>
            <a:pPr algn="just"/>
            <a:r>
              <a:rPr lang="en-US" sz="6000" b="1" dirty="0" smtClean="0">
                <a:solidFill>
                  <a:srgbClr val="FF0000"/>
                </a:solidFill>
              </a:rPr>
              <a:t>2</a:t>
            </a:r>
            <a:r>
              <a:rPr lang="en-US" sz="6600" b="1" dirty="0" smtClean="0">
                <a:solidFill>
                  <a:srgbClr val="FF0000"/>
                </a:solidFill>
              </a:rPr>
              <a:t>. </a:t>
            </a:r>
            <a:r>
              <a:rPr lang="vi-VN" sz="6600" b="1" dirty="0"/>
              <a:t> </a:t>
            </a:r>
            <a:r>
              <a:rPr lang="vi-VN" sz="5000" b="1" dirty="0" smtClean="0">
                <a:latin typeface="Times New Roman" panose="02020603050405020304" pitchFamily="18" charset="0"/>
                <a:cs typeface="Times New Roman" panose="02020603050405020304" pitchFamily="18" charset="0"/>
              </a:rPr>
              <a:t> </a:t>
            </a:r>
            <a:r>
              <a:rPr lang="vi-VN" sz="5600" b="1" dirty="0">
                <a:latin typeface="Times New Roman" panose="02020603050405020304" pitchFamily="18" charset="0"/>
                <a:cs typeface="Times New Roman" panose="02020603050405020304" pitchFamily="18" charset="0"/>
              </a:rPr>
              <a:t>Một lòng sắt son xưa chịu gươm đao gươm cùm trăng trối. Lướt thắng gian lao ghi chiến công để muôn đời. Ngày nay hiển vinh trên trời mừng vui triều thiên chói lói( triều thiên chói lói) Muôn kiếp vẻ vang hạnh phúc trên cõi trời.</a:t>
            </a:r>
            <a:endParaRPr lang="vi-VN" sz="5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7055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7" y="0"/>
            <a:ext cx="11513787" cy="6093976"/>
          </a:xfrm>
          <a:prstGeom prst="rect">
            <a:avLst/>
          </a:prstGeom>
        </p:spPr>
        <p:txBody>
          <a:bodyPr wrap="square">
            <a:spAutoFit/>
          </a:bodyPr>
          <a:lstStyle/>
          <a:p>
            <a:pPr algn="just"/>
            <a:r>
              <a:rPr lang="en-US" sz="6000" b="1" dirty="0" smtClean="0">
                <a:solidFill>
                  <a:srgbClr val="FF0000"/>
                </a:solidFill>
              </a:rPr>
              <a:t>ĐK</a:t>
            </a:r>
            <a:r>
              <a:rPr lang="en-US" sz="6600" b="1" dirty="0" smtClean="0">
                <a:solidFill>
                  <a:srgbClr val="FF0000"/>
                </a:solidFill>
              </a:rPr>
              <a:t>. </a:t>
            </a:r>
            <a:r>
              <a:rPr lang="vi-VN" sz="6600" b="1" dirty="0"/>
              <a:t> </a:t>
            </a:r>
            <a:r>
              <a:rPr lang="vi-VN" sz="5000" b="1" dirty="0" smtClean="0">
                <a:latin typeface="Times New Roman" panose="02020603050405020304" pitchFamily="18" charset="0"/>
                <a:cs typeface="Times New Roman" panose="02020603050405020304" pitchFamily="18" charset="0"/>
              </a:rPr>
              <a:t> </a:t>
            </a:r>
            <a:r>
              <a:rPr lang="vi-VN" sz="5400" b="1" dirty="0">
                <a:latin typeface="Times New Roman" panose="02020603050405020304" pitchFamily="18" charset="0"/>
                <a:cs typeface="Times New Roman" panose="02020603050405020304" pitchFamily="18" charset="0"/>
              </a:rPr>
              <a:t>Tiếng nhạc oai hùng vang trên khắp cõi trời Việt Nam. Tiếng lòng tha thiết con dân nước Nam hòa khúc khải hoàn ca. Đồng thanh ta hát khen mừng bao Đấng Anh Hùng xưa đã thắng gian lao tòa cao chói lói trên trời hiển vinh muôn đời. </a:t>
            </a:r>
            <a:endParaRPr lang="vi-VN" sz="5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99758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7" y="1"/>
            <a:ext cx="11513787" cy="6063198"/>
          </a:xfrm>
          <a:prstGeom prst="rect">
            <a:avLst/>
          </a:prstGeom>
        </p:spPr>
        <p:txBody>
          <a:bodyPr wrap="square">
            <a:spAutoFit/>
          </a:bodyPr>
          <a:lstStyle/>
          <a:p>
            <a:pPr algn="just"/>
            <a:r>
              <a:rPr lang="en-US" sz="5400" b="1" dirty="0" smtClean="0">
                <a:solidFill>
                  <a:srgbClr val="FF0000"/>
                </a:solidFill>
              </a:rPr>
              <a:t>Đ</a:t>
            </a:r>
            <a:r>
              <a:rPr lang="en-US" sz="4800" b="1" dirty="0" smtClean="0">
                <a:solidFill>
                  <a:srgbClr val="FF0000"/>
                </a:solidFill>
              </a:rPr>
              <a:t>K</a:t>
            </a:r>
            <a:r>
              <a:rPr lang="en-US" sz="6600" b="1" dirty="0" smtClean="0">
                <a:solidFill>
                  <a:srgbClr val="FF0000"/>
                </a:solidFill>
              </a:rPr>
              <a:t>. </a:t>
            </a:r>
            <a:r>
              <a:rPr lang="vi-VN" sz="6600" b="1" dirty="0"/>
              <a:t> </a:t>
            </a:r>
            <a:r>
              <a:rPr lang="vi-VN" sz="6000" b="1" dirty="0" smtClean="0">
                <a:latin typeface="Times New Roman" panose="02020603050405020304" pitchFamily="18" charset="0"/>
                <a:cs typeface="Times New Roman" panose="02020603050405020304" pitchFamily="18" charset="0"/>
              </a:rPr>
              <a:t> </a:t>
            </a:r>
            <a:r>
              <a:rPr lang="vi-VN" sz="4600" b="1" dirty="0">
                <a:latin typeface="Times New Roman" panose="02020603050405020304" pitchFamily="18" charset="0"/>
                <a:cs typeface="Times New Roman" panose="02020603050405020304" pitchFamily="18" charset="0"/>
              </a:rPr>
              <a:t>Đồng thanh ta hát khen mừng bao Đấng Anh Hùng. nay chiến thắng khải hoàn trên nơi phúc vinh sáng ngời</a:t>
            </a:r>
            <a:r>
              <a:rPr lang="vi-VN" sz="4600" b="1" dirty="0" smtClean="0">
                <a:latin typeface="Times New Roman" panose="02020603050405020304" pitchFamily="18" charset="0"/>
                <a:cs typeface="Times New Roman" panose="02020603050405020304" pitchFamily="18" charset="0"/>
              </a:rPr>
              <a:t>.</a:t>
            </a:r>
            <a:r>
              <a:rPr lang="en-US" sz="4600" b="1" dirty="0" smtClean="0">
                <a:latin typeface="Times New Roman" panose="02020603050405020304" pitchFamily="18" charset="0"/>
                <a:cs typeface="Times New Roman" panose="02020603050405020304" pitchFamily="18" charset="0"/>
              </a:rPr>
              <a:t> </a:t>
            </a:r>
            <a:r>
              <a:rPr lang="vi-VN" sz="4600" b="1" dirty="0">
                <a:latin typeface="Times New Roman" panose="02020603050405020304" pitchFamily="18" charset="0"/>
                <a:cs typeface="Times New Roman" panose="02020603050405020304" pitchFamily="18" charset="0"/>
              </a:rPr>
              <a:t>Hãy lắng nghe chúng con nài xin: Cho quê hương thoát cơn đau thương mau tới ngày bình an tươi sáng. Hãy lắng nghe chúng con nài </a:t>
            </a:r>
            <a:r>
              <a:rPr lang="vi-VN" sz="4600" b="1" dirty="0" smtClean="0">
                <a:latin typeface="Times New Roman" panose="02020603050405020304" pitchFamily="18" charset="0"/>
                <a:cs typeface="Times New Roman" panose="02020603050405020304" pitchFamily="18" charset="0"/>
              </a:rPr>
              <a:t>xin</a:t>
            </a:r>
            <a:r>
              <a:rPr lang="en-US" sz="4600" b="1" dirty="0" smtClean="0">
                <a:latin typeface="Times New Roman" panose="02020603050405020304" pitchFamily="18" charset="0"/>
                <a:cs typeface="Times New Roman" panose="02020603050405020304" pitchFamily="18" charset="0"/>
              </a:rPr>
              <a:t>.</a:t>
            </a:r>
            <a:r>
              <a:rPr lang="vi-VN" sz="4600" b="1" dirty="0" smtClean="0">
                <a:latin typeface="Times New Roman" panose="02020603050405020304" pitchFamily="18" charset="0"/>
                <a:cs typeface="Times New Roman" panose="02020603050405020304" pitchFamily="18" charset="0"/>
              </a:rPr>
              <a:t> </a:t>
            </a:r>
            <a:r>
              <a:rPr lang="vi-VN" sz="4600" b="1" dirty="0">
                <a:latin typeface="Times New Roman" panose="02020603050405020304" pitchFamily="18" charset="0"/>
                <a:cs typeface="Times New Roman" panose="02020603050405020304" pitchFamily="18" charset="0"/>
              </a:rPr>
              <a:t>Qua cơn gian nan </a:t>
            </a:r>
            <a:r>
              <a:rPr lang="en-US" sz="4600" b="1" smtClean="0">
                <a:latin typeface="Times New Roman" panose="02020603050405020304" pitchFamily="18" charset="0"/>
                <a:cs typeface="Times New Roman" panose="02020603050405020304" pitchFamily="18" charset="0"/>
              </a:rPr>
              <a:t>Giáo </a:t>
            </a:r>
            <a:r>
              <a:rPr lang="vi-VN" sz="4600" b="1" smtClean="0">
                <a:latin typeface="Times New Roman" panose="02020603050405020304" pitchFamily="18" charset="0"/>
                <a:cs typeface="Times New Roman" panose="02020603050405020304" pitchFamily="18" charset="0"/>
              </a:rPr>
              <a:t>Hội </a:t>
            </a:r>
            <a:r>
              <a:rPr lang="vi-VN" sz="4600" b="1" dirty="0">
                <a:latin typeface="Times New Roman" panose="02020603050405020304" pitchFamily="18" charset="0"/>
                <a:cs typeface="Times New Roman" panose="02020603050405020304" pitchFamily="18" charset="0"/>
              </a:rPr>
              <a:t>vinh quang mau tới ngày rạng chiếu huy hoàng.</a:t>
            </a:r>
            <a:endParaRPr lang="vi-VN" sz="4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50599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517</TotalTime>
  <Words>21</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Century Gothic</vt:lpstr>
      <vt:lpstr>Garamond</vt:lpstr>
      <vt:lpstr>Times New Roman</vt:lpstr>
      <vt:lpstr>Verdana</vt:lpstr>
      <vt:lpstr>Savon</vt:lpstr>
      <vt:lpstr>TIẾNG NHẠC OAI HÙNG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Admin</cp:lastModifiedBy>
  <cp:revision>125</cp:revision>
  <dcterms:created xsi:type="dcterms:W3CDTF">2024-12-09T09:23:25Z</dcterms:created>
  <dcterms:modified xsi:type="dcterms:W3CDTF">2025-09-30T15:53:31Z</dcterms:modified>
</cp:coreProperties>
</file>