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9" name="Google Shape;4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2" name="Google Shape;6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6" name="Google Shape;6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3" name="Google Shape;8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2" name="Google Shape;9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9" name="Google Shape;92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0" name="Google Shape;94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Palatino Linotype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620"/>
            </a:lvl1pPr>
            <a:lvl2pPr lvl="1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lvl="2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215"/>
            </a:lvl3pPr>
            <a:lvl4pPr lvl="3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lvl="4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lvl="5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lvl="6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lvl="7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lvl="8" algn="ctr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Palatino Linotype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62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215"/>
              <a:buNone/>
              <a:defRPr sz="121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080"/>
              <a:buNone/>
              <a:defRPr sz="10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620"/>
            </a:lvl1pPr>
            <a:lvl2pPr indent="-2286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2pPr>
            <a:lvl3pPr indent="-2286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b="1" sz="1215"/>
            </a:lvl3pPr>
            <a:lvl4pPr indent="-2286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4pPr>
            <a:lvl5pPr indent="-2286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5pPr>
            <a:lvl6pPr indent="-2286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6pPr>
            <a:lvl7pPr indent="-2286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7pPr>
            <a:lvl8pPr indent="-2286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8pPr>
            <a:lvl9pPr indent="-2286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620"/>
            </a:lvl1pPr>
            <a:lvl2pPr indent="-2286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2pPr>
            <a:lvl3pPr indent="-2286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b="1" sz="1215"/>
            </a:lvl3pPr>
            <a:lvl4pPr indent="-2286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4pPr>
            <a:lvl5pPr indent="-2286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5pPr>
            <a:lvl6pPr indent="-2286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6pPr>
            <a:lvl7pPr indent="-2286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7pPr>
            <a:lvl8pPr indent="-2286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8pPr>
            <a:lvl9pPr indent="-2286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b="1" sz="1080"/>
            </a:lvl9pPr>
          </a:lstStyle>
          <a:p/>
        </p:txBody>
      </p:sp>
      <p:sp>
        <p:nvSpPr>
          <p:cNvPr id="60" name="Google Shape;60;p15"/>
          <p:cNvSpPr txBox="1"/>
          <p:nvPr>
            <p:ph idx="4" type="body"/>
          </p:nvPr>
        </p:nvSpPr>
        <p:spPr>
          <a:xfrm>
            <a:off x="4629152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Palatino Linotype"/>
              <a:buNone/>
              <a:defRPr sz="21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1pPr>
            <a:lvl2pPr indent="-348615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2pPr>
            <a:lvl3pPr indent="-331469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620"/>
            </a:lvl3pPr>
            <a:lvl4pPr indent="-314325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1pPr>
            <a:lvl2pPr indent="-2286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2pPr>
            <a:lvl3pPr indent="-2286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810"/>
            </a:lvl3pPr>
            <a:lvl4pPr indent="-2286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Palatino Linotype"/>
              <a:buNone/>
              <a:defRPr sz="21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1pPr>
            <a:lvl2pPr indent="-2286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2pPr>
            <a:lvl3pPr indent="-2286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810"/>
            </a:lvl3pPr>
            <a:lvl4pPr indent="-2286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7164288" y="4731990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 rot="5400000">
            <a:off x="5350074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 rot="5400000">
            <a:off x="1349575" y="-447078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>
  <p:cSld name="Slide 17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bg>
      <p:bgPr>
        <a:solidFill>
          <a:srgbClr val="F5F5F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72"/>
            <a:ext cx="9143999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/>
          <p:nvPr/>
        </p:nvSpPr>
        <p:spPr>
          <a:xfrm>
            <a:off x="0" y="649830"/>
            <a:ext cx="9144000" cy="4254979"/>
          </a:xfrm>
          <a:prstGeom prst="rect">
            <a:avLst/>
          </a:prstGeom>
          <a:gradFill>
            <a:gsLst>
              <a:gs pos="0">
                <a:srgbClr val="FFF0C1"/>
              </a:gs>
              <a:gs pos="50000">
                <a:schemeClr val="lt1"/>
              </a:gs>
              <a:gs pos="100000">
                <a:srgbClr val="FFFFE5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>
  <p:cSld name="Slide 18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>
  <p:cSld name="Slide 19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>
  <p:cSld name="Slide 20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>
  <p:cSld name="Slide 2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idx="10" type="dt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Palatino Linotype"/>
              <a:buNone/>
              <a:defRPr b="0" i="0" sz="297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8615" lvl="0" marL="45720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31469" lvl="1" marL="914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05752" lvl="3" marL="1828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05752" lvl="4" marL="22860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05752" lvl="5" marL="27432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05752" lvl="6" marL="3200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05752" lvl="7" marL="3657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05752" lvl="8" marL="4114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b="0" i="0" sz="1215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1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/ppt/slides/slide9.xml"/><Relationship Id="rId9" Type="http://schemas.openxmlformats.org/officeDocument/2006/relationships/slide" Target="/ppt/slides/slide21.xml"/><Relationship Id="rId5" Type="http://schemas.openxmlformats.org/officeDocument/2006/relationships/slide" Target="/ppt/slides/slide9.xml"/><Relationship Id="rId6" Type="http://schemas.openxmlformats.org/officeDocument/2006/relationships/slide" Target="/ppt/slides/slide15.xml"/><Relationship Id="rId7" Type="http://schemas.openxmlformats.org/officeDocument/2006/relationships/slide" Target="/ppt/slides/slide15.xml"/><Relationship Id="rId8" Type="http://schemas.openxmlformats.org/officeDocument/2006/relationships/slide" Target="/ppt/slides/slide21.xml"/><Relationship Id="rId11" Type="http://schemas.openxmlformats.org/officeDocument/2006/relationships/slide" Target="/ppt/slides/slide27.xml"/><Relationship Id="rId10" Type="http://schemas.openxmlformats.org/officeDocument/2006/relationships/slide" Target="/ppt/slides/slide27.xml"/><Relationship Id="rId12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5" Type="http://schemas.openxmlformats.org/officeDocument/2006/relationships/hyperlink" Target="https://www.freepptbackgrounds.net/animals-wildlife" TargetMode="External"/><Relationship Id="rId6" Type="http://schemas.openxmlformats.org/officeDocument/2006/relationships/hyperlink" Target="https://www.freepptbackgrounds.net/love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19" Type="http://schemas.openxmlformats.org/officeDocument/2006/relationships/hyperlink" Target="https://www.freepptbackgrounds.net/car-transportation" TargetMode="External"/><Relationship Id="rId18" Type="http://schemas.openxmlformats.org/officeDocument/2006/relationships/hyperlink" Target="https://www.freepptbackgrounds.net/technologi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" y="0"/>
            <a:ext cx="9139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3659" y="-1"/>
            <a:ext cx="5130097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28"/>
          <p:cNvGrpSpPr/>
          <p:nvPr/>
        </p:nvGrpSpPr>
        <p:grpSpPr>
          <a:xfrm>
            <a:off x="323528" y="1315677"/>
            <a:ext cx="1128386" cy="1126921"/>
            <a:chOff x="3321560" y="3751502"/>
            <a:chExt cx="726076" cy="725134"/>
          </a:xfrm>
        </p:grpSpPr>
        <p:grpSp>
          <p:nvGrpSpPr>
            <p:cNvPr id="114" name="Google Shape;114;p28"/>
            <p:cNvGrpSpPr/>
            <p:nvPr/>
          </p:nvGrpSpPr>
          <p:grpSpPr>
            <a:xfrm>
              <a:off x="3321560" y="3751502"/>
              <a:ext cx="726076" cy="725134"/>
              <a:chOff x="2097688" y="3956966"/>
              <a:chExt cx="2446337" cy="2443163"/>
            </a:xfrm>
          </p:grpSpPr>
          <p:sp>
            <p:nvSpPr>
              <p:cNvPr id="115" name="Google Shape;115;p28"/>
              <p:cNvSpPr/>
              <p:nvPr/>
            </p:nvSpPr>
            <p:spPr>
              <a:xfrm>
                <a:off x="2097688" y="3956966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16" name="Google Shape;116;p28"/>
              <p:cNvSpPr/>
              <p:nvPr/>
            </p:nvSpPr>
            <p:spPr>
              <a:xfrm>
                <a:off x="2184214" y="4033556"/>
                <a:ext cx="2284414" cy="2284414"/>
              </a:xfrm>
              <a:prstGeom prst="ellipse">
                <a:avLst/>
              </a:prstGeom>
              <a:solidFill>
                <a:srgbClr val="0B8679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117" name="Google Shape;117;p28"/>
            <p:cNvSpPr/>
            <p:nvPr/>
          </p:nvSpPr>
          <p:spPr>
            <a:xfrm>
              <a:off x="3340964" y="3752384"/>
              <a:ext cx="687266" cy="687266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</a:t>
              </a:r>
              <a:endParaRPr b="1" sz="5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8" name="Google Shape;118;p28"/>
          <p:cNvGrpSpPr/>
          <p:nvPr/>
        </p:nvGrpSpPr>
        <p:grpSpPr>
          <a:xfrm>
            <a:off x="1535797" y="1315677"/>
            <a:ext cx="1128386" cy="1126921"/>
            <a:chOff x="3321560" y="3751502"/>
            <a:chExt cx="726076" cy="725134"/>
          </a:xfrm>
        </p:grpSpPr>
        <p:grpSp>
          <p:nvGrpSpPr>
            <p:cNvPr id="119" name="Google Shape;119;p28"/>
            <p:cNvGrpSpPr/>
            <p:nvPr/>
          </p:nvGrpSpPr>
          <p:grpSpPr>
            <a:xfrm>
              <a:off x="3321560" y="3751502"/>
              <a:ext cx="726076" cy="725134"/>
              <a:chOff x="2097688" y="3956966"/>
              <a:chExt cx="2446337" cy="2443163"/>
            </a:xfrm>
          </p:grpSpPr>
          <p:sp>
            <p:nvSpPr>
              <p:cNvPr id="120" name="Google Shape;120;p28"/>
              <p:cNvSpPr/>
              <p:nvPr/>
            </p:nvSpPr>
            <p:spPr>
              <a:xfrm>
                <a:off x="2097688" y="3956966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21" name="Google Shape;121;p28"/>
              <p:cNvSpPr/>
              <p:nvPr/>
            </p:nvSpPr>
            <p:spPr>
              <a:xfrm>
                <a:off x="2184217" y="4033555"/>
                <a:ext cx="2284414" cy="2284413"/>
              </a:xfrm>
              <a:prstGeom prst="ellipse">
                <a:avLst/>
              </a:prstGeom>
              <a:solidFill>
                <a:srgbClr val="0B8679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122" name="Google Shape;122;p28"/>
            <p:cNvSpPr/>
            <p:nvPr/>
          </p:nvSpPr>
          <p:spPr>
            <a:xfrm>
              <a:off x="3340964" y="3752384"/>
              <a:ext cx="687266" cy="687266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</a:t>
              </a:r>
              <a:endParaRPr b="1" sz="5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23" name="Google Shape;123;p28"/>
          <p:cNvGrpSpPr/>
          <p:nvPr/>
        </p:nvGrpSpPr>
        <p:grpSpPr>
          <a:xfrm>
            <a:off x="2748066" y="1315677"/>
            <a:ext cx="1128386" cy="1126921"/>
            <a:chOff x="3321560" y="3751502"/>
            <a:chExt cx="726076" cy="725134"/>
          </a:xfrm>
        </p:grpSpPr>
        <p:grpSp>
          <p:nvGrpSpPr>
            <p:cNvPr id="124" name="Google Shape;124;p28"/>
            <p:cNvGrpSpPr/>
            <p:nvPr/>
          </p:nvGrpSpPr>
          <p:grpSpPr>
            <a:xfrm>
              <a:off x="3321560" y="3751502"/>
              <a:ext cx="726076" cy="725134"/>
              <a:chOff x="2097688" y="3956966"/>
              <a:chExt cx="2446337" cy="2443163"/>
            </a:xfrm>
          </p:grpSpPr>
          <p:sp>
            <p:nvSpPr>
              <p:cNvPr id="125" name="Google Shape;125;p28"/>
              <p:cNvSpPr/>
              <p:nvPr/>
            </p:nvSpPr>
            <p:spPr>
              <a:xfrm>
                <a:off x="2097688" y="3956966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26" name="Google Shape;126;p28"/>
              <p:cNvSpPr/>
              <p:nvPr/>
            </p:nvSpPr>
            <p:spPr>
              <a:xfrm>
                <a:off x="2184214" y="4033556"/>
                <a:ext cx="2284414" cy="2284414"/>
              </a:xfrm>
              <a:prstGeom prst="ellipse">
                <a:avLst/>
              </a:prstGeom>
              <a:solidFill>
                <a:srgbClr val="0B8679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127" name="Google Shape;127;p28"/>
            <p:cNvSpPr/>
            <p:nvPr/>
          </p:nvSpPr>
          <p:spPr>
            <a:xfrm>
              <a:off x="3340964" y="3752384"/>
              <a:ext cx="687266" cy="687266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</a:t>
              </a:r>
              <a:endParaRPr b="1" sz="5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28" name="Google Shape;128;p28"/>
          <p:cNvGrpSpPr/>
          <p:nvPr/>
        </p:nvGrpSpPr>
        <p:grpSpPr>
          <a:xfrm>
            <a:off x="3960336" y="1315677"/>
            <a:ext cx="1128386" cy="1126921"/>
            <a:chOff x="3321560" y="3751502"/>
            <a:chExt cx="726076" cy="725134"/>
          </a:xfrm>
        </p:grpSpPr>
        <p:grpSp>
          <p:nvGrpSpPr>
            <p:cNvPr id="129" name="Google Shape;129;p28"/>
            <p:cNvGrpSpPr/>
            <p:nvPr/>
          </p:nvGrpSpPr>
          <p:grpSpPr>
            <a:xfrm>
              <a:off x="3321560" y="3751502"/>
              <a:ext cx="726076" cy="725134"/>
              <a:chOff x="2097688" y="3956966"/>
              <a:chExt cx="2446337" cy="2443163"/>
            </a:xfrm>
          </p:grpSpPr>
          <p:sp>
            <p:nvSpPr>
              <p:cNvPr id="130" name="Google Shape;130;p28"/>
              <p:cNvSpPr/>
              <p:nvPr/>
            </p:nvSpPr>
            <p:spPr>
              <a:xfrm>
                <a:off x="2097688" y="3956966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31" name="Google Shape;131;p28"/>
              <p:cNvSpPr/>
              <p:nvPr/>
            </p:nvSpPr>
            <p:spPr>
              <a:xfrm>
                <a:off x="2184214" y="4033556"/>
                <a:ext cx="2284414" cy="2284414"/>
              </a:xfrm>
              <a:prstGeom prst="ellipse">
                <a:avLst/>
              </a:prstGeom>
              <a:solidFill>
                <a:srgbClr val="0B8679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132" name="Google Shape;132;p28"/>
            <p:cNvSpPr/>
            <p:nvPr/>
          </p:nvSpPr>
          <p:spPr>
            <a:xfrm>
              <a:off x="3340964" y="3752384"/>
              <a:ext cx="687266" cy="687266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5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</a:t>
              </a:r>
              <a:endParaRPr b="1" sz="5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33" name="Google Shape;133;p28"/>
          <p:cNvSpPr txBox="1"/>
          <p:nvPr/>
        </p:nvSpPr>
        <p:spPr>
          <a:xfrm>
            <a:off x="337258" y="303473"/>
            <a:ext cx="47387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MEDICAL</a:t>
            </a:r>
            <a:endParaRPr b="1" sz="7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540744" y="2566554"/>
            <a:ext cx="43318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template and Google Slides</a:t>
            </a:r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7914" y="1842829"/>
            <a:ext cx="2255313" cy="226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8524" y="373689"/>
            <a:ext cx="2260226" cy="226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/>
          <p:nvPr/>
        </p:nvSpPr>
        <p:spPr>
          <a:xfrm>
            <a:off x="2750692" y="1383633"/>
            <a:ext cx="4888857" cy="874417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3325621" y="1259709"/>
            <a:ext cx="3578899" cy="303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01</a:t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1073223" y="2486767"/>
            <a:ext cx="1071015" cy="923503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62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96" name="Google Shape;396;p37"/>
          <p:cNvCxnSpPr>
            <a:stCxn id="395" idx="5"/>
            <a:endCxn id="393" idx="1"/>
          </p:cNvCxnSpPr>
          <p:nvPr/>
        </p:nvCxnSpPr>
        <p:spPr>
          <a:xfrm flipH="1" rot="10800000">
            <a:off x="1913362" y="1820767"/>
            <a:ext cx="837300" cy="6660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7" name="Google Shape;397;p37"/>
          <p:cNvCxnSpPr>
            <a:stCxn id="395" idx="0"/>
          </p:cNvCxnSpPr>
          <p:nvPr/>
        </p:nvCxnSpPr>
        <p:spPr>
          <a:xfrm>
            <a:off x="2144238" y="2948519"/>
            <a:ext cx="606600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8" name="Google Shape;398;p37"/>
          <p:cNvCxnSpPr>
            <a:stCxn id="395" idx="1"/>
            <a:endCxn id="399" idx="1"/>
          </p:cNvCxnSpPr>
          <p:nvPr/>
        </p:nvCxnSpPr>
        <p:spPr>
          <a:xfrm>
            <a:off x="1913362" y="3410270"/>
            <a:ext cx="837300" cy="67530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00" name="Google Shape;400;p37"/>
          <p:cNvSpPr txBox="1"/>
          <p:nvPr/>
        </p:nvSpPr>
        <p:spPr>
          <a:xfrm>
            <a:off x="3061408" y="1599867"/>
            <a:ext cx="4381607" cy="4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25" spcFirstLastPara="1" rIns="61725" wrap="square" tIns="308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1" name="Google Shape;401;p37"/>
          <p:cNvSpPr/>
          <p:nvPr/>
        </p:nvSpPr>
        <p:spPr>
          <a:xfrm>
            <a:off x="2750692" y="2513505"/>
            <a:ext cx="4888857" cy="874417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3325621" y="2389579"/>
            <a:ext cx="3578899" cy="303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02</a:t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3061411" y="2723030"/>
            <a:ext cx="4426241" cy="4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25" spcFirstLastPara="1" rIns="61725" wrap="square" tIns="308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37"/>
          <p:cNvSpPr/>
          <p:nvPr/>
        </p:nvSpPr>
        <p:spPr>
          <a:xfrm>
            <a:off x="2750692" y="3655745"/>
            <a:ext cx="4888857" cy="859773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3325621" y="3531819"/>
            <a:ext cx="3578899" cy="303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03</a:t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5" name="Google Shape;405;p37"/>
          <p:cNvSpPr txBox="1"/>
          <p:nvPr/>
        </p:nvSpPr>
        <p:spPr>
          <a:xfrm>
            <a:off x="3061410" y="3865271"/>
            <a:ext cx="4389044" cy="4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25" spcFirstLastPara="1" rIns="61725" wrap="square" tIns="308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/>
          <p:nvPr/>
        </p:nvSpPr>
        <p:spPr>
          <a:xfrm>
            <a:off x="3462656" y="1499381"/>
            <a:ext cx="2222978" cy="2235834"/>
          </a:xfrm>
          <a:prstGeom prst="ellipse">
            <a:avLst/>
          </a:prstGeom>
          <a:noFill/>
          <a:ln cap="flat" cmpd="dbl" w="53975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38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393020" y="1468315"/>
            <a:ext cx="697425" cy="701711"/>
            <a:chOff x="4348163" y="2042656"/>
            <a:chExt cx="1033462" cy="1039812"/>
          </a:xfrm>
        </p:grpSpPr>
        <p:sp>
          <p:nvSpPr>
            <p:cNvPr id="414" name="Google Shape;414;p38"/>
            <p:cNvSpPr/>
            <p:nvPr/>
          </p:nvSpPr>
          <p:spPr>
            <a:xfrm>
              <a:off x="4348163" y="2042656"/>
              <a:ext cx="1033462" cy="1039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51C3F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15" name="Google Shape;415;p38"/>
            <p:cNvGrpSpPr/>
            <p:nvPr/>
          </p:nvGrpSpPr>
          <p:grpSpPr>
            <a:xfrm>
              <a:off x="4616450" y="2301418"/>
              <a:ext cx="569913" cy="484188"/>
              <a:chOff x="0" y="0"/>
              <a:chExt cx="496661" cy="421788"/>
            </a:xfrm>
          </p:grpSpPr>
          <p:sp>
            <p:nvSpPr>
              <p:cNvPr id="416" name="Google Shape;416;p38"/>
              <p:cNvSpPr/>
              <p:nvPr/>
            </p:nvSpPr>
            <p:spPr>
              <a:xfrm>
                <a:off x="157235" y="244586"/>
                <a:ext cx="89848" cy="89848"/>
              </a:xfrm>
              <a:custGeom>
                <a:rect b="b" l="l" r="r" t="t"/>
                <a:pathLst>
                  <a:path extrusionOk="0" h="36" w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17" name="Google Shape;417;p38"/>
              <p:cNvSpPr/>
              <p:nvPr/>
            </p:nvSpPr>
            <p:spPr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18" name="Google Shape;418;p38"/>
              <p:cNvSpPr/>
              <p:nvPr/>
            </p:nvSpPr>
            <p:spPr>
              <a:xfrm>
                <a:off x="209645" y="29949"/>
                <a:ext cx="227117" cy="222125"/>
              </a:xfrm>
              <a:custGeom>
                <a:rect b="b" l="l" r="r" t="t"/>
                <a:pathLst>
                  <a:path extrusionOk="0" h="89" w="91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19" name="Google Shape;419;p38"/>
              <p:cNvSpPr/>
              <p:nvPr/>
            </p:nvSpPr>
            <p:spPr>
              <a:xfrm>
                <a:off x="239595" y="59899"/>
                <a:ext cx="227117" cy="224620"/>
              </a:xfrm>
              <a:custGeom>
                <a:rect b="b" l="l" r="r" t="t"/>
                <a:pathLst>
                  <a:path extrusionOk="0" h="90" w="91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20" name="Google Shape;420;p38"/>
              <p:cNvSpPr/>
              <p:nvPr/>
            </p:nvSpPr>
            <p:spPr>
              <a:xfrm>
                <a:off x="426779" y="0"/>
                <a:ext cx="69882" cy="64890"/>
              </a:xfrm>
              <a:custGeom>
                <a:rect b="b" l="l" r="r" t="t"/>
                <a:pathLst>
                  <a:path extrusionOk="0" h="20" w="21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21" name="Google Shape;421;p38"/>
              <p:cNvSpPr/>
              <p:nvPr/>
            </p:nvSpPr>
            <p:spPr>
              <a:xfrm>
                <a:off x="0" y="9983"/>
                <a:ext cx="416796" cy="411805"/>
              </a:xfrm>
              <a:custGeom>
                <a:rect b="b" l="l" r="r" t="t"/>
                <a:pathLst>
                  <a:path extrusionOk="0" h="165" w="167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422" name="Google Shape;422;p38"/>
          <p:cNvGrpSpPr/>
          <p:nvPr/>
        </p:nvGrpSpPr>
        <p:grpSpPr>
          <a:xfrm>
            <a:off x="3071625" y="2266444"/>
            <a:ext cx="698497" cy="701711"/>
            <a:chOff x="3871913" y="3225343"/>
            <a:chExt cx="1035050" cy="1039813"/>
          </a:xfrm>
        </p:grpSpPr>
        <p:sp>
          <p:nvSpPr>
            <p:cNvPr id="423" name="Google Shape;423;p38"/>
            <p:cNvSpPr/>
            <p:nvPr/>
          </p:nvSpPr>
          <p:spPr>
            <a:xfrm>
              <a:off x="3871913" y="3225343"/>
              <a:ext cx="1035050" cy="1039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4EB3C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24" name="Google Shape;424;p38"/>
            <p:cNvGrpSpPr/>
            <p:nvPr/>
          </p:nvGrpSpPr>
          <p:grpSpPr>
            <a:xfrm>
              <a:off x="4108450" y="3492043"/>
              <a:ext cx="536575" cy="528638"/>
              <a:chOff x="0" y="0"/>
              <a:chExt cx="314468" cy="309477"/>
            </a:xfrm>
          </p:grpSpPr>
          <p:sp>
            <p:nvSpPr>
              <p:cNvPr id="425" name="Google Shape;425;p38"/>
              <p:cNvSpPr/>
              <p:nvPr/>
            </p:nvSpPr>
            <p:spPr>
              <a:xfrm>
                <a:off x="0" y="0"/>
                <a:ext cx="314468" cy="309477"/>
              </a:xfrm>
              <a:custGeom>
                <a:rect b="b" l="l" r="r" t="t"/>
                <a:pathLst>
                  <a:path extrusionOk="0"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26" name="Google Shape;426;p38"/>
              <p:cNvSpPr/>
              <p:nvPr/>
            </p:nvSpPr>
            <p:spPr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427" name="Google Shape;427;p38"/>
          <p:cNvGrpSpPr/>
          <p:nvPr/>
        </p:nvGrpSpPr>
        <p:grpSpPr>
          <a:xfrm>
            <a:off x="5347096" y="2266444"/>
            <a:ext cx="698497" cy="701711"/>
            <a:chOff x="7243763" y="3225343"/>
            <a:chExt cx="1035050" cy="1039813"/>
          </a:xfrm>
        </p:grpSpPr>
        <p:sp>
          <p:nvSpPr>
            <p:cNvPr id="428" name="Google Shape;428;p38"/>
            <p:cNvSpPr/>
            <p:nvPr/>
          </p:nvSpPr>
          <p:spPr>
            <a:xfrm>
              <a:off x="7243763" y="3225343"/>
              <a:ext cx="1035050" cy="1039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29" name="Google Shape;429;p38"/>
            <p:cNvGrpSpPr/>
            <p:nvPr/>
          </p:nvGrpSpPr>
          <p:grpSpPr>
            <a:xfrm>
              <a:off x="7540625" y="3441243"/>
              <a:ext cx="439738" cy="552450"/>
              <a:chOff x="0" y="0"/>
              <a:chExt cx="324452" cy="406813"/>
            </a:xfrm>
          </p:grpSpPr>
          <p:sp>
            <p:nvSpPr>
              <p:cNvPr id="430" name="Google Shape;430;p38"/>
              <p:cNvSpPr/>
              <p:nvPr/>
            </p:nvSpPr>
            <p:spPr>
              <a:xfrm>
                <a:off x="0" y="169713"/>
                <a:ext cx="324452" cy="134772"/>
              </a:xfrm>
              <a:custGeom>
                <a:rect b="b" l="l" r="r" t="t"/>
                <a:pathLst>
                  <a:path extrusionOk="0"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31" name="Google Shape;431;p38"/>
              <p:cNvSpPr/>
              <p:nvPr/>
            </p:nvSpPr>
            <p:spPr>
              <a:xfrm>
                <a:off x="0" y="274536"/>
                <a:ext cx="324452" cy="132277"/>
              </a:xfrm>
              <a:custGeom>
                <a:rect b="b" l="l" r="r" t="t"/>
                <a:pathLst>
                  <a:path extrusionOk="0"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32" name="Google Shape;432;p38"/>
              <p:cNvSpPr/>
              <p:nvPr/>
            </p:nvSpPr>
            <p:spPr>
              <a:xfrm>
                <a:off x="0" y="69882"/>
                <a:ext cx="324452" cy="137269"/>
              </a:xfrm>
              <a:custGeom>
                <a:rect b="b" l="l" r="r" t="t"/>
                <a:pathLst>
                  <a:path extrusionOk="0"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434" name="Google Shape;434;p38"/>
          <p:cNvGrpSpPr/>
          <p:nvPr/>
        </p:nvGrpSpPr>
        <p:grpSpPr>
          <a:xfrm>
            <a:off x="3393020" y="3104211"/>
            <a:ext cx="697425" cy="702782"/>
            <a:chOff x="4348163" y="4466768"/>
            <a:chExt cx="1033462" cy="1041400"/>
          </a:xfrm>
        </p:grpSpPr>
        <p:sp>
          <p:nvSpPr>
            <p:cNvPr id="435" name="Google Shape;435;p38"/>
            <p:cNvSpPr/>
            <p:nvPr/>
          </p:nvSpPr>
          <p:spPr>
            <a:xfrm>
              <a:off x="4348163" y="4466768"/>
              <a:ext cx="1033462" cy="10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44C1A3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4568825" y="4735056"/>
              <a:ext cx="512763" cy="504825"/>
            </a:xfrm>
            <a:custGeom>
              <a:rect b="b" l="l" r="r" t="t"/>
              <a:pathLst>
                <a:path extrusionOk="0" h="112" w="113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37" name="Google Shape;437;p38"/>
          <p:cNvGrpSpPr/>
          <p:nvPr/>
        </p:nvGrpSpPr>
        <p:grpSpPr>
          <a:xfrm>
            <a:off x="5009347" y="3083823"/>
            <a:ext cx="698497" cy="702782"/>
            <a:chOff x="6829425" y="4466768"/>
            <a:chExt cx="1035050" cy="1041400"/>
          </a:xfrm>
        </p:grpSpPr>
        <p:sp>
          <p:nvSpPr>
            <p:cNvPr id="438" name="Google Shape;438;p38"/>
            <p:cNvSpPr/>
            <p:nvPr/>
          </p:nvSpPr>
          <p:spPr>
            <a:xfrm>
              <a:off x="6829425" y="4466768"/>
              <a:ext cx="1035050" cy="10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7077075" y="4704893"/>
              <a:ext cx="541338" cy="534988"/>
            </a:xfrm>
            <a:custGeom>
              <a:rect b="b" l="l" r="r" t="t"/>
              <a:pathLst>
                <a:path extrusionOk="0" h="118" w="120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5067483" y="1468315"/>
            <a:ext cx="698497" cy="701711"/>
            <a:chOff x="6829425" y="2042656"/>
            <a:chExt cx="1035050" cy="1039812"/>
          </a:xfrm>
        </p:grpSpPr>
        <p:sp>
          <p:nvSpPr>
            <p:cNvPr id="441" name="Google Shape;441;p38"/>
            <p:cNvSpPr/>
            <p:nvPr/>
          </p:nvSpPr>
          <p:spPr>
            <a:xfrm>
              <a:off x="6829425" y="2042656"/>
              <a:ext cx="1035050" cy="1039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3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42" name="Google Shape;442;p38"/>
            <p:cNvGrpSpPr/>
            <p:nvPr/>
          </p:nvGrpSpPr>
          <p:grpSpPr>
            <a:xfrm>
              <a:off x="7064375" y="2209343"/>
              <a:ext cx="554038" cy="630238"/>
              <a:chOff x="0" y="0"/>
              <a:chExt cx="361887" cy="411804"/>
            </a:xfrm>
          </p:grpSpPr>
          <p:sp>
            <p:nvSpPr>
              <p:cNvPr id="443" name="Google Shape;443;p38"/>
              <p:cNvSpPr/>
              <p:nvPr/>
            </p:nvSpPr>
            <p:spPr>
              <a:xfrm>
                <a:off x="0" y="0"/>
                <a:ext cx="164722" cy="299494"/>
              </a:xfrm>
              <a:custGeom>
                <a:rect b="b" l="l" r="r" t="t"/>
                <a:pathLst>
                  <a:path extrusionOk="0" h="90" w="5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44" name="Google Shape;444;p38"/>
              <p:cNvSpPr/>
              <p:nvPr/>
            </p:nvSpPr>
            <p:spPr>
              <a:xfrm>
                <a:off x="192174" y="112310"/>
                <a:ext cx="169713" cy="299494"/>
              </a:xfrm>
              <a:custGeom>
                <a:rect b="b" l="l" r="r" t="t"/>
                <a:pathLst>
                  <a:path extrusionOk="0" h="90" w="51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45" name="Google Shape;445;p38"/>
              <p:cNvSpPr/>
              <p:nvPr/>
            </p:nvSpPr>
            <p:spPr>
              <a:xfrm>
                <a:off x="179696" y="17470"/>
                <a:ext cx="99831" cy="82362"/>
              </a:xfrm>
              <a:custGeom>
                <a:rect b="b" l="l" r="r" t="t"/>
                <a:pathLst>
                  <a:path extrusionOk="0" h="33" w="40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46" name="Google Shape;446;p38"/>
              <p:cNvSpPr/>
              <p:nvPr/>
            </p:nvSpPr>
            <p:spPr>
              <a:xfrm>
                <a:off x="89848" y="316964"/>
                <a:ext cx="82362" cy="82362"/>
              </a:xfrm>
              <a:custGeom>
                <a:rect b="b" l="l" r="r" t="t"/>
                <a:pathLst>
                  <a:path extrusionOk="0" h="33" w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1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447" name="Google Shape;447;p38"/>
          <p:cNvGrpSpPr/>
          <p:nvPr/>
        </p:nvGrpSpPr>
        <p:grpSpPr>
          <a:xfrm>
            <a:off x="1326292" y="1454084"/>
            <a:ext cx="1935433" cy="769832"/>
            <a:chOff x="1285634" y="2021572"/>
            <a:chExt cx="2867972" cy="1140756"/>
          </a:xfrm>
        </p:grpSpPr>
        <p:sp>
          <p:nvSpPr>
            <p:cNvPr id="448" name="Google Shape;448;p38"/>
            <p:cNvSpPr/>
            <p:nvPr/>
          </p:nvSpPr>
          <p:spPr>
            <a:xfrm>
              <a:off x="1285634" y="2379027"/>
              <a:ext cx="2867972" cy="783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1285634" y="2021572"/>
              <a:ext cx="1498289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01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50" name="Google Shape;450;p38"/>
          <p:cNvGrpSpPr/>
          <p:nvPr/>
        </p:nvGrpSpPr>
        <p:grpSpPr>
          <a:xfrm>
            <a:off x="938026" y="2377371"/>
            <a:ext cx="1958960" cy="730133"/>
            <a:chOff x="710294" y="3389724"/>
            <a:chExt cx="2902835" cy="1081929"/>
          </a:xfrm>
        </p:grpSpPr>
        <p:sp>
          <p:nvSpPr>
            <p:cNvPr id="451" name="Google Shape;451;p38"/>
            <p:cNvSpPr/>
            <p:nvPr/>
          </p:nvSpPr>
          <p:spPr>
            <a:xfrm>
              <a:off x="710294" y="3688352"/>
              <a:ext cx="2902835" cy="783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710294" y="3389724"/>
              <a:ext cx="1498289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02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53" name="Google Shape;453;p38"/>
          <p:cNvGrpSpPr/>
          <p:nvPr/>
        </p:nvGrpSpPr>
        <p:grpSpPr>
          <a:xfrm>
            <a:off x="1275982" y="3300666"/>
            <a:ext cx="1958960" cy="742204"/>
            <a:chOff x="1211086" y="4757876"/>
            <a:chExt cx="2902835" cy="1099816"/>
          </a:xfrm>
        </p:grpSpPr>
        <p:sp>
          <p:nvSpPr>
            <p:cNvPr id="454" name="Google Shape;454;p38"/>
            <p:cNvSpPr/>
            <p:nvPr/>
          </p:nvSpPr>
          <p:spPr>
            <a:xfrm>
              <a:off x="1211086" y="5074391"/>
              <a:ext cx="2902835" cy="783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1211086" y="4757876"/>
              <a:ext cx="1498289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03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56" name="Google Shape;456;p38"/>
          <p:cNvGrpSpPr/>
          <p:nvPr/>
        </p:nvGrpSpPr>
        <p:grpSpPr>
          <a:xfrm>
            <a:off x="5965600" y="1454087"/>
            <a:ext cx="1958960" cy="751711"/>
            <a:chOff x="8160276" y="2093580"/>
            <a:chExt cx="2902835" cy="1113903"/>
          </a:xfrm>
        </p:grpSpPr>
        <p:sp>
          <p:nvSpPr>
            <p:cNvPr id="457" name="Google Shape;457;p38"/>
            <p:cNvSpPr/>
            <p:nvPr/>
          </p:nvSpPr>
          <p:spPr>
            <a:xfrm>
              <a:off x="8160276" y="2424182"/>
              <a:ext cx="2902835" cy="783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8160276" y="2093580"/>
              <a:ext cx="1498289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04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59" name="Google Shape;459;p38"/>
          <p:cNvGrpSpPr/>
          <p:nvPr/>
        </p:nvGrpSpPr>
        <p:grpSpPr>
          <a:xfrm>
            <a:off x="6224202" y="2377375"/>
            <a:ext cx="1958960" cy="760606"/>
            <a:chOff x="8769876" y="3389724"/>
            <a:chExt cx="2902835" cy="1127083"/>
          </a:xfrm>
        </p:grpSpPr>
        <p:sp>
          <p:nvSpPr>
            <p:cNvPr id="460" name="Google Shape;460;p38"/>
            <p:cNvSpPr/>
            <p:nvPr/>
          </p:nvSpPr>
          <p:spPr>
            <a:xfrm>
              <a:off x="8769876" y="3733507"/>
              <a:ext cx="2902835" cy="7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8769876" y="3389724"/>
              <a:ext cx="1498289" cy="444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05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62" name="Google Shape;462;p38"/>
          <p:cNvGrpSpPr/>
          <p:nvPr/>
        </p:nvGrpSpPr>
        <p:grpSpPr>
          <a:xfrm>
            <a:off x="5965600" y="3300663"/>
            <a:ext cx="1958960" cy="772678"/>
            <a:chOff x="8160276" y="4757876"/>
            <a:chExt cx="2902835" cy="1144974"/>
          </a:xfrm>
        </p:grpSpPr>
        <p:sp>
          <p:nvSpPr>
            <p:cNvPr id="463" name="Google Shape;463;p38"/>
            <p:cNvSpPr/>
            <p:nvPr/>
          </p:nvSpPr>
          <p:spPr>
            <a:xfrm>
              <a:off x="8160276" y="5119548"/>
              <a:ext cx="2902835" cy="78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8160276" y="4757876"/>
              <a:ext cx="1498289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06</a:t>
              </a:r>
              <a:endParaRPr b="1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465" name="Google Shape;465;p38"/>
          <p:cNvSpPr/>
          <p:nvPr/>
        </p:nvSpPr>
        <p:spPr>
          <a:xfrm>
            <a:off x="3988052" y="2112851"/>
            <a:ext cx="1394934" cy="1006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69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69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HERE</a:t>
            </a:r>
            <a:endParaRPr b="1" sz="1889">
              <a:solidFill>
                <a:srgbClr val="455F5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6" name="Google Shape;466;p38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902" y="3500338"/>
            <a:ext cx="2124592" cy="46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2034" y="3501680"/>
            <a:ext cx="2123248" cy="46630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9"/>
          <p:cNvSpPr/>
          <p:nvPr/>
        </p:nvSpPr>
        <p:spPr>
          <a:xfrm>
            <a:off x="4350273" y="2913086"/>
            <a:ext cx="733730" cy="796890"/>
          </a:xfrm>
          <a:custGeom>
            <a:rect b="b" l="l" r="r" t="t"/>
            <a:pathLst>
              <a:path extrusionOk="0" h="952" w="876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4350273" y="2913086"/>
            <a:ext cx="733730" cy="796890"/>
          </a:xfrm>
          <a:custGeom>
            <a:rect b="b" l="l" r="r" t="t"/>
            <a:pathLst>
              <a:path extrusionOk="0" h="952" w="876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6" name="Google Shape;476;p39"/>
          <p:cNvSpPr/>
          <p:nvPr/>
        </p:nvSpPr>
        <p:spPr>
          <a:xfrm>
            <a:off x="3495595" y="2913086"/>
            <a:ext cx="736418" cy="796890"/>
          </a:xfrm>
          <a:custGeom>
            <a:rect b="b" l="l" r="r" t="t"/>
            <a:pathLst>
              <a:path extrusionOk="0" h="952" w="878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3495595" y="2913086"/>
            <a:ext cx="736418" cy="796890"/>
          </a:xfrm>
          <a:custGeom>
            <a:rect b="b" l="l" r="r" t="t"/>
            <a:pathLst>
              <a:path extrusionOk="0" h="952" w="878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4289796" y="1268242"/>
            <a:ext cx="1284700" cy="1510462"/>
          </a:xfrm>
          <a:custGeom>
            <a:rect b="b" l="l" r="r" t="t"/>
            <a:pathLst>
              <a:path extrusionOk="0" h="1804" w="1534">
                <a:moveTo>
                  <a:pt x="474" y="962"/>
                </a:moveTo>
                <a:lnTo>
                  <a:pt x="0" y="0"/>
                </a:lnTo>
                <a:lnTo>
                  <a:pt x="0" y="700"/>
                </a:lnTo>
                <a:lnTo>
                  <a:pt x="246" y="1200"/>
                </a:lnTo>
                <a:lnTo>
                  <a:pt x="798" y="1280"/>
                </a:lnTo>
                <a:lnTo>
                  <a:pt x="400" y="1670"/>
                </a:lnTo>
                <a:lnTo>
                  <a:pt x="422" y="1804"/>
                </a:lnTo>
                <a:lnTo>
                  <a:pt x="826" y="1804"/>
                </a:lnTo>
                <a:lnTo>
                  <a:pt x="1534" y="1116"/>
                </a:lnTo>
                <a:lnTo>
                  <a:pt x="474" y="9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3006441" y="1268242"/>
            <a:ext cx="1283355" cy="1510462"/>
          </a:xfrm>
          <a:custGeom>
            <a:rect b="b" l="l" r="r" t="t"/>
            <a:pathLst>
              <a:path extrusionOk="0" h="1804" w="1534">
                <a:moveTo>
                  <a:pt x="1060" y="962"/>
                </a:moveTo>
                <a:lnTo>
                  <a:pt x="0" y="1116"/>
                </a:lnTo>
                <a:lnTo>
                  <a:pt x="708" y="1804"/>
                </a:lnTo>
                <a:lnTo>
                  <a:pt x="1112" y="1804"/>
                </a:lnTo>
                <a:lnTo>
                  <a:pt x="1136" y="1670"/>
                </a:lnTo>
                <a:lnTo>
                  <a:pt x="736" y="1280"/>
                </a:lnTo>
                <a:lnTo>
                  <a:pt x="1288" y="1200"/>
                </a:lnTo>
                <a:lnTo>
                  <a:pt x="1534" y="700"/>
                </a:lnTo>
                <a:lnTo>
                  <a:pt x="1534" y="0"/>
                </a:lnTo>
                <a:lnTo>
                  <a:pt x="1060" y="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0" name="Google Shape;480;p39"/>
          <p:cNvSpPr/>
          <p:nvPr/>
        </p:nvSpPr>
        <p:spPr>
          <a:xfrm>
            <a:off x="5875513" y="1378433"/>
            <a:ext cx="1464772" cy="625689"/>
          </a:xfrm>
          <a:prstGeom prst="rect">
            <a:avLst/>
          </a:pr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3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03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1" name="Google Shape;481;p39"/>
          <p:cNvSpPr/>
          <p:nvPr/>
        </p:nvSpPr>
        <p:spPr>
          <a:xfrm flipH="1">
            <a:off x="1569893" y="1612258"/>
            <a:ext cx="2324822" cy="522749"/>
          </a:xfrm>
          <a:custGeom>
            <a:rect b="b" l="l" r="r" t="t"/>
            <a:pathLst>
              <a:path extrusionOk="0"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none"/>
          </a:ln>
        </p:spPr>
        <p:txBody>
          <a:bodyPr anchorCtr="0" anchor="ctr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2" name="Google Shape;482;p39"/>
          <p:cNvSpPr/>
          <p:nvPr/>
        </p:nvSpPr>
        <p:spPr>
          <a:xfrm>
            <a:off x="1852094" y="1381121"/>
            <a:ext cx="1464772" cy="625689"/>
          </a:xfrm>
          <a:prstGeom prst="rect">
            <a:avLst/>
          </a:pr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3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01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3" name="Google Shape;483;p39"/>
          <p:cNvSpPr/>
          <p:nvPr/>
        </p:nvSpPr>
        <p:spPr>
          <a:xfrm flipH="1">
            <a:off x="1577953" y="2907707"/>
            <a:ext cx="2066807" cy="526781"/>
          </a:xfrm>
          <a:custGeom>
            <a:rect b="b" l="l" r="r" t="t"/>
            <a:pathLst>
              <a:path extrusionOk="0"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none"/>
          </a:ln>
        </p:spPr>
        <p:txBody>
          <a:bodyPr anchorCtr="0" anchor="ctr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4" name="Google Shape;484;p39"/>
          <p:cNvSpPr/>
          <p:nvPr/>
        </p:nvSpPr>
        <p:spPr>
          <a:xfrm>
            <a:off x="1842687" y="2663131"/>
            <a:ext cx="1464772" cy="625689"/>
          </a:xfrm>
          <a:prstGeom prst="rect">
            <a:avLst/>
          </a:pr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3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02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76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5892984" y="2657759"/>
            <a:ext cx="1464772" cy="625689"/>
          </a:xfrm>
          <a:prstGeom prst="rect">
            <a:avLst/>
          </a:prstGeom>
          <a:noFill/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3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04</a:t>
            </a:r>
            <a:endParaRPr b="1" sz="932">
              <a:solidFill>
                <a:srgbClr val="59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62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6" name="Google Shape;486;p39"/>
          <p:cNvSpPr/>
          <p:nvPr/>
        </p:nvSpPr>
        <p:spPr>
          <a:xfrm>
            <a:off x="4840769" y="1620321"/>
            <a:ext cx="2324822" cy="522749"/>
          </a:xfrm>
          <a:custGeom>
            <a:rect b="b" l="l" r="r" t="t"/>
            <a:pathLst>
              <a:path extrusionOk="0"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none"/>
          </a:ln>
        </p:spPr>
        <p:txBody>
          <a:bodyPr anchorCtr="0" anchor="ctr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7" name="Google Shape;487;p39"/>
          <p:cNvSpPr/>
          <p:nvPr/>
        </p:nvSpPr>
        <p:spPr>
          <a:xfrm>
            <a:off x="4878397" y="2907707"/>
            <a:ext cx="2304665" cy="526781"/>
          </a:xfrm>
          <a:custGeom>
            <a:rect b="b" l="l" r="r" t="t"/>
            <a:pathLst>
              <a:path extrusionOk="0"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none"/>
          </a:ln>
        </p:spPr>
        <p:txBody>
          <a:bodyPr anchorCtr="0" anchor="ctr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3858431" y="2104102"/>
            <a:ext cx="69879" cy="69879"/>
          </a:xfrm>
          <a:prstGeom prst="ellipse">
            <a:avLst/>
          </a:prstGeom>
          <a:gradFill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5400000" scaled="0"/>
          </a:gra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4800454" y="2109477"/>
            <a:ext cx="69879" cy="69879"/>
          </a:xfrm>
          <a:prstGeom prst="ellipse">
            <a:avLst/>
          </a:prstGeom>
          <a:gradFill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5400000" scaled="0"/>
          </a:gra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4840769" y="3399551"/>
            <a:ext cx="69879" cy="69879"/>
          </a:xfrm>
          <a:prstGeom prst="ellipse">
            <a:avLst/>
          </a:prstGeom>
          <a:gradFill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5400000" scaled="0"/>
          </a:gra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3616542" y="3399551"/>
            <a:ext cx="69879" cy="69879"/>
          </a:xfrm>
          <a:prstGeom prst="ellipse">
            <a:avLst/>
          </a:prstGeom>
          <a:gradFill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5400000" scaled="0"/>
          </a:gradFill>
          <a:ln>
            <a:noFill/>
          </a:ln>
        </p:spPr>
        <p:txBody>
          <a:bodyPr anchorCtr="0" anchor="t" bIns="29000" lIns="58025" spcFirstLastPara="1" rIns="58025" wrap="square" tIns="29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2" name="Google Shape;492;p39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40"/>
          <p:cNvGrpSpPr/>
          <p:nvPr/>
        </p:nvGrpSpPr>
        <p:grpSpPr>
          <a:xfrm>
            <a:off x="819350" y="2912078"/>
            <a:ext cx="7385641" cy="295679"/>
            <a:chOff x="534438" y="3368953"/>
            <a:chExt cx="10944224" cy="438144"/>
          </a:xfrm>
        </p:grpSpPr>
        <p:sp>
          <p:nvSpPr>
            <p:cNvPr id="499" name="Google Shape;499;p40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500" name="Google Shape;500;p4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</p:grpSpPr>
          <p:sp>
            <p:nvSpPr>
              <p:cNvPr id="501" name="Google Shape;501;p4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>
                  <a:gd fmla="val 50000" name="adj"/>
                </a:avLst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8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cxnSp>
        <p:nvCxnSpPr>
          <p:cNvPr id="508" name="Google Shape;508;p40"/>
          <p:cNvCxnSpPr>
            <a:stCxn id="509" idx="3"/>
            <a:endCxn id="510" idx="1"/>
          </p:cNvCxnSpPr>
          <p:nvPr/>
        </p:nvCxnSpPr>
        <p:spPr>
          <a:xfrm rot="-5400000">
            <a:off x="1021636" y="2412392"/>
            <a:ext cx="7431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11" name="Google Shape;511;p40"/>
          <p:cNvGrpSpPr/>
          <p:nvPr/>
        </p:nvGrpSpPr>
        <p:grpSpPr>
          <a:xfrm>
            <a:off x="1147236" y="2833142"/>
            <a:ext cx="393499" cy="456459"/>
            <a:chOff x="1109756" y="3090803"/>
            <a:chExt cx="583096" cy="676392"/>
          </a:xfrm>
        </p:grpSpPr>
        <p:sp>
          <p:nvSpPr>
            <p:cNvPr id="509" name="Google Shape;509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2" name="Google Shape;512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13" name="Google Shape;513;p40"/>
          <p:cNvGrpSpPr/>
          <p:nvPr/>
        </p:nvGrpSpPr>
        <p:grpSpPr>
          <a:xfrm>
            <a:off x="1442360" y="1794244"/>
            <a:ext cx="1185875" cy="849989"/>
            <a:chOff x="1853741" y="1952625"/>
            <a:chExt cx="1413335" cy="1259535"/>
          </a:xfrm>
        </p:grpSpPr>
        <p:sp>
          <p:nvSpPr>
            <p:cNvPr id="510" name="Google Shape;510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4" name="Google Shape;514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15" name="Google Shape;515;p40"/>
          <p:cNvCxnSpPr>
            <a:stCxn id="516" idx="3"/>
            <a:endCxn id="517" idx="1"/>
          </p:cNvCxnSpPr>
          <p:nvPr/>
        </p:nvCxnSpPr>
        <p:spPr>
          <a:xfrm rot="-5400000">
            <a:off x="2762997" y="2412392"/>
            <a:ext cx="7431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18" name="Google Shape;518;p40"/>
          <p:cNvGrpSpPr/>
          <p:nvPr/>
        </p:nvGrpSpPr>
        <p:grpSpPr>
          <a:xfrm>
            <a:off x="2888597" y="2833142"/>
            <a:ext cx="393499" cy="456459"/>
            <a:chOff x="1109756" y="3090803"/>
            <a:chExt cx="583096" cy="676392"/>
          </a:xfrm>
        </p:grpSpPr>
        <p:sp>
          <p:nvSpPr>
            <p:cNvPr id="516" name="Google Shape;516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9" name="Google Shape;519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3183722" y="1794244"/>
            <a:ext cx="1185875" cy="849989"/>
            <a:chOff x="1853741" y="1952625"/>
            <a:chExt cx="1413335" cy="1259535"/>
          </a:xfrm>
        </p:grpSpPr>
        <p:sp>
          <p:nvSpPr>
            <p:cNvPr id="517" name="Google Shape;517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1" name="Google Shape;521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22" name="Google Shape;522;p40"/>
          <p:cNvCxnSpPr>
            <a:stCxn id="523" idx="3"/>
            <a:endCxn id="524" idx="1"/>
          </p:cNvCxnSpPr>
          <p:nvPr/>
        </p:nvCxnSpPr>
        <p:spPr>
          <a:xfrm rot="-5400000">
            <a:off x="4504359" y="2412392"/>
            <a:ext cx="7431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5" name="Google Shape;525;p40"/>
          <p:cNvGrpSpPr/>
          <p:nvPr/>
        </p:nvGrpSpPr>
        <p:grpSpPr>
          <a:xfrm>
            <a:off x="4629959" y="2833142"/>
            <a:ext cx="393499" cy="456459"/>
            <a:chOff x="1109756" y="3090803"/>
            <a:chExt cx="583096" cy="676392"/>
          </a:xfrm>
        </p:grpSpPr>
        <p:sp>
          <p:nvSpPr>
            <p:cNvPr id="523" name="Google Shape;523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6" name="Google Shape;526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05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27" name="Google Shape;527;p40"/>
          <p:cNvGrpSpPr/>
          <p:nvPr/>
        </p:nvGrpSpPr>
        <p:grpSpPr>
          <a:xfrm>
            <a:off x="4925083" y="1794244"/>
            <a:ext cx="1185875" cy="849989"/>
            <a:chOff x="1853741" y="1952625"/>
            <a:chExt cx="1413335" cy="1259535"/>
          </a:xfrm>
        </p:grpSpPr>
        <p:sp>
          <p:nvSpPr>
            <p:cNvPr id="524" name="Google Shape;524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8" name="Google Shape;528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29" name="Google Shape;529;p40"/>
          <p:cNvCxnSpPr>
            <a:stCxn id="530" idx="3"/>
            <a:endCxn id="531" idx="1"/>
          </p:cNvCxnSpPr>
          <p:nvPr/>
        </p:nvCxnSpPr>
        <p:spPr>
          <a:xfrm rot="-5400000">
            <a:off x="6245720" y="2412392"/>
            <a:ext cx="7431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2" name="Google Shape;532;p40"/>
          <p:cNvGrpSpPr/>
          <p:nvPr/>
        </p:nvGrpSpPr>
        <p:grpSpPr>
          <a:xfrm>
            <a:off x="6324069" y="2833142"/>
            <a:ext cx="485942" cy="456459"/>
            <a:chOff x="1039738" y="3090803"/>
            <a:chExt cx="720080" cy="676392"/>
          </a:xfrm>
        </p:grpSpPr>
        <p:sp>
          <p:nvSpPr>
            <p:cNvPr id="530" name="Google Shape;530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3" name="Google Shape;533;p40"/>
            <p:cNvSpPr txBox="1"/>
            <p:nvPr/>
          </p:nvSpPr>
          <p:spPr>
            <a:xfrm>
              <a:off x="1039738" y="3298193"/>
              <a:ext cx="720080" cy="306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07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34" name="Google Shape;534;p40"/>
          <p:cNvGrpSpPr/>
          <p:nvPr/>
        </p:nvGrpSpPr>
        <p:grpSpPr>
          <a:xfrm>
            <a:off x="6666445" y="1794244"/>
            <a:ext cx="1185875" cy="849989"/>
            <a:chOff x="1853741" y="1952625"/>
            <a:chExt cx="1413335" cy="1259535"/>
          </a:xfrm>
        </p:grpSpPr>
        <p:sp>
          <p:nvSpPr>
            <p:cNvPr id="531" name="Google Shape;531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5" name="Google Shape;535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36" name="Google Shape;536;p40"/>
          <p:cNvCxnSpPr>
            <a:stCxn id="537" idx="0"/>
            <a:endCxn id="538" idx="1"/>
          </p:cNvCxnSpPr>
          <p:nvPr/>
        </p:nvCxnSpPr>
        <p:spPr>
          <a:xfrm flipH="1" rot="-5400000">
            <a:off x="2034217" y="3470051"/>
            <a:ext cx="4593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9" name="Google Shape;539;p40"/>
          <p:cNvGrpSpPr/>
          <p:nvPr/>
        </p:nvGrpSpPr>
        <p:grpSpPr>
          <a:xfrm>
            <a:off x="2017917" y="2833142"/>
            <a:ext cx="393499" cy="456459"/>
            <a:chOff x="1109756" y="3090803"/>
            <a:chExt cx="583096" cy="676392"/>
          </a:xfrm>
        </p:grpSpPr>
        <p:sp>
          <p:nvSpPr>
            <p:cNvPr id="537" name="Google Shape;537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0" name="Google Shape;540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41" name="Google Shape;541;p40"/>
          <p:cNvGrpSpPr/>
          <p:nvPr/>
        </p:nvGrpSpPr>
        <p:grpSpPr>
          <a:xfrm>
            <a:off x="2313041" y="3453139"/>
            <a:ext cx="1185875" cy="849989"/>
            <a:chOff x="1853741" y="1952625"/>
            <a:chExt cx="1413335" cy="1259535"/>
          </a:xfrm>
        </p:grpSpPr>
        <p:sp>
          <p:nvSpPr>
            <p:cNvPr id="538" name="Google Shape;538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2" name="Google Shape;542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43" name="Google Shape;543;p40"/>
          <p:cNvCxnSpPr>
            <a:stCxn id="544" idx="0"/>
            <a:endCxn id="545" idx="1"/>
          </p:cNvCxnSpPr>
          <p:nvPr/>
        </p:nvCxnSpPr>
        <p:spPr>
          <a:xfrm flipH="1" rot="-5400000">
            <a:off x="3775578" y="3470051"/>
            <a:ext cx="4593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46" name="Google Shape;546;p40"/>
          <p:cNvGrpSpPr/>
          <p:nvPr/>
        </p:nvGrpSpPr>
        <p:grpSpPr>
          <a:xfrm>
            <a:off x="3759278" y="2833142"/>
            <a:ext cx="393499" cy="456459"/>
            <a:chOff x="1109756" y="3090803"/>
            <a:chExt cx="583096" cy="676392"/>
          </a:xfrm>
        </p:grpSpPr>
        <p:sp>
          <p:nvSpPr>
            <p:cNvPr id="544" name="Google Shape;544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7" name="Google Shape;547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48" name="Google Shape;548;p40"/>
          <p:cNvGrpSpPr/>
          <p:nvPr/>
        </p:nvGrpSpPr>
        <p:grpSpPr>
          <a:xfrm>
            <a:off x="4054402" y="3453139"/>
            <a:ext cx="1185875" cy="849989"/>
            <a:chOff x="1853741" y="1952625"/>
            <a:chExt cx="1413335" cy="1259535"/>
          </a:xfrm>
        </p:grpSpPr>
        <p:sp>
          <p:nvSpPr>
            <p:cNvPr id="545" name="Google Shape;545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9" name="Google Shape;549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550" name="Google Shape;550;p40"/>
          <p:cNvCxnSpPr>
            <a:stCxn id="551" idx="0"/>
            <a:endCxn id="552" idx="1"/>
          </p:cNvCxnSpPr>
          <p:nvPr/>
        </p:nvCxnSpPr>
        <p:spPr>
          <a:xfrm flipH="1" rot="-5400000">
            <a:off x="5516939" y="3470051"/>
            <a:ext cx="459300" cy="9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53" name="Google Shape;553;p40"/>
          <p:cNvGrpSpPr/>
          <p:nvPr/>
        </p:nvGrpSpPr>
        <p:grpSpPr>
          <a:xfrm>
            <a:off x="5500639" y="2833142"/>
            <a:ext cx="393499" cy="456459"/>
            <a:chOff x="1109756" y="3090803"/>
            <a:chExt cx="583096" cy="676392"/>
          </a:xfrm>
        </p:grpSpPr>
        <p:sp>
          <p:nvSpPr>
            <p:cNvPr id="551" name="Google Shape;551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4" name="Google Shape;554;p40"/>
            <p:cNvSpPr txBox="1"/>
            <p:nvPr/>
          </p:nvSpPr>
          <p:spPr>
            <a:xfrm>
              <a:off x="1115003" y="3298193"/>
              <a:ext cx="577849" cy="306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06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5795764" y="3453139"/>
            <a:ext cx="1185875" cy="849989"/>
            <a:chOff x="1853741" y="1952625"/>
            <a:chExt cx="1413335" cy="1259535"/>
          </a:xfrm>
        </p:grpSpPr>
        <p:sp>
          <p:nvSpPr>
            <p:cNvPr id="552" name="Google Shape;552;p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6" name="Google Shape;556;p40"/>
            <p:cNvSpPr txBox="1"/>
            <p:nvPr/>
          </p:nvSpPr>
          <p:spPr>
            <a:xfrm>
              <a:off x="1853742" y="1997871"/>
              <a:ext cx="1413334" cy="12142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945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7198764" y="2833142"/>
            <a:ext cx="460353" cy="456459"/>
            <a:chOff x="1045689" y="3090803"/>
            <a:chExt cx="682162" cy="676392"/>
          </a:xfrm>
        </p:grpSpPr>
        <p:sp>
          <p:nvSpPr>
            <p:cNvPr id="558" name="Google Shape;558;p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8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9" name="Google Shape;559;p40"/>
            <p:cNvSpPr txBox="1"/>
            <p:nvPr/>
          </p:nvSpPr>
          <p:spPr>
            <a:xfrm>
              <a:off x="1045689" y="3298193"/>
              <a:ext cx="682162" cy="306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4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08</a:t>
              </a:r>
              <a:endParaRPr sz="74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60" name="Google Shape;560;p40"/>
          <p:cNvSpPr/>
          <p:nvPr/>
        </p:nvSpPr>
        <p:spPr>
          <a:xfrm>
            <a:off x="3262637" y="1113927"/>
            <a:ext cx="2593021" cy="312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0850" lIns="61725" spcFirstLastPara="1" rIns="61725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61" name="Google Shape;561;p40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1"/>
          <p:cNvGrpSpPr/>
          <p:nvPr/>
        </p:nvGrpSpPr>
        <p:grpSpPr>
          <a:xfrm>
            <a:off x="2097765" y="3554432"/>
            <a:ext cx="2574012" cy="409957"/>
            <a:chOff x="2428822" y="5173989"/>
            <a:chExt cx="3814233" cy="607484"/>
          </a:xfrm>
        </p:grpSpPr>
        <p:sp>
          <p:nvSpPr>
            <p:cNvPr id="568" name="Google Shape;568;p41"/>
            <p:cNvSpPr/>
            <p:nvPr/>
          </p:nvSpPr>
          <p:spPr>
            <a:xfrm>
              <a:off x="2428822" y="5173989"/>
              <a:ext cx="3814233" cy="607484"/>
            </a:xfrm>
            <a:custGeom>
              <a:rect b="b" l="l" r="r" t="t"/>
              <a:pathLst>
                <a:path extrusionOk="0" h="287" w="1802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2828188" y="5248631"/>
              <a:ext cx="3063501" cy="34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1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05</a:t>
              </a:r>
              <a:endParaRPr b="1"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570" name="Google Shape;57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687" y="1471514"/>
            <a:ext cx="827989" cy="25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41"/>
          <p:cNvGrpSpPr/>
          <p:nvPr/>
        </p:nvGrpSpPr>
        <p:grpSpPr>
          <a:xfrm>
            <a:off x="2334883" y="3080198"/>
            <a:ext cx="2099777" cy="409957"/>
            <a:chOff x="2780189" y="4471256"/>
            <a:chExt cx="3111500" cy="607484"/>
          </a:xfrm>
        </p:grpSpPr>
        <p:sp>
          <p:nvSpPr>
            <p:cNvPr id="572" name="Google Shape;572;p41"/>
            <p:cNvSpPr/>
            <p:nvPr/>
          </p:nvSpPr>
          <p:spPr>
            <a:xfrm>
              <a:off x="2780189" y="4471256"/>
              <a:ext cx="3111500" cy="607484"/>
            </a:xfrm>
            <a:custGeom>
              <a:rect b="b" l="l" r="r" t="t"/>
              <a:pathLst>
                <a:path extrusionOk="0" h="287" w="1470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3227054" y="4638578"/>
              <a:ext cx="2265768" cy="352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45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b="1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74" name="Google Shape;574;p41"/>
          <p:cNvGrpSpPr/>
          <p:nvPr/>
        </p:nvGrpSpPr>
        <p:grpSpPr>
          <a:xfrm>
            <a:off x="2571999" y="2605963"/>
            <a:ext cx="1625540" cy="409957"/>
            <a:chOff x="3131555" y="3768523"/>
            <a:chExt cx="2408766" cy="607484"/>
          </a:xfrm>
        </p:grpSpPr>
        <p:sp>
          <p:nvSpPr>
            <p:cNvPr id="575" name="Google Shape;575;p41"/>
            <p:cNvSpPr/>
            <p:nvPr/>
          </p:nvSpPr>
          <p:spPr>
            <a:xfrm>
              <a:off x="3131555" y="3768523"/>
              <a:ext cx="2408766" cy="607484"/>
            </a:xfrm>
            <a:custGeom>
              <a:rect b="b" l="l" r="r" t="t"/>
              <a:pathLst>
                <a:path extrusionOk="0" h="287" w="1138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3703596" y="3959292"/>
              <a:ext cx="1312687" cy="352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45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b="1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77" name="Google Shape;577;p41"/>
          <p:cNvGrpSpPr/>
          <p:nvPr/>
        </p:nvGrpSpPr>
        <p:grpSpPr>
          <a:xfrm>
            <a:off x="2809118" y="2131727"/>
            <a:ext cx="1151306" cy="409957"/>
            <a:chOff x="3482922" y="3065789"/>
            <a:chExt cx="1706033" cy="607484"/>
          </a:xfrm>
        </p:grpSpPr>
        <p:sp>
          <p:nvSpPr>
            <p:cNvPr id="578" name="Google Shape;578;p41"/>
            <p:cNvSpPr/>
            <p:nvPr/>
          </p:nvSpPr>
          <p:spPr>
            <a:xfrm>
              <a:off x="3482922" y="3065789"/>
              <a:ext cx="1706033" cy="607484"/>
            </a:xfrm>
            <a:custGeom>
              <a:rect b="b" l="l" r="r" t="t"/>
              <a:pathLst>
                <a:path extrusionOk="0" h="287" w="806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3725227" y="3278266"/>
              <a:ext cx="1269421" cy="352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45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b="1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80" name="Google Shape;580;p41"/>
          <p:cNvGrpSpPr/>
          <p:nvPr/>
        </p:nvGrpSpPr>
        <p:grpSpPr>
          <a:xfrm>
            <a:off x="3046236" y="1384664"/>
            <a:ext cx="680808" cy="705944"/>
            <a:chOff x="3834289" y="1958772"/>
            <a:chExt cx="1008837" cy="1046085"/>
          </a:xfrm>
        </p:grpSpPr>
        <p:sp>
          <p:nvSpPr>
            <p:cNvPr id="581" name="Google Shape;581;p41"/>
            <p:cNvSpPr/>
            <p:nvPr/>
          </p:nvSpPr>
          <p:spPr>
            <a:xfrm>
              <a:off x="3834289" y="1958772"/>
              <a:ext cx="1003300" cy="1011767"/>
            </a:xfrm>
            <a:custGeom>
              <a:rect b="b" l="l" r="r" t="t"/>
              <a:pathLst>
                <a:path extrusionOk="0" h="478" w="474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20">
                <a:solidFill>
                  <a:srgbClr val="68070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3876749" y="2652543"/>
              <a:ext cx="966377" cy="352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45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b="1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83" name="Google Shape;583;p41"/>
          <p:cNvSpPr txBox="1"/>
          <p:nvPr/>
        </p:nvSpPr>
        <p:spPr>
          <a:xfrm>
            <a:off x="4970276" y="1640336"/>
            <a:ext cx="28089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584" name="Google Shape;584;p41"/>
          <p:cNvSpPr txBox="1"/>
          <p:nvPr/>
        </p:nvSpPr>
        <p:spPr>
          <a:xfrm>
            <a:off x="4960755" y="1388744"/>
            <a:ext cx="218067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01</a:t>
            </a:r>
            <a:endParaRPr b="1"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4970276" y="3233650"/>
            <a:ext cx="28089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586" name="Google Shape;586;p41"/>
          <p:cNvSpPr txBox="1"/>
          <p:nvPr/>
        </p:nvSpPr>
        <p:spPr>
          <a:xfrm>
            <a:off x="4960755" y="2982057"/>
            <a:ext cx="218067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02</a:t>
            </a:r>
            <a:endParaRPr b="1"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7" name="Google Shape;587;p41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/>
          <p:nvPr/>
        </p:nvSpPr>
        <p:spPr>
          <a:xfrm>
            <a:off x="2822206" y="2118100"/>
            <a:ext cx="214313" cy="332456"/>
          </a:xfrm>
          <a:custGeom>
            <a:rect b="b" l="l" r="r" t="t"/>
            <a:pathLst>
              <a:path extrusionOk="0"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0" lIns="729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3" name="Google Shape;593;p42">
            <a:hlinkClick action="ppaction://hlinksldjump" r:id="rId3"/>
          </p:cNvPr>
          <p:cNvSpPr/>
          <p:nvPr/>
        </p:nvSpPr>
        <p:spPr>
          <a:xfrm>
            <a:off x="0" y="2118100"/>
            <a:ext cx="9144000" cy="781207"/>
          </a:xfrm>
          <a:custGeom>
            <a:rect b="b" l="l" r="r" t="t"/>
            <a:pathLst>
              <a:path extrusionOk="0" h="408460" w="4343400">
                <a:moveTo>
                  <a:pt x="0" y="0"/>
                </a:moveTo>
                <a:lnTo>
                  <a:pt x="3714750" y="0"/>
                </a:lnTo>
                <a:lnTo>
                  <a:pt x="4343400" y="0"/>
                </a:lnTo>
                <a:lnTo>
                  <a:pt x="4343400" y="408460"/>
                </a:lnTo>
                <a:lnTo>
                  <a:pt x="3714750" y="408460"/>
                </a:lnTo>
                <a:lnTo>
                  <a:pt x="0" y="408460"/>
                </a:lnTo>
                <a:close/>
              </a:path>
            </a:pathLst>
          </a:custGeom>
          <a:solidFill>
            <a:srgbClr val="009992"/>
          </a:solidFill>
          <a:ln>
            <a:noFill/>
          </a:ln>
        </p:spPr>
        <p:txBody>
          <a:bodyPr anchorCtr="0" anchor="ctr" bIns="0" lIns="6075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                     Go ahead and replace it with your own text.</a:t>
            </a:r>
            <a:endParaRPr b="1"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4" name="Google Shape;594;p42">
            <a:hlinkClick action="ppaction://hlinksldjump" r:id="rId4"/>
          </p:cNvPr>
          <p:cNvSpPr/>
          <p:nvPr/>
        </p:nvSpPr>
        <p:spPr>
          <a:xfrm>
            <a:off x="3123784" y="1511928"/>
            <a:ext cx="2896432" cy="367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6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NURSE</a:t>
            </a:r>
            <a:endParaRPr b="1" sz="486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95" name="Google Shape;595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0644" y="1640985"/>
            <a:ext cx="1802648" cy="173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2"/>
          <p:cNvSpPr txBox="1"/>
          <p:nvPr/>
        </p:nvSpPr>
        <p:spPr>
          <a:xfrm>
            <a:off x="3340663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7" name="Google Shape;597;p42"/>
          <p:cNvSpPr txBox="1"/>
          <p:nvPr/>
        </p:nvSpPr>
        <p:spPr>
          <a:xfrm>
            <a:off x="5913060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8" name="Google Shape;598;p42"/>
          <p:cNvSpPr txBox="1"/>
          <p:nvPr/>
        </p:nvSpPr>
        <p:spPr>
          <a:xfrm>
            <a:off x="3340663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9" name="Google Shape;599;p42"/>
          <p:cNvSpPr txBox="1"/>
          <p:nvPr/>
        </p:nvSpPr>
        <p:spPr>
          <a:xfrm>
            <a:off x="5913060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6778685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6" name="Google Shape;606;p43"/>
          <p:cNvSpPr/>
          <p:nvPr/>
        </p:nvSpPr>
        <p:spPr>
          <a:xfrm>
            <a:off x="5628566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7" name="Google Shape;607;p43"/>
          <p:cNvSpPr/>
          <p:nvPr/>
        </p:nvSpPr>
        <p:spPr>
          <a:xfrm>
            <a:off x="4450034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8" name="Google Shape;608;p43"/>
          <p:cNvSpPr/>
          <p:nvPr/>
        </p:nvSpPr>
        <p:spPr>
          <a:xfrm>
            <a:off x="3299914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9" name="Google Shape;609;p43"/>
          <p:cNvSpPr/>
          <p:nvPr/>
        </p:nvSpPr>
        <p:spPr>
          <a:xfrm>
            <a:off x="2138215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0" name="Google Shape;610;p43"/>
          <p:cNvSpPr/>
          <p:nvPr/>
        </p:nvSpPr>
        <p:spPr>
          <a:xfrm>
            <a:off x="988095" y="2489217"/>
            <a:ext cx="1399506" cy="474345"/>
          </a:xfrm>
          <a:prstGeom prst="rightArrow">
            <a:avLst>
              <a:gd fmla="val 62125" name="adj1"/>
              <a:gd fmla="val 52205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1" name="Google Shape;611;p43"/>
          <p:cNvSpPr txBox="1"/>
          <p:nvPr/>
        </p:nvSpPr>
        <p:spPr>
          <a:xfrm>
            <a:off x="1349923" y="2615609"/>
            <a:ext cx="798963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01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12" name="Google Shape;612;p43"/>
          <p:cNvCxnSpPr/>
          <p:nvPr/>
        </p:nvCxnSpPr>
        <p:spPr>
          <a:xfrm rot="10800000">
            <a:off x="1687847" y="2158032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613" name="Google Shape;613;p43"/>
          <p:cNvSpPr txBox="1"/>
          <p:nvPr/>
        </p:nvSpPr>
        <p:spPr>
          <a:xfrm>
            <a:off x="965250" y="1419679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14" name="Google Shape;614;p43"/>
          <p:cNvSpPr txBox="1"/>
          <p:nvPr/>
        </p:nvSpPr>
        <p:spPr>
          <a:xfrm>
            <a:off x="1802134" y="3413526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cxnSp>
        <p:nvCxnSpPr>
          <p:cNvPr id="615" name="Google Shape;615;p43"/>
          <p:cNvCxnSpPr/>
          <p:nvPr/>
        </p:nvCxnSpPr>
        <p:spPr>
          <a:xfrm>
            <a:off x="2837966" y="2869636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616" name="Google Shape;616;p43"/>
          <p:cNvSpPr txBox="1"/>
          <p:nvPr/>
        </p:nvSpPr>
        <p:spPr>
          <a:xfrm>
            <a:off x="2500044" y="2615609"/>
            <a:ext cx="798963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02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7" name="Google Shape;617;p43"/>
          <p:cNvSpPr txBox="1"/>
          <p:nvPr/>
        </p:nvSpPr>
        <p:spPr>
          <a:xfrm>
            <a:off x="3661742" y="2615609"/>
            <a:ext cx="798963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03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8" name="Google Shape;618;p43"/>
          <p:cNvSpPr txBox="1"/>
          <p:nvPr/>
        </p:nvSpPr>
        <p:spPr>
          <a:xfrm>
            <a:off x="4784086" y="2615609"/>
            <a:ext cx="864631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04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9" name="Google Shape;619;p43"/>
          <p:cNvSpPr txBox="1"/>
          <p:nvPr/>
        </p:nvSpPr>
        <p:spPr>
          <a:xfrm>
            <a:off x="5955418" y="2615609"/>
            <a:ext cx="881656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05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20" name="Google Shape;620;p43"/>
          <p:cNvSpPr txBox="1"/>
          <p:nvPr/>
        </p:nvSpPr>
        <p:spPr>
          <a:xfrm>
            <a:off x="7114802" y="2615609"/>
            <a:ext cx="859748" cy="22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4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06</a:t>
            </a:r>
            <a:endParaRPr b="1"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21" name="Google Shape;621;p43"/>
          <p:cNvCxnSpPr/>
          <p:nvPr/>
        </p:nvCxnSpPr>
        <p:spPr>
          <a:xfrm rot="10800000">
            <a:off x="3999665" y="2158032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622" name="Google Shape;622;p43"/>
          <p:cNvSpPr txBox="1"/>
          <p:nvPr/>
        </p:nvSpPr>
        <p:spPr>
          <a:xfrm>
            <a:off x="3277069" y="1419679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23" name="Google Shape;623;p43"/>
          <p:cNvSpPr txBox="1"/>
          <p:nvPr/>
        </p:nvSpPr>
        <p:spPr>
          <a:xfrm>
            <a:off x="4113952" y="3413526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cxnSp>
        <p:nvCxnSpPr>
          <p:cNvPr id="624" name="Google Shape;624;p43"/>
          <p:cNvCxnSpPr/>
          <p:nvPr/>
        </p:nvCxnSpPr>
        <p:spPr>
          <a:xfrm>
            <a:off x="5149785" y="2869636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625" name="Google Shape;625;p43"/>
          <p:cNvCxnSpPr/>
          <p:nvPr/>
        </p:nvCxnSpPr>
        <p:spPr>
          <a:xfrm rot="10800000">
            <a:off x="6328317" y="2158032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626" name="Google Shape;626;p43"/>
          <p:cNvSpPr txBox="1"/>
          <p:nvPr/>
        </p:nvSpPr>
        <p:spPr>
          <a:xfrm>
            <a:off x="5605720" y="1419679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27" name="Google Shape;627;p43"/>
          <p:cNvSpPr txBox="1"/>
          <p:nvPr/>
        </p:nvSpPr>
        <p:spPr>
          <a:xfrm>
            <a:off x="6413218" y="3413526"/>
            <a:ext cx="17847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cxnSp>
        <p:nvCxnSpPr>
          <p:cNvPr id="628" name="Google Shape;628;p43"/>
          <p:cNvCxnSpPr/>
          <p:nvPr/>
        </p:nvCxnSpPr>
        <p:spPr>
          <a:xfrm>
            <a:off x="7478436" y="2869636"/>
            <a:ext cx="0" cy="42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629" name="Google Shape;629;p43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44"/>
          <p:cNvGrpSpPr/>
          <p:nvPr/>
        </p:nvGrpSpPr>
        <p:grpSpPr>
          <a:xfrm>
            <a:off x="2951347" y="1793675"/>
            <a:ext cx="2366481" cy="2335572"/>
            <a:chOff x="3868719" y="1776670"/>
            <a:chExt cx="2628619" cy="2628031"/>
          </a:xfrm>
        </p:grpSpPr>
        <p:sp>
          <p:nvSpPr>
            <p:cNvPr id="636" name="Google Shape;636;p44"/>
            <p:cNvSpPr/>
            <p:nvPr/>
          </p:nvSpPr>
          <p:spPr>
            <a:xfrm>
              <a:off x="3868719" y="1776670"/>
              <a:ext cx="2628619" cy="2628031"/>
            </a:xfrm>
            <a:custGeom>
              <a:rect b="b" l="l" r="r" t="t"/>
              <a:pathLst>
                <a:path extrusionOk="0" h="1049" w="1050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D7D7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4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274729" y="2177377"/>
              <a:ext cx="1822569" cy="18266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8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8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608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38" name="Google Shape;638;p44"/>
          <p:cNvGrpSpPr/>
          <p:nvPr/>
        </p:nvGrpSpPr>
        <p:grpSpPr>
          <a:xfrm>
            <a:off x="5034280" y="1364994"/>
            <a:ext cx="1611249" cy="1591092"/>
            <a:chOff x="6012485" y="1170407"/>
            <a:chExt cx="1487948" cy="1487615"/>
          </a:xfrm>
        </p:grpSpPr>
        <p:sp>
          <p:nvSpPr>
            <p:cNvPr id="639" name="Google Shape;639;p44"/>
            <p:cNvSpPr/>
            <p:nvPr/>
          </p:nvSpPr>
          <p:spPr>
            <a:xfrm>
              <a:off x="6012485" y="1170407"/>
              <a:ext cx="1487948" cy="1487615"/>
            </a:xfrm>
            <a:custGeom>
              <a:rect b="b" l="l" r="r" t="t"/>
              <a:pathLst>
                <a:path extrusionOk="0" h="638" w="637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D7D7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4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307841" y="1468181"/>
              <a:ext cx="897237" cy="89206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41" name="Google Shape;641;p44"/>
          <p:cNvGrpSpPr/>
          <p:nvPr/>
        </p:nvGrpSpPr>
        <p:grpSpPr>
          <a:xfrm>
            <a:off x="1213779" y="1602854"/>
            <a:ext cx="1867920" cy="1849107"/>
            <a:chOff x="2057536" y="1194444"/>
            <a:chExt cx="2075647" cy="2080525"/>
          </a:xfrm>
        </p:grpSpPr>
        <p:sp>
          <p:nvSpPr>
            <p:cNvPr id="642" name="Google Shape;642;p44"/>
            <p:cNvSpPr/>
            <p:nvPr/>
          </p:nvSpPr>
          <p:spPr>
            <a:xfrm>
              <a:off x="2057536" y="1194444"/>
              <a:ext cx="2075647" cy="2080525"/>
            </a:xfrm>
            <a:custGeom>
              <a:rect b="b" l="l" r="r" t="t"/>
              <a:pathLst>
                <a:path extrusionOk="0" h="810" w="808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D7D7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4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2405468" y="1543719"/>
              <a:ext cx="1378290" cy="137895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70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HERE</a:t>
              </a:r>
              <a:endParaRPr sz="127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644" name="Google Shape;644;p44"/>
          <p:cNvSpPr/>
          <p:nvPr/>
        </p:nvSpPr>
        <p:spPr>
          <a:xfrm>
            <a:off x="1756685" y="4126558"/>
            <a:ext cx="4431943" cy="301018"/>
          </a:xfrm>
          <a:custGeom>
            <a:rect b="b" l="l" r="r" t="t"/>
            <a:pathLst>
              <a:path extrusionOk="0" h="254" w="3686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cap="rnd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4"/>
          <p:cNvSpPr txBox="1"/>
          <p:nvPr/>
        </p:nvSpPr>
        <p:spPr>
          <a:xfrm rot="5400000">
            <a:off x="3822138" y="2061087"/>
            <a:ext cx="301018" cy="443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0950" lIns="81925" spcFirstLastPara="1" rIns="81925" wrap="square" tIns="4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6" name="Google Shape;646;p44"/>
          <p:cNvSpPr txBox="1"/>
          <p:nvPr/>
        </p:nvSpPr>
        <p:spPr>
          <a:xfrm>
            <a:off x="1266185" y="1273614"/>
            <a:ext cx="1556152" cy="278164"/>
          </a:xfrm>
          <a:prstGeom prst="rect">
            <a:avLst/>
          </a:prstGeom>
          <a:noFill/>
          <a:ln>
            <a:noFill/>
          </a:ln>
        </p:spPr>
        <p:txBody>
          <a:bodyPr anchorCtr="0" anchor="t" bIns="40950" lIns="81925" spcFirstLastPara="1" rIns="81925" wrap="square" tIns="4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7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01</a:t>
            </a:r>
            <a:endParaRPr sz="1777">
              <a:solidFill>
                <a:srgbClr val="5A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7" name="Google Shape;647;p44"/>
          <p:cNvSpPr txBox="1"/>
          <p:nvPr/>
        </p:nvSpPr>
        <p:spPr>
          <a:xfrm>
            <a:off x="3275207" y="1483251"/>
            <a:ext cx="1556152" cy="278164"/>
          </a:xfrm>
          <a:prstGeom prst="rect">
            <a:avLst/>
          </a:prstGeom>
          <a:noFill/>
          <a:ln>
            <a:noFill/>
          </a:ln>
        </p:spPr>
        <p:txBody>
          <a:bodyPr anchorCtr="0" anchor="t" bIns="40950" lIns="81925" spcFirstLastPara="1" rIns="81925" wrap="square" tIns="4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7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02</a:t>
            </a:r>
            <a:endParaRPr sz="1777">
              <a:solidFill>
                <a:srgbClr val="5A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8" name="Google Shape;648;p44"/>
          <p:cNvSpPr txBox="1"/>
          <p:nvPr/>
        </p:nvSpPr>
        <p:spPr>
          <a:xfrm>
            <a:off x="6452019" y="1785611"/>
            <a:ext cx="1359953" cy="278164"/>
          </a:xfrm>
          <a:prstGeom prst="rect">
            <a:avLst/>
          </a:prstGeom>
          <a:noFill/>
          <a:ln>
            <a:noFill/>
          </a:ln>
        </p:spPr>
        <p:txBody>
          <a:bodyPr anchorCtr="0" anchor="t" bIns="40950" lIns="81925" spcFirstLastPara="1" rIns="81925" wrap="square" tIns="4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7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04</a:t>
            </a:r>
            <a:endParaRPr sz="1777">
              <a:solidFill>
                <a:srgbClr val="5A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49" name="Google Shape;649;p44"/>
          <p:cNvGrpSpPr/>
          <p:nvPr/>
        </p:nvGrpSpPr>
        <p:grpSpPr>
          <a:xfrm>
            <a:off x="6386171" y="2184728"/>
            <a:ext cx="1491648" cy="1475523"/>
            <a:chOff x="2057536" y="1194444"/>
            <a:chExt cx="2075647" cy="2080525"/>
          </a:xfrm>
        </p:grpSpPr>
        <p:sp>
          <p:nvSpPr>
            <p:cNvPr id="650" name="Google Shape;650;p44"/>
            <p:cNvSpPr/>
            <p:nvPr/>
          </p:nvSpPr>
          <p:spPr>
            <a:xfrm>
              <a:off x="2057536" y="1194444"/>
              <a:ext cx="2075647" cy="2080525"/>
            </a:xfrm>
            <a:custGeom>
              <a:rect b="b" l="l" r="r" t="t"/>
              <a:pathLst>
                <a:path extrusionOk="0" h="810" w="808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4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2405347" y="1544987"/>
              <a:ext cx="1378155" cy="137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A5959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40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652" name="Google Shape;652;p44"/>
          <p:cNvSpPr txBox="1"/>
          <p:nvPr/>
        </p:nvSpPr>
        <p:spPr>
          <a:xfrm>
            <a:off x="5034277" y="1035755"/>
            <a:ext cx="1556152" cy="278164"/>
          </a:xfrm>
          <a:prstGeom prst="rect">
            <a:avLst/>
          </a:prstGeom>
          <a:noFill/>
          <a:ln>
            <a:noFill/>
          </a:ln>
        </p:spPr>
        <p:txBody>
          <a:bodyPr anchorCtr="0" anchor="t" bIns="40950" lIns="81925" spcFirstLastPara="1" rIns="81925" wrap="square" tIns="4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70">
                <a:solidFill>
                  <a:srgbClr val="5A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03</a:t>
            </a:r>
            <a:endParaRPr sz="1777">
              <a:solidFill>
                <a:srgbClr val="5A595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3" name="Google Shape;653;p44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5"/>
          <p:cNvGrpSpPr/>
          <p:nvPr/>
        </p:nvGrpSpPr>
        <p:grpSpPr>
          <a:xfrm>
            <a:off x="986672" y="1230612"/>
            <a:ext cx="7201572" cy="359162"/>
            <a:chOff x="439196" y="420756"/>
            <a:chExt cx="8612670" cy="424818"/>
          </a:xfrm>
        </p:grpSpPr>
        <p:sp>
          <p:nvSpPr>
            <p:cNvPr id="660" name="Google Shape;660;p45"/>
            <p:cNvSpPr/>
            <p:nvPr/>
          </p:nvSpPr>
          <p:spPr>
            <a:xfrm>
              <a:off x="439196" y="420756"/>
              <a:ext cx="8612670" cy="42280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3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1" name="Google Shape;661;p45"/>
            <p:cNvSpPr txBox="1"/>
            <p:nvPr/>
          </p:nvSpPr>
          <p:spPr>
            <a:xfrm>
              <a:off x="3275856" y="428218"/>
              <a:ext cx="2664296" cy="417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93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b="1" sz="169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662" name="Google Shape;662;p45"/>
          <p:cNvSpPr/>
          <p:nvPr/>
        </p:nvSpPr>
        <p:spPr>
          <a:xfrm>
            <a:off x="986671" y="3007152"/>
            <a:ext cx="1695911" cy="12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38625" lIns="0" spcFirstLastPara="1" rIns="77275" wrap="square" tIns="38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3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 01</a:t>
            </a:r>
            <a:endParaRPr b="1" sz="1693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2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63" name="Google Shape;663;p45"/>
          <p:cNvSpPr/>
          <p:nvPr/>
        </p:nvSpPr>
        <p:spPr>
          <a:xfrm>
            <a:off x="6430515" y="3007152"/>
            <a:ext cx="1859857" cy="12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38625" lIns="0" spcFirstLastPara="1" rIns="77275" wrap="square" tIns="38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3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 04</a:t>
            </a:r>
            <a:endParaRPr b="1" sz="1693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2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64" name="Google Shape;664;p45"/>
          <p:cNvSpPr/>
          <p:nvPr/>
        </p:nvSpPr>
        <p:spPr>
          <a:xfrm>
            <a:off x="2845185" y="3007152"/>
            <a:ext cx="1601843" cy="12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38625" lIns="0" spcFirstLastPara="1" rIns="77275" wrap="square" tIns="38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3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 02</a:t>
            </a:r>
            <a:endParaRPr b="1" sz="1693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2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665" name="Google Shape;665;p45"/>
          <p:cNvGrpSpPr/>
          <p:nvPr/>
        </p:nvGrpSpPr>
        <p:grpSpPr>
          <a:xfrm>
            <a:off x="986671" y="1761422"/>
            <a:ext cx="1695911" cy="1190632"/>
            <a:chOff x="383983" y="1134458"/>
            <a:chExt cx="2003232" cy="1405904"/>
          </a:xfrm>
        </p:grpSpPr>
        <p:sp>
          <p:nvSpPr>
            <p:cNvPr id="666" name="Google Shape;666;p45"/>
            <p:cNvSpPr/>
            <p:nvPr/>
          </p:nvSpPr>
          <p:spPr>
            <a:xfrm>
              <a:off x="383983" y="1134458"/>
              <a:ext cx="2003232" cy="1405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8675" lIns="232175" spcFirstLastPara="1" rIns="77375" wrap="square" tIns="232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24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descr="\\MAGNUM\Projects\Microsoft\Journey to the Cloud Campaign\Design\Assets\PrivateCloud.png" id="667" name="Google Shape;66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8350" y="1498147"/>
              <a:ext cx="1565973" cy="785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8" name="Google Shape;668;p45"/>
          <p:cNvSpPr/>
          <p:nvPr/>
        </p:nvSpPr>
        <p:spPr>
          <a:xfrm>
            <a:off x="4610974" y="3007152"/>
            <a:ext cx="1789979" cy="12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38625" lIns="0" spcFirstLastPara="1" rIns="77275" wrap="square" tIns="38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3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 03</a:t>
            </a:r>
            <a:endParaRPr b="1" sz="1693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2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669" name="Google Shape;669;p45"/>
          <p:cNvGrpSpPr/>
          <p:nvPr/>
        </p:nvGrpSpPr>
        <p:grpSpPr>
          <a:xfrm>
            <a:off x="6413047" y="1761422"/>
            <a:ext cx="1775197" cy="1190632"/>
            <a:chOff x="6727550" y="1134458"/>
            <a:chExt cx="2097273" cy="1405904"/>
          </a:xfrm>
        </p:grpSpPr>
        <p:sp>
          <p:nvSpPr>
            <p:cNvPr id="670" name="Google Shape;670;p45"/>
            <p:cNvSpPr/>
            <p:nvPr/>
          </p:nvSpPr>
          <p:spPr>
            <a:xfrm>
              <a:off x="6727550" y="1134458"/>
              <a:ext cx="2097273" cy="14059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8675" lIns="232175" spcFirstLastPara="1" rIns="77375" wrap="square" tIns="232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24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descr="\\MAGNUM\Projects\Microsoft\Journey to the Cloud Campaign\Design\Assets\Flexible.png" id="671" name="Google Shape;671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42947" y="1273376"/>
              <a:ext cx="1252371" cy="1184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2" name="Google Shape;672;p45"/>
          <p:cNvGrpSpPr/>
          <p:nvPr/>
        </p:nvGrpSpPr>
        <p:grpSpPr>
          <a:xfrm>
            <a:off x="2804871" y="1758735"/>
            <a:ext cx="1694566" cy="1190632"/>
            <a:chOff x="2505416" y="1131590"/>
            <a:chExt cx="2003232" cy="1405904"/>
          </a:xfrm>
        </p:grpSpPr>
        <p:sp>
          <p:nvSpPr>
            <p:cNvPr id="673" name="Google Shape;673;p45"/>
            <p:cNvSpPr/>
            <p:nvPr/>
          </p:nvSpPr>
          <p:spPr>
            <a:xfrm>
              <a:off x="2505416" y="1131590"/>
              <a:ext cx="2003232" cy="14059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8675" lIns="232175" spcFirstLastPara="1" rIns="77375" wrap="square" tIns="232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24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descr="Efficiency.png" id="674" name="Google Shape;674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56838" y="1246598"/>
              <a:ext cx="1311028" cy="12268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p45"/>
          <p:cNvGrpSpPr/>
          <p:nvPr/>
        </p:nvGrpSpPr>
        <p:grpSpPr>
          <a:xfrm>
            <a:off x="4609630" y="1761422"/>
            <a:ext cx="1695911" cy="1190632"/>
            <a:chOff x="4611875" y="1134458"/>
            <a:chExt cx="2003232" cy="1405904"/>
          </a:xfrm>
        </p:grpSpPr>
        <p:sp>
          <p:nvSpPr>
            <p:cNvPr id="676" name="Google Shape;676;p45"/>
            <p:cNvSpPr/>
            <p:nvPr/>
          </p:nvSpPr>
          <p:spPr>
            <a:xfrm>
              <a:off x="4611875" y="1134458"/>
              <a:ext cx="2003232" cy="14059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8675" lIns="232175" spcFirstLastPara="1" rIns="77375" wrap="square" tIns="232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24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descr="\\MAGNUM\Projects\Microsoft\Journey to the Cloud Campaign\Design\Assets\App_web.png" id="677" name="Google Shape;677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75912" y="1472020"/>
              <a:ext cx="1095185" cy="807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8" name="Google Shape;678;p45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6"/>
          <p:cNvGrpSpPr/>
          <p:nvPr/>
        </p:nvGrpSpPr>
        <p:grpSpPr>
          <a:xfrm>
            <a:off x="2113294" y="1492535"/>
            <a:ext cx="659473" cy="2286748"/>
            <a:chOff x="1475656" y="1294656"/>
            <a:chExt cx="977223" cy="3790530"/>
          </a:xfrm>
        </p:grpSpPr>
        <p:sp>
          <p:nvSpPr>
            <p:cNvPr id="685" name="Google Shape;685;p46"/>
            <p:cNvSpPr/>
            <p:nvPr/>
          </p:nvSpPr>
          <p:spPr>
            <a:xfrm>
              <a:off x="1475656" y="1294656"/>
              <a:ext cx="977223" cy="3790530"/>
            </a:xfrm>
            <a:custGeom>
              <a:rect b="b" l="l" r="r" t="t"/>
              <a:pathLst>
                <a:path extrusionOk="0" h="4025639" w="1578590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686" name="Google Shape;686;p46"/>
            <p:cNvCxnSpPr/>
            <p:nvPr/>
          </p:nvCxnSpPr>
          <p:spPr>
            <a:xfrm>
              <a:off x="1475656" y="3101846"/>
              <a:ext cx="864096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87" name="Google Shape;687;p46"/>
          <p:cNvSpPr txBox="1"/>
          <p:nvPr/>
        </p:nvSpPr>
        <p:spPr>
          <a:xfrm>
            <a:off x="3425336" y="1796741"/>
            <a:ext cx="3770749" cy="524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688" name="Google Shape;688;p46"/>
          <p:cNvGrpSpPr/>
          <p:nvPr/>
        </p:nvGrpSpPr>
        <p:grpSpPr>
          <a:xfrm>
            <a:off x="2550639" y="1334561"/>
            <a:ext cx="5034199" cy="396977"/>
            <a:chOff x="3099904" y="1452479"/>
            <a:chExt cx="7459798" cy="588250"/>
          </a:xfrm>
        </p:grpSpPr>
        <p:sp>
          <p:nvSpPr>
            <p:cNvPr id="689" name="Google Shape;689;p46"/>
            <p:cNvSpPr/>
            <p:nvPr/>
          </p:nvSpPr>
          <p:spPr>
            <a:xfrm>
              <a:off x="3099904" y="1452479"/>
              <a:ext cx="7459798" cy="588250"/>
            </a:xfrm>
            <a:custGeom>
              <a:rect b="b" l="l" r="r" t="t"/>
              <a:pathLst>
                <a:path extrusionOk="0"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0" name="Google Shape;690;p46"/>
            <p:cNvSpPr txBox="1"/>
            <p:nvPr/>
          </p:nvSpPr>
          <p:spPr>
            <a:xfrm>
              <a:off x="4373287" y="1527971"/>
              <a:ext cx="1577720" cy="506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01</a:t>
              </a:r>
              <a:endParaRPr b="1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91" name="Google Shape;691;p46"/>
          <p:cNvGrpSpPr/>
          <p:nvPr/>
        </p:nvGrpSpPr>
        <p:grpSpPr>
          <a:xfrm>
            <a:off x="2793613" y="1113927"/>
            <a:ext cx="576582" cy="609387"/>
            <a:chOff x="3459946" y="1125538"/>
            <a:chExt cx="854394" cy="903005"/>
          </a:xfrm>
        </p:grpSpPr>
        <p:sp>
          <p:nvSpPr>
            <p:cNvPr id="692" name="Google Shape;692;p46"/>
            <p:cNvSpPr/>
            <p:nvPr/>
          </p:nvSpPr>
          <p:spPr>
            <a:xfrm flipH="1" rot="10800000">
              <a:off x="3459946" y="1207397"/>
              <a:ext cx="854394" cy="821146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3" name="Google Shape;693;p46"/>
            <p:cNvSpPr txBox="1"/>
            <p:nvPr/>
          </p:nvSpPr>
          <p:spPr>
            <a:xfrm>
              <a:off x="3615683" y="1125538"/>
              <a:ext cx="530182" cy="752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b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694" name="Google Shape;694;p46"/>
          <p:cNvSpPr txBox="1"/>
          <p:nvPr/>
        </p:nvSpPr>
        <p:spPr>
          <a:xfrm>
            <a:off x="3425335" y="2904262"/>
            <a:ext cx="3770750" cy="524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695" name="Google Shape;695;p46"/>
          <p:cNvGrpSpPr/>
          <p:nvPr/>
        </p:nvGrpSpPr>
        <p:grpSpPr>
          <a:xfrm>
            <a:off x="2550639" y="2442083"/>
            <a:ext cx="5034199" cy="400753"/>
            <a:chOff x="3099904" y="3252679"/>
            <a:chExt cx="7459798" cy="593845"/>
          </a:xfrm>
        </p:grpSpPr>
        <p:sp>
          <p:nvSpPr>
            <p:cNvPr id="696" name="Google Shape;696;p46"/>
            <p:cNvSpPr/>
            <p:nvPr/>
          </p:nvSpPr>
          <p:spPr>
            <a:xfrm>
              <a:off x="3099904" y="3252679"/>
              <a:ext cx="7459798" cy="588250"/>
            </a:xfrm>
            <a:custGeom>
              <a:rect b="b" l="l" r="r" t="t"/>
              <a:pathLst>
                <a:path extrusionOk="0"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7" name="Google Shape;697;p46"/>
            <p:cNvSpPr txBox="1"/>
            <p:nvPr/>
          </p:nvSpPr>
          <p:spPr>
            <a:xfrm>
              <a:off x="4373287" y="3340286"/>
              <a:ext cx="1577720" cy="506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02</a:t>
              </a:r>
              <a:endParaRPr b="1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98" name="Google Shape;698;p46"/>
          <p:cNvGrpSpPr/>
          <p:nvPr/>
        </p:nvGrpSpPr>
        <p:grpSpPr>
          <a:xfrm>
            <a:off x="2793613" y="2221448"/>
            <a:ext cx="576582" cy="609387"/>
            <a:chOff x="3459946" y="2925738"/>
            <a:chExt cx="854394" cy="903005"/>
          </a:xfrm>
        </p:grpSpPr>
        <p:sp>
          <p:nvSpPr>
            <p:cNvPr id="699" name="Google Shape;699;p46"/>
            <p:cNvSpPr/>
            <p:nvPr/>
          </p:nvSpPr>
          <p:spPr>
            <a:xfrm flipH="1" rot="10800000">
              <a:off x="3459946" y="3007597"/>
              <a:ext cx="854394" cy="821146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0" name="Google Shape;700;p46"/>
            <p:cNvSpPr txBox="1"/>
            <p:nvPr/>
          </p:nvSpPr>
          <p:spPr>
            <a:xfrm>
              <a:off x="3650853" y="2925738"/>
              <a:ext cx="530182" cy="752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b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01" name="Google Shape;701;p46"/>
          <p:cNvSpPr txBox="1"/>
          <p:nvPr/>
        </p:nvSpPr>
        <p:spPr>
          <a:xfrm>
            <a:off x="3425335" y="4043560"/>
            <a:ext cx="3770750" cy="524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702" name="Google Shape;702;p46"/>
          <p:cNvGrpSpPr/>
          <p:nvPr/>
        </p:nvGrpSpPr>
        <p:grpSpPr>
          <a:xfrm>
            <a:off x="2550639" y="3559746"/>
            <a:ext cx="5034199" cy="408929"/>
            <a:chOff x="3099904" y="5020823"/>
            <a:chExt cx="7459798" cy="605961"/>
          </a:xfrm>
        </p:grpSpPr>
        <p:sp>
          <p:nvSpPr>
            <p:cNvPr id="703" name="Google Shape;703;p46"/>
            <p:cNvSpPr/>
            <p:nvPr/>
          </p:nvSpPr>
          <p:spPr>
            <a:xfrm>
              <a:off x="3099904" y="5020823"/>
              <a:ext cx="7459798" cy="588250"/>
            </a:xfrm>
            <a:custGeom>
              <a:rect b="b" l="l" r="r" t="t"/>
              <a:pathLst>
                <a:path extrusionOk="0"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4" name="Google Shape;704;p46"/>
            <p:cNvSpPr txBox="1"/>
            <p:nvPr/>
          </p:nvSpPr>
          <p:spPr>
            <a:xfrm>
              <a:off x="4373287" y="5120545"/>
              <a:ext cx="1577720" cy="506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03</a:t>
              </a:r>
              <a:endParaRPr b="1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05" name="Google Shape;705;p46"/>
          <p:cNvGrpSpPr/>
          <p:nvPr/>
        </p:nvGrpSpPr>
        <p:grpSpPr>
          <a:xfrm>
            <a:off x="2793613" y="3339113"/>
            <a:ext cx="576582" cy="609387"/>
            <a:chOff x="3459946" y="4693882"/>
            <a:chExt cx="854394" cy="903005"/>
          </a:xfrm>
        </p:grpSpPr>
        <p:sp>
          <p:nvSpPr>
            <p:cNvPr id="706" name="Google Shape;706;p46"/>
            <p:cNvSpPr/>
            <p:nvPr/>
          </p:nvSpPr>
          <p:spPr>
            <a:xfrm flipH="1" rot="10800000">
              <a:off x="3459946" y="4775741"/>
              <a:ext cx="854394" cy="821146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0850" lIns="61700" spcFirstLastPara="1" rIns="61700" wrap="square" tIns="30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7" name="Google Shape;707;p46"/>
            <p:cNvSpPr txBox="1"/>
            <p:nvPr/>
          </p:nvSpPr>
          <p:spPr>
            <a:xfrm>
              <a:off x="3650853" y="4693882"/>
              <a:ext cx="530182" cy="752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b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08" name="Google Shape;708;p46"/>
          <p:cNvSpPr txBox="1"/>
          <p:nvPr/>
        </p:nvSpPr>
        <p:spPr>
          <a:xfrm rot="5400000">
            <a:off x="594446" y="2446707"/>
            <a:ext cx="2423570" cy="51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5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2159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09" name="Google Shape;709;p46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" y="0"/>
            <a:ext cx="9139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829217" y="1485165"/>
            <a:ext cx="2273185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4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CONTENT</a:t>
            </a:r>
            <a:endParaRPr b="1" sz="324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43" name="Google Shape;143;p29"/>
          <p:cNvGrpSpPr/>
          <p:nvPr/>
        </p:nvGrpSpPr>
        <p:grpSpPr>
          <a:xfrm>
            <a:off x="3102402" y="1077853"/>
            <a:ext cx="4534853" cy="367616"/>
            <a:chOff x="2872437" y="1498935"/>
            <a:chExt cx="5038726" cy="408462"/>
          </a:xfrm>
        </p:grpSpPr>
        <p:sp>
          <p:nvSpPr>
            <p:cNvPr id="144" name="Google Shape;144;p29"/>
            <p:cNvSpPr/>
            <p:nvPr/>
          </p:nvSpPr>
          <p:spPr>
            <a:xfrm>
              <a:off x="2872437" y="1538001"/>
              <a:ext cx="238125" cy="369396"/>
            </a:xfrm>
            <a:custGeom>
              <a:rect b="b" l="l" r="r" t="t"/>
              <a:pathLst>
                <a:path extrusionOk="0" h="210018" w="203199">
                  <a:moveTo>
                    <a:pt x="203199" y="0"/>
                  </a:moveTo>
                  <a:lnTo>
                    <a:pt x="203199" y="210018"/>
                  </a:lnTo>
                  <a:lnTo>
                    <a:pt x="0" y="210018"/>
                  </a:lnTo>
                  <a:lnTo>
                    <a:pt x="0" y="20970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0" lIns="729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5" name="Google Shape;145;p29">
              <a:hlinkClick action="ppaction://hlinksldjump" r:id="rId4"/>
            </p:cNvPr>
            <p:cNvSpPr/>
            <p:nvPr/>
          </p:nvSpPr>
          <p:spPr>
            <a:xfrm>
              <a:off x="2939113" y="1498935"/>
              <a:ext cx="4972050" cy="408460"/>
            </a:xfrm>
            <a:custGeom>
              <a:rect b="b" l="l" r="r" t="t"/>
              <a:pathLst>
                <a:path extrusionOk="0" h="362857" w="6629400">
                  <a:moveTo>
                    <a:pt x="228599" y="126626"/>
                  </a:moveTo>
                  <a:lnTo>
                    <a:pt x="228599" y="362857"/>
                  </a:lnTo>
                  <a:lnTo>
                    <a:pt x="0" y="362857"/>
                  </a:lnTo>
                  <a:lnTo>
                    <a:pt x="0" y="362546"/>
                  </a:lnTo>
                  <a:close/>
                  <a:moveTo>
                    <a:pt x="838200" y="0"/>
                  </a:moveTo>
                  <a:lnTo>
                    <a:pt x="5791200" y="0"/>
                  </a:lnTo>
                  <a:lnTo>
                    <a:pt x="6629400" y="0"/>
                  </a:lnTo>
                  <a:lnTo>
                    <a:pt x="6629400" y="362857"/>
                  </a:lnTo>
                  <a:lnTo>
                    <a:pt x="5791200" y="362857"/>
                  </a:lnTo>
                  <a:lnTo>
                    <a:pt x="838200" y="362857"/>
                  </a:lnTo>
                  <a:close/>
                </a:path>
              </a:pathLst>
            </a:custGeom>
            <a:solidFill>
              <a:srgbClr val="009992"/>
            </a:solidFill>
            <a:ln>
              <a:noFill/>
            </a:ln>
          </p:spPr>
          <p:txBody>
            <a:bodyPr anchorCtr="0" anchor="ctr" bIns="0" lIns="6075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HOSPITAL</a:t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6" name="Google Shape;146;p29">
              <a:hlinkClick action="ppaction://hlinksldjump" r:id="rId5"/>
            </p:cNvPr>
            <p:cNvSpPr/>
            <p:nvPr/>
          </p:nvSpPr>
          <p:spPr>
            <a:xfrm>
              <a:off x="3110563" y="1498935"/>
              <a:ext cx="457201" cy="40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9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189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47" name="Google Shape;147;p29"/>
          <p:cNvGrpSpPr/>
          <p:nvPr/>
        </p:nvGrpSpPr>
        <p:grpSpPr>
          <a:xfrm>
            <a:off x="3102402" y="1886279"/>
            <a:ext cx="4534853" cy="367615"/>
            <a:chOff x="2872437" y="2443116"/>
            <a:chExt cx="5038726" cy="408461"/>
          </a:xfrm>
        </p:grpSpPr>
        <p:sp>
          <p:nvSpPr>
            <p:cNvPr id="148" name="Google Shape;148;p29"/>
            <p:cNvSpPr/>
            <p:nvPr/>
          </p:nvSpPr>
          <p:spPr>
            <a:xfrm>
              <a:off x="2872437" y="2482181"/>
              <a:ext cx="238125" cy="369396"/>
            </a:xfrm>
            <a:custGeom>
              <a:rect b="b" l="l" r="r" t="t"/>
              <a:pathLst>
                <a:path extrusionOk="0" h="210018" w="203199">
                  <a:moveTo>
                    <a:pt x="203199" y="0"/>
                  </a:moveTo>
                  <a:lnTo>
                    <a:pt x="203199" y="210018"/>
                  </a:lnTo>
                  <a:lnTo>
                    <a:pt x="0" y="210018"/>
                  </a:lnTo>
                  <a:lnTo>
                    <a:pt x="0" y="20970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0" lIns="729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9" name="Google Shape;149;p29">
              <a:hlinkClick action="ppaction://hlinksldjump" r:id="rId6"/>
            </p:cNvPr>
            <p:cNvSpPr/>
            <p:nvPr/>
          </p:nvSpPr>
          <p:spPr>
            <a:xfrm>
              <a:off x="2939113" y="2443116"/>
              <a:ext cx="4972050" cy="408460"/>
            </a:xfrm>
            <a:custGeom>
              <a:rect b="b" l="l" r="r" t="t"/>
              <a:pathLst>
                <a:path extrusionOk="0" h="362857" w="6629400">
                  <a:moveTo>
                    <a:pt x="228599" y="126626"/>
                  </a:moveTo>
                  <a:lnTo>
                    <a:pt x="228599" y="362857"/>
                  </a:lnTo>
                  <a:lnTo>
                    <a:pt x="0" y="362857"/>
                  </a:lnTo>
                  <a:lnTo>
                    <a:pt x="0" y="362546"/>
                  </a:lnTo>
                  <a:close/>
                  <a:moveTo>
                    <a:pt x="838200" y="0"/>
                  </a:moveTo>
                  <a:lnTo>
                    <a:pt x="5791200" y="0"/>
                  </a:lnTo>
                  <a:lnTo>
                    <a:pt x="6629400" y="0"/>
                  </a:lnTo>
                  <a:lnTo>
                    <a:pt x="6629400" y="362857"/>
                  </a:lnTo>
                  <a:lnTo>
                    <a:pt x="5791200" y="362857"/>
                  </a:lnTo>
                  <a:lnTo>
                    <a:pt x="838200" y="362857"/>
                  </a:lnTo>
                  <a:close/>
                </a:path>
              </a:pathLst>
            </a:custGeom>
            <a:solidFill>
              <a:srgbClr val="009992"/>
            </a:solidFill>
            <a:ln>
              <a:noFill/>
            </a:ln>
          </p:spPr>
          <p:txBody>
            <a:bodyPr anchorCtr="0" anchor="ctr" bIns="0" lIns="6075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DOCTOR</a:t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0" name="Google Shape;150;p29">
              <a:hlinkClick action="ppaction://hlinksldjump" r:id="rId7"/>
            </p:cNvPr>
            <p:cNvSpPr/>
            <p:nvPr/>
          </p:nvSpPr>
          <p:spPr>
            <a:xfrm>
              <a:off x="3110563" y="2443116"/>
              <a:ext cx="457201" cy="40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9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189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51" name="Google Shape;151;p29"/>
          <p:cNvGrpSpPr/>
          <p:nvPr/>
        </p:nvGrpSpPr>
        <p:grpSpPr>
          <a:xfrm>
            <a:off x="3102402" y="2694703"/>
            <a:ext cx="4534853" cy="367616"/>
            <a:chOff x="2872437" y="3082355"/>
            <a:chExt cx="5038726" cy="408462"/>
          </a:xfrm>
        </p:grpSpPr>
        <p:sp>
          <p:nvSpPr>
            <p:cNvPr id="152" name="Google Shape;152;p29"/>
            <p:cNvSpPr/>
            <p:nvPr/>
          </p:nvSpPr>
          <p:spPr>
            <a:xfrm>
              <a:off x="2872437" y="3121421"/>
              <a:ext cx="238125" cy="369396"/>
            </a:xfrm>
            <a:custGeom>
              <a:rect b="b" l="l" r="r" t="t"/>
              <a:pathLst>
                <a:path extrusionOk="0" h="210018" w="203199">
                  <a:moveTo>
                    <a:pt x="203199" y="0"/>
                  </a:moveTo>
                  <a:lnTo>
                    <a:pt x="203199" y="210018"/>
                  </a:lnTo>
                  <a:lnTo>
                    <a:pt x="0" y="210018"/>
                  </a:lnTo>
                  <a:lnTo>
                    <a:pt x="0" y="20970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0" lIns="729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3" name="Google Shape;153;p29">
              <a:hlinkClick action="ppaction://hlinksldjump" r:id="rId8"/>
            </p:cNvPr>
            <p:cNvSpPr/>
            <p:nvPr/>
          </p:nvSpPr>
          <p:spPr>
            <a:xfrm>
              <a:off x="2939113" y="3082356"/>
              <a:ext cx="4972050" cy="408460"/>
            </a:xfrm>
            <a:custGeom>
              <a:rect b="b" l="l" r="r" t="t"/>
              <a:pathLst>
                <a:path extrusionOk="0" h="362857" w="6629400">
                  <a:moveTo>
                    <a:pt x="228599" y="126626"/>
                  </a:moveTo>
                  <a:lnTo>
                    <a:pt x="228599" y="362857"/>
                  </a:lnTo>
                  <a:lnTo>
                    <a:pt x="0" y="362857"/>
                  </a:lnTo>
                  <a:lnTo>
                    <a:pt x="0" y="362546"/>
                  </a:lnTo>
                  <a:close/>
                  <a:moveTo>
                    <a:pt x="838200" y="0"/>
                  </a:moveTo>
                  <a:lnTo>
                    <a:pt x="5791200" y="0"/>
                  </a:lnTo>
                  <a:lnTo>
                    <a:pt x="6629400" y="0"/>
                  </a:lnTo>
                  <a:lnTo>
                    <a:pt x="6629400" y="362857"/>
                  </a:lnTo>
                  <a:lnTo>
                    <a:pt x="5791200" y="362857"/>
                  </a:lnTo>
                  <a:lnTo>
                    <a:pt x="838200" y="362857"/>
                  </a:lnTo>
                  <a:close/>
                </a:path>
              </a:pathLst>
            </a:custGeom>
            <a:solidFill>
              <a:srgbClr val="009992"/>
            </a:solidFill>
            <a:ln>
              <a:noFill/>
            </a:ln>
          </p:spPr>
          <p:txBody>
            <a:bodyPr anchorCtr="0" anchor="ctr" bIns="0" lIns="6075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NURSE</a:t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4" name="Google Shape;154;p29">
              <a:hlinkClick action="ppaction://hlinksldjump" r:id="rId9"/>
            </p:cNvPr>
            <p:cNvSpPr/>
            <p:nvPr/>
          </p:nvSpPr>
          <p:spPr>
            <a:xfrm>
              <a:off x="3110563" y="3082355"/>
              <a:ext cx="457201" cy="40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9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189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55" name="Google Shape;155;p29"/>
          <p:cNvGrpSpPr/>
          <p:nvPr/>
        </p:nvGrpSpPr>
        <p:grpSpPr>
          <a:xfrm>
            <a:off x="3102402" y="3503128"/>
            <a:ext cx="4534853" cy="367615"/>
            <a:chOff x="2872437" y="4193684"/>
            <a:chExt cx="5038726" cy="408461"/>
          </a:xfrm>
        </p:grpSpPr>
        <p:sp>
          <p:nvSpPr>
            <p:cNvPr id="156" name="Google Shape;156;p29"/>
            <p:cNvSpPr/>
            <p:nvPr/>
          </p:nvSpPr>
          <p:spPr>
            <a:xfrm>
              <a:off x="2872437" y="4232749"/>
              <a:ext cx="238125" cy="369396"/>
            </a:xfrm>
            <a:custGeom>
              <a:rect b="b" l="l" r="r" t="t"/>
              <a:pathLst>
                <a:path extrusionOk="0" h="210018" w="203199">
                  <a:moveTo>
                    <a:pt x="203199" y="0"/>
                  </a:moveTo>
                  <a:lnTo>
                    <a:pt x="203199" y="210018"/>
                  </a:lnTo>
                  <a:lnTo>
                    <a:pt x="0" y="210018"/>
                  </a:lnTo>
                  <a:lnTo>
                    <a:pt x="0" y="20970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0" lIns="729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7" name="Google Shape;157;p29">
              <a:hlinkClick action="ppaction://hlinksldjump" r:id="rId10"/>
            </p:cNvPr>
            <p:cNvSpPr/>
            <p:nvPr/>
          </p:nvSpPr>
          <p:spPr>
            <a:xfrm>
              <a:off x="2939113" y="4193685"/>
              <a:ext cx="4972050" cy="408460"/>
            </a:xfrm>
            <a:custGeom>
              <a:rect b="b" l="l" r="r" t="t"/>
              <a:pathLst>
                <a:path extrusionOk="0" h="362857" w="6629400">
                  <a:moveTo>
                    <a:pt x="228599" y="126626"/>
                  </a:moveTo>
                  <a:lnTo>
                    <a:pt x="228599" y="362857"/>
                  </a:lnTo>
                  <a:lnTo>
                    <a:pt x="0" y="362857"/>
                  </a:lnTo>
                  <a:lnTo>
                    <a:pt x="0" y="362546"/>
                  </a:lnTo>
                  <a:close/>
                  <a:moveTo>
                    <a:pt x="838200" y="0"/>
                  </a:moveTo>
                  <a:lnTo>
                    <a:pt x="5791200" y="0"/>
                  </a:lnTo>
                  <a:lnTo>
                    <a:pt x="6629400" y="0"/>
                  </a:lnTo>
                  <a:lnTo>
                    <a:pt x="6629400" y="362857"/>
                  </a:lnTo>
                  <a:lnTo>
                    <a:pt x="5791200" y="362857"/>
                  </a:lnTo>
                  <a:lnTo>
                    <a:pt x="838200" y="362857"/>
                  </a:lnTo>
                  <a:close/>
                </a:path>
              </a:pathLst>
            </a:custGeom>
            <a:solidFill>
              <a:srgbClr val="009992"/>
            </a:solidFill>
            <a:ln>
              <a:noFill/>
            </a:ln>
          </p:spPr>
          <p:txBody>
            <a:bodyPr anchorCtr="0" anchor="ctr" bIns="0" lIns="6075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2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PATIENT</a:t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8" name="Google Shape;158;p29">
              <a:hlinkClick action="ppaction://hlinksldjump" r:id="rId11"/>
            </p:cNvPr>
            <p:cNvSpPr/>
            <p:nvPr/>
          </p:nvSpPr>
          <p:spPr>
            <a:xfrm>
              <a:off x="3110563" y="4193684"/>
              <a:ext cx="457201" cy="40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9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sz="189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59" name="Google Shape;159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37906" y="2029380"/>
            <a:ext cx="1227559" cy="1181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/>
          <p:nvPr/>
        </p:nvSpPr>
        <p:spPr>
          <a:xfrm>
            <a:off x="2968394" y="1589560"/>
            <a:ext cx="1312043" cy="631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01</a:t>
            </a:r>
            <a:endParaRPr b="1" sz="135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4377624" y="1580351"/>
            <a:ext cx="3547373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2830" lvl="0" marL="1928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80"/>
              <a:buFont typeface="Arial"/>
              <a:buChar char="•"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2968394" y="2466370"/>
            <a:ext cx="1312043" cy="631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02</a:t>
            </a:r>
            <a:endParaRPr sz="108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2968394" y="3343181"/>
            <a:ext cx="1312043" cy="6317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03</a:t>
            </a:r>
            <a:endParaRPr sz="108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19" name="Google Shape;719;p47"/>
          <p:cNvSpPr/>
          <p:nvPr/>
        </p:nvSpPr>
        <p:spPr>
          <a:xfrm>
            <a:off x="4377624" y="2558556"/>
            <a:ext cx="3547373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2830" lvl="0" marL="1928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80"/>
              <a:buFont typeface="Arial"/>
              <a:buChar char="•"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4377624" y="3320492"/>
            <a:ext cx="3547373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2830" lvl="0" marL="1928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80"/>
              <a:buFont typeface="Arial"/>
              <a:buChar char="•"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1095191" y="2466370"/>
            <a:ext cx="1312043" cy="6317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8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1889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722" name="Google Shape;722;p47"/>
          <p:cNvCxnSpPr>
            <a:stCxn id="721" idx="3"/>
            <a:endCxn id="717" idx="1"/>
          </p:cNvCxnSpPr>
          <p:nvPr/>
        </p:nvCxnSpPr>
        <p:spPr>
          <a:xfrm>
            <a:off x="2407234" y="2782232"/>
            <a:ext cx="5613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47"/>
          <p:cNvCxnSpPr>
            <a:stCxn id="715" idx="1"/>
            <a:endCxn id="721" idx="3"/>
          </p:cNvCxnSpPr>
          <p:nvPr/>
        </p:nvCxnSpPr>
        <p:spPr>
          <a:xfrm flipH="1">
            <a:off x="2407094" y="1905422"/>
            <a:ext cx="561300" cy="87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47"/>
          <p:cNvCxnSpPr>
            <a:stCxn id="721" idx="3"/>
            <a:endCxn id="718" idx="1"/>
          </p:cNvCxnSpPr>
          <p:nvPr/>
        </p:nvCxnSpPr>
        <p:spPr>
          <a:xfrm>
            <a:off x="2407234" y="2782232"/>
            <a:ext cx="561300" cy="87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47"/>
          <p:cNvCxnSpPr/>
          <p:nvPr/>
        </p:nvCxnSpPr>
        <p:spPr>
          <a:xfrm>
            <a:off x="4620594" y="2328779"/>
            <a:ext cx="315862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47"/>
          <p:cNvCxnSpPr/>
          <p:nvPr/>
        </p:nvCxnSpPr>
        <p:spPr>
          <a:xfrm>
            <a:off x="4620594" y="3203474"/>
            <a:ext cx="315862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7" name="Google Shape;727;p47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8"/>
          <p:cNvSpPr/>
          <p:nvPr/>
        </p:nvSpPr>
        <p:spPr>
          <a:xfrm>
            <a:off x="2822206" y="2118100"/>
            <a:ext cx="214313" cy="332456"/>
          </a:xfrm>
          <a:custGeom>
            <a:rect b="b" l="l" r="r" t="t"/>
            <a:pathLst>
              <a:path extrusionOk="0"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0" lIns="729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3" name="Google Shape;733;p48">
            <a:hlinkClick action="ppaction://hlinksldjump" r:id="rId3"/>
          </p:cNvPr>
          <p:cNvSpPr/>
          <p:nvPr/>
        </p:nvSpPr>
        <p:spPr>
          <a:xfrm>
            <a:off x="0" y="2118100"/>
            <a:ext cx="9144000" cy="781207"/>
          </a:xfrm>
          <a:custGeom>
            <a:rect b="b" l="l" r="r" t="t"/>
            <a:pathLst>
              <a:path extrusionOk="0" h="408460" w="4343400">
                <a:moveTo>
                  <a:pt x="0" y="0"/>
                </a:moveTo>
                <a:lnTo>
                  <a:pt x="3714750" y="0"/>
                </a:lnTo>
                <a:lnTo>
                  <a:pt x="4343400" y="0"/>
                </a:lnTo>
                <a:lnTo>
                  <a:pt x="4343400" y="408460"/>
                </a:lnTo>
                <a:lnTo>
                  <a:pt x="3714750" y="408460"/>
                </a:lnTo>
                <a:lnTo>
                  <a:pt x="0" y="408460"/>
                </a:lnTo>
                <a:close/>
              </a:path>
            </a:pathLst>
          </a:custGeom>
          <a:solidFill>
            <a:srgbClr val="009992"/>
          </a:solidFill>
          <a:ln>
            <a:noFill/>
          </a:ln>
        </p:spPr>
        <p:txBody>
          <a:bodyPr anchorCtr="0" anchor="ctr" bIns="0" lIns="6075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                Go ahead and replace it with your own text.</a:t>
            </a:r>
            <a:endParaRPr b="1"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4" name="Google Shape;734;p48">
            <a:hlinkClick action="ppaction://hlinksldjump" r:id="rId4"/>
          </p:cNvPr>
          <p:cNvSpPr/>
          <p:nvPr/>
        </p:nvSpPr>
        <p:spPr>
          <a:xfrm>
            <a:off x="3123784" y="1511928"/>
            <a:ext cx="2896432" cy="367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6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PATIENT</a:t>
            </a:r>
            <a:endParaRPr b="1" sz="486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735" name="Google Shape;73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0644" y="1640985"/>
            <a:ext cx="1802648" cy="173543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8"/>
          <p:cNvSpPr txBox="1"/>
          <p:nvPr/>
        </p:nvSpPr>
        <p:spPr>
          <a:xfrm>
            <a:off x="3340663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7" name="Google Shape;737;p48"/>
          <p:cNvSpPr txBox="1"/>
          <p:nvPr/>
        </p:nvSpPr>
        <p:spPr>
          <a:xfrm>
            <a:off x="5913060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8" name="Google Shape;738;p48"/>
          <p:cNvSpPr txBox="1"/>
          <p:nvPr/>
        </p:nvSpPr>
        <p:spPr>
          <a:xfrm>
            <a:off x="3340663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9" name="Google Shape;739;p48"/>
          <p:cNvSpPr txBox="1"/>
          <p:nvPr/>
        </p:nvSpPr>
        <p:spPr>
          <a:xfrm>
            <a:off x="5913060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9"/>
          <p:cNvSpPr/>
          <p:nvPr/>
        </p:nvSpPr>
        <p:spPr>
          <a:xfrm>
            <a:off x="445832" y="2565339"/>
            <a:ext cx="8240551" cy="0"/>
          </a:xfrm>
          <a:custGeom>
            <a:rect b="b" l="l" r="r" t="t"/>
            <a:pathLst>
              <a:path extrusionOk="0" h="120000"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6" name="Google Shape;746;p49"/>
          <p:cNvSpPr txBox="1"/>
          <p:nvPr/>
        </p:nvSpPr>
        <p:spPr>
          <a:xfrm>
            <a:off x="1058626" y="2577124"/>
            <a:ext cx="671979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8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2013</a:t>
            </a:r>
            <a:endParaRPr b="1" sz="8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7" name="Google Shape;747;p49"/>
          <p:cNvSpPr txBox="1"/>
          <p:nvPr/>
        </p:nvSpPr>
        <p:spPr>
          <a:xfrm>
            <a:off x="3007348" y="2577124"/>
            <a:ext cx="671979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8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2014</a:t>
            </a:r>
            <a:endParaRPr b="1" sz="8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8" name="Google Shape;748;p49"/>
          <p:cNvSpPr txBox="1"/>
          <p:nvPr/>
        </p:nvSpPr>
        <p:spPr>
          <a:xfrm>
            <a:off x="4956068" y="2577124"/>
            <a:ext cx="671979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8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2015</a:t>
            </a:r>
            <a:endParaRPr b="1" sz="8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9" name="Google Shape;749;p49"/>
          <p:cNvSpPr txBox="1"/>
          <p:nvPr/>
        </p:nvSpPr>
        <p:spPr>
          <a:xfrm>
            <a:off x="6904790" y="2577124"/>
            <a:ext cx="671979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8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2016</a:t>
            </a:r>
            <a:endParaRPr b="1" sz="8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50" name="Google Shape;750;p49"/>
          <p:cNvGrpSpPr/>
          <p:nvPr/>
        </p:nvGrpSpPr>
        <p:grpSpPr>
          <a:xfrm>
            <a:off x="1011488" y="1356898"/>
            <a:ext cx="1388424" cy="929901"/>
            <a:chOff x="819150" y="2190750"/>
            <a:chExt cx="2057400" cy="1377950"/>
          </a:xfrm>
        </p:grpSpPr>
        <p:sp>
          <p:nvSpPr>
            <p:cNvPr id="751" name="Google Shape;751;p49"/>
            <p:cNvSpPr/>
            <p:nvPr/>
          </p:nvSpPr>
          <p:spPr>
            <a:xfrm>
              <a:off x="819150" y="2190750"/>
              <a:ext cx="2057400" cy="1377950"/>
            </a:xfrm>
            <a:prstGeom prst="wedgeRectCallout">
              <a:avLst>
                <a:gd fmla="val -28240" name="adj1"/>
                <a:gd fmla="val 7908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2" name="Google Shape;752;p49"/>
            <p:cNvSpPr txBox="1"/>
            <p:nvPr/>
          </p:nvSpPr>
          <p:spPr>
            <a:xfrm>
              <a:off x="1054646" y="2545828"/>
              <a:ext cx="1521119" cy="7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 HERE</a:t>
              </a:r>
              <a:endParaRPr b="1" sz="1350">
                <a:solidFill>
                  <a:srgbClr val="FFF6E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738360" y="3069757"/>
            <a:ext cx="1549716" cy="1193046"/>
            <a:chOff x="4793125" y="1242834"/>
            <a:chExt cx="2296408" cy="1767885"/>
          </a:xfrm>
        </p:grpSpPr>
        <p:sp>
          <p:nvSpPr>
            <p:cNvPr id="754" name="Google Shape;754;p49"/>
            <p:cNvSpPr txBox="1"/>
            <p:nvPr/>
          </p:nvSpPr>
          <p:spPr>
            <a:xfrm>
              <a:off x="4793125" y="1642506"/>
              <a:ext cx="2296408" cy="136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8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755" name="Google Shape;755;p49"/>
            <p:cNvSpPr txBox="1"/>
            <p:nvPr/>
          </p:nvSpPr>
          <p:spPr>
            <a:xfrm>
              <a:off x="5178051" y="1242834"/>
              <a:ext cx="1363938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01</a:t>
              </a:r>
              <a:endParaRPr b="1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2686637" y="3069757"/>
            <a:ext cx="1496611" cy="1193046"/>
            <a:chOff x="4853184" y="1242834"/>
            <a:chExt cx="2217715" cy="1767882"/>
          </a:xfrm>
        </p:grpSpPr>
        <p:sp>
          <p:nvSpPr>
            <p:cNvPr id="757" name="Google Shape;757;p49"/>
            <p:cNvSpPr txBox="1"/>
            <p:nvPr/>
          </p:nvSpPr>
          <p:spPr>
            <a:xfrm>
              <a:off x="4853184" y="1642505"/>
              <a:ext cx="2217715" cy="136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8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758" name="Google Shape;758;p49"/>
            <p:cNvSpPr txBox="1"/>
            <p:nvPr/>
          </p:nvSpPr>
          <p:spPr>
            <a:xfrm>
              <a:off x="5178050" y="1242834"/>
              <a:ext cx="1363938" cy="444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02</a:t>
              </a:r>
              <a:endParaRPr b="1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4653223" y="3069757"/>
            <a:ext cx="1570980" cy="1026846"/>
            <a:chOff x="4789729" y="1242834"/>
            <a:chExt cx="2327916" cy="1521606"/>
          </a:xfrm>
        </p:grpSpPr>
        <p:sp>
          <p:nvSpPr>
            <p:cNvPr id="760" name="Google Shape;760;p49"/>
            <p:cNvSpPr txBox="1"/>
            <p:nvPr/>
          </p:nvSpPr>
          <p:spPr>
            <a:xfrm>
              <a:off x="4789729" y="1642506"/>
              <a:ext cx="2327916" cy="1121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8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761" name="Google Shape;761;p49"/>
            <p:cNvSpPr txBox="1"/>
            <p:nvPr/>
          </p:nvSpPr>
          <p:spPr>
            <a:xfrm>
              <a:off x="5178051" y="1242834"/>
              <a:ext cx="1363938" cy="44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03</a:t>
              </a:r>
              <a:endParaRPr b="1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6710144" y="3069757"/>
            <a:ext cx="1517903" cy="1193046"/>
            <a:chOff x="4878906" y="1242834"/>
            <a:chExt cx="2249266" cy="1767882"/>
          </a:xfrm>
        </p:grpSpPr>
        <p:sp>
          <p:nvSpPr>
            <p:cNvPr id="763" name="Google Shape;763;p49"/>
            <p:cNvSpPr txBox="1"/>
            <p:nvPr/>
          </p:nvSpPr>
          <p:spPr>
            <a:xfrm>
              <a:off x="4878906" y="1642505"/>
              <a:ext cx="2249266" cy="136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8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764" name="Google Shape;764;p49"/>
            <p:cNvSpPr txBox="1"/>
            <p:nvPr/>
          </p:nvSpPr>
          <p:spPr>
            <a:xfrm>
              <a:off x="5178051" y="1242834"/>
              <a:ext cx="1363938" cy="444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04</a:t>
              </a:r>
              <a:endParaRPr b="1"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2879860" y="1356898"/>
            <a:ext cx="1388424" cy="929901"/>
            <a:chOff x="3587750" y="2190750"/>
            <a:chExt cx="2057400" cy="1377950"/>
          </a:xfrm>
        </p:grpSpPr>
        <p:sp>
          <p:nvSpPr>
            <p:cNvPr id="766" name="Google Shape;766;p49"/>
            <p:cNvSpPr/>
            <p:nvPr/>
          </p:nvSpPr>
          <p:spPr>
            <a:xfrm>
              <a:off x="3587750" y="2190750"/>
              <a:ext cx="2057400" cy="1377950"/>
            </a:xfrm>
            <a:prstGeom prst="wedgeRectCallout">
              <a:avLst>
                <a:gd fmla="val -28240" name="adj1"/>
                <a:gd fmla="val 7908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7" name="Google Shape;767;p49"/>
            <p:cNvSpPr txBox="1"/>
            <p:nvPr/>
          </p:nvSpPr>
          <p:spPr>
            <a:xfrm>
              <a:off x="4152030" y="2565698"/>
              <a:ext cx="979127" cy="7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b="1" sz="1350">
                <a:solidFill>
                  <a:srgbClr val="FFF6E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4842508" y="1356898"/>
            <a:ext cx="1388424" cy="929901"/>
            <a:chOff x="6496050" y="2190750"/>
            <a:chExt cx="2057400" cy="1377950"/>
          </a:xfrm>
        </p:grpSpPr>
        <p:sp>
          <p:nvSpPr>
            <p:cNvPr id="769" name="Google Shape;769;p49"/>
            <p:cNvSpPr/>
            <p:nvPr/>
          </p:nvSpPr>
          <p:spPr>
            <a:xfrm>
              <a:off x="6496050" y="2190750"/>
              <a:ext cx="2057400" cy="1377950"/>
            </a:xfrm>
            <a:prstGeom prst="wedgeRectCallout">
              <a:avLst>
                <a:gd fmla="val -28240" name="adj1"/>
                <a:gd fmla="val 79084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0" name="Google Shape;770;p49"/>
            <p:cNvSpPr txBox="1"/>
            <p:nvPr/>
          </p:nvSpPr>
          <p:spPr>
            <a:xfrm>
              <a:off x="7104358" y="2577891"/>
              <a:ext cx="979127" cy="7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b="1" sz="1350">
                <a:solidFill>
                  <a:srgbClr val="FFF6E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6807332" y="1356898"/>
            <a:ext cx="1388424" cy="929901"/>
            <a:chOff x="9582150" y="2190750"/>
            <a:chExt cx="2057400" cy="1377950"/>
          </a:xfrm>
        </p:grpSpPr>
        <p:sp>
          <p:nvSpPr>
            <p:cNvPr id="772" name="Google Shape;772;p49"/>
            <p:cNvSpPr/>
            <p:nvPr/>
          </p:nvSpPr>
          <p:spPr>
            <a:xfrm>
              <a:off x="9582150" y="2190750"/>
              <a:ext cx="2057400" cy="1377950"/>
            </a:xfrm>
            <a:prstGeom prst="wedgeRectCallout">
              <a:avLst>
                <a:gd fmla="val -28240" name="adj1"/>
                <a:gd fmla="val 79084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15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3" name="Google Shape;773;p49"/>
            <p:cNvSpPr txBox="1"/>
            <p:nvPr/>
          </p:nvSpPr>
          <p:spPr>
            <a:xfrm>
              <a:off x="10155603" y="2565698"/>
              <a:ext cx="979127" cy="7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b="1" sz="1350">
                <a:solidFill>
                  <a:srgbClr val="FFF6E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74" name="Google Shape;774;p49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0" name="Google Shape;780;p50"/>
          <p:cNvCxnSpPr/>
          <p:nvPr/>
        </p:nvCxnSpPr>
        <p:spPr>
          <a:xfrm rot="5400000">
            <a:off x="2084744" y="2678794"/>
            <a:ext cx="240999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50"/>
          <p:cNvCxnSpPr/>
          <p:nvPr/>
        </p:nvCxnSpPr>
        <p:spPr>
          <a:xfrm rot="5400000">
            <a:off x="4643702" y="2678794"/>
            <a:ext cx="240999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2" name="Google Shape;782;p50"/>
          <p:cNvSpPr/>
          <p:nvPr/>
        </p:nvSpPr>
        <p:spPr>
          <a:xfrm>
            <a:off x="924853" y="1473798"/>
            <a:ext cx="2135209" cy="851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01</a:t>
            </a:r>
            <a:endParaRPr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83" name="Google Shape;783;p50"/>
          <p:cNvGrpSpPr/>
          <p:nvPr/>
        </p:nvGrpSpPr>
        <p:grpSpPr>
          <a:xfrm>
            <a:off x="924855" y="2527007"/>
            <a:ext cx="1971726" cy="1374664"/>
            <a:chOff x="503238" y="2612182"/>
            <a:chExt cx="2191599" cy="1527406"/>
          </a:xfrm>
        </p:grpSpPr>
        <p:sp>
          <p:nvSpPr>
            <p:cNvPr id="784" name="Google Shape;784;p50"/>
            <p:cNvSpPr/>
            <p:nvPr/>
          </p:nvSpPr>
          <p:spPr>
            <a:xfrm>
              <a:off x="503238" y="2612182"/>
              <a:ext cx="958943" cy="25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1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503238" y="2905916"/>
              <a:ext cx="2191599" cy="1233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</p:grpSp>
      <p:sp>
        <p:nvSpPr>
          <p:cNvPr id="786" name="Google Shape;786;p50"/>
          <p:cNvSpPr/>
          <p:nvPr/>
        </p:nvSpPr>
        <p:spPr>
          <a:xfrm>
            <a:off x="3511417" y="1473799"/>
            <a:ext cx="2135210" cy="851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2</a:t>
            </a:r>
            <a:endParaRPr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87" name="Google Shape;787;p50"/>
          <p:cNvGrpSpPr/>
          <p:nvPr/>
        </p:nvGrpSpPr>
        <p:grpSpPr>
          <a:xfrm>
            <a:off x="3511417" y="2527008"/>
            <a:ext cx="1971726" cy="1374664"/>
            <a:chOff x="471218" y="2612182"/>
            <a:chExt cx="2191599" cy="1527406"/>
          </a:xfrm>
        </p:grpSpPr>
        <p:sp>
          <p:nvSpPr>
            <p:cNvPr id="788" name="Google Shape;788;p50"/>
            <p:cNvSpPr/>
            <p:nvPr/>
          </p:nvSpPr>
          <p:spPr>
            <a:xfrm>
              <a:off x="471218" y="2612182"/>
              <a:ext cx="958943" cy="25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1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471218" y="2905916"/>
              <a:ext cx="2191599" cy="1233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</p:grpSp>
      <p:sp>
        <p:nvSpPr>
          <p:cNvPr id="790" name="Google Shape;790;p50"/>
          <p:cNvSpPr/>
          <p:nvPr/>
        </p:nvSpPr>
        <p:spPr>
          <a:xfrm>
            <a:off x="6077860" y="1473799"/>
            <a:ext cx="2136638" cy="8515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 03</a:t>
            </a:r>
            <a:endParaRPr sz="94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91" name="Google Shape;791;p50"/>
          <p:cNvGrpSpPr/>
          <p:nvPr/>
        </p:nvGrpSpPr>
        <p:grpSpPr>
          <a:xfrm>
            <a:off x="6077862" y="2527008"/>
            <a:ext cx="1971726" cy="1374664"/>
            <a:chOff x="467746" y="2612182"/>
            <a:chExt cx="2191599" cy="1527406"/>
          </a:xfrm>
        </p:grpSpPr>
        <p:sp>
          <p:nvSpPr>
            <p:cNvPr id="792" name="Google Shape;792;p50"/>
            <p:cNvSpPr/>
            <p:nvPr/>
          </p:nvSpPr>
          <p:spPr>
            <a:xfrm>
              <a:off x="467746" y="2612182"/>
              <a:ext cx="958943" cy="25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1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67746" y="2905916"/>
              <a:ext cx="2191599" cy="1233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/>
            </a:p>
          </p:txBody>
        </p:sp>
      </p:grpSp>
      <p:sp>
        <p:nvSpPr>
          <p:cNvPr id="794" name="Google Shape;794;p50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51"/>
          <p:cNvGrpSpPr/>
          <p:nvPr/>
        </p:nvGrpSpPr>
        <p:grpSpPr>
          <a:xfrm>
            <a:off x="1456182" y="1306975"/>
            <a:ext cx="2913752" cy="97188"/>
            <a:chOff x="1507396" y="1628800"/>
            <a:chExt cx="4320480" cy="144016"/>
          </a:xfrm>
        </p:grpSpPr>
        <p:cxnSp>
          <p:nvCxnSpPr>
            <p:cNvPr id="801" name="Google Shape;801;p51"/>
            <p:cNvCxnSpPr/>
            <p:nvPr/>
          </p:nvCxnSpPr>
          <p:spPr>
            <a:xfrm>
              <a:off x="1507396" y="1700808"/>
              <a:ext cx="4320480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" name="Google Shape;802;p51"/>
            <p:cNvCxnSpPr/>
            <p:nvPr/>
          </p:nvCxnSpPr>
          <p:spPr>
            <a:xfrm rot="10800000">
              <a:off x="1507396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" name="Google Shape;803;p51"/>
            <p:cNvCxnSpPr/>
            <p:nvPr/>
          </p:nvCxnSpPr>
          <p:spPr>
            <a:xfrm rot="10800000">
              <a:off x="1987449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51"/>
            <p:cNvCxnSpPr/>
            <p:nvPr/>
          </p:nvCxnSpPr>
          <p:spPr>
            <a:xfrm rot="10800000">
              <a:off x="2467502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5" name="Google Shape;805;p51"/>
            <p:cNvCxnSpPr/>
            <p:nvPr/>
          </p:nvCxnSpPr>
          <p:spPr>
            <a:xfrm rot="10800000">
              <a:off x="2947555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6" name="Google Shape;806;p51"/>
            <p:cNvCxnSpPr/>
            <p:nvPr/>
          </p:nvCxnSpPr>
          <p:spPr>
            <a:xfrm rot="10800000">
              <a:off x="3427608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7" name="Google Shape;807;p51"/>
            <p:cNvCxnSpPr/>
            <p:nvPr/>
          </p:nvCxnSpPr>
          <p:spPr>
            <a:xfrm rot="10800000">
              <a:off x="3907661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8" name="Google Shape;808;p51"/>
            <p:cNvCxnSpPr/>
            <p:nvPr/>
          </p:nvCxnSpPr>
          <p:spPr>
            <a:xfrm rot="10800000">
              <a:off x="4387714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9" name="Google Shape;809;p51"/>
            <p:cNvCxnSpPr/>
            <p:nvPr/>
          </p:nvCxnSpPr>
          <p:spPr>
            <a:xfrm rot="10800000">
              <a:off x="4867767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0" name="Google Shape;810;p51"/>
            <p:cNvCxnSpPr/>
            <p:nvPr/>
          </p:nvCxnSpPr>
          <p:spPr>
            <a:xfrm rot="10800000">
              <a:off x="5347820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1" name="Google Shape;811;p51"/>
            <p:cNvCxnSpPr/>
            <p:nvPr/>
          </p:nvCxnSpPr>
          <p:spPr>
            <a:xfrm rot="10800000">
              <a:off x="5827876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12" name="Google Shape;812;p51"/>
          <p:cNvGrpSpPr/>
          <p:nvPr/>
        </p:nvGrpSpPr>
        <p:grpSpPr>
          <a:xfrm>
            <a:off x="4744473" y="1306975"/>
            <a:ext cx="2913752" cy="97188"/>
            <a:chOff x="1507396" y="1628800"/>
            <a:chExt cx="4320480" cy="144016"/>
          </a:xfrm>
        </p:grpSpPr>
        <p:cxnSp>
          <p:nvCxnSpPr>
            <p:cNvPr id="813" name="Google Shape;813;p51"/>
            <p:cNvCxnSpPr/>
            <p:nvPr/>
          </p:nvCxnSpPr>
          <p:spPr>
            <a:xfrm>
              <a:off x="1507396" y="1700808"/>
              <a:ext cx="4320480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4" name="Google Shape;814;p51"/>
            <p:cNvCxnSpPr/>
            <p:nvPr/>
          </p:nvCxnSpPr>
          <p:spPr>
            <a:xfrm rot="10800000">
              <a:off x="1507396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5" name="Google Shape;815;p51"/>
            <p:cNvCxnSpPr/>
            <p:nvPr/>
          </p:nvCxnSpPr>
          <p:spPr>
            <a:xfrm rot="10800000">
              <a:off x="1987449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6" name="Google Shape;816;p51"/>
            <p:cNvCxnSpPr/>
            <p:nvPr/>
          </p:nvCxnSpPr>
          <p:spPr>
            <a:xfrm rot="10800000">
              <a:off x="2467502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7" name="Google Shape;817;p51"/>
            <p:cNvCxnSpPr/>
            <p:nvPr/>
          </p:nvCxnSpPr>
          <p:spPr>
            <a:xfrm rot="10800000">
              <a:off x="2947555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8" name="Google Shape;818;p51"/>
            <p:cNvCxnSpPr/>
            <p:nvPr/>
          </p:nvCxnSpPr>
          <p:spPr>
            <a:xfrm rot="10800000">
              <a:off x="3427608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9" name="Google Shape;819;p51"/>
            <p:cNvCxnSpPr/>
            <p:nvPr/>
          </p:nvCxnSpPr>
          <p:spPr>
            <a:xfrm rot="10800000">
              <a:off x="3907661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0" name="Google Shape;820;p51"/>
            <p:cNvCxnSpPr/>
            <p:nvPr/>
          </p:nvCxnSpPr>
          <p:spPr>
            <a:xfrm rot="10800000">
              <a:off x="4387714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1" name="Google Shape;821;p51"/>
            <p:cNvCxnSpPr/>
            <p:nvPr/>
          </p:nvCxnSpPr>
          <p:spPr>
            <a:xfrm rot="10800000">
              <a:off x="4867767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2" name="Google Shape;822;p51"/>
            <p:cNvCxnSpPr/>
            <p:nvPr/>
          </p:nvCxnSpPr>
          <p:spPr>
            <a:xfrm rot="10800000">
              <a:off x="5347820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3" name="Google Shape;823;p51"/>
            <p:cNvCxnSpPr/>
            <p:nvPr/>
          </p:nvCxnSpPr>
          <p:spPr>
            <a:xfrm rot="10800000">
              <a:off x="5827876" y="1628800"/>
              <a:ext cx="0" cy="144016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24" name="Google Shape;824;p51"/>
          <p:cNvSpPr txBox="1"/>
          <p:nvPr/>
        </p:nvSpPr>
        <p:spPr>
          <a:xfrm>
            <a:off x="4241985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5" name="Google Shape;825;p51"/>
          <p:cNvSpPr txBox="1"/>
          <p:nvPr/>
        </p:nvSpPr>
        <p:spPr>
          <a:xfrm>
            <a:off x="392337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6" name="Google Shape;826;p51"/>
          <p:cNvSpPr txBox="1"/>
          <p:nvPr/>
        </p:nvSpPr>
        <p:spPr>
          <a:xfrm>
            <a:off x="359962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7" name="Google Shape;827;p51"/>
          <p:cNvSpPr txBox="1"/>
          <p:nvPr/>
        </p:nvSpPr>
        <p:spPr>
          <a:xfrm>
            <a:off x="327587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8" name="Google Shape;828;p51"/>
          <p:cNvSpPr txBox="1"/>
          <p:nvPr/>
        </p:nvSpPr>
        <p:spPr>
          <a:xfrm>
            <a:off x="295212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9" name="Google Shape;829;p51"/>
          <p:cNvSpPr txBox="1"/>
          <p:nvPr/>
        </p:nvSpPr>
        <p:spPr>
          <a:xfrm>
            <a:off x="262837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0" name="Google Shape;830;p51"/>
          <p:cNvSpPr txBox="1"/>
          <p:nvPr/>
        </p:nvSpPr>
        <p:spPr>
          <a:xfrm>
            <a:off x="230462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1" name="Google Shape;831;p51"/>
          <p:cNvSpPr txBox="1"/>
          <p:nvPr/>
        </p:nvSpPr>
        <p:spPr>
          <a:xfrm>
            <a:off x="198087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2" name="Google Shape;832;p51"/>
          <p:cNvSpPr txBox="1"/>
          <p:nvPr/>
        </p:nvSpPr>
        <p:spPr>
          <a:xfrm>
            <a:off x="165712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3" name="Google Shape;833;p51"/>
          <p:cNvSpPr txBox="1"/>
          <p:nvPr/>
        </p:nvSpPr>
        <p:spPr>
          <a:xfrm>
            <a:off x="1303102" y="1105546"/>
            <a:ext cx="39145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4" name="Google Shape;834;p51"/>
          <p:cNvSpPr txBox="1"/>
          <p:nvPr/>
        </p:nvSpPr>
        <p:spPr>
          <a:xfrm>
            <a:off x="4623098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5" name="Google Shape;835;p51"/>
          <p:cNvSpPr txBox="1"/>
          <p:nvPr/>
        </p:nvSpPr>
        <p:spPr>
          <a:xfrm>
            <a:off x="494541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6" name="Google Shape;836;p51"/>
          <p:cNvSpPr txBox="1"/>
          <p:nvPr/>
        </p:nvSpPr>
        <p:spPr>
          <a:xfrm>
            <a:off x="526916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7" name="Google Shape;837;p51"/>
          <p:cNvSpPr txBox="1"/>
          <p:nvPr/>
        </p:nvSpPr>
        <p:spPr>
          <a:xfrm>
            <a:off x="559291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8" name="Google Shape;838;p51"/>
          <p:cNvSpPr txBox="1"/>
          <p:nvPr/>
        </p:nvSpPr>
        <p:spPr>
          <a:xfrm>
            <a:off x="591666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9" name="Google Shape;839;p51"/>
          <p:cNvSpPr txBox="1"/>
          <p:nvPr/>
        </p:nvSpPr>
        <p:spPr>
          <a:xfrm>
            <a:off x="624041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0" name="Google Shape;840;p51"/>
          <p:cNvSpPr txBox="1"/>
          <p:nvPr/>
        </p:nvSpPr>
        <p:spPr>
          <a:xfrm>
            <a:off x="656416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1" name="Google Shape;841;p51"/>
          <p:cNvSpPr txBox="1"/>
          <p:nvPr/>
        </p:nvSpPr>
        <p:spPr>
          <a:xfrm>
            <a:off x="6887912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2" name="Google Shape;842;p51"/>
          <p:cNvSpPr txBox="1"/>
          <p:nvPr/>
        </p:nvSpPr>
        <p:spPr>
          <a:xfrm>
            <a:off x="7211663" y="1105546"/>
            <a:ext cx="32252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3" name="Google Shape;843;p51"/>
          <p:cNvSpPr txBox="1"/>
          <p:nvPr/>
        </p:nvSpPr>
        <p:spPr>
          <a:xfrm>
            <a:off x="7505145" y="1105546"/>
            <a:ext cx="391454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100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4" name="Google Shape;844;p51"/>
          <p:cNvSpPr/>
          <p:nvPr/>
        </p:nvSpPr>
        <p:spPr>
          <a:xfrm flipH="1">
            <a:off x="2226490" y="1617167"/>
            <a:ext cx="2143442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5" name="Google Shape;845;p51"/>
          <p:cNvSpPr/>
          <p:nvPr/>
        </p:nvSpPr>
        <p:spPr>
          <a:xfrm flipH="1">
            <a:off x="3051719" y="1957325"/>
            <a:ext cx="1318214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6" name="Google Shape;846;p51"/>
          <p:cNvSpPr/>
          <p:nvPr/>
        </p:nvSpPr>
        <p:spPr>
          <a:xfrm flipH="1">
            <a:off x="2550242" y="2297485"/>
            <a:ext cx="1819692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7" name="Google Shape;847;p51"/>
          <p:cNvSpPr/>
          <p:nvPr/>
        </p:nvSpPr>
        <p:spPr>
          <a:xfrm flipH="1">
            <a:off x="1477125" y="2637643"/>
            <a:ext cx="2892810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8" name="Google Shape;848;p51"/>
          <p:cNvSpPr/>
          <p:nvPr/>
        </p:nvSpPr>
        <p:spPr>
          <a:xfrm flipH="1">
            <a:off x="1980873" y="2977803"/>
            <a:ext cx="2389062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9" name="Google Shape;849;p51"/>
          <p:cNvSpPr/>
          <p:nvPr/>
        </p:nvSpPr>
        <p:spPr>
          <a:xfrm flipH="1">
            <a:off x="2751183" y="3317961"/>
            <a:ext cx="1618752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0" name="Google Shape;850;p51"/>
          <p:cNvSpPr/>
          <p:nvPr/>
        </p:nvSpPr>
        <p:spPr>
          <a:xfrm flipH="1">
            <a:off x="3398682" y="3658439"/>
            <a:ext cx="971252" cy="21865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1" name="Google Shape;851;p51"/>
          <p:cNvSpPr txBox="1"/>
          <p:nvPr/>
        </p:nvSpPr>
        <p:spPr>
          <a:xfrm>
            <a:off x="1561510" y="1615023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2" name="Google Shape;852;p51"/>
          <p:cNvSpPr txBox="1"/>
          <p:nvPr/>
        </p:nvSpPr>
        <p:spPr>
          <a:xfrm>
            <a:off x="2370621" y="1955604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3" name="Google Shape;853;p51"/>
          <p:cNvSpPr txBox="1"/>
          <p:nvPr/>
        </p:nvSpPr>
        <p:spPr>
          <a:xfrm>
            <a:off x="1887982" y="2295500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4" name="Google Shape;854;p51"/>
          <p:cNvSpPr txBox="1"/>
          <p:nvPr/>
        </p:nvSpPr>
        <p:spPr>
          <a:xfrm>
            <a:off x="853470" y="2630027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5" name="Google Shape;855;p51"/>
          <p:cNvSpPr txBox="1"/>
          <p:nvPr/>
        </p:nvSpPr>
        <p:spPr>
          <a:xfrm>
            <a:off x="1360415" y="2975659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6" name="Google Shape;856;p51"/>
          <p:cNvSpPr txBox="1"/>
          <p:nvPr/>
        </p:nvSpPr>
        <p:spPr>
          <a:xfrm>
            <a:off x="2068610" y="3316240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7" name="Google Shape;857;p51"/>
          <p:cNvSpPr txBox="1"/>
          <p:nvPr/>
        </p:nvSpPr>
        <p:spPr>
          <a:xfrm>
            <a:off x="2710673" y="3656136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8" name="Google Shape;858;p51"/>
          <p:cNvSpPr/>
          <p:nvPr/>
        </p:nvSpPr>
        <p:spPr>
          <a:xfrm>
            <a:off x="4744472" y="1617167"/>
            <a:ext cx="1094060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9" name="Google Shape;859;p51"/>
          <p:cNvSpPr/>
          <p:nvPr/>
        </p:nvSpPr>
        <p:spPr>
          <a:xfrm>
            <a:off x="4744473" y="1957325"/>
            <a:ext cx="2065309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4744475" y="2297485"/>
            <a:ext cx="1295000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1" name="Google Shape;861;p51"/>
          <p:cNvSpPr/>
          <p:nvPr/>
        </p:nvSpPr>
        <p:spPr>
          <a:xfrm>
            <a:off x="4744471" y="2637643"/>
            <a:ext cx="2760673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2" name="Google Shape;862;p51"/>
          <p:cNvSpPr/>
          <p:nvPr/>
        </p:nvSpPr>
        <p:spPr>
          <a:xfrm>
            <a:off x="4744473" y="2977803"/>
            <a:ext cx="2266250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3" name="Google Shape;863;p51"/>
          <p:cNvSpPr/>
          <p:nvPr/>
        </p:nvSpPr>
        <p:spPr>
          <a:xfrm>
            <a:off x="4744474" y="3317961"/>
            <a:ext cx="2467191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4" name="Google Shape;864;p51"/>
          <p:cNvSpPr/>
          <p:nvPr/>
        </p:nvSpPr>
        <p:spPr>
          <a:xfrm>
            <a:off x="4744474" y="3658439"/>
            <a:ext cx="1942500" cy="21865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5" name="Google Shape;865;p51"/>
          <p:cNvSpPr txBox="1"/>
          <p:nvPr/>
        </p:nvSpPr>
        <p:spPr>
          <a:xfrm>
            <a:off x="5880227" y="1615023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6" name="Google Shape;866;p51"/>
          <p:cNvSpPr txBox="1"/>
          <p:nvPr/>
        </p:nvSpPr>
        <p:spPr>
          <a:xfrm>
            <a:off x="6861445" y="1963223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7" name="Google Shape;867;p51"/>
          <p:cNvSpPr txBox="1"/>
          <p:nvPr/>
        </p:nvSpPr>
        <p:spPr>
          <a:xfrm>
            <a:off x="6069217" y="2295500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8" name="Google Shape;868;p51"/>
          <p:cNvSpPr txBox="1"/>
          <p:nvPr/>
        </p:nvSpPr>
        <p:spPr>
          <a:xfrm>
            <a:off x="7489920" y="2630027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9" name="Google Shape;869;p51"/>
          <p:cNvSpPr txBox="1"/>
          <p:nvPr/>
        </p:nvSpPr>
        <p:spPr>
          <a:xfrm>
            <a:off x="7045068" y="2975659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0" name="Google Shape;870;p51"/>
          <p:cNvSpPr txBox="1"/>
          <p:nvPr/>
        </p:nvSpPr>
        <p:spPr>
          <a:xfrm>
            <a:off x="7223900" y="3316240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1" name="Google Shape;871;p51"/>
          <p:cNvSpPr txBox="1"/>
          <p:nvPr/>
        </p:nvSpPr>
        <p:spPr>
          <a:xfrm>
            <a:off x="6751608" y="3656136"/>
            <a:ext cx="5918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2" name="Google Shape;872;p51"/>
          <p:cNvSpPr txBox="1"/>
          <p:nvPr/>
        </p:nvSpPr>
        <p:spPr>
          <a:xfrm>
            <a:off x="4433853" y="1591486"/>
            <a:ext cx="31931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3" name="Google Shape;873;p51"/>
          <p:cNvSpPr txBox="1"/>
          <p:nvPr/>
        </p:nvSpPr>
        <p:spPr>
          <a:xfrm>
            <a:off x="4433852" y="1931646"/>
            <a:ext cx="29367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4" name="Google Shape;874;p51"/>
          <p:cNvSpPr txBox="1"/>
          <p:nvPr/>
        </p:nvSpPr>
        <p:spPr>
          <a:xfrm>
            <a:off x="4433853" y="2271804"/>
            <a:ext cx="30809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5" name="Google Shape;875;p51"/>
          <p:cNvSpPr txBox="1"/>
          <p:nvPr/>
        </p:nvSpPr>
        <p:spPr>
          <a:xfrm>
            <a:off x="4433852" y="2611964"/>
            <a:ext cx="31931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4433853" y="2952122"/>
            <a:ext cx="29046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7" name="Google Shape;877;p51"/>
          <p:cNvSpPr txBox="1"/>
          <p:nvPr/>
        </p:nvSpPr>
        <p:spPr>
          <a:xfrm>
            <a:off x="4433853" y="3292282"/>
            <a:ext cx="2808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8" name="Google Shape;878;p51"/>
          <p:cNvSpPr txBox="1"/>
          <p:nvPr/>
        </p:nvSpPr>
        <p:spPr>
          <a:xfrm>
            <a:off x="4433853" y="3632440"/>
            <a:ext cx="31611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26262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endParaRPr sz="1350">
              <a:solidFill>
                <a:srgbClr val="26262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9" name="Google Shape;879;p51"/>
          <p:cNvSpPr/>
          <p:nvPr/>
        </p:nvSpPr>
        <p:spPr>
          <a:xfrm>
            <a:off x="1024629" y="3972601"/>
            <a:ext cx="7094746" cy="4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80"/>
              <a:buFont typeface="Palatino Linotype"/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0" name="Google Shape;880;p51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2"/>
          <p:cNvSpPr/>
          <p:nvPr/>
        </p:nvSpPr>
        <p:spPr>
          <a:xfrm>
            <a:off x="3921590" y="3468084"/>
            <a:ext cx="2764254" cy="482434"/>
          </a:xfrm>
          <a:custGeom>
            <a:rect b="b" l="l" r="r" t="t"/>
            <a:pathLst>
              <a:path extrusionOk="0" h="569236" w="3265930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7" name="Google Shape;887;p52"/>
          <p:cNvSpPr/>
          <p:nvPr/>
        </p:nvSpPr>
        <p:spPr>
          <a:xfrm>
            <a:off x="3921590" y="1363652"/>
            <a:ext cx="2764254" cy="481091"/>
          </a:xfrm>
          <a:custGeom>
            <a:rect b="b" l="l" r="r" t="t"/>
            <a:pathLst>
              <a:path extrusionOk="0" h="569236" w="3265930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3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8" name="Google Shape;888;p52"/>
          <p:cNvSpPr txBox="1"/>
          <p:nvPr/>
        </p:nvSpPr>
        <p:spPr>
          <a:xfrm>
            <a:off x="4465841" y="1434876"/>
            <a:ext cx="1436612" cy="352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93">
                <a:solidFill>
                  <a:srgbClr val="F8F8F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693">
              <a:solidFill>
                <a:srgbClr val="F8F8F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9" name="Google Shape;889;p52"/>
          <p:cNvSpPr/>
          <p:nvPr/>
        </p:nvSpPr>
        <p:spPr>
          <a:xfrm flipH="1" rot="10800000">
            <a:off x="1889720" y="986035"/>
            <a:ext cx="1236321" cy="1236321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0" name="Google Shape;890;p52"/>
          <p:cNvSpPr/>
          <p:nvPr/>
        </p:nvSpPr>
        <p:spPr>
          <a:xfrm flipH="1">
            <a:off x="2882810" y="1206422"/>
            <a:ext cx="1236321" cy="1236321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1" name="Google Shape;891;p52"/>
          <p:cNvSpPr/>
          <p:nvPr/>
        </p:nvSpPr>
        <p:spPr>
          <a:xfrm flipH="1" rot="-6168978">
            <a:off x="2911029" y="2231762"/>
            <a:ext cx="1236321" cy="1236321"/>
          </a:xfrm>
          <a:prstGeom prst="blockArc">
            <a:avLst>
              <a:gd fmla="val 10168821" name="adj1"/>
              <a:gd fmla="val 20860726" name="adj2"/>
              <a:gd fmla="val 1751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2" name="Google Shape;892;p52"/>
          <p:cNvSpPr/>
          <p:nvPr/>
        </p:nvSpPr>
        <p:spPr>
          <a:xfrm>
            <a:off x="1908534" y="3468083"/>
            <a:ext cx="1236321" cy="1237666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3" name="Google Shape;893;p52"/>
          <p:cNvSpPr/>
          <p:nvPr/>
        </p:nvSpPr>
        <p:spPr>
          <a:xfrm rot="10800000">
            <a:off x="2900279" y="3247696"/>
            <a:ext cx="1236321" cy="1236321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24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4" name="Google Shape;894;p52"/>
          <p:cNvSpPr txBox="1"/>
          <p:nvPr/>
        </p:nvSpPr>
        <p:spPr>
          <a:xfrm>
            <a:off x="3299400" y="1532972"/>
            <a:ext cx="522900" cy="6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86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endParaRPr b="1" sz="3386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5" name="Google Shape;895;p52"/>
          <p:cNvSpPr txBox="1"/>
          <p:nvPr/>
        </p:nvSpPr>
        <p:spPr>
          <a:xfrm>
            <a:off x="3299398" y="3576934"/>
            <a:ext cx="481222" cy="6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86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endParaRPr b="1" sz="3386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6" name="Google Shape;896;p52"/>
          <p:cNvSpPr txBox="1"/>
          <p:nvPr/>
        </p:nvSpPr>
        <p:spPr>
          <a:xfrm>
            <a:off x="4269643" y="1985843"/>
            <a:ext cx="3593395" cy="639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185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7" name="Google Shape;897;p52"/>
          <p:cNvSpPr txBox="1"/>
          <p:nvPr/>
        </p:nvSpPr>
        <p:spPr>
          <a:xfrm>
            <a:off x="4269639" y="3931704"/>
            <a:ext cx="3655211" cy="639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85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185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8" name="Google Shape;898;p52"/>
          <p:cNvSpPr txBox="1"/>
          <p:nvPr/>
        </p:nvSpPr>
        <p:spPr>
          <a:xfrm>
            <a:off x="4465841" y="3548716"/>
            <a:ext cx="1436612" cy="352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93">
                <a:solidFill>
                  <a:srgbClr val="F8F8F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693">
              <a:solidFill>
                <a:srgbClr val="F8F8F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9" name="Google Shape;899;p52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53"/>
          <p:cNvSpPr/>
          <p:nvPr/>
        </p:nvSpPr>
        <p:spPr>
          <a:xfrm>
            <a:off x="1326660" y="1108322"/>
            <a:ext cx="6719138" cy="95143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FFF"/>
              </a:gs>
              <a:gs pos="6000">
                <a:srgbClr val="FFFFFF"/>
              </a:gs>
              <a:gs pos="43000">
                <a:srgbClr val="FFFFFF"/>
              </a:gs>
              <a:gs pos="80000">
                <a:srgbClr val="F1F1F1"/>
              </a:gs>
              <a:gs pos="100000">
                <a:srgbClr val="E4E4E4"/>
              </a:gs>
            </a:gsLst>
            <a:lin ang="8100000" scaled="0"/>
          </a:gra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79400" rotWithShape="0" algn="ctr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7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06" name="Google Shape;906;p53"/>
          <p:cNvGrpSpPr/>
          <p:nvPr/>
        </p:nvGrpSpPr>
        <p:grpSpPr>
          <a:xfrm>
            <a:off x="1401911" y="1180892"/>
            <a:ext cx="1572278" cy="813016"/>
            <a:chOff x="717476" y="1291449"/>
            <a:chExt cx="2054324" cy="1106750"/>
          </a:xfrm>
        </p:grpSpPr>
        <p:sp>
          <p:nvSpPr>
            <p:cNvPr id="907" name="Google Shape;907;p53"/>
            <p:cNvSpPr/>
            <p:nvPr/>
          </p:nvSpPr>
          <p:spPr>
            <a:xfrm>
              <a:off x="717476" y="1291449"/>
              <a:ext cx="2054324" cy="1106750"/>
            </a:xfrm>
            <a:prstGeom prst="roundRect">
              <a:avLst>
                <a:gd fmla="val 1088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7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8" name="Google Shape;908;p53"/>
            <p:cNvSpPr/>
            <p:nvPr/>
          </p:nvSpPr>
          <p:spPr>
            <a:xfrm>
              <a:off x="828093" y="1596949"/>
              <a:ext cx="575913" cy="515873"/>
            </a:xfrm>
            <a:custGeom>
              <a:rect b="b" l="l" r="r" t="t"/>
              <a:pathLst>
                <a:path extrusionOk="0" h="60" w="67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7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9" name="Google Shape;909;p53"/>
            <p:cNvSpPr txBox="1"/>
            <p:nvPr/>
          </p:nvSpPr>
          <p:spPr>
            <a:xfrm>
              <a:off x="1403648" y="1609635"/>
              <a:ext cx="1224138" cy="593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2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b="1" sz="1862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910" name="Google Shape;910;p53"/>
          <p:cNvSpPr txBox="1"/>
          <p:nvPr/>
        </p:nvSpPr>
        <p:spPr>
          <a:xfrm>
            <a:off x="3140827" y="1274957"/>
            <a:ext cx="4407755" cy="69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1975" lIns="83975" spcFirstLastPara="1" rIns="83975" wrap="square" tIns="41975">
            <a:spAutoFit/>
          </a:bodyPr>
          <a:lstStyle/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911" name="Google Shape;911;p53"/>
          <p:cNvSpPr/>
          <p:nvPr/>
        </p:nvSpPr>
        <p:spPr>
          <a:xfrm>
            <a:off x="1326660" y="2254608"/>
            <a:ext cx="6719138" cy="95143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FFF"/>
              </a:gs>
              <a:gs pos="6000">
                <a:srgbClr val="FFFFFF"/>
              </a:gs>
              <a:gs pos="43000">
                <a:srgbClr val="FFFFFF"/>
              </a:gs>
              <a:gs pos="80000">
                <a:srgbClr val="F1F1F1"/>
              </a:gs>
              <a:gs pos="100000">
                <a:srgbClr val="E4E4E4"/>
              </a:gs>
            </a:gsLst>
            <a:lin ang="8100000" scaled="0"/>
          </a:gra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79400" rotWithShape="0" algn="ctr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7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2" name="Google Shape;912;p53"/>
          <p:cNvSpPr txBox="1"/>
          <p:nvPr/>
        </p:nvSpPr>
        <p:spPr>
          <a:xfrm>
            <a:off x="3140827" y="2401085"/>
            <a:ext cx="4407755" cy="69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1975" lIns="83975" spcFirstLastPara="1" rIns="83975" wrap="square" tIns="41975">
            <a:spAutoFit/>
          </a:bodyPr>
          <a:lstStyle/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sp>
        <p:nvSpPr>
          <p:cNvPr id="913" name="Google Shape;913;p53"/>
          <p:cNvSpPr/>
          <p:nvPr/>
        </p:nvSpPr>
        <p:spPr>
          <a:xfrm>
            <a:off x="1326660" y="3417018"/>
            <a:ext cx="6719138" cy="950087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FFF"/>
              </a:gs>
              <a:gs pos="6000">
                <a:srgbClr val="FFFFFF"/>
              </a:gs>
              <a:gs pos="43000">
                <a:srgbClr val="FFFFFF"/>
              </a:gs>
              <a:gs pos="80000">
                <a:srgbClr val="F1F1F1"/>
              </a:gs>
              <a:gs pos="100000">
                <a:srgbClr val="E4E4E4"/>
              </a:gs>
            </a:gsLst>
            <a:lin ang="8100000" scaled="0"/>
          </a:gra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79400" rotWithShape="0" algn="ctr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7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4" name="Google Shape;914;p53"/>
          <p:cNvSpPr txBox="1"/>
          <p:nvPr/>
        </p:nvSpPr>
        <p:spPr>
          <a:xfrm>
            <a:off x="3140827" y="3560808"/>
            <a:ext cx="4407755" cy="69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1975" lIns="83975" spcFirstLastPara="1" rIns="83975" wrap="square" tIns="41975">
            <a:spAutoFit/>
          </a:bodyPr>
          <a:lstStyle/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1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62461" lvl="0" marL="26246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1"/>
              <a:buFont typeface="Noto Sans Symbols"/>
              <a:buChar char="●"/>
            </a:pPr>
            <a:r>
              <a:rPr lang="tr-TR" sz="1101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/>
          </a:p>
        </p:txBody>
      </p:sp>
      <p:grpSp>
        <p:nvGrpSpPr>
          <p:cNvPr id="915" name="Google Shape;915;p53"/>
          <p:cNvGrpSpPr/>
          <p:nvPr/>
        </p:nvGrpSpPr>
        <p:grpSpPr>
          <a:xfrm>
            <a:off x="1401911" y="2324487"/>
            <a:ext cx="1572278" cy="811672"/>
            <a:chOff x="710462" y="2852936"/>
            <a:chExt cx="2054324" cy="1106750"/>
          </a:xfrm>
        </p:grpSpPr>
        <p:grpSp>
          <p:nvGrpSpPr>
            <p:cNvPr id="916" name="Google Shape;916;p53"/>
            <p:cNvGrpSpPr/>
            <p:nvPr/>
          </p:nvGrpSpPr>
          <p:grpSpPr>
            <a:xfrm>
              <a:off x="710462" y="2852936"/>
              <a:ext cx="2054324" cy="1106750"/>
              <a:chOff x="717476" y="1291449"/>
              <a:chExt cx="2054324" cy="1106750"/>
            </a:xfrm>
          </p:grpSpPr>
          <p:sp>
            <p:nvSpPr>
              <p:cNvPr id="917" name="Google Shape;917;p53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fmla="val 1088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7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8" name="Google Shape;918;p53"/>
              <p:cNvSpPr txBox="1"/>
              <p:nvPr/>
            </p:nvSpPr>
            <p:spPr>
              <a:xfrm>
                <a:off x="1403648" y="1609636"/>
                <a:ext cx="1224138" cy="594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62">
                    <a:solidFill>
                      <a:srgbClr val="7F7F7F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02</a:t>
                </a:r>
                <a:endParaRPr b="1" sz="1862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919" name="Google Shape;919;p53"/>
            <p:cNvSpPr/>
            <p:nvPr/>
          </p:nvSpPr>
          <p:spPr>
            <a:xfrm>
              <a:off x="828102" y="3043502"/>
              <a:ext cx="467051" cy="467253"/>
            </a:xfrm>
            <a:custGeom>
              <a:rect b="b" l="l" r="r" t="t"/>
              <a:pathLst>
                <a:path extrusionOk="0" h="52" w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7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0" name="Google Shape;920;p53"/>
            <p:cNvSpPr/>
            <p:nvPr/>
          </p:nvSpPr>
          <p:spPr>
            <a:xfrm>
              <a:off x="1226677" y="3382490"/>
              <a:ext cx="331852" cy="335324"/>
            </a:xfrm>
            <a:custGeom>
              <a:rect b="b" l="l" r="r" t="t"/>
              <a:pathLst>
                <a:path extrusionOk="0" h="37" w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7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21" name="Google Shape;921;p53"/>
          <p:cNvGrpSpPr/>
          <p:nvPr/>
        </p:nvGrpSpPr>
        <p:grpSpPr>
          <a:xfrm>
            <a:off x="1401911" y="3486897"/>
            <a:ext cx="1572278" cy="811672"/>
            <a:chOff x="710462" y="4437112"/>
            <a:chExt cx="2054324" cy="1106750"/>
          </a:xfrm>
        </p:grpSpPr>
        <p:grpSp>
          <p:nvGrpSpPr>
            <p:cNvPr id="922" name="Google Shape;922;p53"/>
            <p:cNvGrpSpPr/>
            <p:nvPr/>
          </p:nvGrpSpPr>
          <p:grpSpPr>
            <a:xfrm>
              <a:off x="710462" y="4437112"/>
              <a:ext cx="2054324" cy="1106750"/>
              <a:chOff x="717476" y="1291449"/>
              <a:chExt cx="2054324" cy="1106750"/>
            </a:xfrm>
          </p:grpSpPr>
          <p:sp>
            <p:nvSpPr>
              <p:cNvPr id="923" name="Google Shape;923;p53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fmla="val 1088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7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24" name="Google Shape;924;p53"/>
              <p:cNvSpPr txBox="1"/>
              <p:nvPr/>
            </p:nvSpPr>
            <p:spPr>
              <a:xfrm>
                <a:off x="1403648" y="1609636"/>
                <a:ext cx="1224138" cy="594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62">
                    <a:solidFill>
                      <a:srgbClr val="7F7F7F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03</a:t>
                </a:r>
                <a:endParaRPr b="1" sz="1862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925" name="Google Shape;925;p53"/>
            <p:cNvSpPr/>
            <p:nvPr/>
          </p:nvSpPr>
          <p:spPr>
            <a:xfrm>
              <a:off x="828102" y="4743118"/>
              <a:ext cx="614541" cy="494739"/>
            </a:xfrm>
            <a:custGeom>
              <a:rect b="b" l="l" r="r" t="t"/>
              <a:pathLst>
                <a:path extrusionOk="0" h="58" w="72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7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926" name="Google Shape;926;p53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" y="0"/>
            <a:ext cx="9139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3659" y="1"/>
            <a:ext cx="51300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54"/>
          <p:cNvSpPr txBox="1"/>
          <p:nvPr/>
        </p:nvSpPr>
        <p:spPr>
          <a:xfrm>
            <a:off x="251520" y="1232791"/>
            <a:ext cx="416652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THANK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YOU!</a:t>
            </a:r>
            <a:endParaRPr b="1" sz="8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35" name="Google Shape;935;p54"/>
          <p:cNvSpPr txBox="1"/>
          <p:nvPr/>
        </p:nvSpPr>
        <p:spPr>
          <a:xfrm>
            <a:off x="253832" y="3788410"/>
            <a:ext cx="41619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Powered by </a:t>
            </a:r>
            <a:r>
              <a:rPr b="1" i="1" lang="tr-TR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Freepptbackgrounds.net</a:t>
            </a:r>
            <a:endParaRPr b="1" i="1" sz="2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36" name="Google Shape;93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7914" y="1842829"/>
            <a:ext cx="2255313" cy="226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8524" y="373689"/>
            <a:ext cx="2260226" cy="226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5"/>
          <p:cNvSpPr/>
          <p:nvPr/>
        </p:nvSpPr>
        <p:spPr>
          <a:xfrm>
            <a:off x="1200648" y="2532317"/>
            <a:ext cx="7475809" cy="218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191" y="1442517"/>
            <a:ext cx="9141620" cy="1069600"/>
          </a:xfrm>
          <a:prstGeom prst="rect">
            <a:avLst/>
          </a:prstGeom>
          <a:solidFill>
            <a:srgbClr val="444026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4701339" y="1606828"/>
            <a:ext cx="3975118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596882" y="1606829"/>
            <a:ext cx="3975119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788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6" name="Google Shape;946;p55"/>
          <p:cNvSpPr txBox="1"/>
          <p:nvPr/>
        </p:nvSpPr>
        <p:spPr>
          <a:xfrm>
            <a:off x="709785" y="421763"/>
            <a:ext cx="7575476" cy="761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44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822206" y="2118100"/>
            <a:ext cx="214313" cy="332456"/>
          </a:xfrm>
          <a:custGeom>
            <a:rect b="b" l="l" r="r" t="t"/>
            <a:pathLst>
              <a:path extrusionOk="0"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0" lIns="729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5" name="Google Shape;165;p30">
            <a:hlinkClick action="ppaction://hlinksldjump" r:id="rId3"/>
          </p:cNvPr>
          <p:cNvSpPr/>
          <p:nvPr/>
        </p:nvSpPr>
        <p:spPr>
          <a:xfrm>
            <a:off x="0" y="2118100"/>
            <a:ext cx="9144000" cy="781207"/>
          </a:xfrm>
          <a:custGeom>
            <a:rect b="b" l="l" r="r" t="t"/>
            <a:pathLst>
              <a:path extrusionOk="0" h="408460" w="4343400">
                <a:moveTo>
                  <a:pt x="0" y="0"/>
                </a:moveTo>
                <a:lnTo>
                  <a:pt x="3714750" y="0"/>
                </a:lnTo>
                <a:lnTo>
                  <a:pt x="4343400" y="0"/>
                </a:lnTo>
                <a:lnTo>
                  <a:pt x="4343400" y="408460"/>
                </a:lnTo>
                <a:lnTo>
                  <a:pt x="3714750" y="408460"/>
                </a:lnTo>
                <a:lnTo>
                  <a:pt x="0" y="408460"/>
                </a:lnTo>
                <a:close/>
              </a:path>
            </a:pathLst>
          </a:custGeom>
          <a:solidFill>
            <a:srgbClr val="009992"/>
          </a:solidFill>
          <a:ln>
            <a:noFill/>
          </a:ln>
        </p:spPr>
        <p:txBody>
          <a:bodyPr anchorCtr="0" anchor="ctr" bIns="0" lIns="6075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                Go ahead and replace it with your own text.</a:t>
            </a:r>
            <a:endParaRPr b="1"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6" name="Google Shape;166;p30">
            <a:hlinkClick action="ppaction://hlinksldjump" r:id="rId4"/>
          </p:cNvPr>
          <p:cNvSpPr/>
          <p:nvPr/>
        </p:nvSpPr>
        <p:spPr>
          <a:xfrm>
            <a:off x="3123784" y="1511928"/>
            <a:ext cx="3320424" cy="367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6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HOSPITAL</a:t>
            </a:r>
            <a:endParaRPr b="1" sz="486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0644" y="1640985"/>
            <a:ext cx="1802648" cy="173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3340663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5913060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3340663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913060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1121817" y="2260669"/>
            <a:ext cx="6900369" cy="141935"/>
          </a:xfrm>
          <a:prstGeom prst="homePlat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31"/>
          <p:cNvSpPr/>
          <p:nvPr/>
        </p:nvSpPr>
        <p:spPr>
          <a:xfrm rot="2134838">
            <a:off x="1467621" y="1718412"/>
            <a:ext cx="1175527" cy="1190012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0875" lIns="81775" spcFirstLastPara="1" rIns="81775" wrap="square" tIns="40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561166" y="2150148"/>
            <a:ext cx="988435" cy="33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0875" lIns="81775" spcFirstLastPara="1" rIns="81775" wrap="square" tIns="408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01</a:t>
            </a:r>
            <a:endParaRPr b="1" sz="162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0" name="Google Shape;180;p31"/>
          <p:cNvSpPr/>
          <p:nvPr/>
        </p:nvSpPr>
        <p:spPr>
          <a:xfrm rot="2134838">
            <a:off x="3099266" y="1718412"/>
            <a:ext cx="1175527" cy="1190012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0875" lIns="81775" spcFirstLastPara="1" rIns="81775" wrap="square" tIns="40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1" name="Google Shape;181;p31"/>
          <p:cNvSpPr/>
          <p:nvPr/>
        </p:nvSpPr>
        <p:spPr>
          <a:xfrm rot="2134838">
            <a:off x="4778097" y="1718412"/>
            <a:ext cx="1175527" cy="1190012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0875" lIns="81775" spcFirstLastPara="1" rIns="81775" wrap="square" tIns="40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3205291" y="2150148"/>
            <a:ext cx="988435" cy="33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0875" lIns="81775" spcFirstLastPara="1" rIns="81775" wrap="square" tIns="408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02</a:t>
            </a:r>
            <a:endParaRPr b="1" sz="162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4859164" y="2150148"/>
            <a:ext cx="988435" cy="33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0875" lIns="81775" spcFirstLastPara="1" rIns="81775" wrap="square" tIns="408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03</a:t>
            </a:r>
            <a:endParaRPr b="1" sz="162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4" name="Google Shape;184;p31"/>
          <p:cNvSpPr/>
          <p:nvPr/>
        </p:nvSpPr>
        <p:spPr>
          <a:xfrm rot="2134838">
            <a:off x="6409742" y="1718412"/>
            <a:ext cx="1175527" cy="1190012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0875" lIns="81775" spcFirstLastPara="1" rIns="81775" wrap="square" tIns="40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6500924" y="2150148"/>
            <a:ext cx="988435" cy="33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0875" lIns="81775" spcFirstLastPara="1" rIns="81775" wrap="square" tIns="408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04</a:t>
            </a:r>
            <a:endParaRPr b="1" sz="162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1715444" y="3148616"/>
            <a:ext cx="708100" cy="249279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1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01</a:t>
            </a:r>
            <a:endParaRPr b="1" sz="121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1413381" y="3359234"/>
            <a:ext cx="1307003" cy="100743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45"/>
              <a:buFont typeface="Arial"/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3355497" y="3148616"/>
            <a:ext cx="708100" cy="249279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1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02</a:t>
            </a:r>
            <a:endParaRPr b="1" sz="121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3053433" y="3359234"/>
            <a:ext cx="1307003" cy="100743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45"/>
              <a:buFont typeface="Arial"/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5056292" y="3148616"/>
            <a:ext cx="708100" cy="249279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1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03</a:t>
            </a:r>
            <a:endParaRPr b="1" sz="121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4754229" y="3359234"/>
            <a:ext cx="1307003" cy="100743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45"/>
              <a:buFont typeface="Arial"/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6696344" y="3148616"/>
            <a:ext cx="708100" cy="249279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1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04</a:t>
            </a:r>
            <a:endParaRPr b="1" sz="121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6394281" y="3359234"/>
            <a:ext cx="1307003" cy="1007435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45"/>
              <a:buFont typeface="Arial"/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1135423" y="1065332"/>
            <a:ext cx="6838168" cy="4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30850" lIns="61700" spcFirstLastPara="1" rIns="61700" wrap="square" tIns="30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80"/>
              <a:buFont typeface="Arial"/>
              <a:buNone/>
            </a:pPr>
            <a:r>
              <a:rPr lang="tr-TR" sz="108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8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341109" y="1489866"/>
            <a:ext cx="2461783" cy="2462674"/>
          </a:xfrm>
          <a:prstGeom prst="ellipse">
            <a:avLst/>
          </a:prstGeom>
          <a:noFill/>
          <a:ln cap="flat" cmpd="sng" w="762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32"/>
          <p:cNvSpPr/>
          <p:nvPr/>
        </p:nvSpPr>
        <p:spPr>
          <a:xfrm flipH="1" rot="-5400000">
            <a:off x="4626386" y="1784142"/>
            <a:ext cx="1321817" cy="1874130"/>
          </a:xfrm>
          <a:custGeom>
            <a:rect b="b" l="l" r="r" t="t"/>
            <a:pathLst>
              <a:path extrusionOk="0" h="2083120" w="1468685">
                <a:moveTo>
                  <a:pt x="0" y="1764196"/>
                </a:moveTo>
                <a:lnTo>
                  <a:pt x="2311" y="1764196"/>
                </a:lnTo>
                <a:lnTo>
                  <a:pt x="734343" y="0"/>
                </a:lnTo>
                <a:lnTo>
                  <a:pt x="1466374" y="1764196"/>
                </a:lnTo>
                <a:lnTo>
                  <a:pt x="1468685" y="1764196"/>
                </a:lnTo>
                <a:cubicBezTo>
                  <a:pt x="1285526" y="1960771"/>
                  <a:pt x="1024222" y="2083120"/>
                  <a:pt x="734343" y="2083120"/>
                </a:cubicBezTo>
                <a:cubicBezTo>
                  <a:pt x="444464" y="2083120"/>
                  <a:pt x="183161" y="1960771"/>
                  <a:pt x="0" y="176419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03" name="Google Shape;203;p32"/>
          <p:cNvGrpSpPr/>
          <p:nvPr/>
        </p:nvGrpSpPr>
        <p:grpSpPr>
          <a:xfrm>
            <a:off x="5721815" y="1834720"/>
            <a:ext cx="453487" cy="453650"/>
            <a:chOff x="5850034" y="1848492"/>
            <a:chExt cx="504056" cy="504056"/>
          </a:xfrm>
        </p:grpSpPr>
        <p:sp>
          <p:nvSpPr>
            <p:cNvPr id="204" name="Google Shape;204;p32"/>
            <p:cNvSpPr/>
            <p:nvPr/>
          </p:nvSpPr>
          <p:spPr>
            <a:xfrm>
              <a:off x="5850034" y="184849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5" name="Google Shape;205;p32"/>
            <p:cNvSpPr txBox="1"/>
            <p:nvPr/>
          </p:nvSpPr>
          <p:spPr>
            <a:xfrm>
              <a:off x="5889504" y="1931243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6" name="Google Shape;206;p32"/>
          <p:cNvGrpSpPr/>
          <p:nvPr/>
        </p:nvGrpSpPr>
        <p:grpSpPr>
          <a:xfrm>
            <a:off x="5721815" y="3163603"/>
            <a:ext cx="453487" cy="453650"/>
            <a:chOff x="5850034" y="3325028"/>
            <a:chExt cx="504056" cy="504056"/>
          </a:xfrm>
        </p:grpSpPr>
        <p:sp>
          <p:nvSpPr>
            <p:cNvPr id="207" name="Google Shape;207;p32"/>
            <p:cNvSpPr/>
            <p:nvPr/>
          </p:nvSpPr>
          <p:spPr>
            <a:xfrm>
              <a:off x="5850034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8" name="Google Shape;208;p32"/>
            <p:cNvSpPr txBox="1"/>
            <p:nvPr/>
          </p:nvSpPr>
          <p:spPr>
            <a:xfrm>
              <a:off x="5889504" y="3407779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06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9" name="Google Shape;209;p32"/>
          <p:cNvGrpSpPr/>
          <p:nvPr/>
        </p:nvGrpSpPr>
        <p:grpSpPr>
          <a:xfrm>
            <a:off x="5997615" y="2499162"/>
            <a:ext cx="453487" cy="453650"/>
            <a:chOff x="6156589" y="2586760"/>
            <a:chExt cx="504056" cy="504056"/>
          </a:xfrm>
        </p:grpSpPr>
        <p:sp>
          <p:nvSpPr>
            <p:cNvPr id="210" name="Google Shape;210;p32"/>
            <p:cNvSpPr/>
            <p:nvPr/>
          </p:nvSpPr>
          <p:spPr>
            <a:xfrm>
              <a:off x="6156589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1" name="Google Shape;211;p32"/>
            <p:cNvSpPr txBox="1"/>
            <p:nvPr/>
          </p:nvSpPr>
          <p:spPr>
            <a:xfrm>
              <a:off x="6196059" y="2669511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05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12" name="Google Shape;212;p32"/>
          <p:cNvSpPr txBox="1"/>
          <p:nvPr/>
        </p:nvSpPr>
        <p:spPr>
          <a:xfrm>
            <a:off x="1365367" y="1614537"/>
            <a:ext cx="1455139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 rot="5400000">
            <a:off x="3155204" y="1784141"/>
            <a:ext cx="1321817" cy="1874130"/>
          </a:xfrm>
          <a:custGeom>
            <a:rect b="b" l="l" r="r" t="t"/>
            <a:pathLst>
              <a:path extrusionOk="0" h="2083120" w="1468685">
                <a:moveTo>
                  <a:pt x="0" y="1764196"/>
                </a:moveTo>
                <a:lnTo>
                  <a:pt x="2311" y="1764196"/>
                </a:lnTo>
                <a:lnTo>
                  <a:pt x="734343" y="0"/>
                </a:lnTo>
                <a:lnTo>
                  <a:pt x="1466374" y="1764196"/>
                </a:lnTo>
                <a:lnTo>
                  <a:pt x="1468685" y="1764196"/>
                </a:lnTo>
                <a:cubicBezTo>
                  <a:pt x="1285526" y="1960771"/>
                  <a:pt x="1024222" y="2083120"/>
                  <a:pt x="734343" y="2083120"/>
                </a:cubicBezTo>
                <a:cubicBezTo>
                  <a:pt x="444464" y="2083120"/>
                  <a:pt x="183161" y="1960771"/>
                  <a:pt x="0" y="176419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14" name="Google Shape;214;p32"/>
          <p:cNvGrpSpPr/>
          <p:nvPr/>
        </p:nvGrpSpPr>
        <p:grpSpPr>
          <a:xfrm>
            <a:off x="2949994" y="1834720"/>
            <a:ext cx="453487" cy="453650"/>
            <a:chOff x="2769119" y="1848492"/>
            <a:chExt cx="504056" cy="504056"/>
          </a:xfrm>
        </p:grpSpPr>
        <p:sp>
          <p:nvSpPr>
            <p:cNvPr id="215" name="Google Shape;215;p32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6" name="Google Shape;216;p32"/>
            <p:cNvSpPr txBox="1"/>
            <p:nvPr/>
          </p:nvSpPr>
          <p:spPr>
            <a:xfrm>
              <a:off x="2808589" y="1931244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17" name="Google Shape;217;p32"/>
          <p:cNvGrpSpPr/>
          <p:nvPr/>
        </p:nvGrpSpPr>
        <p:grpSpPr>
          <a:xfrm>
            <a:off x="2681912" y="2499162"/>
            <a:ext cx="453487" cy="453650"/>
            <a:chOff x="2471142" y="2586760"/>
            <a:chExt cx="504056" cy="504056"/>
          </a:xfrm>
        </p:grpSpPr>
        <p:sp>
          <p:nvSpPr>
            <p:cNvPr id="218" name="Google Shape;218;p32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9" name="Google Shape;219;p32"/>
            <p:cNvSpPr txBox="1"/>
            <p:nvPr/>
          </p:nvSpPr>
          <p:spPr>
            <a:xfrm>
              <a:off x="2510612" y="2669510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20" name="Google Shape;220;p32"/>
          <p:cNvGrpSpPr/>
          <p:nvPr/>
        </p:nvGrpSpPr>
        <p:grpSpPr>
          <a:xfrm>
            <a:off x="2949994" y="3163603"/>
            <a:ext cx="453487" cy="453650"/>
            <a:chOff x="2769119" y="3325028"/>
            <a:chExt cx="504056" cy="504056"/>
          </a:xfrm>
        </p:grpSpPr>
        <p:sp>
          <p:nvSpPr>
            <p:cNvPr id="221" name="Google Shape;221;p32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2" name="Google Shape;222;p32"/>
            <p:cNvSpPr txBox="1"/>
            <p:nvPr/>
          </p:nvSpPr>
          <p:spPr>
            <a:xfrm>
              <a:off x="2808589" y="3407779"/>
              <a:ext cx="408378" cy="345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18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b="1"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23" name="Google Shape;223;p32"/>
          <p:cNvGrpSpPr/>
          <p:nvPr/>
        </p:nvGrpSpPr>
        <p:grpSpPr>
          <a:xfrm>
            <a:off x="4021340" y="2173241"/>
            <a:ext cx="1101324" cy="1266371"/>
            <a:chOff x="3933873" y="2159157"/>
            <a:chExt cx="1224136" cy="1407079"/>
          </a:xfrm>
        </p:grpSpPr>
        <p:sp>
          <p:nvSpPr>
            <p:cNvPr id="224" name="Google Shape;224;p32"/>
            <p:cNvSpPr/>
            <p:nvPr/>
          </p:nvSpPr>
          <p:spPr>
            <a:xfrm>
              <a:off x="3933873" y="2159157"/>
              <a:ext cx="1224136" cy="122413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5" name="Google Shape;225;p32"/>
            <p:cNvSpPr txBox="1"/>
            <p:nvPr/>
          </p:nvSpPr>
          <p:spPr>
            <a:xfrm>
              <a:off x="4000906" y="2356076"/>
              <a:ext cx="1090065" cy="12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5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b="1" sz="215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26" name="Google Shape;226;p32"/>
          <p:cNvSpPr/>
          <p:nvPr/>
        </p:nvSpPr>
        <p:spPr>
          <a:xfrm>
            <a:off x="3359572" y="2636560"/>
            <a:ext cx="458241" cy="1839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7" name="Google Shape;227;p32"/>
          <p:cNvSpPr/>
          <p:nvPr/>
        </p:nvSpPr>
        <p:spPr>
          <a:xfrm flipH="1">
            <a:off x="5341970" y="2636560"/>
            <a:ext cx="458241" cy="1839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1106232" y="2665169"/>
            <a:ext cx="1455139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1365367" y="3667078"/>
            <a:ext cx="1455139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6230595" y="1614537"/>
            <a:ext cx="1483347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6608000" y="2665169"/>
            <a:ext cx="1483347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6230595" y="3667078"/>
            <a:ext cx="1483347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1365365" y="1405221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01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1106230" y="2470359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02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1365365" y="3459678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03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6230594" y="1405221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04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6607998" y="2470359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05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6230594" y="3459678"/>
            <a:ext cx="1455140" cy="140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06</a:t>
            </a:r>
            <a:endParaRPr b="1" sz="91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9" name="Google Shape;239;p32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>
            <a:off x="4621233" y="3196757"/>
            <a:ext cx="777060" cy="844196"/>
          </a:xfrm>
          <a:custGeom>
            <a:rect b="b" l="l" r="r" t="t"/>
            <a:pathLst>
              <a:path extrusionOk="0" h="952" w="876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3715615" y="3196757"/>
            <a:ext cx="779917" cy="844196"/>
          </a:xfrm>
          <a:custGeom>
            <a:rect b="b" l="l" r="r" t="t"/>
            <a:pathLst>
              <a:path extrusionOk="0" h="952" w="878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47" name="Google Shape;247;p33"/>
          <p:cNvGrpSpPr/>
          <p:nvPr/>
        </p:nvGrpSpPr>
        <p:grpSpPr>
          <a:xfrm>
            <a:off x="3197098" y="1454085"/>
            <a:ext cx="2719711" cy="2586868"/>
            <a:chOff x="3748193" y="2000673"/>
            <a:chExt cx="4030134" cy="3833285"/>
          </a:xfrm>
        </p:grpSpPr>
        <p:sp>
          <p:nvSpPr>
            <p:cNvPr id="248" name="Google Shape;248;p33"/>
            <p:cNvSpPr/>
            <p:nvPr/>
          </p:nvSpPr>
          <p:spPr>
            <a:xfrm>
              <a:off x="5858511" y="4583007"/>
              <a:ext cx="1151467" cy="1250951"/>
            </a:xfrm>
            <a:custGeom>
              <a:rect b="b" l="l" r="r" t="t"/>
              <a:pathLst>
                <a:path extrusionOk="0" h="952" w="876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4516545" y="4583007"/>
              <a:ext cx="1155700" cy="1250951"/>
            </a:xfrm>
            <a:custGeom>
              <a:rect b="b" l="l" r="r" t="t"/>
              <a:pathLst>
                <a:path extrusionOk="0" h="952" w="878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5763260" y="2000673"/>
              <a:ext cx="2015067" cy="2370667"/>
            </a:xfrm>
            <a:custGeom>
              <a:rect b="b" l="l" r="r" t="t"/>
              <a:pathLst>
                <a:path extrusionOk="0" h="1804" w="153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748193" y="2000673"/>
              <a:ext cx="2015067" cy="2370667"/>
            </a:xfrm>
            <a:custGeom>
              <a:rect b="b" l="l" r="r" t="t"/>
              <a:pathLst>
                <a:path extrusionOk="0" h="1804" w="153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5462693" y="3837941"/>
              <a:ext cx="254000" cy="251884"/>
            </a:xfrm>
            <a:custGeom>
              <a:rect b="b" l="l" r="r" t="t"/>
              <a:pathLst>
                <a:path extrusionOk="0" h="192" w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5765378" y="3774440"/>
              <a:ext cx="315383" cy="315384"/>
            </a:xfrm>
            <a:custGeom>
              <a:rect b="b" l="l" r="r" t="t"/>
              <a:pathLst>
                <a:path extrusionOk="0" h="240" w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5462693" y="4142740"/>
              <a:ext cx="254000" cy="247651"/>
            </a:xfrm>
            <a:custGeom>
              <a:rect b="b" l="l" r="r" t="t"/>
              <a:pathLst>
                <a:path extrusionOk="0" h="190" w="192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5765378" y="4142740"/>
              <a:ext cx="249767" cy="247651"/>
            </a:xfrm>
            <a:custGeom>
              <a:rect b="b" l="l" r="r" t="t"/>
              <a:pathLst>
                <a:path extrusionOk="0" h="190" w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56" name="Google Shape;256;p33"/>
          <p:cNvGrpSpPr/>
          <p:nvPr/>
        </p:nvGrpSpPr>
        <p:grpSpPr>
          <a:xfrm>
            <a:off x="6025370" y="1474084"/>
            <a:ext cx="1761242" cy="372794"/>
            <a:chOff x="7939194" y="2030307"/>
            <a:chExt cx="2609851" cy="552415"/>
          </a:xfrm>
        </p:grpSpPr>
        <p:sp>
          <p:nvSpPr>
            <p:cNvPr id="257" name="Google Shape;257;p33"/>
            <p:cNvSpPr/>
            <p:nvPr/>
          </p:nvSpPr>
          <p:spPr>
            <a:xfrm>
              <a:off x="8250344" y="2030307"/>
              <a:ext cx="2298701" cy="552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15">
                  <a:solidFill>
                    <a:srgbClr val="455F5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03</a:t>
              </a:r>
              <a:endParaRPr b="1" sz="1215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7939194" y="2163657"/>
              <a:ext cx="357717" cy="313267"/>
            </a:xfrm>
            <a:custGeom>
              <a:rect b="b" l="l" r="r" t="t"/>
              <a:pathLst>
                <a:path extrusionOk="0" h="420" w="478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59" name="Google Shape;259;p33"/>
          <p:cNvGrpSpPr/>
          <p:nvPr/>
        </p:nvGrpSpPr>
        <p:grpSpPr>
          <a:xfrm>
            <a:off x="1569697" y="1474083"/>
            <a:ext cx="1788381" cy="372794"/>
            <a:chOff x="1336673" y="2030307"/>
            <a:chExt cx="2650066" cy="552416"/>
          </a:xfrm>
        </p:grpSpPr>
        <p:sp>
          <p:nvSpPr>
            <p:cNvPr id="260" name="Google Shape;260;p33"/>
            <p:cNvSpPr/>
            <p:nvPr/>
          </p:nvSpPr>
          <p:spPr>
            <a:xfrm>
              <a:off x="1688040" y="2030307"/>
              <a:ext cx="2298699" cy="552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15">
                  <a:solidFill>
                    <a:srgbClr val="455F5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01</a:t>
              </a:r>
              <a:endParaRPr b="1" sz="1215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61" name="Google Shape;261;p33"/>
            <p:cNvGrpSpPr/>
            <p:nvPr/>
          </p:nvGrpSpPr>
          <p:grpSpPr>
            <a:xfrm>
              <a:off x="1336673" y="2178474"/>
              <a:ext cx="256116" cy="258233"/>
              <a:chOff x="3889445" y="2973091"/>
              <a:chExt cx="319708" cy="324921"/>
            </a:xfrm>
          </p:grpSpPr>
          <p:sp>
            <p:nvSpPr>
              <p:cNvPr id="262" name="Google Shape;262;p33"/>
              <p:cNvSpPr/>
              <p:nvPr/>
            </p:nvSpPr>
            <p:spPr>
              <a:xfrm>
                <a:off x="3889445" y="3006104"/>
                <a:ext cx="128578" cy="12684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3" name="Google Shape;263;p33"/>
              <p:cNvSpPr/>
              <p:nvPr/>
            </p:nvSpPr>
            <p:spPr>
              <a:xfrm>
                <a:off x="4049299" y="2973091"/>
                <a:ext cx="159854" cy="159854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4" name="Google Shape;264;p33"/>
              <p:cNvSpPr/>
              <p:nvPr/>
            </p:nvSpPr>
            <p:spPr>
              <a:xfrm>
                <a:off x="3889445" y="3171171"/>
                <a:ext cx="128578" cy="12684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65" name="Google Shape;265;p33"/>
              <p:cNvSpPr/>
              <p:nvPr/>
            </p:nvSpPr>
            <p:spPr>
              <a:xfrm>
                <a:off x="4049299" y="3171171"/>
                <a:ext cx="126841" cy="12684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66" name="Google Shape;266;p33"/>
          <p:cNvGrpSpPr/>
          <p:nvPr/>
        </p:nvGrpSpPr>
        <p:grpSpPr>
          <a:xfrm>
            <a:off x="6051081" y="2841078"/>
            <a:ext cx="1735530" cy="372794"/>
            <a:chOff x="7977294" y="4055958"/>
            <a:chExt cx="2571751" cy="552415"/>
          </a:xfrm>
        </p:grpSpPr>
        <p:sp>
          <p:nvSpPr>
            <p:cNvPr id="267" name="Google Shape;267;p33"/>
            <p:cNvSpPr/>
            <p:nvPr/>
          </p:nvSpPr>
          <p:spPr>
            <a:xfrm>
              <a:off x="8250345" y="4055958"/>
              <a:ext cx="2298700" cy="552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15">
                  <a:solidFill>
                    <a:srgbClr val="455F5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04</a:t>
              </a:r>
              <a:endParaRPr b="1" sz="1215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68" name="Google Shape;268;p33"/>
            <p:cNvGrpSpPr/>
            <p:nvPr/>
          </p:nvGrpSpPr>
          <p:grpSpPr>
            <a:xfrm>
              <a:off x="7977294" y="4233757"/>
              <a:ext cx="281517" cy="279400"/>
              <a:chOff x="1057275" y="3008313"/>
              <a:chExt cx="368300" cy="368300"/>
            </a:xfrm>
          </p:grpSpPr>
          <p:sp>
            <p:nvSpPr>
              <p:cNvPr id="269" name="Google Shape;269;p33"/>
              <p:cNvSpPr/>
              <p:nvPr/>
            </p:nvSpPr>
            <p:spPr>
              <a:xfrm>
                <a:off x="1057275" y="3033713"/>
                <a:ext cx="342900" cy="342900"/>
              </a:xfrm>
              <a:custGeom>
                <a:rect b="b" l="l" r="r" t="t"/>
                <a:pathLst>
                  <a:path extrusionOk="0" h="216" w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0" name="Google Shape;270;p33"/>
              <p:cNvSpPr/>
              <p:nvPr/>
            </p:nvSpPr>
            <p:spPr>
              <a:xfrm>
                <a:off x="1238250" y="3008313"/>
                <a:ext cx="187325" cy="184150"/>
              </a:xfrm>
              <a:custGeom>
                <a:rect b="b" l="l" r="r" t="t"/>
                <a:pathLst>
                  <a:path extrusionOk="0" h="116" w="118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71" name="Google Shape;271;p33"/>
          <p:cNvGrpSpPr/>
          <p:nvPr/>
        </p:nvGrpSpPr>
        <p:grpSpPr>
          <a:xfrm>
            <a:off x="1561735" y="2842509"/>
            <a:ext cx="1763520" cy="372794"/>
            <a:chOff x="1324871" y="4058074"/>
            <a:chExt cx="2613228" cy="552414"/>
          </a:xfrm>
        </p:grpSpPr>
        <p:sp>
          <p:nvSpPr>
            <p:cNvPr id="272" name="Google Shape;272;p33"/>
            <p:cNvSpPr/>
            <p:nvPr/>
          </p:nvSpPr>
          <p:spPr>
            <a:xfrm>
              <a:off x="1639399" y="4058074"/>
              <a:ext cx="2298700" cy="55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15">
                  <a:solidFill>
                    <a:srgbClr val="455F5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NOTE 02</a:t>
              </a:r>
              <a:endParaRPr b="1" sz="1215">
                <a:solidFill>
                  <a:srgbClr val="455F5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73" name="Google Shape;273;p33"/>
            <p:cNvGrpSpPr/>
            <p:nvPr/>
          </p:nvGrpSpPr>
          <p:grpSpPr>
            <a:xfrm>
              <a:off x="1324871" y="4185073"/>
              <a:ext cx="279400" cy="298451"/>
              <a:chOff x="1946500" y="2659080"/>
              <a:chExt cx="249236" cy="264850"/>
            </a:xfrm>
          </p:grpSpPr>
          <p:sp>
            <p:nvSpPr>
              <p:cNvPr id="274" name="Google Shape;274;p33"/>
              <p:cNvSpPr/>
              <p:nvPr/>
            </p:nvSpPr>
            <p:spPr>
              <a:xfrm>
                <a:off x="1946500" y="2712050"/>
                <a:ext cx="40474" cy="21188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5" name="Google Shape;275;p33"/>
              <p:cNvSpPr/>
              <p:nvPr/>
            </p:nvSpPr>
            <p:spPr>
              <a:xfrm>
                <a:off x="2016797" y="2679947"/>
                <a:ext cx="40474" cy="24398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6" name="Google Shape;276;p33"/>
              <p:cNvSpPr/>
              <p:nvPr/>
            </p:nvSpPr>
            <p:spPr>
              <a:xfrm>
                <a:off x="2084964" y="2659080"/>
                <a:ext cx="42604" cy="26485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77" name="Google Shape;277;p33"/>
              <p:cNvSpPr/>
              <p:nvPr/>
            </p:nvSpPr>
            <p:spPr>
              <a:xfrm>
                <a:off x="2155262" y="2790702"/>
                <a:ext cx="40474" cy="133228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2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78" name="Google Shape;278;p33"/>
          <p:cNvGrpSpPr/>
          <p:nvPr/>
        </p:nvGrpSpPr>
        <p:grpSpPr>
          <a:xfrm>
            <a:off x="1461977" y="1818332"/>
            <a:ext cx="2712162" cy="595651"/>
            <a:chOff x="1177047" y="2540424"/>
            <a:chExt cx="4018947" cy="882650"/>
          </a:xfrm>
        </p:grpSpPr>
        <p:sp>
          <p:nvSpPr>
            <p:cNvPr id="279" name="Google Shape;279;p33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rect b="b" l="l" r="r" t="t"/>
              <a:pathLst>
                <a:path extrusionOk="0"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dash"/>
              <a:miter lim="800000"/>
              <a:headEnd len="med" w="med" type="oval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5085927" y="3313007"/>
              <a:ext cx="110067" cy="110067"/>
            </a:xfrm>
            <a:prstGeom prst="ellipse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00" scaled="0"/>
            </a:gra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81" name="Google Shape;281;p33"/>
          <p:cNvGrpSpPr/>
          <p:nvPr/>
        </p:nvGrpSpPr>
        <p:grpSpPr>
          <a:xfrm>
            <a:off x="5096895" y="1826903"/>
            <a:ext cx="2505447" cy="592794"/>
            <a:chOff x="6563360" y="2553124"/>
            <a:chExt cx="3712633" cy="878416"/>
          </a:xfrm>
        </p:grpSpPr>
        <p:sp>
          <p:nvSpPr>
            <p:cNvPr id="282" name="Google Shape;282;p33"/>
            <p:cNvSpPr/>
            <p:nvPr/>
          </p:nvSpPr>
          <p:spPr>
            <a:xfrm>
              <a:off x="6626860" y="2553124"/>
              <a:ext cx="3649133" cy="821267"/>
            </a:xfrm>
            <a:custGeom>
              <a:rect b="b" l="l" r="r" t="t"/>
              <a:pathLst>
                <a:path extrusionOk="0"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dash"/>
              <a:miter lim="800000"/>
              <a:headEnd len="med" w="med" type="oval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6563360" y="3321473"/>
              <a:ext cx="110067" cy="110067"/>
            </a:xfrm>
            <a:prstGeom prst="ellipse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00" scaled="0"/>
            </a:gra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84" name="Google Shape;284;p33"/>
          <p:cNvGrpSpPr/>
          <p:nvPr/>
        </p:nvGrpSpPr>
        <p:grpSpPr>
          <a:xfrm>
            <a:off x="5139748" y="3191043"/>
            <a:ext cx="2481165" cy="595651"/>
            <a:chOff x="6626860" y="4574541"/>
            <a:chExt cx="3676651" cy="882650"/>
          </a:xfrm>
        </p:grpSpPr>
        <p:sp>
          <p:nvSpPr>
            <p:cNvPr id="285" name="Google Shape;285;p33"/>
            <p:cNvSpPr/>
            <p:nvPr/>
          </p:nvSpPr>
          <p:spPr>
            <a:xfrm>
              <a:off x="6686127" y="4574541"/>
              <a:ext cx="3617384" cy="827617"/>
            </a:xfrm>
            <a:custGeom>
              <a:rect b="b" l="l" r="r" t="t"/>
              <a:pathLst>
                <a:path extrusionOk="0" h="587027" w="2528430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dash"/>
              <a:miter lim="800000"/>
              <a:headEnd len="med" w="med" type="oval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6626860" y="5347124"/>
              <a:ext cx="110067" cy="110067"/>
            </a:xfrm>
            <a:prstGeom prst="ellipse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00" scaled="0"/>
            </a:gra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87" name="Google Shape;287;p33"/>
          <p:cNvGrpSpPr/>
          <p:nvPr/>
        </p:nvGrpSpPr>
        <p:grpSpPr>
          <a:xfrm>
            <a:off x="1461976" y="3191043"/>
            <a:ext cx="2456475" cy="595651"/>
            <a:chOff x="1177046" y="4574541"/>
            <a:chExt cx="3640065" cy="882650"/>
          </a:xfrm>
        </p:grpSpPr>
        <p:sp>
          <p:nvSpPr>
            <p:cNvPr id="288" name="Google Shape;288;p33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rect b="b" l="l" r="r" t="t"/>
              <a:pathLst>
                <a:path extrusionOk="0" h="587027" w="2528430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dash"/>
              <a:miter lim="800000"/>
              <a:headEnd len="med" w="med" type="oval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4707044" y="5347124"/>
              <a:ext cx="110067" cy="110067"/>
            </a:xfrm>
            <a:prstGeom prst="ellipse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00" scaled="0"/>
            </a:gra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90" name="Google Shape;290;p33"/>
          <p:cNvSpPr/>
          <p:nvPr/>
        </p:nvSpPr>
        <p:spPr>
          <a:xfrm>
            <a:off x="1501914" y="1878635"/>
            <a:ext cx="1830984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91" name="Google Shape;291;p33"/>
          <p:cNvSpPr/>
          <p:nvPr/>
        </p:nvSpPr>
        <p:spPr>
          <a:xfrm>
            <a:off x="1524525" y="3246758"/>
            <a:ext cx="1830984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92" name="Google Shape;292;p33"/>
          <p:cNvSpPr/>
          <p:nvPr/>
        </p:nvSpPr>
        <p:spPr>
          <a:xfrm>
            <a:off x="6044517" y="1888389"/>
            <a:ext cx="1830984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93" name="Google Shape;293;p33"/>
          <p:cNvSpPr/>
          <p:nvPr/>
        </p:nvSpPr>
        <p:spPr>
          <a:xfrm>
            <a:off x="6095487" y="3258010"/>
            <a:ext cx="1830984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94" name="Google Shape;294;p33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/>
          <p:nvPr/>
        </p:nvSpPr>
        <p:spPr>
          <a:xfrm>
            <a:off x="1778996" y="3062794"/>
            <a:ext cx="131397" cy="1047273"/>
          </a:xfrm>
          <a:custGeom>
            <a:rect b="b" l="l" r="r" t="t"/>
            <a:pathLst>
              <a:path extrusionOk="0" h="5309" w="669">
                <a:moveTo>
                  <a:pt x="256" y="0"/>
                </a:moveTo>
                <a:lnTo>
                  <a:pt x="256" y="4149"/>
                </a:lnTo>
                <a:cubicBezTo>
                  <a:pt x="256" y="4531"/>
                  <a:pt x="415" y="4878"/>
                  <a:pt x="669" y="5127"/>
                </a:cubicBezTo>
                <a:lnTo>
                  <a:pt x="486" y="5309"/>
                </a:lnTo>
                <a:cubicBezTo>
                  <a:pt x="187" y="5017"/>
                  <a:pt x="0" y="4610"/>
                  <a:pt x="0" y="4161"/>
                </a:cubicBezTo>
                <a:lnTo>
                  <a:pt x="0" y="0"/>
                </a:lnTo>
                <a:lnTo>
                  <a:pt x="256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1778996" y="1587161"/>
            <a:ext cx="131397" cy="1047273"/>
          </a:xfrm>
          <a:custGeom>
            <a:rect b="b" l="l" r="r" t="t"/>
            <a:pathLst>
              <a:path extrusionOk="0" h="5308" w="669">
                <a:moveTo>
                  <a:pt x="669" y="182"/>
                </a:moveTo>
                <a:cubicBezTo>
                  <a:pt x="415" y="431"/>
                  <a:pt x="256" y="778"/>
                  <a:pt x="256" y="1160"/>
                </a:cubicBezTo>
                <a:lnTo>
                  <a:pt x="256" y="5308"/>
                </a:lnTo>
                <a:lnTo>
                  <a:pt x="0" y="5308"/>
                </a:lnTo>
                <a:lnTo>
                  <a:pt x="0" y="1148"/>
                </a:lnTo>
                <a:cubicBezTo>
                  <a:pt x="0" y="699"/>
                  <a:pt x="187" y="292"/>
                  <a:pt x="486" y="0"/>
                </a:cubicBezTo>
                <a:lnTo>
                  <a:pt x="669" y="18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1872862" y="1426505"/>
            <a:ext cx="1127961" cy="200025"/>
          </a:xfrm>
          <a:custGeom>
            <a:rect b="b" l="l" r="r" t="t"/>
            <a:pathLst>
              <a:path extrusionOk="0" h="1015" w="7145">
                <a:moveTo>
                  <a:pt x="6397" y="375"/>
                </a:moveTo>
                <a:lnTo>
                  <a:pt x="6279" y="0"/>
                </a:lnTo>
                <a:lnTo>
                  <a:pt x="7145" y="499"/>
                </a:lnTo>
                <a:lnTo>
                  <a:pt x="6279" y="997"/>
                </a:lnTo>
                <a:lnTo>
                  <a:pt x="6397" y="623"/>
                </a:lnTo>
                <a:lnTo>
                  <a:pt x="1140" y="623"/>
                </a:lnTo>
                <a:cubicBezTo>
                  <a:pt x="769" y="623"/>
                  <a:pt x="430" y="773"/>
                  <a:pt x="183" y="1015"/>
                </a:cubicBezTo>
                <a:lnTo>
                  <a:pt x="0" y="833"/>
                </a:lnTo>
                <a:cubicBezTo>
                  <a:pt x="290" y="550"/>
                  <a:pt x="686" y="375"/>
                  <a:pt x="1120" y="375"/>
                </a:cubicBezTo>
                <a:lnTo>
                  <a:pt x="6397" y="37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1778995" y="2286986"/>
            <a:ext cx="1204763" cy="195738"/>
          </a:xfrm>
          <a:custGeom>
            <a:rect b="b" l="l" r="r" t="t"/>
            <a:pathLst>
              <a:path extrusionOk="0" h="997" w="7631">
                <a:moveTo>
                  <a:pt x="0" y="374"/>
                </a:moveTo>
                <a:lnTo>
                  <a:pt x="6883" y="374"/>
                </a:lnTo>
                <a:lnTo>
                  <a:pt x="6765" y="0"/>
                </a:lnTo>
                <a:lnTo>
                  <a:pt x="7631" y="498"/>
                </a:lnTo>
                <a:lnTo>
                  <a:pt x="6765" y="997"/>
                </a:lnTo>
                <a:lnTo>
                  <a:pt x="6883" y="622"/>
                </a:lnTo>
                <a:lnTo>
                  <a:pt x="0" y="622"/>
                </a:lnTo>
                <a:lnTo>
                  <a:pt x="0" y="37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1778995" y="3213253"/>
            <a:ext cx="1204763" cy="197168"/>
          </a:xfrm>
          <a:custGeom>
            <a:rect b="b" l="l" r="r" t="t"/>
            <a:pathLst>
              <a:path extrusionOk="0" h="997" w="7631">
                <a:moveTo>
                  <a:pt x="6883" y="375"/>
                </a:moveTo>
                <a:lnTo>
                  <a:pt x="6765" y="0"/>
                </a:lnTo>
                <a:lnTo>
                  <a:pt x="7631" y="499"/>
                </a:lnTo>
                <a:lnTo>
                  <a:pt x="6765" y="997"/>
                </a:lnTo>
                <a:lnTo>
                  <a:pt x="6883" y="623"/>
                </a:lnTo>
                <a:lnTo>
                  <a:pt x="0" y="623"/>
                </a:lnTo>
                <a:lnTo>
                  <a:pt x="0" y="375"/>
                </a:lnTo>
                <a:lnTo>
                  <a:pt x="6883" y="37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1872862" y="4071094"/>
            <a:ext cx="1127961" cy="201453"/>
          </a:xfrm>
          <a:custGeom>
            <a:rect b="b" l="l" r="r" t="t"/>
            <a:pathLst>
              <a:path extrusionOk="0" h="1015" w="7145">
                <a:moveTo>
                  <a:pt x="6397" y="392"/>
                </a:moveTo>
                <a:lnTo>
                  <a:pt x="6279" y="18"/>
                </a:lnTo>
                <a:lnTo>
                  <a:pt x="7145" y="516"/>
                </a:lnTo>
                <a:lnTo>
                  <a:pt x="6279" y="1015"/>
                </a:lnTo>
                <a:lnTo>
                  <a:pt x="6397" y="640"/>
                </a:lnTo>
                <a:lnTo>
                  <a:pt x="1120" y="640"/>
                </a:lnTo>
                <a:cubicBezTo>
                  <a:pt x="686" y="640"/>
                  <a:pt x="290" y="465"/>
                  <a:pt x="0" y="182"/>
                </a:cubicBezTo>
                <a:lnTo>
                  <a:pt x="183" y="0"/>
                </a:lnTo>
                <a:cubicBezTo>
                  <a:pt x="430" y="242"/>
                  <a:pt x="769" y="392"/>
                  <a:pt x="1140" y="392"/>
                </a:cubicBezTo>
                <a:lnTo>
                  <a:pt x="6397" y="39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06" name="Google Shape;306;p34"/>
          <p:cNvGrpSpPr/>
          <p:nvPr/>
        </p:nvGrpSpPr>
        <p:grpSpPr>
          <a:xfrm>
            <a:off x="1267599" y="2307558"/>
            <a:ext cx="1133031" cy="1133441"/>
            <a:chOff x="878699" y="1945606"/>
            <a:chExt cx="1705474" cy="1705474"/>
          </a:xfrm>
        </p:grpSpPr>
        <p:sp>
          <p:nvSpPr>
            <p:cNvPr id="307" name="Google Shape;307;p34"/>
            <p:cNvSpPr/>
            <p:nvPr/>
          </p:nvSpPr>
          <p:spPr>
            <a:xfrm>
              <a:off x="878699" y="1945606"/>
              <a:ext cx="1705474" cy="170547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1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878699" y="2193867"/>
              <a:ext cx="1676492" cy="113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5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b="1" sz="215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3262500" y="1088820"/>
            <a:ext cx="4419526" cy="7996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3262500" y="1996890"/>
            <a:ext cx="4419526" cy="7996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3200260" y="1996888"/>
            <a:ext cx="2100653" cy="232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3262500" y="2904958"/>
            <a:ext cx="4419526" cy="7996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3200260" y="2904957"/>
            <a:ext cx="2100653" cy="232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3262500" y="3813028"/>
            <a:ext cx="4419526" cy="7996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3200260" y="3813026"/>
            <a:ext cx="2100653" cy="232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3427015" y="1304323"/>
            <a:ext cx="4060635" cy="3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just">
              <a:lnSpc>
                <a:spcPct val="144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3200260" y="1088818"/>
            <a:ext cx="2100653" cy="232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3432112" y="1068817"/>
            <a:ext cx="1528644" cy="28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01</a:t>
            </a:r>
            <a:endParaRPr b="1" sz="1283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3427015" y="2213958"/>
            <a:ext cx="4060635" cy="3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just">
              <a:lnSpc>
                <a:spcPct val="144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3432109" y="1979221"/>
            <a:ext cx="781710" cy="28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02</a:t>
            </a:r>
            <a:endParaRPr b="1" sz="1283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3427015" y="3124419"/>
            <a:ext cx="4060635" cy="3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just">
              <a:lnSpc>
                <a:spcPct val="144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2" name="Google Shape;322;p34"/>
          <p:cNvSpPr txBox="1"/>
          <p:nvPr/>
        </p:nvSpPr>
        <p:spPr>
          <a:xfrm>
            <a:off x="3432109" y="2874487"/>
            <a:ext cx="781710" cy="28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03</a:t>
            </a:r>
            <a:endParaRPr b="1" sz="1283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3" name="Google Shape;323;p34"/>
          <p:cNvSpPr txBox="1"/>
          <p:nvPr/>
        </p:nvSpPr>
        <p:spPr>
          <a:xfrm>
            <a:off x="3427015" y="4031872"/>
            <a:ext cx="4060635" cy="3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just">
              <a:lnSpc>
                <a:spcPct val="144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1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4" name="Google Shape;324;p34"/>
          <p:cNvSpPr txBox="1"/>
          <p:nvPr/>
        </p:nvSpPr>
        <p:spPr>
          <a:xfrm>
            <a:off x="3432109" y="3796366"/>
            <a:ext cx="781710" cy="28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04</a:t>
            </a:r>
            <a:endParaRPr b="1" sz="1283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5" name="Google Shape;325;p34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35"/>
          <p:cNvCxnSpPr/>
          <p:nvPr/>
        </p:nvCxnSpPr>
        <p:spPr>
          <a:xfrm>
            <a:off x="968127" y="2322543"/>
            <a:ext cx="157060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35"/>
          <p:cNvCxnSpPr/>
          <p:nvPr/>
        </p:nvCxnSpPr>
        <p:spPr>
          <a:xfrm>
            <a:off x="968127" y="3338569"/>
            <a:ext cx="1570608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3" name="Google Shape;333;p35"/>
          <p:cNvGrpSpPr/>
          <p:nvPr/>
        </p:nvGrpSpPr>
        <p:grpSpPr>
          <a:xfrm>
            <a:off x="885787" y="1356899"/>
            <a:ext cx="1776358" cy="706207"/>
            <a:chOff x="8835092" y="1945063"/>
            <a:chExt cx="2483676" cy="984878"/>
          </a:xfrm>
        </p:grpSpPr>
        <p:sp>
          <p:nvSpPr>
            <p:cNvPr id="334" name="Google Shape;334;p35"/>
            <p:cNvSpPr txBox="1"/>
            <p:nvPr/>
          </p:nvSpPr>
          <p:spPr>
            <a:xfrm>
              <a:off x="8835092" y="1945063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01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5" name="Google Shape;335;p35"/>
            <p:cNvSpPr txBox="1"/>
            <p:nvPr/>
          </p:nvSpPr>
          <p:spPr>
            <a:xfrm>
              <a:off x="8872835" y="2273941"/>
              <a:ext cx="2445933" cy="6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36" name="Google Shape;336;p35"/>
          <p:cNvGrpSpPr/>
          <p:nvPr/>
        </p:nvGrpSpPr>
        <p:grpSpPr>
          <a:xfrm>
            <a:off x="878846" y="2373608"/>
            <a:ext cx="1776358" cy="724328"/>
            <a:chOff x="8835092" y="2033592"/>
            <a:chExt cx="2483676" cy="1010142"/>
          </a:xfrm>
        </p:grpSpPr>
        <p:sp>
          <p:nvSpPr>
            <p:cNvPr id="337" name="Google Shape;337;p35"/>
            <p:cNvSpPr txBox="1"/>
            <p:nvPr/>
          </p:nvSpPr>
          <p:spPr>
            <a:xfrm>
              <a:off x="8835092" y="2033592"/>
              <a:ext cx="1248229" cy="38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02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8872835" y="2387739"/>
              <a:ext cx="2445933" cy="655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885785" y="3381225"/>
            <a:ext cx="1785355" cy="715279"/>
            <a:chOff x="8835092" y="2046239"/>
            <a:chExt cx="2496257" cy="997530"/>
          </a:xfrm>
        </p:grpSpPr>
        <p:sp>
          <p:nvSpPr>
            <p:cNvPr id="340" name="Google Shape;340;p35"/>
            <p:cNvSpPr txBox="1"/>
            <p:nvPr/>
          </p:nvSpPr>
          <p:spPr>
            <a:xfrm>
              <a:off x="8835092" y="2046239"/>
              <a:ext cx="1248228" cy="38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03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8885417" y="2387769"/>
              <a:ext cx="2445932" cy="6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94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42" name="Google Shape;342;p35"/>
          <p:cNvGrpSpPr/>
          <p:nvPr/>
        </p:nvGrpSpPr>
        <p:grpSpPr>
          <a:xfrm>
            <a:off x="2790596" y="2894951"/>
            <a:ext cx="1667677" cy="1256701"/>
            <a:chOff x="3474720" y="4038600"/>
            <a:chExt cx="2331720" cy="1752600"/>
          </a:xfrm>
        </p:grpSpPr>
        <p:sp>
          <p:nvSpPr>
            <p:cNvPr id="343" name="Google Shape;343;p35"/>
            <p:cNvSpPr txBox="1"/>
            <p:nvPr/>
          </p:nvSpPr>
          <p:spPr>
            <a:xfrm>
              <a:off x="3987799" y="475822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4" name="Google Shape;344;p35"/>
            <p:cNvSpPr txBox="1"/>
            <p:nvPr/>
          </p:nvSpPr>
          <p:spPr>
            <a:xfrm>
              <a:off x="3987799" y="5299083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5" name="Google Shape;345;p35"/>
            <p:cNvSpPr txBox="1"/>
            <p:nvPr/>
          </p:nvSpPr>
          <p:spPr>
            <a:xfrm>
              <a:off x="3987799" y="421736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5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347" name="Google Shape;347;p35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" name="Google Shape;348;p35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9" name="Google Shape;349;p35"/>
          <p:cNvGrpSpPr/>
          <p:nvPr/>
        </p:nvGrpSpPr>
        <p:grpSpPr>
          <a:xfrm>
            <a:off x="4638625" y="2894951"/>
            <a:ext cx="1667677" cy="1256701"/>
            <a:chOff x="3474720" y="4038600"/>
            <a:chExt cx="2331720" cy="1752600"/>
          </a:xfrm>
        </p:grpSpPr>
        <p:sp>
          <p:nvSpPr>
            <p:cNvPr id="350" name="Google Shape;350;p35"/>
            <p:cNvSpPr txBox="1"/>
            <p:nvPr/>
          </p:nvSpPr>
          <p:spPr>
            <a:xfrm>
              <a:off x="3987799" y="475822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3987799" y="5299083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2" name="Google Shape;352;p35"/>
            <p:cNvSpPr txBox="1"/>
            <p:nvPr/>
          </p:nvSpPr>
          <p:spPr>
            <a:xfrm>
              <a:off x="3987799" y="421736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354" name="Google Shape;354;p35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" name="Google Shape;355;p35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6" name="Google Shape;356;p35"/>
          <p:cNvGrpSpPr/>
          <p:nvPr/>
        </p:nvGrpSpPr>
        <p:grpSpPr>
          <a:xfrm>
            <a:off x="6478302" y="2894951"/>
            <a:ext cx="1667677" cy="1256701"/>
            <a:chOff x="3474720" y="4038600"/>
            <a:chExt cx="2331720" cy="1752600"/>
          </a:xfrm>
        </p:grpSpPr>
        <p:sp>
          <p:nvSpPr>
            <p:cNvPr id="357" name="Google Shape;357;p35"/>
            <p:cNvSpPr txBox="1"/>
            <p:nvPr/>
          </p:nvSpPr>
          <p:spPr>
            <a:xfrm>
              <a:off x="3987799" y="475822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35"/>
            <p:cNvSpPr txBox="1"/>
            <p:nvPr/>
          </p:nvSpPr>
          <p:spPr>
            <a:xfrm>
              <a:off x="3987799" y="5299083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35"/>
            <p:cNvSpPr txBox="1"/>
            <p:nvPr/>
          </p:nvSpPr>
          <p:spPr>
            <a:xfrm>
              <a:off x="3987799" y="4217364"/>
              <a:ext cx="1248229" cy="38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821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821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361" name="Google Shape;361;p35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2" name="Google Shape;362;p35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3" name="Google Shape;363;p35"/>
          <p:cNvGrpSpPr/>
          <p:nvPr/>
        </p:nvGrpSpPr>
        <p:grpSpPr>
          <a:xfrm>
            <a:off x="2790596" y="1518048"/>
            <a:ext cx="1667677" cy="1376907"/>
            <a:chOff x="3569970" y="1908810"/>
            <a:chExt cx="2331720" cy="1920240"/>
          </a:xfrm>
        </p:grpSpPr>
        <p:sp>
          <p:nvSpPr>
            <p:cNvPr id="364" name="Google Shape;364;p35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4271368" y="2245834"/>
              <a:ext cx="928925" cy="973616"/>
            </a:xfrm>
            <a:custGeom>
              <a:rect b="b" l="l" r="r" t="t"/>
              <a:pathLst>
                <a:path extrusionOk="0" h="129" w="123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850" lIns="61700" spcFirstLastPara="1" rIns="61700" wrap="square" tIns="3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6" name="Google Shape;366;p35"/>
            <p:cNvSpPr txBox="1"/>
            <p:nvPr/>
          </p:nvSpPr>
          <p:spPr>
            <a:xfrm>
              <a:off x="4111716" y="3381326"/>
              <a:ext cx="1248229" cy="329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67" name="Google Shape;367;p35"/>
          <p:cNvGrpSpPr/>
          <p:nvPr/>
        </p:nvGrpSpPr>
        <p:grpSpPr>
          <a:xfrm>
            <a:off x="4649525" y="1518048"/>
            <a:ext cx="1667677" cy="1376907"/>
            <a:chOff x="6252210" y="1908810"/>
            <a:chExt cx="2331720" cy="1920240"/>
          </a:xfrm>
        </p:grpSpPr>
        <p:sp>
          <p:nvSpPr>
            <p:cNvPr id="368" name="Google Shape;368;p35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6936705" y="2349128"/>
              <a:ext cx="962731" cy="767029"/>
            </a:xfrm>
            <a:custGeom>
              <a:rect b="b" l="l" r="r" t="t"/>
              <a:pathLst>
                <a:path extrusionOk="0" h="103" w="129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t" bIns="30850" lIns="61700" spcFirstLastPara="1" rIns="61700" wrap="square" tIns="3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0" name="Google Shape;370;p35"/>
            <p:cNvSpPr txBox="1"/>
            <p:nvPr/>
          </p:nvSpPr>
          <p:spPr>
            <a:xfrm>
              <a:off x="6793956" y="3381326"/>
              <a:ext cx="1248229" cy="329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71" name="Google Shape;371;p35"/>
          <p:cNvGrpSpPr/>
          <p:nvPr/>
        </p:nvGrpSpPr>
        <p:grpSpPr>
          <a:xfrm>
            <a:off x="6483751" y="1518048"/>
            <a:ext cx="1667677" cy="1376907"/>
            <a:chOff x="9025890" y="1908810"/>
            <a:chExt cx="2331720" cy="1920240"/>
          </a:xfrm>
        </p:grpSpPr>
        <p:sp>
          <p:nvSpPr>
            <p:cNvPr id="372" name="Google Shape;372;p35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9740033" y="2282642"/>
              <a:ext cx="903435" cy="899999"/>
            </a:xfrm>
            <a:custGeom>
              <a:rect b="b" l="l" r="r" t="t"/>
              <a:pathLst>
                <a:path extrusionOk="0" h="111" w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850" lIns="61700" spcFirstLastPara="1" rIns="61700" wrap="square" tIns="3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18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4" name="Google Shape;374;p35"/>
            <p:cNvSpPr txBox="1"/>
            <p:nvPr/>
          </p:nvSpPr>
          <p:spPr>
            <a:xfrm>
              <a:off x="9567636" y="3381326"/>
              <a:ext cx="1248229" cy="329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75" name="Google Shape;375;p35"/>
          <p:cNvSpPr txBox="1"/>
          <p:nvPr>
            <p:ph type="title"/>
          </p:nvPr>
        </p:nvSpPr>
        <p:spPr>
          <a:xfrm>
            <a:off x="179512" y="1372"/>
            <a:ext cx="7886700" cy="64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/>
          <p:nvPr/>
        </p:nvSpPr>
        <p:spPr>
          <a:xfrm>
            <a:off x="2822206" y="2118100"/>
            <a:ext cx="214313" cy="332456"/>
          </a:xfrm>
          <a:custGeom>
            <a:rect b="b" l="l" r="r" t="t"/>
            <a:pathLst>
              <a:path extrusionOk="0"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0" lIns="729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5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1" name="Google Shape;381;p36">
            <a:hlinkClick action="ppaction://hlinksldjump" r:id="rId3"/>
          </p:cNvPr>
          <p:cNvSpPr/>
          <p:nvPr/>
        </p:nvSpPr>
        <p:spPr>
          <a:xfrm>
            <a:off x="0" y="2118100"/>
            <a:ext cx="9144000" cy="781207"/>
          </a:xfrm>
          <a:custGeom>
            <a:rect b="b" l="l" r="r" t="t"/>
            <a:pathLst>
              <a:path extrusionOk="0" h="408460" w="4343400">
                <a:moveTo>
                  <a:pt x="0" y="0"/>
                </a:moveTo>
                <a:lnTo>
                  <a:pt x="3714750" y="0"/>
                </a:lnTo>
                <a:lnTo>
                  <a:pt x="4343400" y="0"/>
                </a:lnTo>
                <a:lnTo>
                  <a:pt x="4343400" y="408460"/>
                </a:lnTo>
                <a:lnTo>
                  <a:pt x="3714750" y="408460"/>
                </a:lnTo>
                <a:lnTo>
                  <a:pt x="0" y="408460"/>
                </a:lnTo>
                <a:close/>
              </a:path>
            </a:pathLst>
          </a:custGeom>
          <a:solidFill>
            <a:srgbClr val="009992"/>
          </a:solidFill>
          <a:ln>
            <a:noFill/>
          </a:ln>
        </p:spPr>
        <p:txBody>
          <a:bodyPr anchorCtr="0" anchor="ctr" bIns="0" lIns="6075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                Go ahead and replace it with your own text.</a:t>
            </a:r>
            <a:endParaRPr b="1"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2" name="Google Shape;382;p36">
            <a:hlinkClick action="ppaction://hlinksldjump" r:id="rId4"/>
          </p:cNvPr>
          <p:cNvSpPr/>
          <p:nvPr/>
        </p:nvSpPr>
        <p:spPr>
          <a:xfrm>
            <a:off x="3123784" y="1511928"/>
            <a:ext cx="2896432" cy="367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6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DOCTOR</a:t>
            </a:r>
            <a:endParaRPr b="1" sz="486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0644" y="1640985"/>
            <a:ext cx="1802648" cy="173543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6"/>
          <p:cNvSpPr txBox="1"/>
          <p:nvPr/>
        </p:nvSpPr>
        <p:spPr>
          <a:xfrm>
            <a:off x="3340663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5913060" y="2960642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3340663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5913060" y="3553777"/>
            <a:ext cx="2268252" cy="436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8610" lvl="0" marL="308610" marR="0" rtl="0" algn="l">
              <a:spcBef>
                <a:spcPts val="0"/>
              </a:spcBef>
              <a:spcAft>
                <a:spcPts val="0"/>
              </a:spcAft>
              <a:buClr>
                <a:srgbClr val="006F6A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006F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Text here...</a:t>
            </a:r>
            <a:endParaRPr sz="1800">
              <a:solidFill>
                <a:srgbClr val="006F6A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dical Plan Presentation Template www.templatesppt.com">
  <a:themeElements>
    <a:clrScheme name="自定义 60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006F6A"/>
      </a:accent1>
      <a:accent2>
        <a:srgbClr val="007E78"/>
      </a:accent2>
      <a:accent3>
        <a:srgbClr val="004C48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