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8" name="Google Shape;3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1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69" name="Google Shape;46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4" name="Google Shape;56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2" name="Google Shape;60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2" name="Google Shape;63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56" name="Google Shape;65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1" name="Google Shape;68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2" name="Google Shape;71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2" name="Google Shape;74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7" name="Google Shape;77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7" name="Google Shape;79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3" name="Google Shape;88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2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02" name="Google Shape;90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tr-TR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9" name="Google Shape;92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2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0" name="Google Shape;940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5">
  <p:cSld name="Slide 15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6">
  <p:cSld name="Slide 16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7">
  <p:cSld name="Slide 17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">
  <p:cSld name="Slide 12">
    <p:bg>
      <p:bgPr>
        <a:solidFill>
          <a:srgbClr val="F5F5F5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1372"/>
            <a:ext cx="9143999" cy="514075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5"/>
          <p:cNvSpPr/>
          <p:nvPr/>
        </p:nvSpPr>
        <p:spPr>
          <a:xfrm>
            <a:off x="0" y="649830"/>
            <a:ext cx="9144000" cy="4254979"/>
          </a:xfrm>
          <a:prstGeom prst="rect">
            <a:avLst/>
          </a:prstGeom>
          <a:gradFill>
            <a:gsLst>
              <a:gs pos="0">
                <a:srgbClr val="FFF0C1"/>
              </a:gs>
              <a:gs pos="50000">
                <a:schemeClr val="lt1"/>
              </a:gs>
              <a:gs pos="100000">
                <a:srgbClr val="FFFFE5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1" name="Google Shape;21;p5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8">
  <p:cSld name="Slide 18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9">
  <p:cSld name="Slide 19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0">
  <p:cSld name="Slide 20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1">
  <p:cSld name="Slide 2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">
  <p:cSld name="3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idx="10" type="dt"/>
          </p:nvPr>
        </p:nvSpPr>
        <p:spPr>
          <a:xfrm>
            <a:off x="457201" y="4767266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4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10"/>
          <p:cNvSpPr txBox="1"/>
          <p:nvPr>
            <p:ph idx="11" type="ftr"/>
          </p:nvPr>
        </p:nvSpPr>
        <p:spPr>
          <a:xfrm>
            <a:off x="3124200" y="4767266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349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34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10"/>
          <p:cNvSpPr txBox="1"/>
          <p:nvPr>
            <p:ph idx="12" type="sldNum"/>
          </p:nvPr>
        </p:nvSpPr>
        <p:spPr>
          <a:xfrm>
            <a:off x="6553200" y="4767266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349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Palatino Linotype"/>
              <a:buNone/>
              <a:defRPr sz="40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1"/>
          <p:cNvSpPr txBox="1"/>
          <p:nvPr>
            <p:ph idx="1" type="subTitle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sz="1620"/>
            </a:lvl1pPr>
            <a:lvl2pPr lvl="1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2pPr>
            <a:lvl3pPr lvl="2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None/>
              <a:defRPr sz="1215"/>
            </a:lvl3pPr>
            <a:lvl4pPr lvl="3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4pPr>
            <a:lvl5pPr lvl="4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5pPr>
            <a:lvl6pPr lvl="5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6pPr>
            <a:lvl7pPr lvl="6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7pPr>
            <a:lvl8pPr lvl="7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8pPr>
            <a:lvl9pPr lvl="8" algn="ctr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9pPr>
          </a:lstStyle>
          <a:p/>
        </p:txBody>
      </p:sp>
      <p:sp>
        <p:nvSpPr>
          <p:cNvPr id="33" name="Google Shape;33;p11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>
            <p:ph type="title"/>
          </p:nvPr>
        </p:nvSpPr>
        <p:spPr>
          <a:xfrm>
            <a:off x="623888" y="1282305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Palatino Linotype"/>
              <a:buNone/>
              <a:defRPr sz="40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888888"/>
              </a:buClr>
              <a:buSzPts val="1620"/>
              <a:buNone/>
              <a:defRPr sz="162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215"/>
              <a:buNone/>
              <a:defRPr sz="121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080"/>
              <a:buNone/>
              <a:defRPr sz="108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080"/>
              <a:buNone/>
              <a:defRPr sz="108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080"/>
              <a:buNone/>
              <a:defRPr sz="108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080"/>
              <a:buNone/>
              <a:defRPr sz="108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080"/>
              <a:buNone/>
              <a:defRPr sz="108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rgbClr val="888888"/>
              </a:buClr>
              <a:buSzPts val="1080"/>
              <a:buNone/>
              <a:defRPr sz="108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13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b="1" sz="1620"/>
            </a:lvl1pPr>
            <a:lvl2pPr indent="-2286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2pPr>
            <a:lvl3pPr indent="-2286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None/>
              <a:defRPr b="1" sz="1215"/>
            </a:lvl3pPr>
            <a:lvl4pPr indent="-2286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4pPr>
            <a:lvl5pPr indent="-2286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5pPr>
            <a:lvl6pPr indent="-2286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6pPr>
            <a:lvl7pPr indent="-2286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7pPr>
            <a:lvl8pPr indent="-2286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8pPr>
            <a:lvl9pPr indent="-2286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9pPr>
          </a:lstStyle>
          <a:p/>
        </p:txBody>
      </p:sp>
      <p:sp>
        <p:nvSpPr>
          <p:cNvPr id="58" name="Google Shape;58;p15"/>
          <p:cNvSpPr txBox="1"/>
          <p:nvPr>
            <p:ph idx="2" type="body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3" type="body"/>
          </p:nvPr>
        </p:nvSpPr>
        <p:spPr>
          <a:xfrm>
            <a:off x="4629152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b="1" sz="1620"/>
            </a:lvl1pPr>
            <a:lvl2pPr indent="-2286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2pPr>
            <a:lvl3pPr indent="-2286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None/>
              <a:defRPr b="1" sz="1215"/>
            </a:lvl3pPr>
            <a:lvl4pPr indent="-2286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4pPr>
            <a:lvl5pPr indent="-2286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5pPr>
            <a:lvl6pPr indent="-2286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6pPr>
            <a:lvl7pPr indent="-2286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7pPr>
            <a:lvl8pPr indent="-2286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8pPr>
            <a:lvl9pPr indent="-2286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b="1" sz="1080"/>
            </a:lvl9pPr>
          </a:lstStyle>
          <a:p/>
        </p:txBody>
      </p:sp>
      <p:sp>
        <p:nvSpPr>
          <p:cNvPr id="60" name="Google Shape;60;p15"/>
          <p:cNvSpPr txBox="1"/>
          <p:nvPr>
            <p:ph idx="4" type="body"/>
          </p:nvPr>
        </p:nvSpPr>
        <p:spPr>
          <a:xfrm>
            <a:off x="4629152" y="1878807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 type="blank">
  <p:cSld name="BLANK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 type="objTx">
  <p:cSld name="OBJECT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Palatino Linotype"/>
              <a:buNone/>
              <a:defRPr sz="21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576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2160"/>
              <a:buChar char="•"/>
              <a:defRPr sz="2160"/>
            </a:lvl1pPr>
            <a:lvl2pPr indent="-348615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90"/>
              <a:buChar char="•"/>
              <a:defRPr sz="1890"/>
            </a:lvl2pPr>
            <a:lvl3pPr indent="-33147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620"/>
              <a:buChar char="•"/>
              <a:defRPr sz="1620"/>
            </a:lvl3pPr>
            <a:lvl4pPr indent="-314325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76" name="Google Shape;76;p18"/>
          <p:cNvSpPr txBox="1"/>
          <p:nvPr>
            <p:ph idx="2" type="body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1pPr>
            <a:lvl2pPr indent="-2286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/>
            </a:lvl2pPr>
            <a:lvl3pPr indent="-2286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810"/>
            </a:lvl3pPr>
            <a:lvl4pPr indent="-2286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77" name="Google Shape;77;p18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 type="picTx">
  <p:cSld name="PICTURE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Palatino Linotype"/>
              <a:buNone/>
              <a:defRPr sz="21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080"/>
            </a:lvl1pPr>
            <a:lvl2pPr indent="-2286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945"/>
              <a:buNone/>
              <a:defRPr sz="945"/>
            </a:lvl2pPr>
            <a:lvl3pPr indent="-2286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810"/>
              <a:buNone/>
              <a:defRPr sz="810"/>
            </a:lvl3pPr>
            <a:lvl4pPr indent="-2286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4pPr>
            <a:lvl5pPr indent="-2286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5pPr>
            <a:lvl6pPr indent="-2286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6pPr>
            <a:lvl7pPr indent="-2286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7pPr>
            <a:lvl8pPr indent="-2286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8pPr>
            <a:lvl9pPr indent="-2286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9pPr>
          </a:lstStyle>
          <a:p/>
        </p:txBody>
      </p:sp>
      <p:sp>
        <p:nvSpPr>
          <p:cNvPr id="84" name="Google Shape;84;p19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87" name="Google Shape;87;p19"/>
          <p:cNvSpPr/>
          <p:nvPr/>
        </p:nvSpPr>
        <p:spPr>
          <a:xfrm>
            <a:off x="7164288" y="4731990"/>
            <a:ext cx="7751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PPT模板下载：www.1ppt.com/moban/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节日PPT模板：www.1ppt.com/jieri/           PPT素材下载：www.1ppt.com/sucai/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PPT背景图片：www.1ppt.com/beijing/      PPT图表下载：www.1ppt.com/tubiao/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优秀PPT下载：www.1ppt.com/xiazai/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Word教程： www.1ppt.com/word/              Excel教程：www.1ppt.com/excel/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资料下载：www.1ppt.com/ziliao/                PPT课件下载：www.1ppt.com/kejian/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范文下载：www.1ppt.com/fanwen/             试卷下载：www.1ppt.com/shiti/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教案下载：www.1ppt.com/jiaoan/  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 type="vertTitleAndTx">
  <p:cSld name="VERTICAL_TITLE_AND_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title"/>
          </p:nvPr>
        </p:nvSpPr>
        <p:spPr>
          <a:xfrm rot="5400000">
            <a:off x="5350074" y="1467447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body"/>
          </p:nvPr>
        </p:nvSpPr>
        <p:spPr>
          <a:xfrm rot="5400000">
            <a:off x="1349575" y="-447078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">
  <p:cSld name="Slide 13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">
  <p:cSld name="Slide 14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2">
  <p:cSld name="Slide 22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3">
  <p:cSld name="Slide 23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4">
  <p:cSld name="Slide 24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5">
  <p:cSld name="Slide 25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70"/>
              <a:buFont typeface="Palatino Linotype"/>
              <a:buNone/>
              <a:defRPr b="0" i="0" sz="297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8615" lvl="0" marL="457200" marR="0" rtl="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90"/>
              <a:buFont typeface="Arial"/>
              <a:buChar char="•"/>
              <a:defRPr b="0" i="0" sz="189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-331470" lvl="1" marL="9144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620"/>
              <a:buFont typeface="Arial"/>
              <a:buChar char="•"/>
              <a:defRPr b="0" i="0" sz="162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-314325" lvl="2" marL="13716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-305752" lvl="3" marL="18288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b="0" i="0" sz="1215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-305752" lvl="4" marL="22860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b="0" i="0" sz="1215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-305752" lvl="5" marL="27432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b="0" i="0" sz="1215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-305752" lvl="6" marL="32004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b="0" i="0" sz="1215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-305753" lvl="7" marL="36576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b="0" i="0" sz="1215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-305753" lvl="8" marL="4114800" marR="0" rtl="0" algn="l">
              <a:lnSpc>
                <a:spcPct val="90000"/>
              </a:lnSpc>
              <a:spcBef>
                <a:spcPts val="338"/>
              </a:spcBef>
              <a:spcAft>
                <a:spcPts val="0"/>
              </a:spcAft>
              <a:buClr>
                <a:schemeClr val="dk1"/>
              </a:buClr>
              <a:buSzPts val="1215"/>
              <a:buFont typeface="Arial"/>
              <a:buChar char="•"/>
              <a:defRPr b="0" i="0" sz="1215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10" u="none" cap="none" strike="noStrike">
                <a:solidFill>
                  <a:srgbClr val="888888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6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slide" Target="/ppt/slides/slide9.xml"/><Relationship Id="rId9" Type="http://schemas.openxmlformats.org/officeDocument/2006/relationships/slide" Target="/ppt/slides/slide21.xml"/><Relationship Id="rId5" Type="http://schemas.openxmlformats.org/officeDocument/2006/relationships/slide" Target="/ppt/slides/slide9.xml"/><Relationship Id="rId6" Type="http://schemas.openxmlformats.org/officeDocument/2006/relationships/slide" Target="/ppt/slides/slide15.xml"/><Relationship Id="rId7" Type="http://schemas.openxmlformats.org/officeDocument/2006/relationships/slide" Target="/ppt/slides/slide15.xml"/><Relationship Id="rId8" Type="http://schemas.openxmlformats.org/officeDocument/2006/relationships/slide" Target="/ppt/slides/slide21.xml"/><Relationship Id="rId11" Type="http://schemas.openxmlformats.org/officeDocument/2006/relationships/slide" Target="/ppt/slides/slide27.xml"/><Relationship Id="rId10" Type="http://schemas.openxmlformats.org/officeDocument/2006/relationships/slide" Target="/ppt/slides/slide27.xml"/><Relationship Id="rId12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9.xml"/><Relationship Id="rId4" Type="http://schemas.openxmlformats.org/officeDocument/2006/relationships/slide" Target="/ppt/slides/slide9.xml"/><Relationship Id="rId5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9.xml"/><Relationship Id="rId4" Type="http://schemas.openxmlformats.org/officeDocument/2006/relationships/slide" Target="/ppt/slides/slide9.xml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slide" Target="/ppt/slides/slide9.xml"/><Relationship Id="rId4" Type="http://schemas.openxmlformats.org/officeDocument/2006/relationships/slide" Target="/ppt/slides/slide9.xml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slide" Target="/ppt/slides/slide9.xml"/><Relationship Id="rId4" Type="http://schemas.openxmlformats.org/officeDocument/2006/relationships/slide" Target="/ppt/slides/slide9.xml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jpg"/><Relationship Id="rId4" Type="http://schemas.openxmlformats.org/officeDocument/2006/relationships/image" Target="../media/image16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freepptbackgrounds.net/browse" TargetMode="External"/><Relationship Id="rId4" Type="http://schemas.openxmlformats.org/officeDocument/2006/relationships/hyperlink" Target="https://www.freepptbackgrounds.net/abstract" TargetMode="External"/><Relationship Id="rId9" Type="http://schemas.openxmlformats.org/officeDocument/2006/relationships/hyperlink" Target="https://www.freepptbackgrounds.net/christmas" TargetMode="External"/><Relationship Id="rId5" Type="http://schemas.openxmlformats.org/officeDocument/2006/relationships/hyperlink" Target="https://www.freepptbackgrounds.net/animals-wildlife" TargetMode="External"/><Relationship Id="rId6" Type="http://schemas.openxmlformats.org/officeDocument/2006/relationships/hyperlink" Target="https://www.freepptbackgrounds.net/love" TargetMode="External"/><Relationship Id="rId7" Type="http://schemas.openxmlformats.org/officeDocument/2006/relationships/hyperlink" Target="https://www.freepptbackgrounds.net/business-finance" TargetMode="External"/><Relationship Id="rId8" Type="http://schemas.openxmlformats.org/officeDocument/2006/relationships/hyperlink" Target="https://www.freepptbackgrounds.net/music" TargetMode="External"/><Relationship Id="rId11" Type="http://schemas.openxmlformats.org/officeDocument/2006/relationships/hyperlink" Target="https://www.freepptbackgrounds.net/flowers" TargetMode="External"/><Relationship Id="rId10" Type="http://schemas.openxmlformats.org/officeDocument/2006/relationships/hyperlink" Target="https://www.freepptbackgrounds.net/education" TargetMode="External"/><Relationship Id="rId13" Type="http://schemas.openxmlformats.org/officeDocument/2006/relationships/hyperlink" Target="https://www.freepptbackgrounds.net/flags" TargetMode="External"/><Relationship Id="rId12" Type="http://schemas.openxmlformats.org/officeDocument/2006/relationships/hyperlink" Target="https://www.freepptbackgrounds.net/food-drink" TargetMode="External"/><Relationship Id="rId15" Type="http://schemas.openxmlformats.org/officeDocument/2006/relationships/hyperlink" Target="https://www.freepptbackgrounds.net/nature" TargetMode="External"/><Relationship Id="rId14" Type="http://schemas.openxmlformats.org/officeDocument/2006/relationships/hyperlink" Target="https://www.freepptbackgrounds.net/healthcare-medical" TargetMode="External"/><Relationship Id="rId17" Type="http://schemas.openxmlformats.org/officeDocument/2006/relationships/hyperlink" Target="https://www.freepptbackgrounds.net/sports" TargetMode="External"/><Relationship Id="rId16" Type="http://schemas.openxmlformats.org/officeDocument/2006/relationships/hyperlink" Target="https://www.freepptbackgrounds.net/religious" TargetMode="External"/><Relationship Id="rId19" Type="http://schemas.openxmlformats.org/officeDocument/2006/relationships/hyperlink" Target="https://www.freepptbackgrounds.net/car-transportation" TargetMode="External"/><Relationship Id="rId18" Type="http://schemas.openxmlformats.org/officeDocument/2006/relationships/hyperlink" Target="https://www.freepptbackgrounds.net/technologi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4" y="0"/>
            <a:ext cx="91391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23659" y="-1"/>
            <a:ext cx="5130097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3" name="Google Shape;113;p28"/>
          <p:cNvGrpSpPr/>
          <p:nvPr/>
        </p:nvGrpSpPr>
        <p:grpSpPr>
          <a:xfrm>
            <a:off x="323528" y="1315677"/>
            <a:ext cx="1128386" cy="1126921"/>
            <a:chOff x="3321560" y="3751502"/>
            <a:chExt cx="726076" cy="725134"/>
          </a:xfrm>
        </p:grpSpPr>
        <p:grpSp>
          <p:nvGrpSpPr>
            <p:cNvPr id="114" name="Google Shape;114;p28"/>
            <p:cNvGrpSpPr/>
            <p:nvPr/>
          </p:nvGrpSpPr>
          <p:grpSpPr>
            <a:xfrm>
              <a:off x="3321560" y="3751502"/>
              <a:ext cx="726076" cy="725134"/>
              <a:chOff x="2097688" y="3956966"/>
              <a:chExt cx="2446337" cy="2443163"/>
            </a:xfrm>
          </p:grpSpPr>
          <p:sp>
            <p:nvSpPr>
              <p:cNvPr id="115" name="Google Shape;115;p28"/>
              <p:cNvSpPr/>
              <p:nvPr/>
            </p:nvSpPr>
            <p:spPr>
              <a:xfrm>
                <a:off x="2097688" y="3956966"/>
                <a:ext cx="2446337" cy="2443163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6000">
                    <a:schemeClr val="lt1"/>
                  </a:gs>
                  <a:gs pos="33000">
                    <a:srgbClr val="D8D8D8"/>
                  </a:gs>
                  <a:gs pos="49000">
                    <a:schemeClr val="lt1"/>
                  </a:gs>
                  <a:gs pos="69000">
                    <a:srgbClr val="CCCCCC"/>
                  </a:gs>
                  <a:gs pos="91000">
                    <a:schemeClr val="lt1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  <a:effectLst>
                <a:outerShdw blurRad="215900" rotWithShape="0" algn="tl" dir="2700000" dist="889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116" name="Google Shape;116;p28"/>
              <p:cNvSpPr/>
              <p:nvPr/>
            </p:nvSpPr>
            <p:spPr>
              <a:xfrm>
                <a:off x="2184214" y="4033556"/>
                <a:ext cx="2284414" cy="2284414"/>
              </a:xfrm>
              <a:prstGeom prst="ellipse">
                <a:avLst/>
              </a:prstGeom>
              <a:solidFill>
                <a:srgbClr val="0B8679"/>
              </a:solidFill>
              <a:ln cap="flat" cmpd="sng" w="31750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  <p:sp>
          <p:nvSpPr>
            <p:cNvPr id="117" name="Google Shape;117;p28"/>
            <p:cNvSpPr/>
            <p:nvPr/>
          </p:nvSpPr>
          <p:spPr>
            <a:xfrm>
              <a:off x="3340964" y="3752384"/>
              <a:ext cx="687266" cy="6872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5400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P</a:t>
              </a:r>
              <a:endParaRPr b="1" sz="54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118" name="Google Shape;118;p28"/>
          <p:cNvGrpSpPr/>
          <p:nvPr/>
        </p:nvGrpSpPr>
        <p:grpSpPr>
          <a:xfrm>
            <a:off x="1535797" y="1315677"/>
            <a:ext cx="1128386" cy="1126921"/>
            <a:chOff x="3321560" y="3751502"/>
            <a:chExt cx="726076" cy="725134"/>
          </a:xfrm>
        </p:grpSpPr>
        <p:grpSp>
          <p:nvGrpSpPr>
            <p:cNvPr id="119" name="Google Shape;119;p28"/>
            <p:cNvGrpSpPr/>
            <p:nvPr/>
          </p:nvGrpSpPr>
          <p:grpSpPr>
            <a:xfrm>
              <a:off x="3321560" y="3751502"/>
              <a:ext cx="726076" cy="725134"/>
              <a:chOff x="2097688" y="3956966"/>
              <a:chExt cx="2446337" cy="2443163"/>
            </a:xfrm>
          </p:grpSpPr>
          <p:sp>
            <p:nvSpPr>
              <p:cNvPr id="120" name="Google Shape;120;p28"/>
              <p:cNvSpPr/>
              <p:nvPr/>
            </p:nvSpPr>
            <p:spPr>
              <a:xfrm>
                <a:off x="2097688" y="3956966"/>
                <a:ext cx="2446337" cy="2443163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6000">
                    <a:schemeClr val="lt1"/>
                  </a:gs>
                  <a:gs pos="33000">
                    <a:srgbClr val="D8D8D8"/>
                  </a:gs>
                  <a:gs pos="49000">
                    <a:schemeClr val="lt1"/>
                  </a:gs>
                  <a:gs pos="69000">
                    <a:srgbClr val="CCCCCC"/>
                  </a:gs>
                  <a:gs pos="91000">
                    <a:schemeClr val="lt1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  <a:effectLst>
                <a:outerShdw blurRad="215900" rotWithShape="0" algn="tl" dir="2700000" dist="889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121" name="Google Shape;121;p28"/>
              <p:cNvSpPr/>
              <p:nvPr/>
            </p:nvSpPr>
            <p:spPr>
              <a:xfrm>
                <a:off x="2184217" y="4033555"/>
                <a:ext cx="2284414" cy="2284413"/>
              </a:xfrm>
              <a:prstGeom prst="ellipse">
                <a:avLst/>
              </a:prstGeom>
              <a:solidFill>
                <a:srgbClr val="0B8679"/>
              </a:solidFill>
              <a:ln cap="flat" cmpd="sng" w="31750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  <p:sp>
          <p:nvSpPr>
            <p:cNvPr id="122" name="Google Shape;122;p28"/>
            <p:cNvSpPr/>
            <p:nvPr/>
          </p:nvSpPr>
          <p:spPr>
            <a:xfrm>
              <a:off x="3340964" y="3752384"/>
              <a:ext cx="687266" cy="6872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5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L</a:t>
              </a:r>
              <a:endParaRPr b="1" sz="54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123" name="Google Shape;123;p28"/>
          <p:cNvGrpSpPr/>
          <p:nvPr/>
        </p:nvGrpSpPr>
        <p:grpSpPr>
          <a:xfrm>
            <a:off x="2748066" y="1315677"/>
            <a:ext cx="1128386" cy="1126921"/>
            <a:chOff x="3321560" y="3751502"/>
            <a:chExt cx="726076" cy="725134"/>
          </a:xfrm>
        </p:grpSpPr>
        <p:grpSp>
          <p:nvGrpSpPr>
            <p:cNvPr id="124" name="Google Shape;124;p28"/>
            <p:cNvGrpSpPr/>
            <p:nvPr/>
          </p:nvGrpSpPr>
          <p:grpSpPr>
            <a:xfrm>
              <a:off x="3321560" y="3751502"/>
              <a:ext cx="726076" cy="725134"/>
              <a:chOff x="2097688" y="3956966"/>
              <a:chExt cx="2446337" cy="2443163"/>
            </a:xfrm>
          </p:grpSpPr>
          <p:sp>
            <p:nvSpPr>
              <p:cNvPr id="125" name="Google Shape;125;p28"/>
              <p:cNvSpPr/>
              <p:nvPr/>
            </p:nvSpPr>
            <p:spPr>
              <a:xfrm>
                <a:off x="2097688" y="3956966"/>
                <a:ext cx="2446337" cy="2443163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6000">
                    <a:schemeClr val="lt1"/>
                  </a:gs>
                  <a:gs pos="33000">
                    <a:srgbClr val="D8D8D8"/>
                  </a:gs>
                  <a:gs pos="49000">
                    <a:schemeClr val="lt1"/>
                  </a:gs>
                  <a:gs pos="69000">
                    <a:srgbClr val="CCCCCC"/>
                  </a:gs>
                  <a:gs pos="91000">
                    <a:schemeClr val="lt1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  <a:effectLst>
                <a:outerShdw blurRad="215900" rotWithShape="0" algn="tl" dir="2700000" dist="889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126" name="Google Shape;126;p28"/>
              <p:cNvSpPr/>
              <p:nvPr/>
            </p:nvSpPr>
            <p:spPr>
              <a:xfrm>
                <a:off x="2184214" y="4033556"/>
                <a:ext cx="2284414" cy="2284414"/>
              </a:xfrm>
              <a:prstGeom prst="ellipse">
                <a:avLst/>
              </a:prstGeom>
              <a:solidFill>
                <a:srgbClr val="0B8679"/>
              </a:solidFill>
              <a:ln cap="flat" cmpd="sng" w="31750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  <p:sp>
          <p:nvSpPr>
            <p:cNvPr id="127" name="Google Shape;127;p28"/>
            <p:cNvSpPr/>
            <p:nvPr/>
          </p:nvSpPr>
          <p:spPr>
            <a:xfrm>
              <a:off x="3340964" y="3752384"/>
              <a:ext cx="687266" cy="6872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5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A</a:t>
              </a:r>
              <a:endParaRPr b="1" sz="54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128" name="Google Shape;128;p28"/>
          <p:cNvGrpSpPr/>
          <p:nvPr/>
        </p:nvGrpSpPr>
        <p:grpSpPr>
          <a:xfrm>
            <a:off x="3960336" y="1315677"/>
            <a:ext cx="1128386" cy="1126921"/>
            <a:chOff x="3321560" y="3751502"/>
            <a:chExt cx="726076" cy="725134"/>
          </a:xfrm>
        </p:grpSpPr>
        <p:grpSp>
          <p:nvGrpSpPr>
            <p:cNvPr id="129" name="Google Shape;129;p28"/>
            <p:cNvGrpSpPr/>
            <p:nvPr/>
          </p:nvGrpSpPr>
          <p:grpSpPr>
            <a:xfrm>
              <a:off x="3321560" y="3751502"/>
              <a:ext cx="726076" cy="725134"/>
              <a:chOff x="2097688" y="3956966"/>
              <a:chExt cx="2446337" cy="2443163"/>
            </a:xfrm>
          </p:grpSpPr>
          <p:sp>
            <p:nvSpPr>
              <p:cNvPr id="130" name="Google Shape;130;p28"/>
              <p:cNvSpPr/>
              <p:nvPr/>
            </p:nvSpPr>
            <p:spPr>
              <a:xfrm>
                <a:off x="2097688" y="3956966"/>
                <a:ext cx="2446337" cy="2443163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6000">
                    <a:schemeClr val="lt1"/>
                  </a:gs>
                  <a:gs pos="33000">
                    <a:srgbClr val="D8D8D8"/>
                  </a:gs>
                  <a:gs pos="49000">
                    <a:schemeClr val="lt1"/>
                  </a:gs>
                  <a:gs pos="69000">
                    <a:srgbClr val="CCCCCC"/>
                  </a:gs>
                  <a:gs pos="91000">
                    <a:schemeClr val="lt1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  <a:effectLst>
                <a:outerShdw blurRad="215900" rotWithShape="0" algn="tl" dir="2700000" dist="889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131" name="Google Shape;131;p28"/>
              <p:cNvSpPr/>
              <p:nvPr/>
            </p:nvSpPr>
            <p:spPr>
              <a:xfrm>
                <a:off x="2184214" y="4033556"/>
                <a:ext cx="2284414" cy="2284414"/>
              </a:xfrm>
              <a:prstGeom prst="ellipse">
                <a:avLst/>
              </a:prstGeom>
              <a:solidFill>
                <a:srgbClr val="0B8679"/>
              </a:solidFill>
              <a:ln cap="flat" cmpd="sng" w="31750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00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  <p:sp>
          <p:nvSpPr>
            <p:cNvPr id="132" name="Google Shape;132;p28"/>
            <p:cNvSpPr/>
            <p:nvPr/>
          </p:nvSpPr>
          <p:spPr>
            <a:xfrm>
              <a:off x="3340964" y="3752384"/>
              <a:ext cx="687266" cy="687266"/>
            </a:xfrm>
            <a:prstGeom prst="ellipse">
              <a:avLst/>
            </a:prstGeom>
            <a:noFill/>
            <a:ln>
              <a:noFill/>
            </a:ln>
          </p:spPr>
          <p:txBody>
            <a:bodyPr anchorCtr="1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5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</a:t>
              </a:r>
              <a:endParaRPr b="1" sz="54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133" name="Google Shape;133;p28"/>
          <p:cNvSpPr txBox="1"/>
          <p:nvPr/>
        </p:nvSpPr>
        <p:spPr>
          <a:xfrm>
            <a:off x="337258" y="303473"/>
            <a:ext cx="473879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72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MEDICAL</a:t>
            </a:r>
            <a:endParaRPr b="1" sz="72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540744" y="2566554"/>
            <a:ext cx="43318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2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Presentation template and Google Slides</a:t>
            </a:r>
            <a:endParaRPr/>
          </a:p>
        </p:txBody>
      </p:sp>
      <p:pic>
        <p:nvPicPr>
          <p:cNvPr id="135" name="Google Shape;13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7914" y="1842829"/>
            <a:ext cx="2255313" cy="226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8524" y="373689"/>
            <a:ext cx="2260226" cy="226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4" y="0"/>
            <a:ext cx="91391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9"/>
          <p:cNvSpPr txBox="1"/>
          <p:nvPr/>
        </p:nvSpPr>
        <p:spPr>
          <a:xfrm>
            <a:off x="829217" y="1485165"/>
            <a:ext cx="2273185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24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CONTENT</a:t>
            </a:r>
            <a:endParaRPr b="1" sz="324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143" name="Google Shape;143;p29"/>
          <p:cNvGrpSpPr/>
          <p:nvPr/>
        </p:nvGrpSpPr>
        <p:grpSpPr>
          <a:xfrm>
            <a:off x="3102402" y="1077853"/>
            <a:ext cx="4534853" cy="367616"/>
            <a:chOff x="2872437" y="1498935"/>
            <a:chExt cx="5038726" cy="408462"/>
          </a:xfrm>
        </p:grpSpPr>
        <p:sp>
          <p:nvSpPr>
            <p:cNvPr id="144" name="Google Shape;144;p29"/>
            <p:cNvSpPr/>
            <p:nvPr/>
          </p:nvSpPr>
          <p:spPr>
            <a:xfrm>
              <a:off x="2872437" y="1538001"/>
              <a:ext cx="238125" cy="369396"/>
            </a:xfrm>
            <a:custGeom>
              <a:rect b="b" l="l" r="r" t="t"/>
              <a:pathLst>
                <a:path extrusionOk="0" h="210018" w="203199">
                  <a:moveTo>
                    <a:pt x="203199" y="0"/>
                  </a:moveTo>
                  <a:lnTo>
                    <a:pt x="203199" y="210018"/>
                  </a:lnTo>
                  <a:lnTo>
                    <a:pt x="0" y="210018"/>
                  </a:lnTo>
                  <a:lnTo>
                    <a:pt x="0" y="209707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anchorCtr="0" anchor="ctr" bIns="0" lIns="729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45" name="Google Shape;145;p29">
              <a:hlinkClick action="ppaction://hlinksldjump" r:id="rId4"/>
            </p:cNvPr>
            <p:cNvSpPr/>
            <p:nvPr/>
          </p:nvSpPr>
          <p:spPr>
            <a:xfrm>
              <a:off x="2939113" y="1498935"/>
              <a:ext cx="4972050" cy="408460"/>
            </a:xfrm>
            <a:custGeom>
              <a:rect b="b" l="l" r="r" t="t"/>
              <a:pathLst>
                <a:path extrusionOk="0" h="362857" w="6629400">
                  <a:moveTo>
                    <a:pt x="228599" y="126626"/>
                  </a:moveTo>
                  <a:lnTo>
                    <a:pt x="228599" y="362857"/>
                  </a:lnTo>
                  <a:lnTo>
                    <a:pt x="0" y="362857"/>
                  </a:lnTo>
                  <a:lnTo>
                    <a:pt x="0" y="362546"/>
                  </a:lnTo>
                  <a:close/>
                  <a:moveTo>
                    <a:pt x="838200" y="0"/>
                  </a:moveTo>
                  <a:lnTo>
                    <a:pt x="5791200" y="0"/>
                  </a:lnTo>
                  <a:lnTo>
                    <a:pt x="6629400" y="0"/>
                  </a:lnTo>
                  <a:lnTo>
                    <a:pt x="6629400" y="362857"/>
                  </a:lnTo>
                  <a:lnTo>
                    <a:pt x="5791200" y="362857"/>
                  </a:lnTo>
                  <a:lnTo>
                    <a:pt x="838200" y="362857"/>
                  </a:lnTo>
                  <a:close/>
                </a:path>
              </a:pathLst>
            </a:custGeom>
            <a:solidFill>
              <a:srgbClr val="009992"/>
            </a:solidFill>
            <a:ln>
              <a:noFill/>
            </a:ln>
          </p:spPr>
          <p:txBody>
            <a:bodyPr anchorCtr="0" anchor="ctr" bIns="0" lIns="60750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HOSPITAL</a:t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46" name="Google Shape;146;p29">
              <a:hlinkClick action="ppaction://hlinksldjump" r:id="rId5"/>
            </p:cNvPr>
            <p:cNvSpPr/>
            <p:nvPr/>
          </p:nvSpPr>
          <p:spPr>
            <a:xfrm>
              <a:off x="3110563" y="1498935"/>
              <a:ext cx="457201" cy="408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89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01</a:t>
              </a:r>
              <a:endParaRPr sz="189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147" name="Google Shape;147;p29"/>
          <p:cNvGrpSpPr/>
          <p:nvPr/>
        </p:nvGrpSpPr>
        <p:grpSpPr>
          <a:xfrm>
            <a:off x="3102402" y="1886279"/>
            <a:ext cx="4534853" cy="367615"/>
            <a:chOff x="2872437" y="2443116"/>
            <a:chExt cx="5038726" cy="408461"/>
          </a:xfrm>
        </p:grpSpPr>
        <p:sp>
          <p:nvSpPr>
            <p:cNvPr id="148" name="Google Shape;148;p29"/>
            <p:cNvSpPr/>
            <p:nvPr/>
          </p:nvSpPr>
          <p:spPr>
            <a:xfrm>
              <a:off x="2872437" y="2482181"/>
              <a:ext cx="238125" cy="369396"/>
            </a:xfrm>
            <a:custGeom>
              <a:rect b="b" l="l" r="r" t="t"/>
              <a:pathLst>
                <a:path extrusionOk="0" h="210018" w="203199">
                  <a:moveTo>
                    <a:pt x="203199" y="0"/>
                  </a:moveTo>
                  <a:lnTo>
                    <a:pt x="203199" y="210018"/>
                  </a:lnTo>
                  <a:lnTo>
                    <a:pt x="0" y="210018"/>
                  </a:lnTo>
                  <a:lnTo>
                    <a:pt x="0" y="209707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anchorCtr="0" anchor="ctr" bIns="0" lIns="729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49" name="Google Shape;149;p29">
              <a:hlinkClick action="ppaction://hlinksldjump" r:id="rId6"/>
            </p:cNvPr>
            <p:cNvSpPr/>
            <p:nvPr/>
          </p:nvSpPr>
          <p:spPr>
            <a:xfrm>
              <a:off x="2939113" y="2443116"/>
              <a:ext cx="4972050" cy="408460"/>
            </a:xfrm>
            <a:custGeom>
              <a:rect b="b" l="l" r="r" t="t"/>
              <a:pathLst>
                <a:path extrusionOk="0" h="362857" w="6629400">
                  <a:moveTo>
                    <a:pt x="228599" y="126626"/>
                  </a:moveTo>
                  <a:lnTo>
                    <a:pt x="228599" y="362857"/>
                  </a:lnTo>
                  <a:lnTo>
                    <a:pt x="0" y="362857"/>
                  </a:lnTo>
                  <a:lnTo>
                    <a:pt x="0" y="362546"/>
                  </a:lnTo>
                  <a:close/>
                  <a:moveTo>
                    <a:pt x="838200" y="0"/>
                  </a:moveTo>
                  <a:lnTo>
                    <a:pt x="5791200" y="0"/>
                  </a:lnTo>
                  <a:lnTo>
                    <a:pt x="6629400" y="0"/>
                  </a:lnTo>
                  <a:lnTo>
                    <a:pt x="6629400" y="362857"/>
                  </a:lnTo>
                  <a:lnTo>
                    <a:pt x="5791200" y="362857"/>
                  </a:lnTo>
                  <a:lnTo>
                    <a:pt x="838200" y="362857"/>
                  </a:lnTo>
                  <a:close/>
                </a:path>
              </a:pathLst>
            </a:custGeom>
            <a:solidFill>
              <a:srgbClr val="009992"/>
            </a:solidFill>
            <a:ln>
              <a:noFill/>
            </a:ln>
          </p:spPr>
          <p:txBody>
            <a:bodyPr anchorCtr="0" anchor="ctr" bIns="0" lIns="60750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DOCTOR</a:t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50" name="Google Shape;150;p29">
              <a:hlinkClick action="ppaction://hlinksldjump" r:id="rId7"/>
            </p:cNvPr>
            <p:cNvSpPr/>
            <p:nvPr/>
          </p:nvSpPr>
          <p:spPr>
            <a:xfrm>
              <a:off x="3110563" y="2443116"/>
              <a:ext cx="457201" cy="408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89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02</a:t>
              </a:r>
              <a:endParaRPr sz="189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151" name="Google Shape;151;p29"/>
          <p:cNvGrpSpPr/>
          <p:nvPr/>
        </p:nvGrpSpPr>
        <p:grpSpPr>
          <a:xfrm>
            <a:off x="3102402" y="2694703"/>
            <a:ext cx="4534853" cy="367616"/>
            <a:chOff x="2872437" y="3082355"/>
            <a:chExt cx="5038726" cy="408462"/>
          </a:xfrm>
        </p:grpSpPr>
        <p:sp>
          <p:nvSpPr>
            <p:cNvPr id="152" name="Google Shape;152;p29"/>
            <p:cNvSpPr/>
            <p:nvPr/>
          </p:nvSpPr>
          <p:spPr>
            <a:xfrm>
              <a:off x="2872437" y="3121421"/>
              <a:ext cx="238125" cy="369396"/>
            </a:xfrm>
            <a:custGeom>
              <a:rect b="b" l="l" r="r" t="t"/>
              <a:pathLst>
                <a:path extrusionOk="0" h="210018" w="203199">
                  <a:moveTo>
                    <a:pt x="203199" y="0"/>
                  </a:moveTo>
                  <a:lnTo>
                    <a:pt x="203199" y="210018"/>
                  </a:lnTo>
                  <a:lnTo>
                    <a:pt x="0" y="210018"/>
                  </a:lnTo>
                  <a:lnTo>
                    <a:pt x="0" y="209707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anchorCtr="0" anchor="ctr" bIns="0" lIns="729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53" name="Google Shape;153;p29">
              <a:hlinkClick action="ppaction://hlinksldjump" r:id="rId8"/>
            </p:cNvPr>
            <p:cNvSpPr/>
            <p:nvPr/>
          </p:nvSpPr>
          <p:spPr>
            <a:xfrm>
              <a:off x="2939113" y="3082356"/>
              <a:ext cx="4972050" cy="408460"/>
            </a:xfrm>
            <a:custGeom>
              <a:rect b="b" l="l" r="r" t="t"/>
              <a:pathLst>
                <a:path extrusionOk="0" h="362857" w="6629400">
                  <a:moveTo>
                    <a:pt x="228599" y="126626"/>
                  </a:moveTo>
                  <a:lnTo>
                    <a:pt x="228599" y="362857"/>
                  </a:lnTo>
                  <a:lnTo>
                    <a:pt x="0" y="362857"/>
                  </a:lnTo>
                  <a:lnTo>
                    <a:pt x="0" y="362546"/>
                  </a:lnTo>
                  <a:close/>
                  <a:moveTo>
                    <a:pt x="838200" y="0"/>
                  </a:moveTo>
                  <a:lnTo>
                    <a:pt x="5791200" y="0"/>
                  </a:lnTo>
                  <a:lnTo>
                    <a:pt x="6629400" y="0"/>
                  </a:lnTo>
                  <a:lnTo>
                    <a:pt x="6629400" y="362857"/>
                  </a:lnTo>
                  <a:lnTo>
                    <a:pt x="5791200" y="362857"/>
                  </a:lnTo>
                  <a:lnTo>
                    <a:pt x="838200" y="362857"/>
                  </a:lnTo>
                  <a:close/>
                </a:path>
              </a:pathLst>
            </a:custGeom>
            <a:solidFill>
              <a:srgbClr val="009992"/>
            </a:solidFill>
            <a:ln>
              <a:noFill/>
            </a:ln>
          </p:spPr>
          <p:txBody>
            <a:bodyPr anchorCtr="0" anchor="ctr" bIns="0" lIns="60750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NURSE</a:t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54" name="Google Shape;154;p29">
              <a:hlinkClick action="ppaction://hlinksldjump" r:id="rId9"/>
            </p:cNvPr>
            <p:cNvSpPr/>
            <p:nvPr/>
          </p:nvSpPr>
          <p:spPr>
            <a:xfrm>
              <a:off x="3110563" y="3082355"/>
              <a:ext cx="457201" cy="408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89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03</a:t>
              </a:r>
              <a:endParaRPr sz="189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155" name="Google Shape;155;p29"/>
          <p:cNvGrpSpPr/>
          <p:nvPr/>
        </p:nvGrpSpPr>
        <p:grpSpPr>
          <a:xfrm>
            <a:off x="3102402" y="3503128"/>
            <a:ext cx="4534853" cy="367615"/>
            <a:chOff x="2872437" y="4193684"/>
            <a:chExt cx="5038726" cy="408461"/>
          </a:xfrm>
        </p:grpSpPr>
        <p:sp>
          <p:nvSpPr>
            <p:cNvPr id="156" name="Google Shape;156;p29"/>
            <p:cNvSpPr/>
            <p:nvPr/>
          </p:nvSpPr>
          <p:spPr>
            <a:xfrm>
              <a:off x="2872437" y="4232749"/>
              <a:ext cx="238125" cy="369396"/>
            </a:xfrm>
            <a:custGeom>
              <a:rect b="b" l="l" r="r" t="t"/>
              <a:pathLst>
                <a:path extrusionOk="0" h="210018" w="203199">
                  <a:moveTo>
                    <a:pt x="203199" y="0"/>
                  </a:moveTo>
                  <a:lnTo>
                    <a:pt x="203199" y="210018"/>
                  </a:lnTo>
                  <a:lnTo>
                    <a:pt x="0" y="210018"/>
                  </a:lnTo>
                  <a:lnTo>
                    <a:pt x="0" y="209707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anchorCtr="0" anchor="ctr" bIns="0" lIns="7290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57" name="Google Shape;157;p29">
              <a:hlinkClick action="ppaction://hlinksldjump" r:id="rId10"/>
            </p:cNvPr>
            <p:cNvSpPr/>
            <p:nvPr/>
          </p:nvSpPr>
          <p:spPr>
            <a:xfrm>
              <a:off x="2939113" y="4193685"/>
              <a:ext cx="4972050" cy="408460"/>
            </a:xfrm>
            <a:custGeom>
              <a:rect b="b" l="l" r="r" t="t"/>
              <a:pathLst>
                <a:path extrusionOk="0" h="362857" w="6629400">
                  <a:moveTo>
                    <a:pt x="228599" y="126626"/>
                  </a:moveTo>
                  <a:lnTo>
                    <a:pt x="228599" y="362857"/>
                  </a:lnTo>
                  <a:lnTo>
                    <a:pt x="0" y="362857"/>
                  </a:lnTo>
                  <a:lnTo>
                    <a:pt x="0" y="362546"/>
                  </a:lnTo>
                  <a:close/>
                  <a:moveTo>
                    <a:pt x="838200" y="0"/>
                  </a:moveTo>
                  <a:lnTo>
                    <a:pt x="5791200" y="0"/>
                  </a:lnTo>
                  <a:lnTo>
                    <a:pt x="6629400" y="0"/>
                  </a:lnTo>
                  <a:lnTo>
                    <a:pt x="6629400" y="362857"/>
                  </a:lnTo>
                  <a:lnTo>
                    <a:pt x="5791200" y="362857"/>
                  </a:lnTo>
                  <a:lnTo>
                    <a:pt x="838200" y="362857"/>
                  </a:lnTo>
                  <a:close/>
                </a:path>
              </a:pathLst>
            </a:custGeom>
            <a:solidFill>
              <a:srgbClr val="009992"/>
            </a:solidFill>
            <a:ln>
              <a:noFill/>
            </a:ln>
          </p:spPr>
          <p:txBody>
            <a:bodyPr anchorCtr="0" anchor="ctr" bIns="0" lIns="60750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PATIENT</a:t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58" name="Google Shape;158;p29">
              <a:hlinkClick action="ppaction://hlinksldjump" r:id="rId11"/>
            </p:cNvPr>
            <p:cNvSpPr/>
            <p:nvPr/>
          </p:nvSpPr>
          <p:spPr>
            <a:xfrm>
              <a:off x="3110563" y="4193684"/>
              <a:ext cx="457201" cy="408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89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04</a:t>
              </a:r>
              <a:endParaRPr sz="189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pic>
        <p:nvPicPr>
          <p:cNvPr id="159" name="Google Shape;159;p2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437906" y="2029380"/>
            <a:ext cx="1227559" cy="11817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/>
          <p:nvPr/>
        </p:nvSpPr>
        <p:spPr>
          <a:xfrm>
            <a:off x="2822206" y="2118100"/>
            <a:ext cx="214313" cy="332456"/>
          </a:xfrm>
          <a:custGeom>
            <a:rect b="b" l="l" r="r" t="t"/>
            <a:pathLst>
              <a:path extrusionOk="0" h="210018" w="203199">
                <a:moveTo>
                  <a:pt x="203199" y="0"/>
                </a:moveTo>
                <a:lnTo>
                  <a:pt x="203199" y="210018"/>
                </a:lnTo>
                <a:lnTo>
                  <a:pt x="0" y="210018"/>
                </a:lnTo>
                <a:lnTo>
                  <a:pt x="0" y="209707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</p:spPr>
        <p:txBody>
          <a:bodyPr anchorCtr="0" anchor="ctr" bIns="0" lIns="7290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5" name="Google Shape;165;p30">
            <a:hlinkClick action="ppaction://hlinksldjump" r:id="rId3"/>
          </p:cNvPr>
          <p:cNvSpPr/>
          <p:nvPr/>
        </p:nvSpPr>
        <p:spPr>
          <a:xfrm>
            <a:off x="0" y="2118100"/>
            <a:ext cx="9144000" cy="781207"/>
          </a:xfrm>
          <a:custGeom>
            <a:rect b="b" l="l" r="r" t="t"/>
            <a:pathLst>
              <a:path extrusionOk="0" h="408460" w="4343400">
                <a:moveTo>
                  <a:pt x="0" y="0"/>
                </a:moveTo>
                <a:lnTo>
                  <a:pt x="3714750" y="0"/>
                </a:lnTo>
                <a:lnTo>
                  <a:pt x="4343400" y="0"/>
                </a:lnTo>
                <a:lnTo>
                  <a:pt x="4343400" y="408460"/>
                </a:lnTo>
                <a:lnTo>
                  <a:pt x="3714750" y="408460"/>
                </a:lnTo>
                <a:lnTo>
                  <a:pt x="0" y="408460"/>
                </a:lnTo>
                <a:close/>
              </a:path>
            </a:pathLst>
          </a:custGeom>
          <a:solidFill>
            <a:srgbClr val="009992"/>
          </a:solidFill>
          <a:ln>
            <a:noFill/>
          </a:ln>
        </p:spPr>
        <p:txBody>
          <a:bodyPr anchorCtr="0" anchor="ctr" bIns="0" lIns="6075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                                  Go ahead and replace it with your own text.</a:t>
            </a:r>
            <a:endParaRPr b="1" sz="180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6" name="Google Shape;166;p30">
            <a:hlinkClick action="ppaction://hlinksldjump" r:id="rId4"/>
          </p:cNvPr>
          <p:cNvSpPr/>
          <p:nvPr/>
        </p:nvSpPr>
        <p:spPr>
          <a:xfrm>
            <a:off x="3123784" y="1511928"/>
            <a:ext cx="3320424" cy="367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86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HOSPITAL</a:t>
            </a:r>
            <a:endParaRPr b="1" sz="486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167" name="Google Shape;167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0644" y="1640985"/>
            <a:ext cx="1802648" cy="173543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 txBox="1"/>
          <p:nvPr/>
        </p:nvSpPr>
        <p:spPr>
          <a:xfrm>
            <a:off x="3340663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69" name="Google Shape;169;p30"/>
          <p:cNvSpPr txBox="1"/>
          <p:nvPr/>
        </p:nvSpPr>
        <p:spPr>
          <a:xfrm>
            <a:off x="5913060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70" name="Google Shape;170;p30"/>
          <p:cNvSpPr txBox="1"/>
          <p:nvPr/>
        </p:nvSpPr>
        <p:spPr>
          <a:xfrm>
            <a:off x="3340663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71" name="Google Shape;171;p30"/>
          <p:cNvSpPr txBox="1"/>
          <p:nvPr/>
        </p:nvSpPr>
        <p:spPr>
          <a:xfrm>
            <a:off x="5913060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/>
          <p:nvPr/>
        </p:nvSpPr>
        <p:spPr>
          <a:xfrm>
            <a:off x="1121817" y="2260669"/>
            <a:ext cx="6900369" cy="141935"/>
          </a:xfrm>
          <a:prstGeom prst="homePlate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78" name="Google Shape;178;p31"/>
          <p:cNvSpPr/>
          <p:nvPr/>
        </p:nvSpPr>
        <p:spPr>
          <a:xfrm rot="2134838">
            <a:off x="1467621" y="1718412"/>
            <a:ext cx="1175527" cy="1190012"/>
          </a:xfrm>
          <a:custGeom>
            <a:rect b="b" l="l" r="r" t="t"/>
            <a:pathLst>
              <a:path extrusionOk="0" h="2179015" w="21465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0875" lIns="81775" spcFirstLastPara="1" rIns="81775" wrap="square" tIns="40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79" name="Google Shape;179;p31"/>
          <p:cNvSpPr txBox="1"/>
          <p:nvPr/>
        </p:nvSpPr>
        <p:spPr>
          <a:xfrm>
            <a:off x="1561166" y="2150148"/>
            <a:ext cx="988435" cy="331880"/>
          </a:xfrm>
          <a:prstGeom prst="rect">
            <a:avLst/>
          </a:prstGeom>
          <a:noFill/>
          <a:ln>
            <a:noFill/>
          </a:ln>
        </p:spPr>
        <p:txBody>
          <a:bodyPr anchorCtr="0" anchor="t" bIns="40875" lIns="81775" spcFirstLastPara="1" rIns="81775" wrap="square" tIns="408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01</a:t>
            </a:r>
            <a:endParaRPr b="1" sz="162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0" name="Google Shape;180;p31"/>
          <p:cNvSpPr/>
          <p:nvPr/>
        </p:nvSpPr>
        <p:spPr>
          <a:xfrm rot="2134838">
            <a:off x="3099266" y="1718412"/>
            <a:ext cx="1175527" cy="1190012"/>
          </a:xfrm>
          <a:custGeom>
            <a:rect b="b" l="l" r="r" t="t"/>
            <a:pathLst>
              <a:path extrusionOk="0" h="2179015" w="21465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0875" lIns="81775" spcFirstLastPara="1" rIns="81775" wrap="square" tIns="40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1" name="Google Shape;181;p31"/>
          <p:cNvSpPr/>
          <p:nvPr/>
        </p:nvSpPr>
        <p:spPr>
          <a:xfrm rot="2134838">
            <a:off x="4778097" y="1718412"/>
            <a:ext cx="1175527" cy="1190012"/>
          </a:xfrm>
          <a:custGeom>
            <a:rect b="b" l="l" r="r" t="t"/>
            <a:pathLst>
              <a:path extrusionOk="0" h="2179015" w="21465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0875" lIns="81775" spcFirstLastPara="1" rIns="81775" wrap="square" tIns="40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2" name="Google Shape;182;p31"/>
          <p:cNvSpPr txBox="1"/>
          <p:nvPr/>
        </p:nvSpPr>
        <p:spPr>
          <a:xfrm>
            <a:off x="3205291" y="2150148"/>
            <a:ext cx="988435" cy="331880"/>
          </a:xfrm>
          <a:prstGeom prst="rect">
            <a:avLst/>
          </a:prstGeom>
          <a:noFill/>
          <a:ln>
            <a:noFill/>
          </a:ln>
        </p:spPr>
        <p:txBody>
          <a:bodyPr anchorCtr="0" anchor="t" bIns="40875" lIns="81775" spcFirstLastPara="1" rIns="81775" wrap="square" tIns="408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02</a:t>
            </a:r>
            <a:endParaRPr b="1" sz="162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3" name="Google Shape;183;p31"/>
          <p:cNvSpPr txBox="1"/>
          <p:nvPr/>
        </p:nvSpPr>
        <p:spPr>
          <a:xfrm>
            <a:off x="4859164" y="2150148"/>
            <a:ext cx="988435" cy="331880"/>
          </a:xfrm>
          <a:prstGeom prst="rect">
            <a:avLst/>
          </a:prstGeom>
          <a:noFill/>
          <a:ln>
            <a:noFill/>
          </a:ln>
        </p:spPr>
        <p:txBody>
          <a:bodyPr anchorCtr="0" anchor="t" bIns="40875" lIns="81775" spcFirstLastPara="1" rIns="81775" wrap="square" tIns="408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03</a:t>
            </a:r>
            <a:endParaRPr b="1" sz="162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4" name="Google Shape;184;p31"/>
          <p:cNvSpPr/>
          <p:nvPr/>
        </p:nvSpPr>
        <p:spPr>
          <a:xfrm rot="2134838">
            <a:off x="6409742" y="1718412"/>
            <a:ext cx="1175527" cy="1190012"/>
          </a:xfrm>
          <a:custGeom>
            <a:rect b="b" l="l" r="r" t="t"/>
            <a:pathLst>
              <a:path extrusionOk="0" h="2179015" w="21465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0875" lIns="81775" spcFirstLastPara="1" rIns="81775" wrap="square" tIns="40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5" name="Google Shape;185;p31"/>
          <p:cNvSpPr txBox="1"/>
          <p:nvPr/>
        </p:nvSpPr>
        <p:spPr>
          <a:xfrm>
            <a:off x="6500924" y="2150148"/>
            <a:ext cx="988435" cy="331880"/>
          </a:xfrm>
          <a:prstGeom prst="rect">
            <a:avLst/>
          </a:prstGeom>
          <a:noFill/>
          <a:ln>
            <a:noFill/>
          </a:ln>
        </p:spPr>
        <p:txBody>
          <a:bodyPr anchorCtr="0" anchor="t" bIns="40875" lIns="81775" spcFirstLastPara="1" rIns="81775" wrap="square" tIns="408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04</a:t>
            </a:r>
            <a:endParaRPr b="1" sz="162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6" name="Google Shape;186;p31"/>
          <p:cNvSpPr/>
          <p:nvPr/>
        </p:nvSpPr>
        <p:spPr>
          <a:xfrm>
            <a:off x="1715444" y="3148616"/>
            <a:ext cx="708100" cy="249279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1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01</a:t>
            </a:r>
            <a:endParaRPr b="1" sz="121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7" name="Google Shape;187;p31"/>
          <p:cNvSpPr/>
          <p:nvPr/>
        </p:nvSpPr>
        <p:spPr>
          <a:xfrm>
            <a:off x="1413381" y="3359234"/>
            <a:ext cx="1307003" cy="100743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945"/>
              <a:buFont typeface="Arial"/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8" name="Google Shape;188;p31"/>
          <p:cNvSpPr/>
          <p:nvPr/>
        </p:nvSpPr>
        <p:spPr>
          <a:xfrm>
            <a:off x="3355497" y="3148616"/>
            <a:ext cx="708100" cy="249279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1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02</a:t>
            </a:r>
            <a:endParaRPr b="1" sz="121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89" name="Google Shape;189;p31"/>
          <p:cNvSpPr/>
          <p:nvPr/>
        </p:nvSpPr>
        <p:spPr>
          <a:xfrm>
            <a:off x="3053433" y="3359234"/>
            <a:ext cx="1307003" cy="100743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945"/>
              <a:buFont typeface="Arial"/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0" name="Google Shape;190;p31"/>
          <p:cNvSpPr/>
          <p:nvPr/>
        </p:nvSpPr>
        <p:spPr>
          <a:xfrm>
            <a:off x="5056292" y="3148616"/>
            <a:ext cx="708100" cy="249279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1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03</a:t>
            </a:r>
            <a:endParaRPr b="1" sz="121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1" name="Google Shape;191;p31"/>
          <p:cNvSpPr/>
          <p:nvPr/>
        </p:nvSpPr>
        <p:spPr>
          <a:xfrm>
            <a:off x="4754229" y="3359234"/>
            <a:ext cx="1307003" cy="100743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945"/>
              <a:buFont typeface="Arial"/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6696344" y="3148616"/>
            <a:ext cx="708100" cy="249279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1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04</a:t>
            </a:r>
            <a:endParaRPr b="1" sz="121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3" name="Google Shape;193;p31"/>
          <p:cNvSpPr/>
          <p:nvPr/>
        </p:nvSpPr>
        <p:spPr>
          <a:xfrm>
            <a:off x="6394281" y="3359234"/>
            <a:ext cx="1307003" cy="100743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945"/>
              <a:buFont typeface="Arial"/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4" name="Google Shape;194;p31"/>
          <p:cNvSpPr/>
          <p:nvPr/>
        </p:nvSpPr>
        <p:spPr>
          <a:xfrm>
            <a:off x="1135423" y="1065332"/>
            <a:ext cx="6838168" cy="494474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80"/>
              <a:buFont typeface="Arial"/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95" name="Google Shape;195;p31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2"/>
          <p:cNvSpPr/>
          <p:nvPr/>
        </p:nvSpPr>
        <p:spPr>
          <a:xfrm>
            <a:off x="3341109" y="1489866"/>
            <a:ext cx="2461783" cy="2462674"/>
          </a:xfrm>
          <a:prstGeom prst="ellipse">
            <a:avLst/>
          </a:prstGeom>
          <a:noFill/>
          <a:ln cap="flat" cmpd="sng" w="762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02" name="Google Shape;202;p32"/>
          <p:cNvSpPr/>
          <p:nvPr/>
        </p:nvSpPr>
        <p:spPr>
          <a:xfrm flipH="1" rot="-5400000">
            <a:off x="4626386" y="1784142"/>
            <a:ext cx="1321817" cy="1874130"/>
          </a:xfrm>
          <a:custGeom>
            <a:rect b="b" l="l" r="r" t="t"/>
            <a:pathLst>
              <a:path extrusionOk="0" h="2083120" w="1468685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203" name="Google Shape;203;p32"/>
          <p:cNvGrpSpPr/>
          <p:nvPr/>
        </p:nvGrpSpPr>
        <p:grpSpPr>
          <a:xfrm>
            <a:off x="5721815" y="1834720"/>
            <a:ext cx="453487" cy="453650"/>
            <a:chOff x="5850034" y="1848492"/>
            <a:chExt cx="504056" cy="504056"/>
          </a:xfrm>
        </p:grpSpPr>
        <p:sp>
          <p:nvSpPr>
            <p:cNvPr id="204" name="Google Shape;204;p32"/>
            <p:cNvSpPr/>
            <p:nvPr/>
          </p:nvSpPr>
          <p:spPr>
            <a:xfrm>
              <a:off x="5850034" y="1848492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05" name="Google Shape;205;p32"/>
            <p:cNvSpPr txBox="1"/>
            <p:nvPr/>
          </p:nvSpPr>
          <p:spPr>
            <a:xfrm>
              <a:off x="5889504" y="1931243"/>
              <a:ext cx="408378" cy="345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18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04</a:t>
              </a:r>
              <a:endParaRPr b="1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06" name="Google Shape;206;p32"/>
          <p:cNvGrpSpPr/>
          <p:nvPr/>
        </p:nvGrpSpPr>
        <p:grpSpPr>
          <a:xfrm>
            <a:off x="5721815" y="3163603"/>
            <a:ext cx="453487" cy="453650"/>
            <a:chOff x="5850034" y="3325028"/>
            <a:chExt cx="504056" cy="504056"/>
          </a:xfrm>
        </p:grpSpPr>
        <p:sp>
          <p:nvSpPr>
            <p:cNvPr id="207" name="Google Shape;207;p32"/>
            <p:cNvSpPr/>
            <p:nvPr/>
          </p:nvSpPr>
          <p:spPr>
            <a:xfrm>
              <a:off x="5850034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08" name="Google Shape;208;p32"/>
            <p:cNvSpPr txBox="1"/>
            <p:nvPr/>
          </p:nvSpPr>
          <p:spPr>
            <a:xfrm>
              <a:off x="5889504" y="3407779"/>
              <a:ext cx="408378" cy="345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18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06</a:t>
              </a:r>
              <a:endParaRPr b="1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09" name="Google Shape;209;p32"/>
          <p:cNvGrpSpPr/>
          <p:nvPr/>
        </p:nvGrpSpPr>
        <p:grpSpPr>
          <a:xfrm>
            <a:off x="5997615" y="2499162"/>
            <a:ext cx="453487" cy="453650"/>
            <a:chOff x="6156589" y="2586760"/>
            <a:chExt cx="504056" cy="504056"/>
          </a:xfrm>
        </p:grpSpPr>
        <p:sp>
          <p:nvSpPr>
            <p:cNvPr id="210" name="Google Shape;210;p32"/>
            <p:cNvSpPr/>
            <p:nvPr/>
          </p:nvSpPr>
          <p:spPr>
            <a:xfrm>
              <a:off x="6156589" y="2586760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11" name="Google Shape;211;p32"/>
            <p:cNvSpPr txBox="1"/>
            <p:nvPr/>
          </p:nvSpPr>
          <p:spPr>
            <a:xfrm>
              <a:off x="6196059" y="2669511"/>
              <a:ext cx="408378" cy="345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18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05</a:t>
              </a:r>
              <a:endParaRPr b="1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212" name="Google Shape;212;p32"/>
          <p:cNvSpPr txBox="1"/>
          <p:nvPr/>
        </p:nvSpPr>
        <p:spPr>
          <a:xfrm>
            <a:off x="1365367" y="1614537"/>
            <a:ext cx="1455139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213" name="Google Shape;213;p32"/>
          <p:cNvSpPr/>
          <p:nvPr/>
        </p:nvSpPr>
        <p:spPr>
          <a:xfrm rot="5400000">
            <a:off x="3155204" y="1784141"/>
            <a:ext cx="1321817" cy="1874130"/>
          </a:xfrm>
          <a:custGeom>
            <a:rect b="b" l="l" r="r" t="t"/>
            <a:pathLst>
              <a:path extrusionOk="0" h="2083120" w="1468685">
                <a:moveTo>
                  <a:pt x="0" y="1764196"/>
                </a:moveTo>
                <a:lnTo>
                  <a:pt x="2311" y="1764196"/>
                </a:lnTo>
                <a:lnTo>
                  <a:pt x="734343" y="0"/>
                </a:lnTo>
                <a:lnTo>
                  <a:pt x="1466374" y="1764196"/>
                </a:lnTo>
                <a:lnTo>
                  <a:pt x="1468685" y="1764196"/>
                </a:lnTo>
                <a:cubicBezTo>
                  <a:pt x="1285526" y="1960771"/>
                  <a:pt x="1024222" y="2083120"/>
                  <a:pt x="734343" y="2083120"/>
                </a:cubicBezTo>
                <a:cubicBezTo>
                  <a:pt x="444464" y="2083120"/>
                  <a:pt x="183161" y="1960771"/>
                  <a:pt x="0" y="1764196"/>
                </a:cubicBez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214" name="Google Shape;214;p32"/>
          <p:cNvGrpSpPr/>
          <p:nvPr/>
        </p:nvGrpSpPr>
        <p:grpSpPr>
          <a:xfrm>
            <a:off x="2949994" y="1834720"/>
            <a:ext cx="453487" cy="453650"/>
            <a:chOff x="2769119" y="1848492"/>
            <a:chExt cx="504056" cy="504056"/>
          </a:xfrm>
        </p:grpSpPr>
        <p:sp>
          <p:nvSpPr>
            <p:cNvPr id="215" name="Google Shape;215;p32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16" name="Google Shape;216;p32"/>
            <p:cNvSpPr txBox="1"/>
            <p:nvPr/>
          </p:nvSpPr>
          <p:spPr>
            <a:xfrm>
              <a:off x="2808589" y="1931244"/>
              <a:ext cx="408378" cy="345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18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01</a:t>
              </a:r>
              <a:endParaRPr b="1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17" name="Google Shape;217;p32"/>
          <p:cNvGrpSpPr/>
          <p:nvPr/>
        </p:nvGrpSpPr>
        <p:grpSpPr>
          <a:xfrm>
            <a:off x="2681912" y="2499162"/>
            <a:ext cx="453487" cy="453650"/>
            <a:chOff x="2471142" y="2586760"/>
            <a:chExt cx="504056" cy="504056"/>
          </a:xfrm>
        </p:grpSpPr>
        <p:sp>
          <p:nvSpPr>
            <p:cNvPr id="218" name="Google Shape;218;p32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19" name="Google Shape;219;p32"/>
            <p:cNvSpPr txBox="1"/>
            <p:nvPr/>
          </p:nvSpPr>
          <p:spPr>
            <a:xfrm>
              <a:off x="2510612" y="2669510"/>
              <a:ext cx="408378" cy="345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18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02</a:t>
              </a:r>
              <a:endParaRPr b="1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20" name="Google Shape;220;p32"/>
          <p:cNvGrpSpPr/>
          <p:nvPr/>
        </p:nvGrpSpPr>
        <p:grpSpPr>
          <a:xfrm>
            <a:off x="2949994" y="3163603"/>
            <a:ext cx="453487" cy="453650"/>
            <a:chOff x="2769119" y="3325028"/>
            <a:chExt cx="504056" cy="504056"/>
          </a:xfrm>
        </p:grpSpPr>
        <p:sp>
          <p:nvSpPr>
            <p:cNvPr id="221" name="Google Shape;221;p32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22" name="Google Shape;222;p32"/>
            <p:cNvSpPr txBox="1"/>
            <p:nvPr/>
          </p:nvSpPr>
          <p:spPr>
            <a:xfrm>
              <a:off x="2808589" y="3407779"/>
              <a:ext cx="408378" cy="3450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418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03</a:t>
              </a:r>
              <a:endParaRPr b="1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23" name="Google Shape;223;p32"/>
          <p:cNvGrpSpPr/>
          <p:nvPr/>
        </p:nvGrpSpPr>
        <p:grpSpPr>
          <a:xfrm>
            <a:off x="4021340" y="2173241"/>
            <a:ext cx="1101324" cy="1266371"/>
            <a:chOff x="3933873" y="2159157"/>
            <a:chExt cx="1224136" cy="1407079"/>
          </a:xfrm>
        </p:grpSpPr>
        <p:sp>
          <p:nvSpPr>
            <p:cNvPr id="224" name="Google Shape;224;p32"/>
            <p:cNvSpPr/>
            <p:nvPr/>
          </p:nvSpPr>
          <p:spPr>
            <a:xfrm>
              <a:off x="3933873" y="2159157"/>
              <a:ext cx="1224136" cy="1224136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25" name="Google Shape;225;p32"/>
            <p:cNvSpPr txBox="1"/>
            <p:nvPr/>
          </p:nvSpPr>
          <p:spPr>
            <a:xfrm>
              <a:off x="4000906" y="2356076"/>
              <a:ext cx="1090065" cy="12101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59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HERE</a:t>
              </a:r>
              <a:endParaRPr b="1" sz="2159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226" name="Google Shape;226;p32"/>
          <p:cNvSpPr/>
          <p:nvPr/>
        </p:nvSpPr>
        <p:spPr>
          <a:xfrm>
            <a:off x="3359572" y="2636560"/>
            <a:ext cx="458241" cy="18393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27" name="Google Shape;227;p32"/>
          <p:cNvSpPr/>
          <p:nvPr/>
        </p:nvSpPr>
        <p:spPr>
          <a:xfrm flipH="1">
            <a:off x="5341970" y="2636560"/>
            <a:ext cx="458241" cy="183938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1106232" y="2665169"/>
            <a:ext cx="1455139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229" name="Google Shape;229;p32"/>
          <p:cNvSpPr txBox="1"/>
          <p:nvPr/>
        </p:nvSpPr>
        <p:spPr>
          <a:xfrm>
            <a:off x="1365367" y="3667078"/>
            <a:ext cx="1455139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230" name="Google Shape;230;p32"/>
          <p:cNvSpPr txBox="1"/>
          <p:nvPr/>
        </p:nvSpPr>
        <p:spPr>
          <a:xfrm>
            <a:off x="6230595" y="1614537"/>
            <a:ext cx="1483347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231" name="Google Shape;231;p32"/>
          <p:cNvSpPr txBox="1"/>
          <p:nvPr/>
        </p:nvSpPr>
        <p:spPr>
          <a:xfrm>
            <a:off x="6608000" y="2665169"/>
            <a:ext cx="1483347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232" name="Google Shape;232;p32"/>
          <p:cNvSpPr txBox="1"/>
          <p:nvPr/>
        </p:nvSpPr>
        <p:spPr>
          <a:xfrm>
            <a:off x="6230595" y="3667078"/>
            <a:ext cx="1483347" cy="5816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233" name="Google Shape;233;p32"/>
          <p:cNvSpPr txBox="1"/>
          <p:nvPr/>
        </p:nvSpPr>
        <p:spPr>
          <a:xfrm>
            <a:off x="1365365" y="1405221"/>
            <a:ext cx="1455140" cy="140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01</a:t>
            </a:r>
            <a:endParaRPr b="1"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34" name="Google Shape;234;p32"/>
          <p:cNvSpPr txBox="1"/>
          <p:nvPr/>
        </p:nvSpPr>
        <p:spPr>
          <a:xfrm>
            <a:off x="1106230" y="2470359"/>
            <a:ext cx="1455140" cy="140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02</a:t>
            </a:r>
            <a:endParaRPr b="1"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1365365" y="3459678"/>
            <a:ext cx="1455140" cy="140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03</a:t>
            </a:r>
            <a:endParaRPr b="1"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6230594" y="1405221"/>
            <a:ext cx="1455140" cy="140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04</a:t>
            </a:r>
            <a:endParaRPr b="1"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6607998" y="2470359"/>
            <a:ext cx="1455140" cy="140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05</a:t>
            </a:r>
            <a:endParaRPr b="1"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38" name="Google Shape;238;p32"/>
          <p:cNvSpPr txBox="1"/>
          <p:nvPr/>
        </p:nvSpPr>
        <p:spPr>
          <a:xfrm>
            <a:off x="6230594" y="3459678"/>
            <a:ext cx="1455140" cy="1401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06</a:t>
            </a:r>
            <a:endParaRPr b="1"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39" name="Google Shape;239;p32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3"/>
          <p:cNvSpPr/>
          <p:nvPr/>
        </p:nvSpPr>
        <p:spPr>
          <a:xfrm>
            <a:off x="4621233" y="3196757"/>
            <a:ext cx="777060" cy="844196"/>
          </a:xfrm>
          <a:custGeom>
            <a:rect b="b" l="l" r="r" t="t"/>
            <a:pathLst>
              <a:path extrusionOk="0" h="952" w="876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20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3715615" y="3196757"/>
            <a:ext cx="779917" cy="844196"/>
          </a:xfrm>
          <a:custGeom>
            <a:rect b="b" l="l" r="r" t="t"/>
            <a:pathLst>
              <a:path extrusionOk="0" h="952" w="878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20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247" name="Google Shape;247;p33"/>
          <p:cNvGrpSpPr/>
          <p:nvPr/>
        </p:nvGrpSpPr>
        <p:grpSpPr>
          <a:xfrm>
            <a:off x="3197098" y="1454085"/>
            <a:ext cx="2719711" cy="2586868"/>
            <a:chOff x="3748193" y="2000673"/>
            <a:chExt cx="4030134" cy="3833285"/>
          </a:xfrm>
        </p:grpSpPr>
        <p:sp>
          <p:nvSpPr>
            <p:cNvPr id="248" name="Google Shape;248;p33"/>
            <p:cNvSpPr/>
            <p:nvPr/>
          </p:nvSpPr>
          <p:spPr>
            <a:xfrm>
              <a:off x="5858511" y="4583007"/>
              <a:ext cx="1151467" cy="1250951"/>
            </a:xfrm>
            <a:custGeom>
              <a:rect b="b" l="l" r="r" t="t"/>
              <a:pathLst>
                <a:path extrusionOk="0" h="952" w="876">
                  <a:moveTo>
                    <a:pt x="0" y="30"/>
                  </a:moveTo>
                  <a:lnTo>
                    <a:pt x="0" y="492"/>
                  </a:lnTo>
                  <a:lnTo>
                    <a:pt x="876" y="952"/>
                  </a:lnTo>
                  <a:lnTo>
                    <a:pt x="712" y="0"/>
                  </a:lnTo>
                  <a:lnTo>
                    <a:pt x="378" y="0"/>
                  </a:lnTo>
                  <a:lnTo>
                    <a:pt x="422" y="252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4516545" y="4583007"/>
              <a:ext cx="1155700" cy="1250951"/>
            </a:xfrm>
            <a:custGeom>
              <a:rect b="b" l="l" r="r" t="t"/>
              <a:pathLst>
                <a:path extrusionOk="0" h="952" w="878">
                  <a:moveTo>
                    <a:pt x="878" y="30"/>
                  </a:moveTo>
                  <a:lnTo>
                    <a:pt x="456" y="252"/>
                  </a:lnTo>
                  <a:lnTo>
                    <a:pt x="498" y="0"/>
                  </a:lnTo>
                  <a:lnTo>
                    <a:pt x="164" y="0"/>
                  </a:lnTo>
                  <a:lnTo>
                    <a:pt x="0" y="952"/>
                  </a:lnTo>
                  <a:lnTo>
                    <a:pt x="878" y="492"/>
                  </a:lnTo>
                  <a:lnTo>
                    <a:pt x="878" y="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5763260" y="2000673"/>
              <a:ext cx="2015067" cy="2370667"/>
            </a:xfrm>
            <a:custGeom>
              <a:rect b="b" l="l" r="r" t="t"/>
              <a:pathLst>
                <a:path extrusionOk="0" h="1804" w="1534">
                  <a:moveTo>
                    <a:pt x="474" y="962"/>
                  </a:moveTo>
                  <a:lnTo>
                    <a:pt x="0" y="0"/>
                  </a:lnTo>
                  <a:lnTo>
                    <a:pt x="0" y="700"/>
                  </a:lnTo>
                  <a:lnTo>
                    <a:pt x="246" y="1200"/>
                  </a:lnTo>
                  <a:lnTo>
                    <a:pt x="798" y="1280"/>
                  </a:lnTo>
                  <a:lnTo>
                    <a:pt x="400" y="1670"/>
                  </a:lnTo>
                  <a:lnTo>
                    <a:pt x="422" y="1804"/>
                  </a:lnTo>
                  <a:lnTo>
                    <a:pt x="826" y="1804"/>
                  </a:lnTo>
                  <a:lnTo>
                    <a:pt x="1534" y="1116"/>
                  </a:lnTo>
                  <a:lnTo>
                    <a:pt x="474" y="9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3748193" y="2000673"/>
              <a:ext cx="2015067" cy="2370667"/>
            </a:xfrm>
            <a:custGeom>
              <a:rect b="b" l="l" r="r" t="t"/>
              <a:pathLst>
                <a:path extrusionOk="0" h="1804" w="1534">
                  <a:moveTo>
                    <a:pt x="1060" y="962"/>
                  </a:moveTo>
                  <a:lnTo>
                    <a:pt x="0" y="1116"/>
                  </a:lnTo>
                  <a:lnTo>
                    <a:pt x="708" y="1804"/>
                  </a:lnTo>
                  <a:lnTo>
                    <a:pt x="1112" y="1804"/>
                  </a:lnTo>
                  <a:lnTo>
                    <a:pt x="1136" y="1670"/>
                  </a:lnTo>
                  <a:lnTo>
                    <a:pt x="736" y="1280"/>
                  </a:lnTo>
                  <a:lnTo>
                    <a:pt x="1288" y="1200"/>
                  </a:lnTo>
                  <a:lnTo>
                    <a:pt x="1534" y="700"/>
                  </a:lnTo>
                  <a:lnTo>
                    <a:pt x="1534" y="0"/>
                  </a:lnTo>
                  <a:lnTo>
                    <a:pt x="1060" y="9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5462693" y="3837941"/>
              <a:ext cx="254000" cy="251884"/>
            </a:xfrm>
            <a:custGeom>
              <a:rect b="b" l="l" r="r" t="t"/>
              <a:pathLst>
                <a:path extrusionOk="0" h="192" w="192">
                  <a:moveTo>
                    <a:pt x="192" y="96"/>
                  </a:moveTo>
                  <a:lnTo>
                    <a:pt x="192" y="96"/>
                  </a:lnTo>
                  <a:lnTo>
                    <a:pt x="190" y="116"/>
                  </a:lnTo>
                  <a:lnTo>
                    <a:pt x="184" y="134"/>
                  </a:lnTo>
                  <a:lnTo>
                    <a:pt x="174" y="150"/>
                  </a:lnTo>
                  <a:lnTo>
                    <a:pt x="164" y="164"/>
                  </a:lnTo>
                  <a:lnTo>
                    <a:pt x="150" y="176"/>
                  </a:lnTo>
                  <a:lnTo>
                    <a:pt x="132" y="184"/>
                  </a:lnTo>
                  <a:lnTo>
                    <a:pt x="116" y="190"/>
                  </a:lnTo>
                  <a:lnTo>
                    <a:pt x="96" y="192"/>
                  </a:lnTo>
                  <a:lnTo>
                    <a:pt x="76" y="190"/>
                  </a:lnTo>
                  <a:lnTo>
                    <a:pt x="58" y="184"/>
                  </a:lnTo>
                  <a:lnTo>
                    <a:pt x="42" y="176"/>
                  </a:lnTo>
                  <a:lnTo>
                    <a:pt x="28" y="164"/>
                  </a:lnTo>
                  <a:lnTo>
                    <a:pt x="16" y="150"/>
                  </a:lnTo>
                  <a:lnTo>
                    <a:pt x="8" y="134"/>
                  </a:lnTo>
                  <a:lnTo>
                    <a:pt x="2" y="11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8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8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5765378" y="3774440"/>
              <a:ext cx="315383" cy="315384"/>
            </a:xfrm>
            <a:custGeom>
              <a:rect b="b" l="l" r="r" t="t"/>
              <a:pathLst>
                <a:path extrusionOk="0" h="240" w="240">
                  <a:moveTo>
                    <a:pt x="240" y="120"/>
                  </a:moveTo>
                  <a:lnTo>
                    <a:pt x="240" y="120"/>
                  </a:lnTo>
                  <a:lnTo>
                    <a:pt x="238" y="132"/>
                  </a:lnTo>
                  <a:lnTo>
                    <a:pt x="238" y="144"/>
                  </a:lnTo>
                  <a:lnTo>
                    <a:pt x="230" y="166"/>
                  </a:lnTo>
                  <a:lnTo>
                    <a:pt x="218" y="186"/>
                  </a:lnTo>
                  <a:lnTo>
                    <a:pt x="204" y="204"/>
                  </a:lnTo>
                  <a:lnTo>
                    <a:pt x="186" y="218"/>
                  </a:lnTo>
                  <a:lnTo>
                    <a:pt x="166" y="230"/>
                  </a:lnTo>
                  <a:lnTo>
                    <a:pt x="144" y="236"/>
                  </a:lnTo>
                  <a:lnTo>
                    <a:pt x="132" y="238"/>
                  </a:lnTo>
                  <a:lnTo>
                    <a:pt x="120" y="240"/>
                  </a:lnTo>
                  <a:lnTo>
                    <a:pt x="108" y="238"/>
                  </a:lnTo>
                  <a:lnTo>
                    <a:pt x="96" y="236"/>
                  </a:lnTo>
                  <a:lnTo>
                    <a:pt x="72" y="230"/>
                  </a:lnTo>
                  <a:lnTo>
                    <a:pt x="52" y="218"/>
                  </a:lnTo>
                  <a:lnTo>
                    <a:pt x="34" y="204"/>
                  </a:lnTo>
                  <a:lnTo>
                    <a:pt x="20" y="186"/>
                  </a:lnTo>
                  <a:lnTo>
                    <a:pt x="8" y="166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lnTo>
                    <a:pt x="0" y="108"/>
                  </a:lnTo>
                  <a:lnTo>
                    <a:pt x="2" y="96"/>
                  </a:lnTo>
                  <a:lnTo>
                    <a:pt x="8" y="72"/>
                  </a:lnTo>
                  <a:lnTo>
                    <a:pt x="20" y="52"/>
                  </a:lnTo>
                  <a:lnTo>
                    <a:pt x="34" y="34"/>
                  </a:lnTo>
                  <a:lnTo>
                    <a:pt x="52" y="20"/>
                  </a:lnTo>
                  <a:lnTo>
                    <a:pt x="72" y="8"/>
                  </a:lnTo>
                  <a:lnTo>
                    <a:pt x="96" y="2"/>
                  </a:lnTo>
                  <a:lnTo>
                    <a:pt x="108" y="0"/>
                  </a:lnTo>
                  <a:lnTo>
                    <a:pt x="120" y="0"/>
                  </a:lnTo>
                  <a:lnTo>
                    <a:pt x="132" y="0"/>
                  </a:lnTo>
                  <a:lnTo>
                    <a:pt x="144" y="2"/>
                  </a:lnTo>
                  <a:lnTo>
                    <a:pt x="166" y="8"/>
                  </a:lnTo>
                  <a:lnTo>
                    <a:pt x="186" y="20"/>
                  </a:lnTo>
                  <a:lnTo>
                    <a:pt x="204" y="34"/>
                  </a:lnTo>
                  <a:lnTo>
                    <a:pt x="218" y="52"/>
                  </a:lnTo>
                  <a:lnTo>
                    <a:pt x="230" y="72"/>
                  </a:lnTo>
                  <a:lnTo>
                    <a:pt x="238" y="96"/>
                  </a:lnTo>
                  <a:lnTo>
                    <a:pt x="238" y="108"/>
                  </a:lnTo>
                  <a:lnTo>
                    <a:pt x="240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5462693" y="4142740"/>
              <a:ext cx="254000" cy="247651"/>
            </a:xfrm>
            <a:custGeom>
              <a:rect b="b" l="l" r="r" t="t"/>
              <a:pathLst>
                <a:path extrusionOk="0" h="190" w="192">
                  <a:moveTo>
                    <a:pt x="192" y="94"/>
                  </a:moveTo>
                  <a:lnTo>
                    <a:pt x="192" y="94"/>
                  </a:lnTo>
                  <a:lnTo>
                    <a:pt x="190" y="114"/>
                  </a:lnTo>
                  <a:lnTo>
                    <a:pt x="184" y="132"/>
                  </a:lnTo>
                  <a:lnTo>
                    <a:pt x="174" y="148"/>
                  </a:lnTo>
                  <a:lnTo>
                    <a:pt x="164" y="162"/>
                  </a:lnTo>
                  <a:lnTo>
                    <a:pt x="150" y="174"/>
                  </a:lnTo>
                  <a:lnTo>
                    <a:pt x="132" y="182"/>
                  </a:lnTo>
                  <a:lnTo>
                    <a:pt x="116" y="188"/>
                  </a:lnTo>
                  <a:lnTo>
                    <a:pt x="96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6" y="0"/>
                  </a:lnTo>
                  <a:lnTo>
                    <a:pt x="116" y="2"/>
                  </a:lnTo>
                  <a:lnTo>
                    <a:pt x="132" y="8"/>
                  </a:lnTo>
                  <a:lnTo>
                    <a:pt x="150" y="16"/>
                  </a:lnTo>
                  <a:lnTo>
                    <a:pt x="164" y="28"/>
                  </a:lnTo>
                  <a:lnTo>
                    <a:pt x="174" y="42"/>
                  </a:lnTo>
                  <a:lnTo>
                    <a:pt x="184" y="58"/>
                  </a:lnTo>
                  <a:lnTo>
                    <a:pt x="190" y="76"/>
                  </a:lnTo>
                  <a:lnTo>
                    <a:pt x="192" y="9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5765378" y="4142740"/>
              <a:ext cx="249767" cy="247651"/>
            </a:xfrm>
            <a:custGeom>
              <a:rect b="b" l="l" r="r" t="t"/>
              <a:pathLst>
                <a:path extrusionOk="0" h="190" w="190">
                  <a:moveTo>
                    <a:pt x="190" y="94"/>
                  </a:moveTo>
                  <a:lnTo>
                    <a:pt x="190" y="94"/>
                  </a:lnTo>
                  <a:lnTo>
                    <a:pt x="188" y="114"/>
                  </a:lnTo>
                  <a:lnTo>
                    <a:pt x="182" y="132"/>
                  </a:lnTo>
                  <a:lnTo>
                    <a:pt x="174" y="148"/>
                  </a:lnTo>
                  <a:lnTo>
                    <a:pt x="162" y="162"/>
                  </a:lnTo>
                  <a:lnTo>
                    <a:pt x="148" y="174"/>
                  </a:lnTo>
                  <a:lnTo>
                    <a:pt x="132" y="182"/>
                  </a:lnTo>
                  <a:lnTo>
                    <a:pt x="114" y="188"/>
                  </a:lnTo>
                  <a:lnTo>
                    <a:pt x="94" y="190"/>
                  </a:lnTo>
                  <a:lnTo>
                    <a:pt x="76" y="188"/>
                  </a:lnTo>
                  <a:lnTo>
                    <a:pt x="58" y="182"/>
                  </a:lnTo>
                  <a:lnTo>
                    <a:pt x="42" y="174"/>
                  </a:lnTo>
                  <a:lnTo>
                    <a:pt x="28" y="162"/>
                  </a:lnTo>
                  <a:lnTo>
                    <a:pt x="16" y="148"/>
                  </a:lnTo>
                  <a:lnTo>
                    <a:pt x="8" y="132"/>
                  </a:lnTo>
                  <a:lnTo>
                    <a:pt x="2" y="114"/>
                  </a:lnTo>
                  <a:lnTo>
                    <a:pt x="0" y="94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6" y="42"/>
                  </a:lnTo>
                  <a:lnTo>
                    <a:pt x="28" y="28"/>
                  </a:lnTo>
                  <a:lnTo>
                    <a:pt x="42" y="16"/>
                  </a:lnTo>
                  <a:lnTo>
                    <a:pt x="58" y="8"/>
                  </a:lnTo>
                  <a:lnTo>
                    <a:pt x="76" y="2"/>
                  </a:lnTo>
                  <a:lnTo>
                    <a:pt x="94" y="0"/>
                  </a:lnTo>
                  <a:lnTo>
                    <a:pt x="114" y="2"/>
                  </a:lnTo>
                  <a:lnTo>
                    <a:pt x="132" y="8"/>
                  </a:lnTo>
                  <a:lnTo>
                    <a:pt x="148" y="16"/>
                  </a:lnTo>
                  <a:lnTo>
                    <a:pt x="162" y="28"/>
                  </a:lnTo>
                  <a:lnTo>
                    <a:pt x="174" y="42"/>
                  </a:lnTo>
                  <a:lnTo>
                    <a:pt x="182" y="58"/>
                  </a:lnTo>
                  <a:lnTo>
                    <a:pt x="188" y="76"/>
                  </a:lnTo>
                  <a:lnTo>
                    <a:pt x="190" y="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56" name="Google Shape;256;p33"/>
          <p:cNvGrpSpPr/>
          <p:nvPr/>
        </p:nvGrpSpPr>
        <p:grpSpPr>
          <a:xfrm>
            <a:off x="6025370" y="1474084"/>
            <a:ext cx="1761242" cy="372794"/>
            <a:chOff x="7939194" y="2030307"/>
            <a:chExt cx="2609851" cy="552415"/>
          </a:xfrm>
        </p:grpSpPr>
        <p:sp>
          <p:nvSpPr>
            <p:cNvPr id="257" name="Google Shape;257;p33"/>
            <p:cNvSpPr/>
            <p:nvPr/>
          </p:nvSpPr>
          <p:spPr>
            <a:xfrm>
              <a:off x="8250344" y="2030307"/>
              <a:ext cx="2298701" cy="5524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15">
                  <a:solidFill>
                    <a:srgbClr val="455F5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03</a:t>
              </a:r>
              <a:endParaRPr b="1" sz="1215">
                <a:solidFill>
                  <a:srgbClr val="455F5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7939194" y="2163657"/>
              <a:ext cx="357717" cy="313267"/>
            </a:xfrm>
            <a:custGeom>
              <a:rect b="b" l="l" r="r" t="t"/>
              <a:pathLst>
                <a:path extrusionOk="0" h="420" w="478">
                  <a:moveTo>
                    <a:pt x="478" y="72"/>
                  </a:moveTo>
                  <a:lnTo>
                    <a:pt x="478" y="72"/>
                  </a:lnTo>
                  <a:lnTo>
                    <a:pt x="478" y="56"/>
                  </a:lnTo>
                  <a:lnTo>
                    <a:pt x="474" y="44"/>
                  </a:lnTo>
                  <a:lnTo>
                    <a:pt x="466" y="30"/>
                  </a:lnTo>
                  <a:lnTo>
                    <a:pt x="458" y="20"/>
                  </a:lnTo>
                  <a:lnTo>
                    <a:pt x="448" y="12"/>
                  </a:lnTo>
                  <a:lnTo>
                    <a:pt x="434" y="4"/>
                  </a:lnTo>
                  <a:lnTo>
                    <a:pt x="422" y="0"/>
                  </a:lnTo>
                  <a:lnTo>
                    <a:pt x="406" y="0"/>
                  </a:lnTo>
                  <a:lnTo>
                    <a:pt x="392" y="0"/>
                  </a:lnTo>
                  <a:lnTo>
                    <a:pt x="378" y="4"/>
                  </a:lnTo>
                  <a:lnTo>
                    <a:pt x="366" y="12"/>
                  </a:lnTo>
                  <a:lnTo>
                    <a:pt x="356" y="20"/>
                  </a:lnTo>
                  <a:lnTo>
                    <a:pt x="348" y="30"/>
                  </a:lnTo>
                  <a:lnTo>
                    <a:pt x="340" y="44"/>
                  </a:lnTo>
                  <a:lnTo>
                    <a:pt x="336" y="56"/>
                  </a:lnTo>
                  <a:lnTo>
                    <a:pt x="336" y="72"/>
                  </a:lnTo>
                  <a:lnTo>
                    <a:pt x="336" y="86"/>
                  </a:lnTo>
                  <a:lnTo>
                    <a:pt x="342" y="100"/>
                  </a:lnTo>
                  <a:lnTo>
                    <a:pt x="348" y="112"/>
                  </a:lnTo>
                  <a:lnTo>
                    <a:pt x="358" y="124"/>
                  </a:lnTo>
                  <a:lnTo>
                    <a:pt x="276" y="318"/>
                  </a:lnTo>
                  <a:lnTo>
                    <a:pt x="208" y="168"/>
                  </a:lnTo>
                  <a:lnTo>
                    <a:pt x="148" y="160"/>
                  </a:lnTo>
                  <a:lnTo>
                    <a:pt x="96" y="226"/>
                  </a:lnTo>
                  <a:lnTo>
                    <a:pt x="84" y="222"/>
                  </a:lnTo>
                  <a:lnTo>
                    <a:pt x="72" y="222"/>
                  </a:lnTo>
                  <a:lnTo>
                    <a:pt x="58" y="222"/>
                  </a:lnTo>
                  <a:lnTo>
                    <a:pt x="44" y="226"/>
                  </a:lnTo>
                  <a:lnTo>
                    <a:pt x="32" y="234"/>
                  </a:lnTo>
                  <a:lnTo>
                    <a:pt x="22" y="242"/>
                  </a:lnTo>
                  <a:lnTo>
                    <a:pt x="14" y="252"/>
                  </a:lnTo>
                  <a:lnTo>
                    <a:pt x="6" y="264"/>
                  </a:lnTo>
                  <a:lnTo>
                    <a:pt x="2" y="278"/>
                  </a:lnTo>
                  <a:lnTo>
                    <a:pt x="0" y="292"/>
                  </a:lnTo>
                  <a:lnTo>
                    <a:pt x="2" y="308"/>
                  </a:lnTo>
                  <a:lnTo>
                    <a:pt x="6" y="320"/>
                  </a:lnTo>
                  <a:lnTo>
                    <a:pt x="14" y="334"/>
                  </a:lnTo>
                  <a:lnTo>
                    <a:pt x="22" y="344"/>
                  </a:lnTo>
                  <a:lnTo>
                    <a:pt x="32" y="352"/>
                  </a:lnTo>
                  <a:lnTo>
                    <a:pt x="44" y="360"/>
                  </a:lnTo>
                  <a:lnTo>
                    <a:pt x="58" y="364"/>
                  </a:lnTo>
                  <a:lnTo>
                    <a:pt x="72" y="364"/>
                  </a:lnTo>
                  <a:lnTo>
                    <a:pt x="88" y="364"/>
                  </a:lnTo>
                  <a:lnTo>
                    <a:pt x="100" y="360"/>
                  </a:lnTo>
                  <a:lnTo>
                    <a:pt x="112" y="352"/>
                  </a:lnTo>
                  <a:lnTo>
                    <a:pt x="124" y="344"/>
                  </a:lnTo>
                  <a:lnTo>
                    <a:pt x="132" y="334"/>
                  </a:lnTo>
                  <a:lnTo>
                    <a:pt x="138" y="320"/>
                  </a:lnTo>
                  <a:lnTo>
                    <a:pt x="144" y="308"/>
                  </a:lnTo>
                  <a:lnTo>
                    <a:pt x="144" y="292"/>
                  </a:lnTo>
                  <a:lnTo>
                    <a:pt x="144" y="278"/>
                  </a:lnTo>
                  <a:lnTo>
                    <a:pt x="168" y="248"/>
                  </a:lnTo>
                  <a:lnTo>
                    <a:pt x="244" y="420"/>
                  </a:lnTo>
                  <a:lnTo>
                    <a:pt x="308" y="418"/>
                  </a:lnTo>
                  <a:lnTo>
                    <a:pt x="426" y="140"/>
                  </a:lnTo>
                  <a:lnTo>
                    <a:pt x="436" y="136"/>
                  </a:lnTo>
                  <a:lnTo>
                    <a:pt x="448" y="130"/>
                  </a:lnTo>
                  <a:lnTo>
                    <a:pt x="456" y="124"/>
                  </a:lnTo>
                  <a:lnTo>
                    <a:pt x="464" y="114"/>
                  </a:lnTo>
                  <a:lnTo>
                    <a:pt x="470" y="106"/>
                  </a:lnTo>
                  <a:lnTo>
                    <a:pt x="474" y="94"/>
                  </a:lnTo>
                  <a:lnTo>
                    <a:pt x="478" y="84"/>
                  </a:lnTo>
                  <a:lnTo>
                    <a:pt x="478" y="72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59" name="Google Shape;259;p33"/>
          <p:cNvGrpSpPr/>
          <p:nvPr/>
        </p:nvGrpSpPr>
        <p:grpSpPr>
          <a:xfrm>
            <a:off x="1569697" y="1474083"/>
            <a:ext cx="1788381" cy="372794"/>
            <a:chOff x="1336673" y="2030307"/>
            <a:chExt cx="2650066" cy="552416"/>
          </a:xfrm>
        </p:grpSpPr>
        <p:sp>
          <p:nvSpPr>
            <p:cNvPr id="260" name="Google Shape;260;p33"/>
            <p:cNvSpPr/>
            <p:nvPr/>
          </p:nvSpPr>
          <p:spPr>
            <a:xfrm>
              <a:off x="1688040" y="2030307"/>
              <a:ext cx="2298699" cy="552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15">
                  <a:solidFill>
                    <a:srgbClr val="455F5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01</a:t>
              </a:r>
              <a:endParaRPr b="1" sz="1215">
                <a:solidFill>
                  <a:srgbClr val="455F5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261" name="Google Shape;261;p33"/>
            <p:cNvGrpSpPr/>
            <p:nvPr/>
          </p:nvGrpSpPr>
          <p:grpSpPr>
            <a:xfrm>
              <a:off x="1336673" y="2178474"/>
              <a:ext cx="256116" cy="258233"/>
              <a:chOff x="3889445" y="2973091"/>
              <a:chExt cx="319708" cy="324921"/>
            </a:xfrm>
          </p:grpSpPr>
          <p:sp>
            <p:nvSpPr>
              <p:cNvPr id="262" name="Google Shape;262;p33"/>
              <p:cNvSpPr/>
              <p:nvPr/>
            </p:nvSpPr>
            <p:spPr>
              <a:xfrm>
                <a:off x="3889445" y="3006104"/>
                <a:ext cx="128578" cy="126841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63" name="Google Shape;263;p33"/>
              <p:cNvSpPr/>
              <p:nvPr/>
            </p:nvSpPr>
            <p:spPr>
              <a:xfrm>
                <a:off x="4049299" y="2973091"/>
                <a:ext cx="159854" cy="159854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64" name="Google Shape;264;p33"/>
              <p:cNvSpPr/>
              <p:nvPr/>
            </p:nvSpPr>
            <p:spPr>
              <a:xfrm>
                <a:off x="3889445" y="3171171"/>
                <a:ext cx="128578" cy="126841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65" name="Google Shape;265;p33"/>
              <p:cNvSpPr/>
              <p:nvPr/>
            </p:nvSpPr>
            <p:spPr>
              <a:xfrm>
                <a:off x="4049299" y="3171171"/>
                <a:ext cx="126841" cy="126841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266" name="Google Shape;266;p33"/>
          <p:cNvGrpSpPr/>
          <p:nvPr/>
        </p:nvGrpSpPr>
        <p:grpSpPr>
          <a:xfrm>
            <a:off x="6051081" y="2841078"/>
            <a:ext cx="1735530" cy="372794"/>
            <a:chOff x="7977294" y="4055958"/>
            <a:chExt cx="2571751" cy="552415"/>
          </a:xfrm>
        </p:grpSpPr>
        <p:sp>
          <p:nvSpPr>
            <p:cNvPr id="267" name="Google Shape;267;p33"/>
            <p:cNvSpPr/>
            <p:nvPr/>
          </p:nvSpPr>
          <p:spPr>
            <a:xfrm>
              <a:off x="8250345" y="4055958"/>
              <a:ext cx="2298700" cy="5524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15">
                  <a:solidFill>
                    <a:srgbClr val="455F5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04</a:t>
              </a:r>
              <a:endParaRPr b="1" sz="1215">
                <a:solidFill>
                  <a:srgbClr val="455F5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268" name="Google Shape;268;p33"/>
            <p:cNvGrpSpPr/>
            <p:nvPr/>
          </p:nvGrpSpPr>
          <p:grpSpPr>
            <a:xfrm>
              <a:off x="7977294" y="4233757"/>
              <a:ext cx="281517" cy="279400"/>
              <a:chOff x="1057275" y="3008313"/>
              <a:chExt cx="368300" cy="368300"/>
            </a:xfrm>
          </p:grpSpPr>
          <p:sp>
            <p:nvSpPr>
              <p:cNvPr id="269" name="Google Shape;269;p33"/>
              <p:cNvSpPr/>
              <p:nvPr/>
            </p:nvSpPr>
            <p:spPr>
              <a:xfrm>
                <a:off x="1057275" y="3033713"/>
                <a:ext cx="342900" cy="342900"/>
              </a:xfrm>
              <a:custGeom>
                <a:rect b="b" l="l" r="r" t="t"/>
                <a:pathLst>
                  <a:path extrusionOk="0" h="216" w="216">
                    <a:moveTo>
                      <a:pt x="100" y="0"/>
                    </a:moveTo>
                    <a:lnTo>
                      <a:pt x="100" y="0"/>
                    </a:lnTo>
                    <a:lnTo>
                      <a:pt x="80" y="2"/>
                    </a:lnTo>
                    <a:lnTo>
                      <a:pt x="62" y="10"/>
                    </a:lnTo>
                    <a:lnTo>
                      <a:pt x="46" y="18"/>
                    </a:lnTo>
                    <a:lnTo>
                      <a:pt x="30" y="32"/>
                    </a:lnTo>
                    <a:lnTo>
                      <a:pt x="16" y="48"/>
                    </a:lnTo>
                    <a:lnTo>
                      <a:pt x="6" y="68"/>
                    </a:lnTo>
                    <a:lnTo>
                      <a:pt x="0" y="88"/>
                    </a:lnTo>
                    <a:lnTo>
                      <a:pt x="0" y="108"/>
                    </a:lnTo>
                    <a:lnTo>
                      <a:pt x="0" y="128"/>
                    </a:lnTo>
                    <a:lnTo>
                      <a:pt x="6" y="148"/>
                    </a:lnTo>
                    <a:lnTo>
                      <a:pt x="16" y="168"/>
                    </a:lnTo>
                    <a:lnTo>
                      <a:pt x="30" y="184"/>
                    </a:lnTo>
                    <a:lnTo>
                      <a:pt x="48" y="198"/>
                    </a:lnTo>
                    <a:lnTo>
                      <a:pt x="66" y="208"/>
                    </a:lnTo>
                    <a:lnTo>
                      <a:pt x="86" y="214"/>
                    </a:lnTo>
                    <a:lnTo>
                      <a:pt x="108" y="216"/>
                    </a:lnTo>
                    <a:lnTo>
                      <a:pt x="128" y="214"/>
                    </a:lnTo>
                    <a:lnTo>
                      <a:pt x="148" y="208"/>
                    </a:lnTo>
                    <a:lnTo>
                      <a:pt x="168" y="198"/>
                    </a:lnTo>
                    <a:lnTo>
                      <a:pt x="184" y="184"/>
                    </a:lnTo>
                    <a:lnTo>
                      <a:pt x="198" y="170"/>
                    </a:lnTo>
                    <a:lnTo>
                      <a:pt x="206" y="152"/>
                    </a:lnTo>
                    <a:lnTo>
                      <a:pt x="212" y="134"/>
                    </a:lnTo>
                    <a:lnTo>
                      <a:pt x="216" y="116"/>
                    </a:lnTo>
                    <a:lnTo>
                      <a:pt x="100" y="116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70" name="Google Shape;270;p33"/>
              <p:cNvSpPr/>
              <p:nvPr/>
            </p:nvSpPr>
            <p:spPr>
              <a:xfrm>
                <a:off x="1238250" y="3008313"/>
                <a:ext cx="187325" cy="184150"/>
              </a:xfrm>
              <a:custGeom>
                <a:rect b="b" l="l" r="r" t="t"/>
                <a:pathLst>
                  <a:path extrusionOk="0" h="116" w="118">
                    <a:moveTo>
                      <a:pt x="86" y="32"/>
                    </a:moveTo>
                    <a:lnTo>
                      <a:pt x="86" y="32"/>
                    </a:lnTo>
                    <a:lnTo>
                      <a:pt x="78" y="24"/>
                    </a:lnTo>
                    <a:lnTo>
                      <a:pt x="68" y="16"/>
                    </a:lnTo>
                    <a:lnTo>
                      <a:pt x="56" y="10"/>
                    </a:lnTo>
                    <a:lnTo>
                      <a:pt x="46" y="6"/>
                    </a:lnTo>
                    <a:lnTo>
                      <a:pt x="36" y="2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116"/>
                    </a:lnTo>
                    <a:lnTo>
                      <a:pt x="118" y="116"/>
                    </a:lnTo>
                    <a:lnTo>
                      <a:pt x="118" y="106"/>
                    </a:lnTo>
                    <a:lnTo>
                      <a:pt x="118" y="94"/>
                    </a:lnTo>
                    <a:lnTo>
                      <a:pt x="114" y="82"/>
                    </a:lnTo>
                    <a:lnTo>
                      <a:pt x="112" y="72"/>
                    </a:lnTo>
                    <a:lnTo>
                      <a:pt x="108" y="60"/>
                    </a:lnTo>
                    <a:lnTo>
                      <a:pt x="102" y="50"/>
                    </a:lnTo>
                    <a:lnTo>
                      <a:pt x="94" y="40"/>
                    </a:lnTo>
                    <a:lnTo>
                      <a:pt x="86" y="3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271" name="Google Shape;271;p33"/>
          <p:cNvGrpSpPr/>
          <p:nvPr/>
        </p:nvGrpSpPr>
        <p:grpSpPr>
          <a:xfrm>
            <a:off x="1561735" y="2842509"/>
            <a:ext cx="1763520" cy="372794"/>
            <a:chOff x="1324871" y="4058074"/>
            <a:chExt cx="2613228" cy="552414"/>
          </a:xfrm>
        </p:grpSpPr>
        <p:sp>
          <p:nvSpPr>
            <p:cNvPr id="272" name="Google Shape;272;p33"/>
            <p:cNvSpPr/>
            <p:nvPr/>
          </p:nvSpPr>
          <p:spPr>
            <a:xfrm>
              <a:off x="1639399" y="4058074"/>
              <a:ext cx="2298700" cy="5524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215">
                  <a:solidFill>
                    <a:srgbClr val="455F5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02</a:t>
              </a:r>
              <a:endParaRPr b="1" sz="1215">
                <a:solidFill>
                  <a:srgbClr val="455F5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273" name="Google Shape;273;p33"/>
            <p:cNvGrpSpPr/>
            <p:nvPr/>
          </p:nvGrpSpPr>
          <p:grpSpPr>
            <a:xfrm>
              <a:off x="1324871" y="4185073"/>
              <a:ext cx="279400" cy="298451"/>
              <a:chOff x="1946500" y="2659080"/>
              <a:chExt cx="249236" cy="264850"/>
            </a:xfrm>
          </p:grpSpPr>
          <p:sp>
            <p:nvSpPr>
              <p:cNvPr id="274" name="Google Shape;274;p33"/>
              <p:cNvSpPr/>
              <p:nvPr/>
            </p:nvSpPr>
            <p:spPr>
              <a:xfrm>
                <a:off x="1946500" y="2712050"/>
                <a:ext cx="40474" cy="21188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75" name="Google Shape;275;p33"/>
              <p:cNvSpPr/>
              <p:nvPr/>
            </p:nvSpPr>
            <p:spPr>
              <a:xfrm>
                <a:off x="2016797" y="2679947"/>
                <a:ext cx="40474" cy="243983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76" name="Google Shape;276;p33"/>
              <p:cNvSpPr/>
              <p:nvPr/>
            </p:nvSpPr>
            <p:spPr>
              <a:xfrm>
                <a:off x="2084964" y="2659080"/>
                <a:ext cx="42604" cy="26485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277" name="Google Shape;277;p33"/>
              <p:cNvSpPr/>
              <p:nvPr/>
            </p:nvSpPr>
            <p:spPr>
              <a:xfrm>
                <a:off x="2155262" y="2790702"/>
                <a:ext cx="40474" cy="133228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20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278" name="Google Shape;278;p33"/>
          <p:cNvGrpSpPr/>
          <p:nvPr/>
        </p:nvGrpSpPr>
        <p:grpSpPr>
          <a:xfrm>
            <a:off x="1461977" y="1818332"/>
            <a:ext cx="2712162" cy="595651"/>
            <a:chOff x="1177047" y="2540424"/>
            <a:chExt cx="4018947" cy="882650"/>
          </a:xfrm>
        </p:grpSpPr>
        <p:sp>
          <p:nvSpPr>
            <p:cNvPr id="279" name="Google Shape;279;p33"/>
            <p:cNvSpPr/>
            <p:nvPr/>
          </p:nvSpPr>
          <p:spPr>
            <a:xfrm flipH="1">
              <a:off x="1177047" y="2540424"/>
              <a:ext cx="3966030" cy="821267"/>
            </a:xfrm>
            <a:custGeom>
              <a:rect b="b" l="l" r="r" t="t"/>
              <a:pathLst>
                <a:path extrusionOk="0" h="581025" w="2896333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cap="flat" cmpd="sng" w="12700">
              <a:solidFill>
                <a:srgbClr val="7F7F7F"/>
              </a:solidFill>
              <a:prstDash val="dash"/>
              <a:miter lim="800000"/>
              <a:headEnd len="med" w="med" type="oval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80" name="Google Shape;280;p33"/>
            <p:cNvSpPr/>
            <p:nvPr/>
          </p:nvSpPr>
          <p:spPr>
            <a:xfrm>
              <a:off x="5085927" y="3313007"/>
              <a:ext cx="110067" cy="110067"/>
            </a:xfrm>
            <a:prstGeom prst="ellipse">
              <a:avLst/>
            </a:prstGeom>
            <a:gradFill>
              <a:gsLst>
                <a:gs pos="0">
                  <a:srgbClr val="9A9A9A"/>
                </a:gs>
                <a:gs pos="50000">
                  <a:srgbClr val="8D8D8D"/>
                </a:gs>
                <a:gs pos="100000">
                  <a:srgbClr val="787878"/>
                </a:gs>
              </a:gsLst>
              <a:lin ang="5400000" scaled="0"/>
            </a:gradFill>
            <a:ln cap="flat" cmpd="sng" w="9525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81" name="Google Shape;281;p33"/>
          <p:cNvGrpSpPr/>
          <p:nvPr/>
        </p:nvGrpSpPr>
        <p:grpSpPr>
          <a:xfrm>
            <a:off x="5096895" y="1826903"/>
            <a:ext cx="2505447" cy="592794"/>
            <a:chOff x="6563360" y="2553124"/>
            <a:chExt cx="3712633" cy="878416"/>
          </a:xfrm>
        </p:grpSpPr>
        <p:sp>
          <p:nvSpPr>
            <p:cNvPr id="282" name="Google Shape;282;p33"/>
            <p:cNvSpPr/>
            <p:nvPr/>
          </p:nvSpPr>
          <p:spPr>
            <a:xfrm>
              <a:off x="6626860" y="2553124"/>
              <a:ext cx="3649133" cy="821267"/>
            </a:xfrm>
            <a:custGeom>
              <a:rect b="b" l="l" r="r" t="t"/>
              <a:pathLst>
                <a:path extrusionOk="0" h="581025" w="2896333">
                  <a:moveTo>
                    <a:pt x="0" y="581025"/>
                  </a:moveTo>
                  <a:lnTo>
                    <a:pt x="333375" y="0"/>
                  </a:lnTo>
                  <a:lnTo>
                    <a:pt x="2896333" y="0"/>
                  </a:lnTo>
                </a:path>
              </a:pathLst>
            </a:custGeom>
            <a:noFill/>
            <a:ln cap="flat" cmpd="sng" w="12700">
              <a:solidFill>
                <a:srgbClr val="7F7F7F"/>
              </a:solidFill>
              <a:prstDash val="dash"/>
              <a:miter lim="800000"/>
              <a:headEnd len="med" w="med" type="oval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83" name="Google Shape;283;p33"/>
            <p:cNvSpPr/>
            <p:nvPr/>
          </p:nvSpPr>
          <p:spPr>
            <a:xfrm>
              <a:off x="6563360" y="3321473"/>
              <a:ext cx="110067" cy="110067"/>
            </a:xfrm>
            <a:prstGeom prst="ellipse">
              <a:avLst/>
            </a:prstGeom>
            <a:gradFill>
              <a:gsLst>
                <a:gs pos="0">
                  <a:srgbClr val="9A9A9A"/>
                </a:gs>
                <a:gs pos="50000">
                  <a:srgbClr val="8D8D8D"/>
                </a:gs>
                <a:gs pos="100000">
                  <a:srgbClr val="787878"/>
                </a:gs>
              </a:gsLst>
              <a:lin ang="5400000" scaled="0"/>
            </a:gradFill>
            <a:ln cap="flat" cmpd="sng" w="9525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84" name="Google Shape;284;p33"/>
          <p:cNvGrpSpPr/>
          <p:nvPr/>
        </p:nvGrpSpPr>
        <p:grpSpPr>
          <a:xfrm>
            <a:off x="5139748" y="3191043"/>
            <a:ext cx="2481165" cy="595651"/>
            <a:chOff x="6626860" y="4574541"/>
            <a:chExt cx="3676651" cy="882650"/>
          </a:xfrm>
        </p:grpSpPr>
        <p:sp>
          <p:nvSpPr>
            <p:cNvPr id="285" name="Google Shape;285;p33"/>
            <p:cNvSpPr/>
            <p:nvPr/>
          </p:nvSpPr>
          <p:spPr>
            <a:xfrm>
              <a:off x="6686127" y="4574541"/>
              <a:ext cx="3617384" cy="827617"/>
            </a:xfrm>
            <a:custGeom>
              <a:rect b="b" l="l" r="r" t="t"/>
              <a:pathLst>
                <a:path extrusionOk="0" h="587027" w="2528430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cap="flat" cmpd="sng" w="12700">
              <a:solidFill>
                <a:srgbClr val="7F7F7F"/>
              </a:solidFill>
              <a:prstDash val="dash"/>
              <a:miter lim="800000"/>
              <a:headEnd len="med" w="med" type="oval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86" name="Google Shape;286;p33"/>
            <p:cNvSpPr/>
            <p:nvPr/>
          </p:nvSpPr>
          <p:spPr>
            <a:xfrm>
              <a:off x="6626860" y="5347124"/>
              <a:ext cx="110067" cy="110067"/>
            </a:xfrm>
            <a:prstGeom prst="ellipse">
              <a:avLst/>
            </a:prstGeom>
            <a:gradFill>
              <a:gsLst>
                <a:gs pos="0">
                  <a:srgbClr val="9A9A9A"/>
                </a:gs>
                <a:gs pos="50000">
                  <a:srgbClr val="8D8D8D"/>
                </a:gs>
                <a:gs pos="100000">
                  <a:srgbClr val="787878"/>
                </a:gs>
              </a:gsLst>
              <a:lin ang="5400000" scaled="0"/>
            </a:gradFill>
            <a:ln cap="flat" cmpd="sng" w="9525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287" name="Google Shape;287;p33"/>
          <p:cNvGrpSpPr/>
          <p:nvPr/>
        </p:nvGrpSpPr>
        <p:grpSpPr>
          <a:xfrm>
            <a:off x="1461976" y="3191043"/>
            <a:ext cx="2456475" cy="595651"/>
            <a:chOff x="1177046" y="4574541"/>
            <a:chExt cx="3640065" cy="882650"/>
          </a:xfrm>
        </p:grpSpPr>
        <p:sp>
          <p:nvSpPr>
            <p:cNvPr id="288" name="Google Shape;288;p33"/>
            <p:cNvSpPr/>
            <p:nvPr/>
          </p:nvSpPr>
          <p:spPr>
            <a:xfrm flipH="1">
              <a:off x="1177046" y="4574541"/>
              <a:ext cx="3574447" cy="827617"/>
            </a:xfrm>
            <a:custGeom>
              <a:rect b="b" l="l" r="r" t="t"/>
              <a:pathLst>
                <a:path extrusionOk="0" h="587027" w="2528430">
                  <a:moveTo>
                    <a:pt x="0" y="587027"/>
                  </a:moveTo>
                  <a:lnTo>
                    <a:pt x="333375" y="6002"/>
                  </a:lnTo>
                  <a:lnTo>
                    <a:pt x="2528430" y="0"/>
                  </a:lnTo>
                </a:path>
              </a:pathLst>
            </a:custGeom>
            <a:noFill/>
            <a:ln cap="flat" cmpd="sng" w="12700">
              <a:solidFill>
                <a:srgbClr val="7F7F7F"/>
              </a:solidFill>
              <a:prstDash val="dash"/>
              <a:miter lim="800000"/>
              <a:headEnd len="med" w="med" type="oval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89" name="Google Shape;289;p33"/>
            <p:cNvSpPr/>
            <p:nvPr/>
          </p:nvSpPr>
          <p:spPr>
            <a:xfrm>
              <a:off x="4707044" y="5347124"/>
              <a:ext cx="110067" cy="110067"/>
            </a:xfrm>
            <a:prstGeom prst="ellipse">
              <a:avLst/>
            </a:prstGeom>
            <a:gradFill>
              <a:gsLst>
                <a:gs pos="0">
                  <a:srgbClr val="9A9A9A"/>
                </a:gs>
                <a:gs pos="50000">
                  <a:srgbClr val="8D8D8D"/>
                </a:gs>
                <a:gs pos="100000">
                  <a:srgbClr val="787878"/>
                </a:gs>
              </a:gsLst>
              <a:lin ang="5400000" scaled="0"/>
            </a:gradFill>
            <a:ln cap="flat" cmpd="sng" w="9525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290" name="Google Shape;290;p33"/>
          <p:cNvSpPr/>
          <p:nvPr/>
        </p:nvSpPr>
        <p:spPr>
          <a:xfrm>
            <a:off x="1501914" y="1878635"/>
            <a:ext cx="1830984" cy="8194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91" name="Google Shape;291;p33"/>
          <p:cNvSpPr/>
          <p:nvPr/>
        </p:nvSpPr>
        <p:spPr>
          <a:xfrm>
            <a:off x="1524525" y="3246758"/>
            <a:ext cx="1830984" cy="8194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92" name="Google Shape;292;p33"/>
          <p:cNvSpPr/>
          <p:nvPr/>
        </p:nvSpPr>
        <p:spPr>
          <a:xfrm>
            <a:off x="6044517" y="1888389"/>
            <a:ext cx="1830984" cy="8194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93" name="Google Shape;293;p33"/>
          <p:cNvSpPr/>
          <p:nvPr/>
        </p:nvSpPr>
        <p:spPr>
          <a:xfrm>
            <a:off x="6095487" y="3258010"/>
            <a:ext cx="1830984" cy="8194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294" name="Google Shape;294;p33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4"/>
          <p:cNvSpPr/>
          <p:nvPr/>
        </p:nvSpPr>
        <p:spPr>
          <a:xfrm>
            <a:off x="1778996" y="3062794"/>
            <a:ext cx="131397" cy="1047273"/>
          </a:xfrm>
          <a:custGeom>
            <a:rect b="b" l="l" r="r" t="t"/>
            <a:pathLst>
              <a:path extrusionOk="0" h="5309" w="669">
                <a:moveTo>
                  <a:pt x="256" y="0"/>
                </a:moveTo>
                <a:lnTo>
                  <a:pt x="256" y="4149"/>
                </a:lnTo>
                <a:cubicBezTo>
                  <a:pt x="256" y="4531"/>
                  <a:pt x="415" y="4878"/>
                  <a:pt x="669" y="5127"/>
                </a:cubicBezTo>
                <a:lnTo>
                  <a:pt x="486" y="5309"/>
                </a:lnTo>
                <a:cubicBezTo>
                  <a:pt x="187" y="5017"/>
                  <a:pt x="0" y="4610"/>
                  <a:pt x="0" y="4161"/>
                </a:cubicBezTo>
                <a:lnTo>
                  <a:pt x="0" y="0"/>
                </a:lnTo>
                <a:lnTo>
                  <a:pt x="256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t" bIns="41125" lIns="82275" spcFirstLastPara="1" rIns="82275" wrap="square" tIns="41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01" name="Google Shape;301;p34"/>
          <p:cNvSpPr/>
          <p:nvPr/>
        </p:nvSpPr>
        <p:spPr>
          <a:xfrm>
            <a:off x="1778996" y="1587161"/>
            <a:ext cx="131397" cy="1047273"/>
          </a:xfrm>
          <a:custGeom>
            <a:rect b="b" l="l" r="r" t="t"/>
            <a:pathLst>
              <a:path extrusionOk="0" h="5308" w="669">
                <a:moveTo>
                  <a:pt x="669" y="182"/>
                </a:moveTo>
                <a:cubicBezTo>
                  <a:pt x="415" y="431"/>
                  <a:pt x="256" y="778"/>
                  <a:pt x="256" y="1160"/>
                </a:cubicBezTo>
                <a:lnTo>
                  <a:pt x="256" y="5308"/>
                </a:lnTo>
                <a:lnTo>
                  <a:pt x="0" y="5308"/>
                </a:lnTo>
                <a:lnTo>
                  <a:pt x="0" y="1148"/>
                </a:lnTo>
                <a:cubicBezTo>
                  <a:pt x="0" y="699"/>
                  <a:pt x="187" y="292"/>
                  <a:pt x="486" y="0"/>
                </a:cubicBezTo>
                <a:lnTo>
                  <a:pt x="669" y="182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t" bIns="41125" lIns="82275" spcFirstLastPara="1" rIns="82275" wrap="square" tIns="41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02" name="Google Shape;302;p34"/>
          <p:cNvSpPr/>
          <p:nvPr/>
        </p:nvSpPr>
        <p:spPr>
          <a:xfrm>
            <a:off x="1872862" y="1426505"/>
            <a:ext cx="1127961" cy="200025"/>
          </a:xfrm>
          <a:custGeom>
            <a:rect b="b" l="l" r="r" t="t"/>
            <a:pathLst>
              <a:path extrusionOk="0" h="1015" w="7145">
                <a:moveTo>
                  <a:pt x="6397" y="375"/>
                </a:moveTo>
                <a:lnTo>
                  <a:pt x="6279" y="0"/>
                </a:lnTo>
                <a:lnTo>
                  <a:pt x="7145" y="499"/>
                </a:lnTo>
                <a:lnTo>
                  <a:pt x="6279" y="997"/>
                </a:lnTo>
                <a:lnTo>
                  <a:pt x="6397" y="623"/>
                </a:lnTo>
                <a:lnTo>
                  <a:pt x="1140" y="623"/>
                </a:lnTo>
                <a:cubicBezTo>
                  <a:pt x="769" y="623"/>
                  <a:pt x="430" y="773"/>
                  <a:pt x="183" y="1015"/>
                </a:cubicBezTo>
                <a:lnTo>
                  <a:pt x="0" y="833"/>
                </a:lnTo>
                <a:cubicBezTo>
                  <a:pt x="290" y="550"/>
                  <a:pt x="686" y="375"/>
                  <a:pt x="1120" y="375"/>
                </a:cubicBezTo>
                <a:lnTo>
                  <a:pt x="6397" y="375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t" bIns="41125" lIns="82275" spcFirstLastPara="1" rIns="82275" wrap="square" tIns="41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03" name="Google Shape;303;p34"/>
          <p:cNvSpPr/>
          <p:nvPr/>
        </p:nvSpPr>
        <p:spPr>
          <a:xfrm>
            <a:off x="1778995" y="2286986"/>
            <a:ext cx="1204763" cy="195738"/>
          </a:xfrm>
          <a:custGeom>
            <a:rect b="b" l="l" r="r" t="t"/>
            <a:pathLst>
              <a:path extrusionOk="0" h="997" w="7631">
                <a:moveTo>
                  <a:pt x="0" y="374"/>
                </a:moveTo>
                <a:lnTo>
                  <a:pt x="6883" y="374"/>
                </a:lnTo>
                <a:lnTo>
                  <a:pt x="6765" y="0"/>
                </a:lnTo>
                <a:lnTo>
                  <a:pt x="7631" y="498"/>
                </a:lnTo>
                <a:lnTo>
                  <a:pt x="6765" y="997"/>
                </a:lnTo>
                <a:lnTo>
                  <a:pt x="6883" y="622"/>
                </a:lnTo>
                <a:lnTo>
                  <a:pt x="0" y="622"/>
                </a:lnTo>
                <a:lnTo>
                  <a:pt x="0" y="374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t" bIns="41125" lIns="82275" spcFirstLastPara="1" rIns="82275" wrap="square" tIns="41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04" name="Google Shape;304;p34"/>
          <p:cNvSpPr/>
          <p:nvPr/>
        </p:nvSpPr>
        <p:spPr>
          <a:xfrm>
            <a:off x="1778995" y="3213253"/>
            <a:ext cx="1204763" cy="197168"/>
          </a:xfrm>
          <a:custGeom>
            <a:rect b="b" l="l" r="r" t="t"/>
            <a:pathLst>
              <a:path extrusionOk="0" h="997" w="7631">
                <a:moveTo>
                  <a:pt x="6883" y="375"/>
                </a:moveTo>
                <a:lnTo>
                  <a:pt x="6765" y="0"/>
                </a:lnTo>
                <a:lnTo>
                  <a:pt x="7631" y="499"/>
                </a:lnTo>
                <a:lnTo>
                  <a:pt x="6765" y="997"/>
                </a:lnTo>
                <a:lnTo>
                  <a:pt x="6883" y="623"/>
                </a:lnTo>
                <a:lnTo>
                  <a:pt x="0" y="623"/>
                </a:lnTo>
                <a:lnTo>
                  <a:pt x="0" y="375"/>
                </a:lnTo>
                <a:lnTo>
                  <a:pt x="6883" y="375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t" bIns="41125" lIns="82275" spcFirstLastPara="1" rIns="82275" wrap="square" tIns="41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05" name="Google Shape;305;p34"/>
          <p:cNvSpPr/>
          <p:nvPr/>
        </p:nvSpPr>
        <p:spPr>
          <a:xfrm>
            <a:off x="1872862" y="4071094"/>
            <a:ext cx="1127961" cy="201453"/>
          </a:xfrm>
          <a:custGeom>
            <a:rect b="b" l="l" r="r" t="t"/>
            <a:pathLst>
              <a:path extrusionOk="0" h="1015" w="7145">
                <a:moveTo>
                  <a:pt x="6397" y="392"/>
                </a:moveTo>
                <a:lnTo>
                  <a:pt x="6279" y="18"/>
                </a:lnTo>
                <a:lnTo>
                  <a:pt x="7145" y="516"/>
                </a:lnTo>
                <a:lnTo>
                  <a:pt x="6279" y="1015"/>
                </a:lnTo>
                <a:lnTo>
                  <a:pt x="6397" y="640"/>
                </a:lnTo>
                <a:lnTo>
                  <a:pt x="1120" y="640"/>
                </a:lnTo>
                <a:cubicBezTo>
                  <a:pt x="686" y="640"/>
                  <a:pt x="290" y="465"/>
                  <a:pt x="0" y="182"/>
                </a:cubicBezTo>
                <a:lnTo>
                  <a:pt x="183" y="0"/>
                </a:lnTo>
                <a:cubicBezTo>
                  <a:pt x="430" y="242"/>
                  <a:pt x="769" y="392"/>
                  <a:pt x="1140" y="392"/>
                </a:cubicBezTo>
                <a:lnTo>
                  <a:pt x="6397" y="392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anchorCtr="0" anchor="t" bIns="41125" lIns="82275" spcFirstLastPara="1" rIns="82275" wrap="square" tIns="411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306" name="Google Shape;306;p34"/>
          <p:cNvGrpSpPr/>
          <p:nvPr/>
        </p:nvGrpSpPr>
        <p:grpSpPr>
          <a:xfrm>
            <a:off x="1267599" y="2307558"/>
            <a:ext cx="1133031" cy="1133441"/>
            <a:chOff x="878699" y="1945606"/>
            <a:chExt cx="1705474" cy="1705474"/>
          </a:xfrm>
        </p:grpSpPr>
        <p:sp>
          <p:nvSpPr>
            <p:cNvPr id="307" name="Google Shape;307;p34"/>
            <p:cNvSpPr/>
            <p:nvPr/>
          </p:nvSpPr>
          <p:spPr>
            <a:xfrm>
              <a:off x="878699" y="1945606"/>
              <a:ext cx="1705474" cy="170547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08" name="Google Shape;308;p34"/>
            <p:cNvSpPr/>
            <p:nvPr/>
          </p:nvSpPr>
          <p:spPr>
            <a:xfrm>
              <a:off x="878699" y="2193867"/>
              <a:ext cx="1676492" cy="11388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159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HERE</a:t>
              </a:r>
              <a:endParaRPr b="1" sz="2159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309" name="Google Shape;309;p34"/>
          <p:cNvSpPr/>
          <p:nvPr/>
        </p:nvSpPr>
        <p:spPr>
          <a:xfrm>
            <a:off x="3262500" y="1088820"/>
            <a:ext cx="4419526" cy="79967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0" name="Google Shape;310;p34"/>
          <p:cNvSpPr/>
          <p:nvPr/>
        </p:nvSpPr>
        <p:spPr>
          <a:xfrm>
            <a:off x="3262500" y="1996890"/>
            <a:ext cx="4419526" cy="79967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1" name="Google Shape;311;p34"/>
          <p:cNvSpPr/>
          <p:nvPr/>
        </p:nvSpPr>
        <p:spPr>
          <a:xfrm>
            <a:off x="3200260" y="1996888"/>
            <a:ext cx="2100653" cy="232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2" name="Google Shape;312;p34"/>
          <p:cNvSpPr/>
          <p:nvPr/>
        </p:nvSpPr>
        <p:spPr>
          <a:xfrm>
            <a:off x="3262500" y="2904958"/>
            <a:ext cx="4419526" cy="79967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3" name="Google Shape;313;p34"/>
          <p:cNvSpPr/>
          <p:nvPr/>
        </p:nvSpPr>
        <p:spPr>
          <a:xfrm>
            <a:off x="3200260" y="2904957"/>
            <a:ext cx="2100653" cy="232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4" name="Google Shape;314;p34"/>
          <p:cNvSpPr/>
          <p:nvPr/>
        </p:nvSpPr>
        <p:spPr>
          <a:xfrm>
            <a:off x="3262500" y="3813028"/>
            <a:ext cx="4419526" cy="799678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5" name="Google Shape;315;p34"/>
          <p:cNvSpPr/>
          <p:nvPr/>
        </p:nvSpPr>
        <p:spPr>
          <a:xfrm>
            <a:off x="3200260" y="3813026"/>
            <a:ext cx="2100653" cy="232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6" name="Google Shape;316;p34"/>
          <p:cNvSpPr txBox="1"/>
          <p:nvPr/>
        </p:nvSpPr>
        <p:spPr>
          <a:xfrm>
            <a:off x="3427015" y="1304323"/>
            <a:ext cx="4060635" cy="39085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just">
              <a:lnSpc>
                <a:spcPct val="1443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317" name="Google Shape;317;p34"/>
          <p:cNvSpPr/>
          <p:nvPr/>
        </p:nvSpPr>
        <p:spPr>
          <a:xfrm>
            <a:off x="3200260" y="1088818"/>
            <a:ext cx="2100653" cy="232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8" name="Google Shape;318;p34"/>
          <p:cNvSpPr txBox="1"/>
          <p:nvPr/>
        </p:nvSpPr>
        <p:spPr>
          <a:xfrm>
            <a:off x="3432112" y="1068817"/>
            <a:ext cx="1528644" cy="28050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8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01</a:t>
            </a:r>
            <a:endParaRPr b="1" sz="1283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19" name="Google Shape;319;p34"/>
          <p:cNvSpPr txBox="1"/>
          <p:nvPr/>
        </p:nvSpPr>
        <p:spPr>
          <a:xfrm>
            <a:off x="3427015" y="2213958"/>
            <a:ext cx="4060635" cy="39085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just">
              <a:lnSpc>
                <a:spcPct val="1443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320" name="Google Shape;320;p34"/>
          <p:cNvSpPr txBox="1"/>
          <p:nvPr/>
        </p:nvSpPr>
        <p:spPr>
          <a:xfrm>
            <a:off x="3432109" y="1979221"/>
            <a:ext cx="781710" cy="28050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8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02</a:t>
            </a:r>
            <a:endParaRPr b="1" sz="1283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21" name="Google Shape;321;p34"/>
          <p:cNvSpPr txBox="1"/>
          <p:nvPr/>
        </p:nvSpPr>
        <p:spPr>
          <a:xfrm>
            <a:off x="3427015" y="3124419"/>
            <a:ext cx="4060635" cy="39085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just">
              <a:lnSpc>
                <a:spcPct val="1443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322" name="Google Shape;322;p34"/>
          <p:cNvSpPr txBox="1"/>
          <p:nvPr/>
        </p:nvSpPr>
        <p:spPr>
          <a:xfrm>
            <a:off x="3432109" y="2874487"/>
            <a:ext cx="781710" cy="28050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8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03</a:t>
            </a:r>
            <a:endParaRPr b="1" sz="1283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23" name="Google Shape;323;p34"/>
          <p:cNvSpPr txBox="1"/>
          <p:nvPr/>
        </p:nvSpPr>
        <p:spPr>
          <a:xfrm>
            <a:off x="3427015" y="4031872"/>
            <a:ext cx="4060635" cy="39085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just">
              <a:lnSpc>
                <a:spcPct val="1443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/>
          </a:p>
        </p:txBody>
      </p:sp>
      <p:sp>
        <p:nvSpPr>
          <p:cNvPr id="324" name="Google Shape;324;p34"/>
          <p:cNvSpPr txBox="1"/>
          <p:nvPr/>
        </p:nvSpPr>
        <p:spPr>
          <a:xfrm>
            <a:off x="3432109" y="3796366"/>
            <a:ext cx="781710" cy="280504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8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04</a:t>
            </a:r>
            <a:endParaRPr b="1" sz="1283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25" name="Google Shape;325;p34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1" name="Google Shape;331;p35"/>
          <p:cNvCxnSpPr/>
          <p:nvPr/>
        </p:nvCxnSpPr>
        <p:spPr>
          <a:xfrm>
            <a:off x="968127" y="2322543"/>
            <a:ext cx="1570608" cy="0"/>
          </a:xfrm>
          <a:prstGeom prst="straightConnector1">
            <a:avLst/>
          </a:prstGeom>
          <a:noFill/>
          <a:ln cap="flat" cmpd="sng" w="12700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32" name="Google Shape;332;p35"/>
          <p:cNvCxnSpPr/>
          <p:nvPr/>
        </p:nvCxnSpPr>
        <p:spPr>
          <a:xfrm>
            <a:off x="968127" y="3338569"/>
            <a:ext cx="1570608" cy="0"/>
          </a:xfrm>
          <a:prstGeom prst="straightConnector1">
            <a:avLst/>
          </a:prstGeom>
          <a:noFill/>
          <a:ln cap="flat" cmpd="sng" w="12700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33" name="Google Shape;333;p35"/>
          <p:cNvGrpSpPr/>
          <p:nvPr/>
        </p:nvGrpSpPr>
        <p:grpSpPr>
          <a:xfrm>
            <a:off x="885787" y="1356899"/>
            <a:ext cx="1776358" cy="706207"/>
            <a:chOff x="8835092" y="1945063"/>
            <a:chExt cx="2483676" cy="984878"/>
          </a:xfrm>
        </p:grpSpPr>
        <p:sp>
          <p:nvSpPr>
            <p:cNvPr id="334" name="Google Shape;334;p35"/>
            <p:cNvSpPr txBox="1"/>
            <p:nvPr/>
          </p:nvSpPr>
          <p:spPr>
            <a:xfrm>
              <a:off x="8835092" y="1945063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01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35" name="Google Shape;335;p35"/>
            <p:cNvSpPr txBox="1"/>
            <p:nvPr/>
          </p:nvSpPr>
          <p:spPr>
            <a:xfrm>
              <a:off x="8872835" y="2273941"/>
              <a:ext cx="2445933" cy="65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Go ahead and replace it with your own text.</a:t>
              </a:r>
              <a:endParaRPr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336" name="Google Shape;336;p35"/>
          <p:cNvGrpSpPr/>
          <p:nvPr/>
        </p:nvGrpSpPr>
        <p:grpSpPr>
          <a:xfrm>
            <a:off x="878846" y="2373608"/>
            <a:ext cx="1776358" cy="724328"/>
            <a:chOff x="8835092" y="2033592"/>
            <a:chExt cx="2483676" cy="1010142"/>
          </a:xfrm>
        </p:grpSpPr>
        <p:sp>
          <p:nvSpPr>
            <p:cNvPr id="337" name="Google Shape;337;p35"/>
            <p:cNvSpPr txBox="1"/>
            <p:nvPr/>
          </p:nvSpPr>
          <p:spPr>
            <a:xfrm>
              <a:off x="8835092" y="2033592"/>
              <a:ext cx="1248229" cy="389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02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38" name="Google Shape;338;p35"/>
            <p:cNvSpPr txBox="1"/>
            <p:nvPr/>
          </p:nvSpPr>
          <p:spPr>
            <a:xfrm>
              <a:off x="8872835" y="2387739"/>
              <a:ext cx="2445933" cy="655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Go ahead and replace it with your own text.</a:t>
              </a:r>
              <a:endParaRPr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339" name="Google Shape;339;p35"/>
          <p:cNvGrpSpPr/>
          <p:nvPr/>
        </p:nvGrpSpPr>
        <p:grpSpPr>
          <a:xfrm>
            <a:off x="885785" y="3381225"/>
            <a:ext cx="1785355" cy="715279"/>
            <a:chOff x="8835092" y="2046239"/>
            <a:chExt cx="2496257" cy="997530"/>
          </a:xfrm>
        </p:grpSpPr>
        <p:sp>
          <p:nvSpPr>
            <p:cNvPr id="340" name="Google Shape;340;p35"/>
            <p:cNvSpPr txBox="1"/>
            <p:nvPr/>
          </p:nvSpPr>
          <p:spPr>
            <a:xfrm>
              <a:off x="8835092" y="2046239"/>
              <a:ext cx="1248228" cy="3894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03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41" name="Google Shape;341;p35"/>
            <p:cNvSpPr txBox="1"/>
            <p:nvPr/>
          </p:nvSpPr>
          <p:spPr>
            <a:xfrm>
              <a:off x="8885417" y="2387769"/>
              <a:ext cx="2445932" cy="65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Go ahead and replace it with your own text.</a:t>
              </a:r>
              <a:endParaRPr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342" name="Google Shape;342;p35"/>
          <p:cNvGrpSpPr/>
          <p:nvPr/>
        </p:nvGrpSpPr>
        <p:grpSpPr>
          <a:xfrm>
            <a:off x="2790596" y="2894951"/>
            <a:ext cx="1667677" cy="1256701"/>
            <a:chOff x="3474720" y="4038600"/>
            <a:chExt cx="2331720" cy="1752600"/>
          </a:xfrm>
        </p:grpSpPr>
        <p:sp>
          <p:nvSpPr>
            <p:cNvPr id="343" name="Google Shape;343;p35"/>
            <p:cNvSpPr txBox="1"/>
            <p:nvPr/>
          </p:nvSpPr>
          <p:spPr>
            <a:xfrm>
              <a:off x="3987799" y="4758224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44" name="Google Shape;344;p35"/>
            <p:cNvSpPr txBox="1"/>
            <p:nvPr/>
          </p:nvSpPr>
          <p:spPr>
            <a:xfrm>
              <a:off x="3987799" y="5299083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45" name="Google Shape;345;p35"/>
            <p:cNvSpPr txBox="1"/>
            <p:nvPr/>
          </p:nvSpPr>
          <p:spPr>
            <a:xfrm>
              <a:off x="3987799" y="4217364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46" name="Google Shape;346;p3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15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cxnSp>
          <p:nvCxnSpPr>
            <p:cNvPr id="347" name="Google Shape;347;p35"/>
            <p:cNvCxnSpPr/>
            <p:nvPr/>
          </p:nvCxnSpPr>
          <p:spPr>
            <a:xfrm>
              <a:off x="3596580" y="4643482"/>
              <a:ext cx="2088000" cy="0"/>
            </a:xfrm>
            <a:prstGeom prst="straightConnector1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48" name="Google Shape;348;p35"/>
            <p:cNvCxnSpPr/>
            <p:nvPr/>
          </p:nvCxnSpPr>
          <p:spPr>
            <a:xfrm>
              <a:off x="3596580" y="5189592"/>
              <a:ext cx="2088000" cy="0"/>
            </a:xfrm>
            <a:prstGeom prst="straightConnector1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9" name="Google Shape;349;p35"/>
          <p:cNvGrpSpPr/>
          <p:nvPr/>
        </p:nvGrpSpPr>
        <p:grpSpPr>
          <a:xfrm>
            <a:off x="4638625" y="2894951"/>
            <a:ext cx="1667677" cy="1256701"/>
            <a:chOff x="3474720" y="4038600"/>
            <a:chExt cx="2331720" cy="1752600"/>
          </a:xfrm>
        </p:grpSpPr>
        <p:sp>
          <p:nvSpPr>
            <p:cNvPr id="350" name="Google Shape;350;p35"/>
            <p:cNvSpPr txBox="1"/>
            <p:nvPr/>
          </p:nvSpPr>
          <p:spPr>
            <a:xfrm>
              <a:off x="3987799" y="4758224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51" name="Google Shape;351;p35"/>
            <p:cNvSpPr txBox="1"/>
            <p:nvPr/>
          </p:nvSpPr>
          <p:spPr>
            <a:xfrm>
              <a:off x="3987799" y="5299083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52" name="Google Shape;352;p35"/>
            <p:cNvSpPr txBox="1"/>
            <p:nvPr/>
          </p:nvSpPr>
          <p:spPr>
            <a:xfrm>
              <a:off x="3987799" y="4217364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53" name="Google Shape;353;p3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5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cxnSp>
          <p:nvCxnSpPr>
            <p:cNvPr id="354" name="Google Shape;354;p35"/>
            <p:cNvCxnSpPr/>
            <p:nvPr/>
          </p:nvCxnSpPr>
          <p:spPr>
            <a:xfrm>
              <a:off x="3596580" y="4643482"/>
              <a:ext cx="2088000" cy="0"/>
            </a:xfrm>
            <a:prstGeom prst="straightConnector1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55" name="Google Shape;355;p35"/>
            <p:cNvCxnSpPr/>
            <p:nvPr/>
          </p:nvCxnSpPr>
          <p:spPr>
            <a:xfrm>
              <a:off x="3596580" y="5189592"/>
              <a:ext cx="2088000" cy="0"/>
            </a:xfrm>
            <a:prstGeom prst="straightConnector1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56" name="Google Shape;356;p35"/>
          <p:cNvGrpSpPr/>
          <p:nvPr/>
        </p:nvGrpSpPr>
        <p:grpSpPr>
          <a:xfrm>
            <a:off x="6478302" y="2894951"/>
            <a:ext cx="1667677" cy="1256701"/>
            <a:chOff x="3474720" y="4038600"/>
            <a:chExt cx="2331720" cy="1752600"/>
          </a:xfrm>
        </p:grpSpPr>
        <p:sp>
          <p:nvSpPr>
            <p:cNvPr id="357" name="Google Shape;357;p35"/>
            <p:cNvSpPr txBox="1"/>
            <p:nvPr/>
          </p:nvSpPr>
          <p:spPr>
            <a:xfrm>
              <a:off x="3987799" y="4758224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58" name="Google Shape;358;p35"/>
            <p:cNvSpPr txBox="1"/>
            <p:nvPr/>
          </p:nvSpPr>
          <p:spPr>
            <a:xfrm>
              <a:off x="3987799" y="5299083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59" name="Google Shape;359;p35"/>
            <p:cNvSpPr txBox="1"/>
            <p:nvPr/>
          </p:nvSpPr>
          <p:spPr>
            <a:xfrm>
              <a:off x="3987799" y="4217364"/>
              <a:ext cx="1248229" cy="389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822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822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60" name="Google Shape;360;p3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5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cxnSp>
          <p:nvCxnSpPr>
            <p:cNvPr id="361" name="Google Shape;361;p35"/>
            <p:cNvCxnSpPr/>
            <p:nvPr/>
          </p:nvCxnSpPr>
          <p:spPr>
            <a:xfrm>
              <a:off x="3596580" y="4643482"/>
              <a:ext cx="2088000" cy="0"/>
            </a:xfrm>
            <a:prstGeom prst="straightConnector1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62" name="Google Shape;362;p35"/>
            <p:cNvCxnSpPr/>
            <p:nvPr/>
          </p:nvCxnSpPr>
          <p:spPr>
            <a:xfrm>
              <a:off x="3596580" y="5189592"/>
              <a:ext cx="2088000" cy="0"/>
            </a:xfrm>
            <a:prstGeom prst="straightConnector1">
              <a:avLst/>
            </a:prstGeom>
            <a:noFill/>
            <a:ln cap="flat" cmpd="sng" w="12700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63" name="Google Shape;363;p35"/>
          <p:cNvGrpSpPr/>
          <p:nvPr/>
        </p:nvGrpSpPr>
        <p:grpSpPr>
          <a:xfrm>
            <a:off x="2790596" y="1518048"/>
            <a:ext cx="1667677" cy="1376907"/>
            <a:chOff x="3569970" y="1908810"/>
            <a:chExt cx="2331720" cy="1920240"/>
          </a:xfrm>
        </p:grpSpPr>
        <p:sp>
          <p:nvSpPr>
            <p:cNvPr id="364" name="Google Shape;364;p35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65" name="Google Shape;365;p35"/>
            <p:cNvSpPr/>
            <p:nvPr/>
          </p:nvSpPr>
          <p:spPr>
            <a:xfrm>
              <a:off x="4271368" y="2245834"/>
              <a:ext cx="928925" cy="973616"/>
            </a:xfrm>
            <a:custGeom>
              <a:rect b="b" l="l" r="r" t="t"/>
              <a:pathLst>
                <a:path extrusionOk="0" h="129" w="123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0850" lIns="61700" spcFirstLastPara="1" rIns="61700" wrap="square" tIns="30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66" name="Google Shape;366;p35"/>
            <p:cNvSpPr txBox="1"/>
            <p:nvPr/>
          </p:nvSpPr>
          <p:spPr>
            <a:xfrm>
              <a:off x="4111716" y="3381326"/>
              <a:ext cx="1248229" cy="3290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4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367" name="Google Shape;367;p35"/>
          <p:cNvGrpSpPr/>
          <p:nvPr/>
        </p:nvGrpSpPr>
        <p:grpSpPr>
          <a:xfrm>
            <a:off x="4649525" y="1518048"/>
            <a:ext cx="1667677" cy="1376907"/>
            <a:chOff x="6252210" y="1908810"/>
            <a:chExt cx="2331720" cy="1920240"/>
          </a:xfrm>
        </p:grpSpPr>
        <p:sp>
          <p:nvSpPr>
            <p:cNvPr id="368" name="Google Shape;368;p35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18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69" name="Google Shape;369;p35"/>
            <p:cNvSpPr/>
            <p:nvPr/>
          </p:nvSpPr>
          <p:spPr>
            <a:xfrm>
              <a:off x="6936705" y="2349128"/>
              <a:ext cx="962731" cy="767029"/>
            </a:xfrm>
            <a:custGeom>
              <a:rect b="b" l="l" r="r" t="t"/>
              <a:pathLst>
                <a:path extrusionOk="0" h="103" w="129">
                  <a:moveTo>
                    <a:pt x="35" y="22"/>
                  </a:moveTo>
                  <a:cubicBezTo>
                    <a:pt x="120" y="22"/>
                    <a:pt x="120" y="22"/>
                    <a:pt x="120" y="22"/>
                  </a:cubicBezTo>
                  <a:cubicBezTo>
                    <a:pt x="121" y="22"/>
                    <a:pt x="122" y="22"/>
                    <a:pt x="123" y="22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2"/>
                    <a:pt x="33" y="22"/>
                    <a:pt x="35" y="22"/>
                  </a:cubicBezTo>
                  <a:close/>
                  <a:moveTo>
                    <a:pt x="19" y="50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7" y="80"/>
                    <a:pt x="27" y="81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9" y="50"/>
                    <a:pt x="19" y="50"/>
                    <a:pt x="19" y="50"/>
                  </a:cubicBezTo>
                  <a:close/>
                  <a:moveTo>
                    <a:pt x="17" y="95"/>
                  </a:moveTo>
                  <a:cubicBezTo>
                    <a:pt x="75" y="95"/>
                    <a:pt x="75" y="95"/>
                    <a:pt x="75" y="95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7" y="95"/>
                    <a:pt x="17" y="95"/>
                    <a:pt x="17" y="95"/>
                  </a:cubicBezTo>
                  <a:close/>
                  <a:moveTo>
                    <a:pt x="42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129" y="29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0"/>
                    <a:pt x="129" y="79"/>
                    <a:pt x="129" y="7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0"/>
                    <a:pt x="129" y="29"/>
                    <a:pt x="129" y="29"/>
                  </a:cubicBezTo>
                  <a:close/>
                  <a:moveTo>
                    <a:pt x="123" y="86"/>
                  </a:moveTo>
                  <a:cubicBezTo>
                    <a:pt x="122" y="87"/>
                    <a:pt x="121" y="87"/>
                    <a:pt x="120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4" y="87"/>
                    <a:pt x="34" y="87"/>
                    <a:pt x="33" y="8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1"/>
                    <a:pt x="87" y="61"/>
                    <a:pt x="87" y="61"/>
                  </a:cubicBezTo>
                  <a:lnTo>
                    <a:pt x="123" y="86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anchorCtr="0" anchor="t" bIns="30850" lIns="61700" spcFirstLastPara="1" rIns="61700" wrap="square" tIns="30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18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70" name="Google Shape;370;p35"/>
            <p:cNvSpPr txBox="1"/>
            <p:nvPr/>
          </p:nvSpPr>
          <p:spPr>
            <a:xfrm>
              <a:off x="6793956" y="3381326"/>
              <a:ext cx="1248229" cy="3290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4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371" name="Google Shape;371;p35"/>
          <p:cNvGrpSpPr/>
          <p:nvPr/>
        </p:nvGrpSpPr>
        <p:grpSpPr>
          <a:xfrm>
            <a:off x="6483751" y="1518048"/>
            <a:ext cx="1667677" cy="1376907"/>
            <a:chOff x="9025890" y="1908810"/>
            <a:chExt cx="2331720" cy="1920240"/>
          </a:xfrm>
        </p:grpSpPr>
        <p:sp>
          <p:nvSpPr>
            <p:cNvPr id="372" name="Google Shape;372;p35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73" name="Google Shape;373;p35"/>
            <p:cNvSpPr/>
            <p:nvPr/>
          </p:nvSpPr>
          <p:spPr>
            <a:xfrm>
              <a:off x="9740033" y="2282642"/>
              <a:ext cx="903435" cy="899999"/>
            </a:xfrm>
            <a:custGeom>
              <a:rect b="b" l="l" r="r" t="t"/>
              <a:pathLst>
                <a:path extrusionOk="0" h="111" w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30850" lIns="61700" spcFirstLastPara="1" rIns="61700" wrap="square" tIns="308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374" name="Google Shape;374;p35"/>
            <p:cNvSpPr txBox="1"/>
            <p:nvPr/>
          </p:nvSpPr>
          <p:spPr>
            <a:xfrm>
              <a:off x="9567636" y="3381326"/>
              <a:ext cx="1248229" cy="3290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aseline="-25000" lang="tr-TR" sz="140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</a:t>
              </a:r>
              <a:endParaRPr baseline="-25000" sz="14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375" name="Google Shape;375;p35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6"/>
          <p:cNvSpPr/>
          <p:nvPr/>
        </p:nvSpPr>
        <p:spPr>
          <a:xfrm>
            <a:off x="2822206" y="2118100"/>
            <a:ext cx="214313" cy="332456"/>
          </a:xfrm>
          <a:custGeom>
            <a:rect b="b" l="l" r="r" t="t"/>
            <a:pathLst>
              <a:path extrusionOk="0" h="210018" w="203199">
                <a:moveTo>
                  <a:pt x="203199" y="0"/>
                </a:moveTo>
                <a:lnTo>
                  <a:pt x="203199" y="210018"/>
                </a:lnTo>
                <a:lnTo>
                  <a:pt x="0" y="210018"/>
                </a:lnTo>
                <a:lnTo>
                  <a:pt x="0" y="209707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</p:spPr>
        <p:txBody>
          <a:bodyPr anchorCtr="0" anchor="ctr" bIns="0" lIns="7290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81" name="Google Shape;381;p36">
            <a:hlinkClick action="ppaction://hlinksldjump" r:id="rId3"/>
          </p:cNvPr>
          <p:cNvSpPr/>
          <p:nvPr/>
        </p:nvSpPr>
        <p:spPr>
          <a:xfrm>
            <a:off x="0" y="2118100"/>
            <a:ext cx="9144000" cy="781207"/>
          </a:xfrm>
          <a:custGeom>
            <a:rect b="b" l="l" r="r" t="t"/>
            <a:pathLst>
              <a:path extrusionOk="0" h="408460" w="4343400">
                <a:moveTo>
                  <a:pt x="0" y="0"/>
                </a:moveTo>
                <a:lnTo>
                  <a:pt x="3714750" y="0"/>
                </a:lnTo>
                <a:lnTo>
                  <a:pt x="4343400" y="0"/>
                </a:lnTo>
                <a:lnTo>
                  <a:pt x="4343400" y="408460"/>
                </a:lnTo>
                <a:lnTo>
                  <a:pt x="3714750" y="408460"/>
                </a:lnTo>
                <a:lnTo>
                  <a:pt x="0" y="408460"/>
                </a:lnTo>
                <a:close/>
              </a:path>
            </a:pathLst>
          </a:custGeom>
          <a:solidFill>
            <a:srgbClr val="009992"/>
          </a:solidFill>
          <a:ln>
            <a:noFill/>
          </a:ln>
        </p:spPr>
        <p:txBody>
          <a:bodyPr anchorCtr="0" anchor="ctr" bIns="0" lIns="6075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                                  Go ahead and replace it with your own text.</a:t>
            </a:r>
            <a:endParaRPr b="1" sz="180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82" name="Google Shape;382;p36">
            <a:hlinkClick action="ppaction://hlinksldjump" r:id="rId4"/>
          </p:cNvPr>
          <p:cNvSpPr/>
          <p:nvPr/>
        </p:nvSpPr>
        <p:spPr>
          <a:xfrm>
            <a:off x="3123784" y="1511928"/>
            <a:ext cx="2896432" cy="367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86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DOCTOR</a:t>
            </a:r>
            <a:endParaRPr b="1" sz="486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383" name="Google Shape;38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0644" y="1640985"/>
            <a:ext cx="1802648" cy="173543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6"/>
          <p:cNvSpPr txBox="1"/>
          <p:nvPr/>
        </p:nvSpPr>
        <p:spPr>
          <a:xfrm>
            <a:off x="3340663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85" name="Google Shape;385;p36"/>
          <p:cNvSpPr txBox="1"/>
          <p:nvPr/>
        </p:nvSpPr>
        <p:spPr>
          <a:xfrm>
            <a:off x="5913060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86" name="Google Shape;386;p36"/>
          <p:cNvSpPr txBox="1"/>
          <p:nvPr/>
        </p:nvSpPr>
        <p:spPr>
          <a:xfrm>
            <a:off x="3340663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87" name="Google Shape;387;p36"/>
          <p:cNvSpPr txBox="1"/>
          <p:nvPr/>
        </p:nvSpPr>
        <p:spPr>
          <a:xfrm>
            <a:off x="5913060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7"/>
          <p:cNvSpPr/>
          <p:nvPr/>
        </p:nvSpPr>
        <p:spPr>
          <a:xfrm>
            <a:off x="2750692" y="1383633"/>
            <a:ext cx="4888857" cy="87441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94" name="Google Shape;394;p37"/>
          <p:cNvSpPr/>
          <p:nvPr/>
        </p:nvSpPr>
        <p:spPr>
          <a:xfrm>
            <a:off x="3325621" y="1259709"/>
            <a:ext cx="3578899" cy="3033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01</a:t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95" name="Google Shape;395;p37"/>
          <p:cNvSpPr/>
          <p:nvPr/>
        </p:nvSpPr>
        <p:spPr>
          <a:xfrm>
            <a:off x="1073223" y="2486767"/>
            <a:ext cx="1071015" cy="923503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HERE</a:t>
            </a:r>
            <a:endParaRPr sz="162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cxnSp>
        <p:nvCxnSpPr>
          <p:cNvPr id="396" name="Google Shape;396;p37"/>
          <p:cNvCxnSpPr>
            <a:stCxn id="395" idx="5"/>
            <a:endCxn id="393" idx="1"/>
          </p:cNvCxnSpPr>
          <p:nvPr/>
        </p:nvCxnSpPr>
        <p:spPr>
          <a:xfrm flipH="1" rot="10800000">
            <a:off x="1913362" y="1820767"/>
            <a:ext cx="837300" cy="666000"/>
          </a:xfrm>
          <a:prstGeom prst="straightConnector1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397" name="Google Shape;397;p37"/>
          <p:cNvCxnSpPr>
            <a:stCxn id="395" idx="0"/>
          </p:cNvCxnSpPr>
          <p:nvPr/>
        </p:nvCxnSpPr>
        <p:spPr>
          <a:xfrm>
            <a:off x="2144238" y="2948519"/>
            <a:ext cx="606600" cy="0"/>
          </a:xfrm>
          <a:prstGeom prst="straightConnector1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med" w="med" type="stealth"/>
          </a:ln>
        </p:spPr>
      </p:cxnSp>
      <p:cxnSp>
        <p:nvCxnSpPr>
          <p:cNvPr id="398" name="Google Shape;398;p37"/>
          <p:cNvCxnSpPr>
            <a:stCxn id="395" idx="1"/>
            <a:endCxn id="399" idx="1"/>
          </p:cNvCxnSpPr>
          <p:nvPr/>
        </p:nvCxnSpPr>
        <p:spPr>
          <a:xfrm>
            <a:off x="1913362" y="3410270"/>
            <a:ext cx="837300" cy="675300"/>
          </a:xfrm>
          <a:prstGeom prst="straightConnector1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med" w="med" type="stealth"/>
          </a:ln>
        </p:spPr>
      </p:cxnSp>
      <p:sp>
        <p:nvSpPr>
          <p:cNvPr id="400" name="Google Shape;400;p37"/>
          <p:cNvSpPr txBox="1"/>
          <p:nvPr/>
        </p:nvSpPr>
        <p:spPr>
          <a:xfrm>
            <a:off x="3061408" y="1599867"/>
            <a:ext cx="4381607" cy="44038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25" spcFirstLastPara="1" rIns="61725" wrap="square" tIns="308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01" name="Google Shape;401;p37"/>
          <p:cNvSpPr/>
          <p:nvPr/>
        </p:nvSpPr>
        <p:spPr>
          <a:xfrm>
            <a:off x="2750692" y="2513505"/>
            <a:ext cx="4888857" cy="874417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02" name="Google Shape;402;p37"/>
          <p:cNvSpPr/>
          <p:nvPr/>
        </p:nvSpPr>
        <p:spPr>
          <a:xfrm>
            <a:off x="3325621" y="2389579"/>
            <a:ext cx="3578899" cy="3033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02</a:t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03" name="Google Shape;403;p37"/>
          <p:cNvSpPr txBox="1"/>
          <p:nvPr/>
        </p:nvSpPr>
        <p:spPr>
          <a:xfrm>
            <a:off x="3061411" y="2723030"/>
            <a:ext cx="4426241" cy="44038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25" spcFirstLastPara="1" rIns="61725" wrap="square" tIns="308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99" name="Google Shape;399;p37"/>
          <p:cNvSpPr/>
          <p:nvPr/>
        </p:nvSpPr>
        <p:spPr>
          <a:xfrm>
            <a:off x="2750692" y="3655745"/>
            <a:ext cx="4888857" cy="859773"/>
          </a:xfrm>
          <a:prstGeom prst="rect">
            <a:avLst/>
          </a:prstGeom>
          <a:solidFill>
            <a:srgbClr val="F2F2F2"/>
          </a:solidFill>
          <a:ln cap="flat" cmpd="sng" w="12700">
            <a:solidFill>
              <a:schemeClr val="dk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04" name="Google Shape;404;p37"/>
          <p:cNvSpPr/>
          <p:nvPr/>
        </p:nvSpPr>
        <p:spPr>
          <a:xfrm>
            <a:off x="3325621" y="3531819"/>
            <a:ext cx="3578899" cy="30337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03</a:t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05" name="Google Shape;405;p37"/>
          <p:cNvSpPr txBox="1"/>
          <p:nvPr/>
        </p:nvSpPr>
        <p:spPr>
          <a:xfrm>
            <a:off x="3061410" y="3865271"/>
            <a:ext cx="4389044" cy="440385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25" spcFirstLastPara="1" rIns="61725" wrap="square" tIns="3085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 complex idea can be conveyed with just a single still image, namely making it possible to absorb large amounts of data quickly.</a:t>
            </a:r>
            <a:endParaRPr sz="945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06" name="Google Shape;406;p37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8"/>
          <p:cNvSpPr/>
          <p:nvPr/>
        </p:nvSpPr>
        <p:spPr>
          <a:xfrm>
            <a:off x="3462656" y="1499381"/>
            <a:ext cx="2222978" cy="2235834"/>
          </a:xfrm>
          <a:prstGeom prst="ellipse">
            <a:avLst/>
          </a:prstGeom>
          <a:noFill/>
          <a:ln cap="flat" cmpd="dbl" w="53975">
            <a:solidFill>
              <a:srgbClr val="262626"/>
            </a:solidFill>
            <a:prstDash val="solid"/>
            <a:bevel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938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413" name="Google Shape;413;p38"/>
          <p:cNvGrpSpPr/>
          <p:nvPr/>
        </p:nvGrpSpPr>
        <p:grpSpPr>
          <a:xfrm>
            <a:off x="3393020" y="1468315"/>
            <a:ext cx="697425" cy="701711"/>
            <a:chOff x="4348163" y="2042656"/>
            <a:chExt cx="1033462" cy="1039812"/>
          </a:xfrm>
        </p:grpSpPr>
        <p:sp>
          <p:nvSpPr>
            <p:cNvPr id="414" name="Google Shape;414;p38"/>
            <p:cNvSpPr/>
            <p:nvPr/>
          </p:nvSpPr>
          <p:spPr>
            <a:xfrm>
              <a:off x="4348163" y="2042656"/>
              <a:ext cx="1033462" cy="10398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938">
                <a:solidFill>
                  <a:srgbClr val="51C3F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415" name="Google Shape;415;p38"/>
            <p:cNvGrpSpPr/>
            <p:nvPr/>
          </p:nvGrpSpPr>
          <p:grpSpPr>
            <a:xfrm>
              <a:off x="4616450" y="2301418"/>
              <a:ext cx="569913" cy="484188"/>
              <a:chOff x="0" y="0"/>
              <a:chExt cx="496661" cy="421788"/>
            </a:xfrm>
          </p:grpSpPr>
          <p:sp>
            <p:nvSpPr>
              <p:cNvPr id="416" name="Google Shape;416;p38"/>
              <p:cNvSpPr/>
              <p:nvPr/>
            </p:nvSpPr>
            <p:spPr>
              <a:xfrm>
                <a:off x="157235" y="244586"/>
                <a:ext cx="89848" cy="89848"/>
              </a:xfrm>
              <a:custGeom>
                <a:rect b="b" l="l" r="r" t="t"/>
                <a:pathLst>
                  <a:path extrusionOk="0" h="36" w="36">
                    <a:moveTo>
                      <a:pt x="36" y="20"/>
                    </a:move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17" name="Google Shape;417;p38"/>
              <p:cNvSpPr/>
              <p:nvPr/>
            </p:nvSpPr>
            <p:spPr>
              <a:xfrm>
                <a:off x="247083" y="294502"/>
                <a:ext cx="2497" cy="2497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18" name="Google Shape;418;p38"/>
              <p:cNvSpPr/>
              <p:nvPr/>
            </p:nvSpPr>
            <p:spPr>
              <a:xfrm>
                <a:off x="209645" y="29949"/>
                <a:ext cx="227117" cy="222125"/>
              </a:xfrm>
              <a:custGeom>
                <a:rect b="b" l="l" r="r" t="t"/>
                <a:pathLst>
                  <a:path extrusionOk="0" h="89" w="91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19" name="Google Shape;419;p38"/>
              <p:cNvSpPr/>
              <p:nvPr/>
            </p:nvSpPr>
            <p:spPr>
              <a:xfrm>
                <a:off x="239595" y="59899"/>
                <a:ext cx="227117" cy="224620"/>
              </a:xfrm>
              <a:custGeom>
                <a:rect b="b" l="l" r="r" t="t"/>
                <a:pathLst>
                  <a:path extrusionOk="0" h="90" w="91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20" name="Google Shape;420;p38"/>
              <p:cNvSpPr/>
              <p:nvPr/>
            </p:nvSpPr>
            <p:spPr>
              <a:xfrm>
                <a:off x="426779" y="0"/>
                <a:ext cx="69882" cy="64890"/>
              </a:xfrm>
              <a:custGeom>
                <a:rect b="b" l="l" r="r" t="t"/>
                <a:pathLst>
                  <a:path extrusionOk="0" h="20" w="21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21" name="Google Shape;421;p38"/>
              <p:cNvSpPr/>
              <p:nvPr/>
            </p:nvSpPr>
            <p:spPr>
              <a:xfrm>
                <a:off x="0" y="9983"/>
                <a:ext cx="416796" cy="411805"/>
              </a:xfrm>
              <a:custGeom>
                <a:rect b="b" l="l" r="r" t="t"/>
                <a:pathLst>
                  <a:path extrusionOk="0" h="165" w="167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422" name="Google Shape;422;p38"/>
          <p:cNvGrpSpPr/>
          <p:nvPr/>
        </p:nvGrpSpPr>
        <p:grpSpPr>
          <a:xfrm>
            <a:off x="3071625" y="2266444"/>
            <a:ext cx="698497" cy="701711"/>
            <a:chOff x="3871913" y="3225343"/>
            <a:chExt cx="1035050" cy="1039813"/>
          </a:xfrm>
        </p:grpSpPr>
        <p:sp>
          <p:nvSpPr>
            <p:cNvPr id="423" name="Google Shape;423;p38"/>
            <p:cNvSpPr/>
            <p:nvPr/>
          </p:nvSpPr>
          <p:spPr>
            <a:xfrm>
              <a:off x="3871913" y="3225343"/>
              <a:ext cx="1035050" cy="1039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938">
                <a:solidFill>
                  <a:srgbClr val="4EB3C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424" name="Google Shape;424;p38"/>
            <p:cNvGrpSpPr/>
            <p:nvPr/>
          </p:nvGrpSpPr>
          <p:grpSpPr>
            <a:xfrm>
              <a:off x="4108450" y="3492043"/>
              <a:ext cx="536575" cy="528638"/>
              <a:chOff x="0" y="0"/>
              <a:chExt cx="314468" cy="309477"/>
            </a:xfrm>
          </p:grpSpPr>
          <p:sp>
            <p:nvSpPr>
              <p:cNvPr id="425" name="Google Shape;425;p38"/>
              <p:cNvSpPr/>
              <p:nvPr/>
            </p:nvSpPr>
            <p:spPr>
              <a:xfrm>
                <a:off x="0" y="0"/>
                <a:ext cx="314468" cy="309477"/>
              </a:xfrm>
              <a:custGeom>
                <a:rect b="b" l="l" r="r" t="t"/>
                <a:pathLst>
                  <a:path extrusionOk="0" h="93" w="95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26" name="Google Shape;426;p38"/>
              <p:cNvSpPr/>
              <p:nvPr/>
            </p:nvSpPr>
            <p:spPr>
              <a:xfrm>
                <a:off x="124789" y="122294"/>
                <a:ext cx="64890" cy="62395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427" name="Google Shape;427;p38"/>
          <p:cNvGrpSpPr/>
          <p:nvPr/>
        </p:nvGrpSpPr>
        <p:grpSpPr>
          <a:xfrm>
            <a:off x="5347096" y="2266444"/>
            <a:ext cx="698497" cy="701711"/>
            <a:chOff x="7243763" y="3225343"/>
            <a:chExt cx="1035050" cy="1039813"/>
          </a:xfrm>
        </p:grpSpPr>
        <p:sp>
          <p:nvSpPr>
            <p:cNvPr id="428" name="Google Shape;428;p38"/>
            <p:cNvSpPr/>
            <p:nvPr/>
          </p:nvSpPr>
          <p:spPr>
            <a:xfrm>
              <a:off x="7243763" y="3225343"/>
              <a:ext cx="1035050" cy="1039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93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429" name="Google Shape;429;p38"/>
            <p:cNvGrpSpPr/>
            <p:nvPr/>
          </p:nvGrpSpPr>
          <p:grpSpPr>
            <a:xfrm>
              <a:off x="7540625" y="3441243"/>
              <a:ext cx="439738" cy="552450"/>
              <a:chOff x="0" y="0"/>
              <a:chExt cx="324452" cy="406813"/>
            </a:xfrm>
          </p:grpSpPr>
          <p:sp>
            <p:nvSpPr>
              <p:cNvPr id="430" name="Google Shape;430;p38"/>
              <p:cNvSpPr/>
              <p:nvPr/>
            </p:nvSpPr>
            <p:spPr>
              <a:xfrm>
                <a:off x="0" y="169713"/>
                <a:ext cx="324452" cy="134772"/>
              </a:xfrm>
              <a:custGeom>
                <a:rect b="b" l="l" r="r" t="t"/>
                <a:pathLst>
                  <a:path extrusionOk="0" h="40" w="98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31" name="Google Shape;431;p38"/>
              <p:cNvSpPr/>
              <p:nvPr/>
            </p:nvSpPr>
            <p:spPr>
              <a:xfrm>
                <a:off x="0" y="274536"/>
                <a:ext cx="324452" cy="132277"/>
              </a:xfrm>
              <a:custGeom>
                <a:rect b="b" l="l" r="r" t="t"/>
                <a:pathLst>
                  <a:path extrusionOk="0" h="40" w="98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32" name="Google Shape;432;p38"/>
              <p:cNvSpPr/>
              <p:nvPr/>
            </p:nvSpPr>
            <p:spPr>
              <a:xfrm>
                <a:off x="0" y="69882"/>
                <a:ext cx="324452" cy="137269"/>
              </a:xfrm>
              <a:custGeom>
                <a:rect b="b" l="l" r="r" t="t"/>
                <a:pathLst>
                  <a:path extrusionOk="0" h="41" w="98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33" name="Google Shape;433;p38"/>
              <p:cNvSpPr/>
              <p:nvPr/>
            </p:nvSpPr>
            <p:spPr>
              <a:xfrm>
                <a:off x="4991" y="0"/>
                <a:ext cx="316965" cy="107319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434" name="Google Shape;434;p38"/>
          <p:cNvGrpSpPr/>
          <p:nvPr/>
        </p:nvGrpSpPr>
        <p:grpSpPr>
          <a:xfrm>
            <a:off x="3393020" y="3104211"/>
            <a:ext cx="697425" cy="702782"/>
            <a:chOff x="4348163" y="4466768"/>
            <a:chExt cx="1033462" cy="1041400"/>
          </a:xfrm>
        </p:grpSpPr>
        <p:sp>
          <p:nvSpPr>
            <p:cNvPr id="435" name="Google Shape;435;p38"/>
            <p:cNvSpPr/>
            <p:nvPr/>
          </p:nvSpPr>
          <p:spPr>
            <a:xfrm>
              <a:off x="4348163" y="4466768"/>
              <a:ext cx="1033462" cy="1041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938">
                <a:solidFill>
                  <a:srgbClr val="44C1A3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436" name="Google Shape;436;p38"/>
            <p:cNvSpPr/>
            <p:nvPr/>
          </p:nvSpPr>
          <p:spPr>
            <a:xfrm>
              <a:off x="4568825" y="4735056"/>
              <a:ext cx="512763" cy="504825"/>
            </a:xfrm>
            <a:custGeom>
              <a:rect b="b" l="l" r="r" t="t"/>
              <a:pathLst>
                <a:path extrusionOk="0" h="112" w="113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37" name="Google Shape;437;p38"/>
          <p:cNvGrpSpPr/>
          <p:nvPr/>
        </p:nvGrpSpPr>
        <p:grpSpPr>
          <a:xfrm>
            <a:off x="5009347" y="3083823"/>
            <a:ext cx="698497" cy="702782"/>
            <a:chOff x="6829425" y="4466768"/>
            <a:chExt cx="1035050" cy="1041400"/>
          </a:xfrm>
        </p:grpSpPr>
        <p:sp>
          <p:nvSpPr>
            <p:cNvPr id="438" name="Google Shape;438;p38"/>
            <p:cNvSpPr/>
            <p:nvPr/>
          </p:nvSpPr>
          <p:spPr>
            <a:xfrm>
              <a:off x="6829425" y="4466768"/>
              <a:ext cx="1035050" cy="1041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93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439" name="Google Shape;439;p38"/>
            <p:cNvSpPr/>
            <p:nvPr/>
          </p:nvSpPr>
          <p:spPr>
            <a:xfrm>
              <a:off x="7077075" y="4704893"/>
              <a:ext cx="541338" cy="534988"/>
            </a:xfrm>
            <a:custGeom>
              <a:rect b="b" l="l" r="r" t="t"/>
              <a:pathLst>
                <a:path extrusionOk="0" h="118" w="120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40" name="Google Shape;440;p38"/>
          <p:cNvGrpSpPr/>
          <p:nvPr/>
        </p:nvGrpSpPr>
        <p:grpSpPr>
          <a:xfrm>
            <a:off x="5067483" y="1468315"/>
            <a:ext cx="698497" cy="701711"/>
            <a:chOff x="6829425" y="2042656"/>
            <a:chExt cx="1035050" cy="1039812"/>
          </a:xfrm>
        </p:grpSpPr>
        <p:sp>
          <p:nvSpPr>
            <p:cNvPr id="441" name="Google Shape;441;p38"/>
            <p:cNvSpPr/>
            <p:nvPr/>
          </p:nvSpPr>
          <p:spPr>
            <a:xfrm>
              <a:off x="6829425" y="2042656"/>
              <a:ext cx="1035050" cy="10398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593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442" name="Google Shape;442;p38"/>
            <p:cNvGrpSpPr/>
            <p:nvPr/>
          </p:nvGrpSpPr>
          <p:grpSpPr>
            <a:xfrm>
              <a:off x="7064375" y="2209343"/>
              <a:ext cx="554038" cy="630238"/>
              <a:chOff x="0" y="0"/>
              <a:chExt cx="361887" cy="411804"/>
            </a:xfrm>
          </p:grpSpPr>
          <p:sp>
            <p:nvSpPr>
              <p:cNvPr id="443" name="Google Shape;443;p38"/>
              <p:cNvSpPr/>
              <p:nvPr/>
            </p:nvSpPr>
            <p:spPr>
              <a:xfrm>
                <a:off x="0" y="0"/>
                <a:ext cx="164722" cy="299494"/>
              </a:xfrm>
              <a:custGeom>
                <a:rect b="b" l="l" r="r" t="t"/>
                <a:pathLst>
                  <a:path extrusionOk="0" h="90" w="5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44" name="Google Shape;444;p38"/>
              <p:cNvSpPr/>
              <p:nvPr/>
            </p:nvSpPr>
            <p:spPr>
              <a:xfrm>
                <a:off x="192174" y="112310"/>
                <a:ext cx="169713" cy="299494"/>
              </a:xfrm>
              <a:custGeom>
                <a:rect b="b" l="l" r="r" t="t"/>
                <a:pathLst>
                  <a:path extrusionOk="0" h="90" w="51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45" name="Google Shape;445;p38"/>
              <p:cNvSpPr/>
              <p:nvPr/>
            </p:nvSpPr>
            <p:spPr>
              <a:xfrm>
                <a:off x="179696" y="17470"/>
                <a:ext cx="99831" cy="82362"/>
              </a:xfrm>
              <a:custGeom>
                <a:rect b="b" l="l" r="r" t="t"/>
                <a:pathLst>
                  <a:path extrusionOk="0" h="33" w="40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446" name="Google Shape;446;p38"/>
              <p:cNvSpPr/>
              <p:nvPr/>
            </p:nvSpPr>
            <p:spPr>
              <a:xfrm>
                <a:off x="89848" y="316964"/>
                <a:ext cx="82362" cy="82362"/>
              </a:xfrm>
              <a:custGeom>
                <a:rect b="b" l="l" r="r" t="t"/>
                <a:pathLst>
                  <a:path extrusionOk="0" h="33" w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11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grpSp>
        <p:nvGrpSpPr>
          <p:cNvPr id="447" name="Google Shape;447;p38"/>
          <p:cNvGrpSpPr/>
          <p:nvPr/>
        </p:nvGrpSpPr>
        <p:grpSpPr>
          <a:xfrm>
            <a:off x="1326292" y="1454084"/>
            <a:ext cx="1935433" cy="769832"/>
            <a:chOff x="1285634" y="2021572"/>
            <a:chExt cx="2867972" cy="1140756"/>
          </a:xfrm>
        </p:grpSpPr>
        <p:sp>
          <p:nvSpPr>
            <p:cNvPr id="448" name="Google Shape;448;p38"/>
            <p:cNvSpPr/>
            <p:nvPr/>
          </p:nvSpPr>
          <p:spPr>
            <a:xfrm>
              <a:off x="1285634" y="2379027"/>
              <a:ext cx="2867972" cy="7833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449" name="Google Shape;449;p38"/>
            <p:cNvSpPr/>
            <p:nvPr/>
          </p:nvSpPr>
          <p:spPr>
            <a:xfrm>
              <a:off x="1285634" y="2021572"/>
              <a:ext cx="1498289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STAGE 01</a:t>
              </a:r>
              <a:endParaRPr b="1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50" name="Google Shape;450;p38"/>
          <p:cNvGrpSpPr/>
          <p:nvPr/>
        </p:nvGrpSpPr>
        <p:grpSpPr>
          <a:xfrm>
            <a:off x="938026" y="2377371"/>
            <a:ext cx="1958960" cy="730133"/>
            <a:chOff x="710294" y="3389724"/>
            <a:chExt cx="2902835" cy="1081929"/>
          </a:xfrm>
        </p:grpSpPr>
        <p:sp>
          <p:nvSpPr>
            <p:cNvPr id="451" name="Google Shape;451;p38"/>
            <p:cNvSpPr/>
            <p:nvPr/>
          </p:nvSpPr>
          <p:spPr>
            <a:xfrm>
              <a:off x="710294" y="3688352"/>
              <a:ext cx="2902835" cy="7833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452" name="Google Shape;452;p38"/>
            <p:cNvSpPr/>
            <p:nvPr/>
          </p:nvSpPr>
          <p:spPr>
            <a:xfrm>
              <a:off x="710294" y="3389724"/>
              <a:ext cx="1498289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STAGE 02</a:t>
              </a:r>
              <a:endParaRPr b="1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53" name="Google Shape;453;p38"/>
          <p:cNvGrpSpPr/>
          <p:nvPr/>
        </p:nvGrpSpPr>
        <p:grpSpPr>
          <a:xfrm>
            <a:off x="1275982" y="3300666"/>
            <a:ext cx="1958960" cy="742204"/>
            <a:chOff x="1211086" y="4757876"/>
            <a:chExt cx="2902835" cy="1099816"/>
          </a:xfrm>
        </p:grpSpPr>
        <p:sp>
          <p:nvSpPr>
            <p:cNvPr id="454" name="Google Shape;454;p38"/>
            <p:cNvSpPr/>
            <p:nvPr/>
          </p:nvSpPr>
          <p:spPr>
            <a:xfrm>
              <a:off x="1211086" y="5074391"/>
              <a:ext cx="2902835" cy="7833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455" name="Google Shape;455;p38"/>
            <p:cNvSpPr/>
            <p:nvPr/>
          </p:nvSpPr>
          <p:spPr>
            <a:xfrm>
              <a:off x="1211086" y="4757876"/>
              <a:ext cx="1498289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STAGE 03</a:t>
              </a:r>
              <a:endParaRPr b="1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56" name="Google Shape;456;p38"/>
          <p:cNvGrpSpPr/>
          <p:nvPr/>
        </p:nvGrpSpPr>
        <p:grpSpPr>
          <a:xfrm>
            <a:off x="5965600" y="1454087"/>
            <a:ext cx="1958960" cy="751711"/>
            <a:chOff x="8160276" y="2093580"/>
            <a:chExt cx="2902835" cy="1113903"/>
          </a:xfrm>
        </p:grpSpPr>
        <p:sp>
          <p:nvSpPr>
            <p:cNvPr id="457" name="Google Shape;457;p38"/>
            <p:cNvSpPr/>
            <p:nvPr/>
          </p:nvSpPr>
          <p:spPr>
            <a:xfrm>
              <a:off x="8160276" y="2424182"/>
              <a:ext cx="2902835" cy="7833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458" name="Google Shape;458;p38"/>
            <p:cNvSpPr/>
            <p:nvPr/>
          </p:nvSpPr>
          <p:spPr>
            <a:xfrm>
              <a:off x="8160276" y="2093580"/>
              <a:ext cx="1498289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STAGE 04</a:t>
              </a:r>
              <a:endParaRPr b="1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59" name="Google Shape;459;p38"/>
          <p:cNvGrpSpPr/>
          <p:nvPr/>
        </p:nvGrpSpPr>
        <p:grpSpPr>
          <a:xfrm>
            <a:off x="6224202" y="2377375"/>
            <a:ext cx="1958960" cy="760606"/>
            <a:chOff x="8769876" y="3389724"/>
            <a:chExt cx="2902835" cy="1127083"/>
          </a:xfrm>
        </p:grpSpPr>
        <p:sp>
          <p:nvSpPr>
            <p:cNvPr id="460" name="Google Shape;460;p38"/>
            <p:cNvSpPr/>
            <p:nvPr/>
          </p:nvSpPr>
          <p:spPr>
            <a:xfrm>
              <a:off x="8769876" y="3733507"/>
              <a:ext cx="2902835" cy="78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461" name="Google Shape;461;p38"/>
            <p:cNvSpPr/>
            <p:nvPr/>
          </p:nvSpPr>
          <p:spPr>
            <a:xfrm>
              <a:off x="8769876" y="3389724"/>
              <a:ext cx="1498289" cy="4446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STAGE 05</a:t>
              </a:r>
              <a:endParaRPr b="1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462" name="Google Shape;462;p38"/>
          <p:cNvGrpSpPr/>
          <p:nvPr/>
        </p:nvGrpSpPr>
        <p:grpSpPr>
          <a:xfrm>
            <a:off x="5965600" y="3300663"/>
            <a:ext cx="1958960" cy="772678"/>
            <a:chOff x="8160276" y="4757876"/>
            <a:chExt cx="2902835" cy="1144974"/>
          </a:xfrm>
        </p:grpSpPr>
        <p:sp>
          <p:nvSpPr>
            <p:cNvPr id="463" name="Google Shape;463;p38"/>
            <p:cNvSpPr/>
            <p:nvPr/>
          </p:nvSpPr>
          <p:spPr>
            <a:xfrm>
              <a:off x="8160276" y="5119548"/>
              <a:ext cx="2902835" cy="7833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464" name="Google Shape;464;p38"/>
            <p:cNvSpPr/>
            <p:nvPr/>
          </p:nvSpPr>
          <p:spPr>
            <a:xfrm>
              <a:off x="8160276" y="4757876"/>
              <a:ext cx="1498289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STAGE 06</a:t>
              </a:r>
              <a:endParaRPr b="1" sz="81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465" name="Google Shape;465;p38"/>
          <p:cNvSpPr/>
          <p:nvPr/>
        </p:nvSpPr>
        <p:spPr>
          <a:xfrm>
            <a:off x="3988052" y="2112851"/>
            <a:ext cx="1394934" cy="10061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969">
                <a:solidFill>
                  <a:srgbClr val="455F5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969">
                <a:solidFill>
                  <a:srgbClr val="455F5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HERE</a:t>
            </a:r>
            <a:endParaRPr b="1" sz="1889">
              <a:solidFill>
                <a:srgbClr val="455F5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66" name="Google Shape;466;p38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61902" y="3500338"/>
            <a:ext cx="2124592" cy="468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2034" y="3501680"/>
            <a:ext cx="2123248" cy="466308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9"/>
          <p:cNvSpPr/>
          <p:nvPr/>
        </p:nvSpPr>
        <p:spPr>
          <a:xfrm>
            <a:off x="4350273" y="2913086"/>
            <a:ext cx="733730" cy="796890"/>
          </a:xfrm>
          <a:custGeom>
            <a:rect b="b" l="l" r="r" t="t"/>
            <a:pathLst>
              <a:path extrusionOk="0" h="952" w="876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75" name="Google Shape;475;p39"/>
          <p:cNvSpPr/>
          <p:nvPr/>
        </p:nvSpPr>
        <p:spPr>
          <a:xfrm>
            <a:off x="4350273" y="2913086"/>
            <a:ext cx="733730" cy="796890"/>
          </a:xfrm>
          <a:custGeom>
            <a:rect b="b" l="l" r="r" t="t"/>
            <a:pathLst>
              <a:path extrusionOk="0" h="952" w="876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76" name="Google Shape;476;p39"/>
          <p:cNvSpPr/>
          <p:nvPr/>
        </p:nvSpPr>
        <p:spPr>
          <a:xfrm>
            <a:off x="3495595" y="2913086"/>
            <a:ext cx="736418" cy="796890"/>
          </a:xfrm>
          <a:custGeom>
            <a:rect b="b" l="l" r="r" t="t"/>
            <a:pathLst>
              <a:path extrusionOk="0" h="952" w="878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77" name="Google Shape;477;p39"/>
          <p:cNvSpPr/>
          <p:nvPr/>
        </p:nvSpPr>
        <p:spPr>
          <a:xfrm>
            <a:off x="3495595" y="2913086"/>
            <a:ext cx="736418" cy="796890"/>
          </a:xfrm>
          <a:custGeom>
            <a:rect b="b" l="l" r="r" t="t"/>
            <a:pathLst>
              <a:path extrusionOk="0" h="952" w="878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78" name="Google Shape;478;p39"/>
          <p:cNvSpPr/>
          <p:nvPr/>
        </p:nvSpPr>
        <p:spPr>
          <a:xfrm>
            <a:off x="4289796" y="1268242"/>
            <a:ext cx="1284700" cy="1510462"/>
          </a:xfrm>
          <a:custGeom>
            <a:rect b="b" l="l" r="r" t="t"/>
            <a:pathLst>
              <a:path extrusionOk="0" h="1804" w="153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79" name="Google Shape;479;p39"/>
          <p:cNvSpPr/>
          <p:nvPr/>
        </p:nvSpPr>
        <p:spPr>
          <a:xfrm>
            <a:off x="3006441" y="1268242"/>
            <a:ext cx="1283355" cy="1510462"/>
          </a:xfrm>
          <a:custGeom>
            <a:rect b="b" l="l" r="r" t="t"/>
            <a:pathLst>
              <a:path extrusionOk="0" h="1804" w="153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0" name="Google Shape;480;p39"/>
          <p:cNvSpPr/>
          <p:nvPr/>
        </p:nvSpPr>
        <p:spPr>
          <a:xfrm>
            <a:off x="5875513" y="1378433"/>
            <a:ext cx="1464772" cy="625689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3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03</a:t>
            </a:r>
            <a:endParaRPr b="1" sz="93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b="1" sz="93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1" name="Google Shape;481;p39"/>
          <p:cNvSpPr/>
          <p:nvPr/>
        </p:nvSpPr>
        <p:spPr>
          <a:xfrm flipH="1">
            <a:off x="1569893" y="1612258"/>
            <a:ext cx="2324822" cy="522749"/>
          </a:xfrm>
          <a:custGeom>
            <a:rect b="b" l="l" r="r" t="t"/>
            <a:pathLst>
              <a:path extrusionOk="0" h="581025" w="2896333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cap="flat" cmpd="sng" w="12700">
            <a:solidFill>
              <a:srgbClr val="BFBFBF"/>
            </a:solidFill>
            <a:prstDash val="dash"/>
            <a:miter lim="800000"/>
            <a:headEnd len="med" w="med" type="oval"/>
            <a:tailEnd len="med" w="med" type="none"/>
          </a:ln>
        </p:spPr>
        <p:txBody>
          <a:bodyPr anchorCtr="0" anchor="ctr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2" name="Google Shape;482;p39"/>
          <p:cNvSpPr/>
          <p:nvPr/>
        </p:nvSpPr>
        <p:spPr>
          <a:xfrm>
            <a:off x="1852094" y="1381121"/>
            <a:ext cx="1464772" cy="625689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3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01</a:t>
            </a:r>
            <a:endParaRPr b="1" sz="93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b="1" sz="93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3" name="Google Shape;483;p39"/>
          <p:cNvSpPr/>
          <p:nvPr/>
        </p:nvSpPr>
        <p:spPr>
          <a:xfrm flipH="1">
            <a:off x="1577953" y="2907707"/>
            <a:ext cx="2066807" cy="526781"/>
          </a:xfrm>
          <a:custGeom>
            <a:rect b="b" l="l" r="r" t="t"/>
            <a:pathLst>
              <a:path extrusionOk="0" h="587027" w="2528430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cap="flat" cmpd="sng" w="12700">
            <a:solidFill>
              <a:srgbClr val="BFBFBF"/>
            </a:solidFill>
            <a:prstDash val="dash"/>
            <a:miter lim="800000"/>
            <a:headEnd len="med" w="med" type="oval"/>
            <a:tailEnd len="med" w="med" type="none"/>
          </a:ln>
        </p:spPr>
        <p:txBody>
          <a:bodyPr anchorCtr="0" anchor="ctr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4" name="Google Shape;484;p39"/>
          <p:cNvSpPr/>
          <p:nvPr/>
        </p:nvSpPr>
        <p:spPr>
          <a:xfrm>
            <a:off x="1842687" y="2663131"/>
            <a:ext cx="1464772" cy="625689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3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02</a:t>
            </a:r>
            <a:endParaRPr b="1" sz="93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76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5" name="Google Shape;485;p39"/>
          <p:cNvSpPr/>
          <p:nvPr/>
        </p:nvSpPr>
        <p:spPr>
          <a:xfrm>
            <a:off x="5892984" y="2657759"/>
            <a:ext cx="1464772" cy="625689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3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04</a:t>
            </a:r>
            <a:endParaRPr b="1" sz="932">
              <a:solidFill>
                <a:srgbClr val="59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762">
                <a:solidFill>
                  <a:srgbClr val="59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6" name="Google Shape;486;p39"/>
          <p:cNvSpPr/>
          <p:nvPr/>
        </p:nvSpPr>
        <p:spPr>
          <a:xfrm>
            <a:off x="4840769" y="1620321"/>
            <a:ext cx="2324822" cy="522749"/>
          </a:xfrm>
          <a:custGeom>
            <a:rect b="b" l="l" r="r" t="t"/>
            <a:pathLst>
              <a:path extrusionOk="0" h="581025" w="2896333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cap="flat" cmpd="sng" w="12700">
            <a:solidFill>
              <a:srgbClr val="BFBFBF"/>
            </a:solidFill>
            <a:prstDash val="dash"/>
            <a:miter lim="800000"/>
            <a:headEnd len="med" w="med" type="oval"/>
            <a:tailEnd len="med" w="med" type="none"/>
          </a:ln>
        </p:spPr>
        <p:txBody>
          <a:bodyPr anchorCtr="0" anchor="ctr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7" name="Google Shape;487;p39"/>
          <p:cNvSpPr/>
          <p:nvPr/>
        </p:nvSpPr>
        <p:spPr>
          <a:xfrm>
            <a:off x="4878397" y="2907707"/>
            <a:ext cx="2304665" cy="526781"/>
          </a:xfrm>
          <a:custGeom>
            <a:rect b="b" l="l" r="r" t="t"/>
            <a:pathLst>
              <a:path extrusionOk="0" h="587027" w="2528430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cap="flat" cmpd="sng" w="12700">
            <a:solidFill>
              <a:srgbClr val="BFBFBF"/>
            </a:solidFill>
            <a:prstDash val="dash"/>
            <a:miter lim="800000"/>
            <a:headEnd len="med" w="med" type="oval"/>
            <a:tailEnd len="med" w="med" type="none"/>
          </a:ln>
        </p:spPr>
        <p:txBody>
          <a:bodyPr anchorCtr="0" anchor="ctr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8" name="Google Shape;488;p39"/>
          <p:cNvSpPr/>
          <p:nvPr/>
        </p:nvSpPr>
        <p:spPr>
          <a:xfrm>
            <a:off x="3858431" y="2104102"/>
            <a:ext cx="69879" cy="69879"/>
          </a:xfrm>
          <a:prstGeom prst="ellipse">
            <a:avLst/>
          </a:prstGeom>
          <a:gradFill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0"/>
          </a:gra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89" name="Google Shape;489;p39"/>
          <p:cNvSpPr/>
          <p:nvPr/>
        </p:nvSpPr>
        <p:spPr>
          <a:xfrm>
            <a:off x="4800454" y="2109477"/>
            <a:ext cx="69879" cy="69879"/>
          </a:xfrm>
          <a:prstGeom prst="ellipse">
            <a:avLst/>
          </a:prstGeom>
          <a:gradFill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0"/>
          </a:gra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90" name="Google Shape;490;p39"/>
          <p:cNvSpPr/>
          <p:nvPr/>
        </p:nvSpPr>
        <p:spPr>
          <a:xfrm>
            <a:off x="4840769" y="3399551"/>
            <a:ext cx="69879" cy="69879"/>
          </a:xfrm>
          <a:prstGeom prst="ellipse">
            <a:avLst/>
          </a:prstGeom>
          <a:gradFill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0"/>
          </a:gra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91" name="Google Shape;491;p39"/>
          <p:cNvSpPr/>
          <p:nvPr/>
        </p:nvSpPr>
        <p:spPr>
          <a:xfrm>
            <a:off x="3616542" y="3399551"/>
            <a:ext cx="69879" cy="69879"/>
          </a:xfrm>
          <a:prstGeom prst="ellipse">
            <a:avLst/>
          </a:prstGeom>
          <a:gradFill>
            <a:gsLst>
              <a:gs pos="0">
                <a:srgbClr val="BBBBBB"/>
              </a:gs>
              <a:gs pos="34999">
                <a:srgbClr val="CFCFCF"/>
              </a:gs>
              <a:gs pos="100000">
                <a:srgbClr val="EDEDED"/>
              </a:gs>
            </a:gsLst>
            <a:lin ang="5400000" scaled="0"/>
          </a:gradFill>
          <a:ln>
            <a:noFill/>
          </a:ln>
        </p:spPr>
        <p:txBody>
          <a:bodyPr anchorCtr="0" anchor="t" bIns="29000" lIns="58025" spcFirstLastPara="1" rIns="58025" wrap="square" tIns="29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492" name="Google Shape;492;p39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oogle Shape;498;p40"/>
          <p:cNvGrpSpPr/>
          <p:nvPr/>
        </p:nvGrpSpPr>
        <p:grpSpPr>
          <a:xfrm>
            <a:off x="819350" y="2912078"/>
            <a:ext cx="7385641" cy="295679"/>
            <a:chOff x="534438" y="3368953"/>
            <a:chExt cx="10944224" cy="438144"/>
          </a:xfrm>
        </p:grpSpPr>
        <p:sp>
          <p:nvSpPr>
            <p:cNvPr id="499" name="Google Shape;499;p40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grpSp>
          <p:nvGrpSpPr>
            <p:cNvPr id="500" name="Google Shape;500;p4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</p:grpSpPr>
          <p:sp>
            <p:nvSpPr>
              <p:cNvPr id="501" name="Google Shape;501;p40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502" name="Google Shape;502;p40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503" name="Google Shape;503;p40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504" name="Google Shape;504;p40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505" name="Google Shape;505;p40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506" name="Google Shape;506;p40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507" name="Google Shape;507;p40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>
                  <a:gd fmla="val 50000" name="adj"/>
                </a:avLst>
              </a:prstGeom>
              <a:solidFill>
                <a:srgbClr val="A5A5A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8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</p:grpSp>
      <p:cxnSp>
        <p:nvCxnSpPr>
          <p:cNvPr id="508" name="Google Shape;508;p40"/>
          <p:cNvCxnSpPr>
            <a:stCxn id="509" idx="3"/>
            <a:endCxn id="510" idx="1"/>
          </p:cNvCxnSpPr>
          <p:nvPr/>
        </p:nvCxnSpPr>
        <p:spPr>
          <a:xfrm rot="-5400000">
            <a:off x="1021636" y="2412392"/>
            <a:ext cx="7431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11" name="Google Shape;511;p40"/>
          <p:cNvGrpSpPr/>
          <p:nvPr/>
        </p:nvGrpSpPr>
        <p:grpSpPr>
          <a:xfrm>
            <a:off x="1147236" y="2833142"/>
            <a:ext cx="393499" cy="456459"/>
            <a:chOff x="1109756" y="3090803"/>
            <a:chExt cx="583096" cy="676392"/>
          </a:xfrm>
        </p:grpSpPr>
        <p:sp>
          <p:nvSpPr>
            <p:cNvPr id="509" name="Google Shape;509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12" name="Google Shape;512;p40"/>
            <p:cNvSpPr txBox="1"/>
            <p:nvPr/>
          </p:nvSpPr>
          <p:spPr>
            <a:xfrm>
              <a:off x="1115003" y="3298193"/>
              <a:ext cx="577849" cy="306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01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13" name="Google Shape;513;p40"/>
          <p:cNvGrpSpPr/>
          <p:nvPr/>
        </p:nvGrpSpPr>
        <p:grpSpPr>
          <a:xfrm>
            <a:off x="1442360" y="1794244"/>
            <a:ext cx="1185875" cy="849989"/>
            <a:chOff x="1853741" y="1952625"/>
            <a:chExt cx="1413335" cy="1259535"/>
          </a:xfrm>
        </p:grpSpPr>
        <p:sp>
          <p:nvSpPr>
            <p:cNvPr id="510" name="Google Shape;510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14" name="Google Shape;514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cxnSp>
        <p:nvCxnSpPr>
          <p:cNvPr id="515" name="Google Shape;515;p40"/>
          <p:cNvCxnSpPr>
            <a:stCxn id="516" idx="3"/>
            <a:endCxn id="517" idx="1"/>
          </p:cNvCxnSpPr>
          <p:nvPr/>
        </p:nvCxnSpPr>
        <p:spPr>
          <a:xfrm rot="-5400000">
            <a:off x="2762997" y="2412392"/>
            <a:ext cx="7431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18" name="Google Shape;518;p40"/>
          <p:cNvGrpSpPr/>
          <p:nvPr/>
        </p:nvGrpSpPr>
        <p:grpSpPr>
          <a:xfrm>
            <a:off x="2888597" y="2833142"/>
            <a:ext cx="393499" cy="456459"/>
            <a:chOff x="1109756" y="3090803"/>
            <a:chExt cx="583096" cy="676392"/>
          </a:xfrm>
        </p:grpSpPr>
        <p:sp>
          <p:nvSpPr>
            <p:cNvPr id="516" name="Google Shape;516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19" name="Google Shape;519;p40"/>
            <p:cNvSpPr txBox="1"/>
            <p:nvPr/>
          </p:nvSpPr>
          <p:spPr>
            <a:xfrm>
              <a:off x="1115003" y="3298193"/>
              <a:ext cx="577849" cy="306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03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20" name="Google Shape;520;p40"/>
          <p:cNvGrpSpPr/>
          <p:nvPr/>
        </p:nvGrpSpPr>
        <p:grpSpPr>
          <a:xfrm>
            <a:off x="3183722" y="1794244"/>
            <a:ext cx="1185875" cy="849989"/>
            <a:chOff x="1853741" y="1952625"/>
            <a:chExt cx="1413335" cy="1259535"/>
          </a:xfrm>
        </p:grpSpPr>
        <p:sp>
          <p:nvSpPr>
            <p:cNvPr id="517" name="Google Shape;517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21" name="Google Shape;521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cxnSp>
        <p:nvCxnSpPr>
          <p:cNvPr id="522" name="Google Shape;522;p40"/>
          <p:cNvCxnSpPr>
            <a:stCxn id="523" idx="3"/>
            <a:endCxn id="524" idx="1"/>
          </p:cNvCxnSpPr>
          <p:nvPr/>
        </p:nvCxnSpPr>
        <p:spPr>
          <a:xfrm rot="-5400000">
            <a:off x="4504359" y="2412392"/>
            <a:ext cx="7431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25" name="Google Shape;525;p40"/>
          <p:cNvGrpSpPr/>
          <p:nvPr/>
        </p:nvGrpSpPr>
        <p:grpSpPr>
          <a:xfrm>
            <a:off x="4629959" y="2833142"/>
            <a:ext cx="393499" cy="456459"/>
            <a:chOff x="1109756" y="3090803"/>
            <a:chExt cx="583096" cy="676392"/>
          </a:xfrm>
        </p:grpSpPr>
        <p:sp>
          <p:nvSpPr>
            <p:cNvPr id="523" name="Google Shape;523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26" name="Google Shape;526;p40"/>
            <p:cNvSpPr txBox="1"/>
            <p:nvPr/>
          </p:nvSpPr>
          <p:spPr>
            <a:xfrm>
              <a:off x="1115003" y="3298193"/>
              <a:ext cx="577849" cy="306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05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27" name="Google Shape;527;p40"/>
          <p:cNvGrpSpPr/>
          <p:nvPr/>
        </p:nvGrpSpPr>
        <p:grpSpPr>
          <a:xfrm>
            <a:off x="4925083" y="1794244"/>
            <a:ext cx="1185875" cy="849989"/>
            <a:chOff x="1853741" y="1952625"/>
            <a:chExt cx="1413335" cy="1259535"/>
          </a:xfrm>
        </p:grpSpPr>
        <p:sp>
          <p:nvSpPr>
            <p:cNvPr id="524" name="Google Shape;524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28" name="Google Shape;528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cxnSp>
        <p:nvCxnSpPr>
          <p:cNvPr id="529" name="Google Shape;529;p40"/>
          <p:cNvCxnSpPr>
            <a:stCxn id="530" idx="3"/>
            <a:endCxn id="531" idx="1"/>
          </p:cNvCxnSpPr>
          <p:nvPr/>
        </p:nvCxnSpPr>
        <p:spPr>
          <a:xfrm rot="-5400000">
            <a:off x="6245720" y="2412392"/>
            <a:ext cx="7431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2" name="Google Shape;532;p40"/>
          <p:cNvGrpSpPr/>
          <p:nvPr/>
        </p:nvGrpSpPr>
        <p:grpSpPr>
          <a:xfrm>
            <a:off x="6324069" y="2833142"/>
            <a:ext cx="485942" cy="456459"/>
            <a:chOff x="1039738" y="3090803"/>
            <a:chExt cx="720080" cy="676392"/>
          </a:xfrm>
        </p:grpSpPr>
        <p:sp>
          <p:nvSpPr>
            <p:cNvPr id="530" name="Google Shape;530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33" name="Google Shape;533;p40"/>
            <p:cNvSpPr txBox="1"/>
            <p:nvPr/>
          </p:nvSpPr>
          <p:spPr>
            <a:xfrm>
              <a:off x="1039738" y="3298193"/>
              <a:ext cx="720080" cy="3062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07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34" name="Google Shape;534;p40"/>
          <p:cNvGrpSpPr/>
          <p:nvPr/>
        </p:nvGrpSpPr>
        <p:grpSpPr>
          <a:xfrm>
            <a:off x="6666445" y="1794244"/>
            <a:ext cx="1185875" cy="849989"/>
            <a:chOff x="1853741" y="1952625"/>
            <a:chExt cx="1413335" cy="1259535"/>
          </a:xfrm>
        </p:grpSpPr>
        <p:sp>
          <p:nvSpPr>
            <p:cNvPr id="531" name="Google Shape;531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35" name="Google Shape;535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cxnSp>
        <p:nvCxnSpPr>
          <p:cNvPr id="536" name="Google Shape;536;p40"/>
          <p:cNvCxnSpPr>
            <a:stCxn id="537" idx="0"/>
            <a:endCxn id="538" idx="1"/>
          </p:cNvCxnSpPr>
          <p:nvPr/>
        </p:nvCxnSpPr>
        <p:spPr>
          <a:xfrm flipH="1" rot="-5400000">
            <a:off x="2034217" y="3470051"/>
            <a:ext cx="4593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9" name="Google Shape;539;p40"/>
          <p:cNvGrpSpPr/>
          <p:nvPr/>
        </p:nvGrpSpPr>
        <p:grpSpPr>
          <a:xfrm>
            <a:off x="2017917" y="2833142"/>
            <a:ext cx="393499" cy="456459"/>
            <a:chOff x="1109756" y="3090803"/>
            <a:chExt cx="583096" cy="676392"/>
          </a:xfrm>
        </p:grpSpPr>
        <p:sp>
          <p:nvSpPr>
            <p:cNvPr id="537" name="Google Shape;537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40" name="Google Shape;540;p40"/>
            <p:cNvSpPr txBox="1"/>
            <p:nvPr/>
          </p:nvSpPr>
          <p:spPr>
            <a:xfrm>
              <a:off x="1115003" y="3298193"/>
              <a:ext cx="577849" cy="306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02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41" name="Google Shape;541;p40"/>
          <p:cNvGrpSpPr/>
          <p:nvPr/>
        </p:nvGrpSpPr>
        <p:grpSpPr>
          <a:xfrm>
            <a:off x="2313041" y="3453139"/>
            <a:ext cx="1185875" cy="849989"/>
            <a:chOff x="1853741" y="1952625"/>
            <a:chExt cx="1413335" cy="1259535"/>
          </a:xfrm>
        </p:grpSpPr>
        <p:sp>
          <p:nvSpPr>
            <p:cNvPr id="538" name="Google Shape;538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42" name="Google Shape;542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cxnSp>
        <p:nvCxnSpPr>
          <p:cNvPr id="543" name="Google Shape;543;p40"/>
          <p:cNvCxnSpPr>
            <a:stCxn id="544" idx="0"/>
            <a:endCxn id="545" idx="1"/>
          </p:cNvCxnSpPr>
          <p:nvPr/>
        </p:nvCxnSpPr>
        <p:spPr>
          <a:xfrm flipH="1" rot="-5400000">
            <a:off x="3775578" y="3470051"/>
            <a:ext cx="4593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46" name="Google Shape;546;p40"/>
          <p:cNvGrpSpPr/>
          <p:nvPr/>
        </p:nvGrpSpPr>
        <p:grpSpPr>
          <a:xfrm>
            <a:off x="3759278" y="2833142"/>
            <a:ext cx="393499" cy="456459"/>
            <a:chOff x="1109756" y="3090803"/>
            <a:chExt cx="583096" cy="676392"/>
          </a:xfrm>
        </p:grpSpPr>
        <p:sp>
          <p:nvSpPr>
            <p:cNvPr id="544" name="Google Shape;544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47" name="Google Shape;547;p40"/>
            <p:cNvSpPr txBox="1"/>
            <p:nvPr/>
          </p:nvSpPr>
          <p:spPr>
            <a:xfrm>
              <a:off x="1115003" y="3298193"/>
              <a:ext cx="577849" cy="306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04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48" name="Google Shape;548;p40"/>
          <p:cNvGrpSpPr/>
          <p:nvPr/>
        </p:nvGrpSpPr>
        <p:grpSpPr>
          <a:xfrm>
            <a:off x="4054402" y="3453139"/>
            <a:ext cx="1185875" cy="849989"/>
            <a:chOff x="1853741" y="1952625"/>
            <a:chExt cx="1413335" cy="1259535"/>
          </a:xfrm>
        </p:grpSpPr>
        <p:sp>
          <p:nvSpPr>
            <p:cNvPr id="545" name="Google Shape;545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49" name="Google Shape;549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cxnSp>
        <p:nvCxnSpPr>
          <p:cNvPr id="550" name="Google Shape;550;p40"/>
          <p:cNvCxnSpPr>
            <a:stCxn id="551" idx="0"/>
            <a:endCxn id="552" idx="1"/>
          </p:cNvCxnSpPr>
          <p:nvPr/>
        </p:nvCxnSpPr>
        <p:spPr>
          <a:xfrm flipH="1" rot="-5400000">
            <a:off x="5516939" y="3470051"/>
            <a:ext cx="459300" cy="98400"/>
          </a:xfrm>
          <a:prstGeom prst="bentConnector2">
            <a:avLst/>
          </a:prstGeom>
          <a:noFill/>
          <a:ln cap="flat" cmpd="sng" w="9525">
            <a:solidFill>
              <a:srgbClr val="414455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53" name="Google Shape;553;p40"/>
          <p:cNvGrpSpPr/>
          <p:nvPr/>
        </p:nvGrpSpPr>
        <p:grpSpPr>
          <a:xfrm>
            <a:off x="5500639" y="2833142"/>
            <a:ext cx="393499" cy="456459"/>
            <a:chOff x="1109756" y="3090803"/>
            <a:chExt cx="583096" cy="676392"/>
          </a:xfrm>
        </p:grpSpPr>
        <p:sp>
          <p:nvSpPr>
            <p:cNvPr id="551" name="Google Shape;551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54" name="Google Shape;554;p40"/>
            <p:cNvSpPr txBox="1"/>
            <p:nvPr/>
          </p:nvSpPr>
          <p:spPr>
            <a:xfrm>
              <a:off x="1115003" y="3298193"/>
              <a:ext cx="577849" cy="306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06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55" name="Google Shape;555;p40"/>
          <p:cNvGrpSpPr/>
          <p:nvPr/>
        </p:nvGrpSpPr>
        <p:grpSpPr>
          <a:xfrm>
            <a:off x="5795764" y="3453139"/>
            <a:ext cx="1185875" cy="849989"/>
            <a:chOff x="1853741" y="1952625"/>
            <a:chExt cx="1413335" cy="1259535"/>
          </a:xfrm>
        </p:grpSpPr>
        <p:sp>
          <p:nvSpPr>
            <p:cNvPr id="552" name="Google Shape;552;p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56" name="Google Shape;556;p40"/>
            <p:cNvSpPr txBox="1"/>
            <p:nvPr/>
          </p:nvSpPr>
          <p:spPr>
            <a:xfrm>
              <a:off x="1853742" y="1997871"/>
              <a:ext cx="1413334" cy="1214289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 sz="945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7198764" y="2833142"/>
            <a:ext cx="460353" cy="456459"/>
            <a:chOff x="1045689" y="3090803"/>
            <a:chExt cx="682162" cy="676392"/>
          </a:xfrm>
        </p:grpSpPr>
        <p:sp>
          <p:nvSpPr>
            <p:cNvPr id="558" name="Google Shape;558;p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8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59" name="Google Shape;559;p40"/>
            <p:cNvSpPr txBox="1"/>
            <p:nvPr/>
          </p:nvSpPr>
          <p:spPr>
            <a:xfrm>
              <a:off x="1045689" y="3298193"/>
              <a:ext cx="682162" cy="3062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74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08</a:t>
              </a:r>
              <a:endParaRPr sz="74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560" name="Google Shape;560;p40"/>
          <p:cNvSpPr/>
          <p:nvPr/>
        </p:nvSpPr>
        <p:spPr>
          <a:xfrm>
            <a:off x="3262637" y="1113927"/>
            <a:ext cx="2593021" cy="3128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30850" lIns="61725" spcFirstLastPara="1" rIns="61725" wrap="square" tIns="308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HERE</a:t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61" name="Google Shape;561;p40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41"/>
          <p:cNvGrpSpPr/>
          <p:nvPr/>
        </p:nvGrpSpPr>
        <p:grpSpPr>
          <a:xfrm>
            <a:off x="2097765" y="3554432"/>
            <a:ext cx="2574012" cy="409957"/>
            <a:chOff x="2428822" y="5173989"/>
            <a:chExt cx="3814233" cy="607484"/>
          </a:xfrm>
        </p:grpSpPr>
        <p:sp>
          <p:nvSpPr>
            <p:cNvPr id="568" name="Google Shape;568;p41"/>
            <p:cNvSpPr/>
            <p:nvPr/>
          </p:nvSpPr>
          <p:spPr>
            <a:xfrm>
              <a:off x="2428822" y="5173989"/>
              <a:ext cx="3814233" cy="607484"/>
            </a:xfrm>
            <a:custGeom>
              <a:rect b="b" l="l" r="r" t="t"/>
              <a:pathLst>
                <a:path extrusionOk="0" h="287" w="1802">
                  <a:moveTo>
                    <a:pt x="146" y="0"/>
                  </a:moveTo>
                  <a:lnTo>
                    <a:pt x="0" y="287"/>
                  </a:lnTo>
                  <a:lnTo>
                    <a:pt x="901" y="287"/>
                  </a:lnTo>
                  <a:lnTo>
                    <a:pt x="1802" y="287"/>
                  </a:lnTo>
                  <a:lnTo>
                    <a:pt x="1656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1125" lIns="82275" spcFirstLastPara="1" rIns="82275" wrap="square" tIns="411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69" name="Google Shape;569;p41"/>
            <p:cNvSpPr/>
            <p:nvPr/>
          </p:nvSpPr>
          <p:spPr>
            <a:xfrm>
              <a:off x="2828188" y="5248631"/>
              <a:ext cx="3063501" cy="3445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911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05</a:t>
              </a:r>
              <a:endParaRPr b="1"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pic>
        <p:nvPicPr>
          <p:cNvPr id="570" name="Google Shape;57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687" y="1471514"/>
            <a:ext cx="827989" cy="250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1" name="Google Shape;571;p41"/>
          <p:cNvGrpSpPr/>
          <p:nvPr/>
        </p:nvGrpSpPr>
        <p:grpSpPr>
          <a:xfrm>
            <a:off x="2334883" y="3080198"/>
            <a:ext cx="2099777" cy="409957"/>
            <a:chOff x="2780189" y="4471256"/>
            <a:chExt cx="3111500" cy="607484"/>
          </a:xfrm>
        </p:grpSpPr>
        <p:sp>
          <p:nvSpPr>
            <p:cNvPr id="572" name="Google Shape;572;p41"/>
            <p:cNvSpPr/>
            <p:nvPr/>
          </p:nvSpPr>
          <p:spPr>
            <a:xfrm>
              <a:off x="2780189" y="4471256"/>
              <a:ext cx="3111500" cy="607484"/>
            </a:xfrm>
            <a:custGeom>
              <a:rect b="b" l="l" r="r" t="t"/>
              <a:pathLst>
                <a:path extrusionOk="0" h="287" w="1470">
                  <a:moveTo>
                    <a:pt x="1470" y="287"/>
                  </a:moveTo>
                  <a:lnTo>
                    <a:pt x="1329" y="0"/>
                  </a:lnTo>
                  <a:lnTo>
                    <a:pt x="146" y="0"/>
                  </a:lnTo>
                  <a:lnTo>
                    <a:pt x="0" y="287"/>
                  </a:lnTo>
                  <a:lnTo>
                    <a:pt x="1470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1125" lIns="82275" spcFirstLastPara="1" rIns="82275" wrap="square" tIns="411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20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73" name="Google Shape;573;p41"/>
            <p:cNvSpPr/>
            <p:nvPr/>
          </p:nvSpPr>
          <p:spPr>
            <a:xfrm>
              <a:off x="3227054" y="4638578"/>
              <a:ext cx="2265768" cy="352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945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04</a:t>
              </a:r>
              <a:endParaRPr b="1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74" name="Google Shape;574;p41"/>
          <p:cNvGrpSpPr/>
          <p:nvPr/>
        </p:nvGrpSpPr>
        <p:grpSpPr>
          <a:xfrm>
            <a:off x="2571999" y="2605963"/>
            <a:ext cx="1625540" cy="409957"/>
            <a:chOff x="3131555" y="3768523"/>
            <a:chExt cx="2408766" cy="607484"/>
          </a:xfrm>
        </p:grpSpPr>
        <p:sp>
          <p:nvSpPr>
            <p:cNvPr id="575" name="Google Shape;575;p41"/>
            <p:cNvSpPr/>
            <p:nvPr/>
          </p:nvSpPr>
          <p:spPr>
            <a:xfrm>
              <a:off x="3131555" y="3768523"/>
              <a:ext cx="2408766" cy="607484"/>
            </a:xfrm>
            <a:custGeom>
              <a:rect b="b" l="l" r="r" t="t"/>
              <a:pathLst>
                <a:path extrusionOk="0" h="287" w="1138">
                  <a:moveTo>
                    <a:pt x="121" y="51"/>
                  </a:moveTo>
                  <a:lnTo>
                    <a:pt x="0" y="287"/>
                  </a:lnTo>
                  <a:lnTo>
                    <a:pt x="1138" y="287"/>
                  </a:lnTo>
                  <a:lnTo>
                    <a:pt x="1022" y="51"/>
                  </a:lnTo>
                  <a:lnTo>
                    <a:pt x="997" y="0"/>
                  </a:lnTo>
                  <a:lnTo>
                    <a:pt x="146" y="0"/>
                  </a:lnTo>
                  <a:lnTo>
                    <a:pt x="121" y="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t" bIns="41125" lIns="82275" spcFirstLastPara="1" rIns="82275" wrap="square" tIns="411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76" name="Google Shape;576;p41"/>
            <p:cNvSpPr/>
            <p:nvPr/>
          </p:nvSpPr>
          <p:spPr>
            <a:xfrm>
              <a:off x="3703596" y="3959292"/>
              <a:ext cx="1312687" cy="352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945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03</a:t>
              </a:r>
              <a:endParaRPr b="1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2809118" y="2131727"/>
            <a:ext cx="1151306" cy="409957"/>
            <a:chOff x="3482922" y="3065789"/>
            <a:chExt cx="1706033" cy="607484"/>
          </a:xfrm>
        </p:grpSpPr>
        <p:sp>
          <p:nvSpPr>
            <p:cNvPr id="578" name="Google Shape;578;p41"/>
            <p:cNvSpPr/>
            <p:nvPr/>
          </p:nvSpPr>
          <p:spPr>
            <a:xfrm>
              <a:off x="3482922" y="3065789"/>
              <a:ext cx="1706033" cy="607484"/>
            </a:xfrm>
            <a:custGeom>
              <a:rect b="b" l="l" r="r" t="t"/>
              <a:pathLst>
                <a:path extrusionOk="0" h="287" w="806">
                  <a:moveTo>
                    <a:pt x="146" y="0"/>
                  </a:moveTo>
                  <a:lnTo>
                    <a:pt x="0" y="287"/>
                  </a:lnTo>
                  <a:lnTo>
                    <a:pt x="806" y="287"/>
                  </a:lnTo>
                  <a:lnTo>
                    <a:pt x="665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1125" lIns="82275" spcFirstLastPara="1" rIns="82275" wrap="square" tIns="411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79" name="Google Shape;579;p41"/>
            <p:cNvSpPr/>
            <p:nvPr/>
          </p:nvSpPr>
          <p:spPr>
            <a:xfrm>
              <a:off x="3725227" y="3278266"/>
              <a:ext cx="1269421" cy="352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945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02</a:t>
              </a:r>
              <a:endParaRPr b="1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3046236" y="1384664"/>
            <a:ext cx="680808" cy="705944"/>
            <a:chOff x="3834289" y="1958772"/>
            <a:chExt cx="1008837" cy="1046085"/>
          </a:xfrm>
        </p:grpSpPr>
        <p:sp>
          <p:nvSpPr>
            <p:cNvPr id="581" name="Google Shape;581;p41"/>
            <p:cNvSpPr/>
            <p:nvPr/>
          </p:nvSpPr>
          <p:spPr>
            <a:xfrm>
              <a:off x="3834289" y="1958772"/>
              <a:ext cx="1003300" cy="1011767"/>
            </a:xfrm>
            <a:custGeom>
              <a:rect b="b" l="l" r="r" t="t"/>
              <a:pathLst>
                <a:path extrusionOk="0" h="478" w="474">
                  <a:moveTo>
                    <a:pt x="474" y="478"/>
                  </a:moveTo>
                  <a:lnTo>
                    <a:pt x="237" y="0"/>
                  </a:lnTo>
                  <a:lnTo>
                    <a:pt x="0" y="478"/>
                  </a:lnTo>
                  <a:lnTo>
                    <a:pt x="474" y="4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1125" lIns="82275" spcFirstLastPara="1" rIns="82275" wrap="square" tIns="411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20">
                <a:solidFill>
                  <a:srgbClr val="68070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582" name="Google Shape;582;p41"/>
            <p:cNvSpPr/>
            <p:nvPr/>
          </p:nvSpPr>
          <p:spPr>
            <a:xfrm>
              <a:off x="3876749" y="2652543"/>
              <a:ext cx="966377" cy="3523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945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01</a:t>
              </a:r>
              <a:endParaRPr b="1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583" name="Google Shape;583;p41"/>
          <p:cNvSpPr txBox="1"/>
          <p:nvPr/>
        </p:nvSpPr>
        <p:spPr>
          <a:xfrm>
            <a:off x="4970276" y="1640336"/>
            <a:ext cx="280893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584" name="Google Shape;584;p41"/>
          <p:cNvSpPr txBox="1"/>
          <p:nvPr/>
        </p:nvSpPr>
        <p:spPr>
          <a:xfrm>
            <a:off x="4960755" y="1388744"/>
            <a:ext cx="2180672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5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01</a:t>
            </a:r>
            <a:endParaRPr b="1" sz="135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85" name="Google Shape;585;p41"/>
          <p:cNvSpPr txBox="1"/>
          <p:nvPr/>
        </p:nvSpPr>
        <p:spPr>
          <a:xfrm>
            <a:off x="4970276" y="3233650"/>
            <a:ext cx="280893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586" name="Google Shape;586;p41"/>
          <p:cNvSpPr txBox="1"/>
          <p:nvPr/>
        </p:nvSpPr>
        <p:spPr>
          <a:xfrm>
            <a:off x="4960755" y="2982057"/>
            <a:ext cx="2180672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5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02</a:t>
            </a:r>
            <a:endParaRPr b="1" sz="135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87" name="Google Shape;587;p41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2"/>
          <p:cNvSpPr/>
          <p:nvPr/>
        </p:nvSpPr>
        <p:spPr>
          <a:xfrm>
            <a:off x="2822206" y="2118100"/>
            <a:ext cx="214313" cy="332456"/>
          </a:xfrm>
          <a:custGeom>
            <a:rect b="b" l="l" r="r" t="t"/>
            <a:pathLst>
              <a:path extrusionOk="0" h="210018" w="203199">
                <a:moveTo>
                  <a:pt x="203199" y="0"/>
                </a:moveTo>
                <a:lnTo>
                  <a:pt x="203199" y="210018"/>
                </a:lnTo>
                <a:lnTo>
                  <a:pt x="0" y="210018"/>
                </a:lnTo>
                <a:lnTo>
                  <a:pt x="0" y="209707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</p:spPr>
        <p:txBody>
          <a:bodyPr anchorCtr="0" anchor="ctr" bIns="0" lIns="7290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93" name="Google Shape;593;p42">
            <a:hlinkClick action="ppaction://hlinksldjump" r:id="rId3"/>
          </p:cNvPr>
          <p:cNvSpPr/>
          <p:nvPr/>
        </p:nvSpPr>
        <p:spPr>
          <a:xfrm>
            <a:off x="0" y="2118100"/>
            <a:ext cx="9144000" cy="781207"/>
          </a:xfrm>
          <a:custGeom>
            <a:rect b="b" l="l" r="r" t="t"/>
            <a:pathLst>
              <a:path extrusionOk="0" h="408460" w="4343400">
                <a:moveTo>
                  <a:pt x="0" y="0"/>
                </a:moveTo>
                <a:lnTo>
                  <a:pt x="3714750" y="0"/>
                </a:lnTo>
                <a:lnTo>
                  <a:pt x="4343400" y="0"/>
                </a:lnTo>
                <a:lnTo>
                  <a:pt x="4343400" y="408460"/>
                </a:lnTo>
                <a:lnTo>
                  <a:pt x="3714750" y="408460"/>
                </a:lnTo>
                <a:lnTo>
                  <a:pt x="0" y="408460"/>
                </a:lnTo>
                <a:close/>
              </a:path>
            </a:pathLst>
          </a:custGeom>
          <a:solidFill>
            <a:srgbClr val="009992"/>
          </a:solidFill>
          <a:ln>
            <a:noFill/>
          </a:ln>
        </p:spPr>
        <p:txBody>
          <a:bodyPr anchorCtr="0" anchor="ctr" bIns="0" lIns="6075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                                       Go ahead and replace it with your own text.</a:t>
            </a:r>
            <a:endParaRPr b="1" sz="180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94" name="Google Shape;594;p42">
            <a:hlinkClick action="ppaction://hlinksldjump" r:id="rId4"/>
          </p:cNvPr>
          <p:cNvSpPr/>
          <p:nvPr/>
        </p:nvSpPr>
        <p:spPr>
          <a:xfrm>
            <a:off x="3123784" y="1511928"/>
            <a:ext cx="2896432" cy="367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86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NURSE</a:t>
            </a:r>
            <a:endParaRPr b="1" sz="486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595" name="Google Shape;595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0644" y="1640985"/>
            <a:ext cx="1802648" cy="1735436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2"/>
          <p:cNvSpPr txBox="1"/>
          <p:nvPr/>
        </p:nvSpPr>
        <p:spPr>
          <a:xfrm>
            <a:off x="3340663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97" name="Google Shape;597;p42"/>
          <p:cNvSpPr txBox="1"/>
          <p:nvPr/>
        </p:nvSpPr>
        <p:spPr>
          <a:xfrm>
            <a:off x="5913060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98" name="Google Shape;598;p42"/>
          <p:cNvSpPr txBox="1"/>
          <p:nvPr/>
        </p:nvSpPr>
        <p:spPr>
          <a:xfrm>
            <a:off x="3340663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599" name="Google Shape;599;p42"/>
          <p:cNvSpPr txBox="1"/>
          <p:nvPr/>
        </p:nvSpPr>
        <p:spPr>
          <a:xfrm>
            <a:off x="5913060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43"/>
          <p:cNvSpPr/>
          <p:nvPr/>
        </p:nvSpPr>
        <p:spPr>
          <a:xfrm>
            <a:off x="6778685" y="2489217"/>
            <a:ext cx="1399506" cy="474345"/>
          </a:xfrm>
          <a:prstGeom prst="rightArrow">
            <a:avLst>
              <a:gd fmla="val 62125" name="adj1"/>
              <a:gd fmla="val 52205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06" name="Google Shape;606;p43"/>
          <p:cNvSpPr/>
          <p:nvPr/>
        </p:nvSpPr>
        <p:spPr>
          <a:xfrm>
            <a:off x="5628566" y="2489217"/>
            <a:ext cx="1399506" cy="474345"/>
          </a:xfrm>
          <a:prstGeom prst="rightArrow">
            <a:avLst>
              <a:gd fmla="val 62125" name="adj1"/>
              <a:gd fmla="val 52205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07" name="Google Shape;607;p43"/>
          <p:cNvSpPr/>
          <p:nvPr/>
        </p:nvSpPr>
        <p:spPr>
          <a:xfrm>
            <a:off x="4450034" y="2489217"/>
            <a:ext cx="1399506" cy="474345"/>
          </a:xfrm>
          <a:prstGeom prst="rightArrow">
            <a:avLst>
              <a:gd fmla="val 62125" name="adj1"/>
              <a:gd fmla="val 52205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08" name="Google Shape;608;p43"/>
          <p:cNvSpPr/>
          <p:nvPr/>
        </p:nvSpPr>
        <p:spPr>
          <a:xfrm>
            <a:off x="3299914" y="2489217"/>
            <a:ext cx="1399506" cy="474345"/>
          </a:xfrm>
          <a:prstGeom prst="rightArrow">
            <a:avLst>
              <a:gd fmla="val 62125" name="adj1"/>
              <a:gd fmla="val 52205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09" name="Google Shape;609;p43"/>
          <p:cNvSpPr/>
          <p:nvPr/>
        </p:nvSpPr>
        <p:spPr>
          <a:xfrm>
            <a:off x="2138215" y="2489217"/>
            <a:ext cx="1399506" cy="474345"/>
          </a:xfrm>
          <a:prstGeom prst="rightArrow">
            <a:avLst>
              <a:gd fmla="val 62125" name="adj1"/>
              <a:gd fmla="val 52205" name="adj2"/>
            </a:avLst>
          </a:prstGeom>
          <a:solidFill>
            <a:schemeClr val="accent3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10" name="Google Shape;610;p43"/>
          <p:cNvSpPr/>
          <p:nvPr/>
        </p:nvSpPr>
        <p:spPr>
          <a:xfrm>
            <a:off x="988095" y="2489217"/>
            <a:ext cx="1399506" cy="474345"/>
          </a:xfrm>
          <a:prstGeom prst="rightArrow">
            <a:avLst>
              <a:gd fmla="val 62125" name="adj1"/>
              <a:gd fmla="val 52205" name="adj2"/>
            </a:avLst>
          </a:prstGeom>
          <a:solidFill>
            <a:schemeClr val="accen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1125" lIns="82275" spcFirstLastPara="1" rIns="82275" wrap="square" tIns="41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11" name="Google Shape;611;p43"/>
          <p:cNvSpPr txBox="1"/>
          <p:nvPr/>
        </p:nvSpPr>
        <p:spPr>
          <a:xfrm>
            <a:off x="1349923" y="2615609"/>
            <a:ext cx="798963" cy="228502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01</a:t>
            </a:r>
            <a:endParaRPr b="1"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cxnSp>
        <p:nvCxnSpPr>
          <p:cNvPr id="612" name="Google Shape;612;p43"/>
          <p:cNvCxnSpPr/>
          <p:nvPr/>
        </p:nvCxnSpPr>
        <p:spPr>
          <a:xfrm rot="10800000">
            <a:off x="1687847" y="2158032"/>
            <a:ext cx="0" cy="42120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613" name="Google Shape;613;p43"/>
          <p:cNvSpPr txBox="1"/>
          <p:nvPr/>
        </p:nvSpPr>
        <p:spPr>
          <a:xfrm>
            <a:off x="965250" y="1419679"/>
            <a:ext cx="1784741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614" name="Google Shape;614;p43"/>
          <p:cNvSpPr txBox="1"/>
          <p:nvPr/>
        </p:nvSpPr>
        <p:spPr>
          <a:xfrm>
            <a:off x="1802134" y="3413526"/>
            <a:ext cx="1784741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cxnSp>
        <p:nvCxnSpPr>
          <p:cNvPr id="615" name="Google Shape;615;p43"/>
          <p:cNvCxnSpPr/>
          <p:nvPr/>
        </p:nvCxnSpPr>
        <p:spPr>
          <a:xfrm>
            <a:off x="2837966" y="2869636"/>
            <a:ext cx="0" cy="42120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616" name="Google Shape;616;p43"/>
          <p:cNvSpPr txBox="1"/>
          <p:nvPr/>
        </p:nvSpPr>
        <p:spPr>
          <a:xfrm>
            <a:off x="2500044" y="2615609"/>
            <a:ext cx="798963" cy="228502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02</a:t>
            </a:r>
            <a:endParaRPr b="1"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17" name="Google Shape;617;p43"/>
          <p:cNvSpPr txBox="1"/>
          <p:nvPr/>
        </p:nvSpPr>
        <p:spPr>
          <a:xfrm>
            <a:off x="3661742" y="2615609"/>
            <a:ext cx="798963" cy="228502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03</a:t>
            </a:r>
            <a:endParaRPr b="1"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18" name="Google Shape;618;p43"/>
          <p:cNvSpPr txBox="1"/>
          <p:nvPr/>
        </p:nvSpPr>
        <p:spPr>
          <a:xfrm>
            <a:off x="4784086" y="2615609"/>
            <a:ext cx="864631" cy="228502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04</a:t>
            </a:r>
            <a:endParaRPr b="1"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19" name="Google Shape;619;p43"/>
          <p:cNvSpPr txBox="1"/>
          <p:nvPr/>
        </p:nvSpPr>
        <p:spPr>
          <a:xfrm>
            <a:off x="5955418" y="2615609"/>
            <a:ext cx="881656" cy="228502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05</a:t>
            </a:r>
            <a:endParaRPr b="1"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20" name="Google Shape;620;p43"/>
          <p:cNvSpPr txBox="1"/>
          <p:nvPr/>
        </p:nvSpPr>
        <p:spPr>
          <a:xfrm>
            <a:off x="7114802" y="2615609"/>
            <a:ext cx="859748" cy="228502"/>
          </a:xfrm>
          <a:prstGeom prst="rect">
            <a:avLst/>
          </a:prstGeom>
          <a:noFill/>
          <a:ln>
            <a:noFill/>
          </a:ln>
        </p:spPr>
        <p:txBody>
          <a:bodyPr anchorCtr="0" anchor="t" bIns="41125" lIns="82275" spcFirstLastPara="1" rIns="82275" wrap="square" tIns="411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94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STAGE 06</a:t>
            </a:r>
            <a:endParaRPr b="1"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cxnSp>
        <p:nvCxnSpPr>
          <p:cNvPr id="621" name="Google Shape;621;p43"/>
          <p:cNvCxnSpPr/>
          <p:nvPr/>
        </p:nvCxnSpPr>
        <p:spPr>
          <a:xfrm rot="10800000">
            <a:off x="3999665" y="2158032"/>
            <a:ext cx="0" cy="42120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622" name="Google Shape;622;p43"/>
          <p:cNvSpPr txBox="1"/>
          <p:nvPr/>
        </p:nvSpPr>
        <p:spPr>
          <a:xfrm>
            <a:off x="3277069" y="1419679"/>
            <a:ext cx="1784741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623" name="Google Shape;623;p43"/>
          <p:cNvSpPr txBox="1"/>
          <p:nvPr/>
        </p:nvSpPr>
        <p:spPr>
          <a:xfrm>
            <a:off x="4113952" y="3413526"/>
            <a:ext cx="1784741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cxnSp>
        <p:nvCxnSpPr>
          <p:cNvPr id="624" name="Google Shape;624;p43"/>
          <p:cNvCxnSpPr/>
          <p:nvPr/>
        </p:nvCxnSpPr>
        <p:spPr>
          <a:xfrm>
            <a:off x="5149785" y="2869636"/>
            <a:ext cx="0" cy="42120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oval"/>
            <a:tailEnd len="sm" w="sm" type="none"/>
          </a:ln>
        </p:spPr>
      </p:cxnSp>
      <p:cxnSp>
        <p:nvCxnSpPr>
          <p:cNvPr id="625" name="Google Shape;625;p43"/>
          <p:cNvCxnSpPr/>
          <p:nvPr/>
        </p:nvCxnSpPr>
        <p:spPr>
          <a:xfrm rot="10800000">
            <a:off x="6328317" y="2158032"/>
            <a:ext cx="0" cy="42120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626" name="Google Shape;626;p43"/>
          <p:cNvSpPr txBox="1"/>
          <p:nvPr/>
        </p:nvSpPr>
        <p:spPr>
          <a:xfrm>
            <a:off x="5605720" y="1419679"/>
            <a:ext cx="1784741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627" name="Google Shape;627;p43"/>
          <p:cNvSpPr txBox="1"/>
          <p:nvPr/>
        </p:nvSpPr>
        <p:spPr>
          <a:xfrm>
            <a:off x="6413218" y="3413526"/>
            <a:ext cx="1784741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cxnSp>
        <p:nvCxnSpPr>
          <p:cNvPr id="628" name="Google Shape;628;p43"/>
          <p:cNvCxnSpPr/>
          <p:nvPr/>
        </p:nvCxnSpPr>
        <p:spPr>
          <a:xfrm>
            <a:off x="7478436" y="2869636"/>
            <a:ext cx="0" cy="42120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med" w="med" type="oval"/>
            <a:tailEnd len="sm" w="sm" type="none"/>
          </a:ln>
        </p:spPr>
      </p:cxnSp>
      <p:sp>
        <p:nvSpPr>
          <p:cNvPr id="629" name="Google Shape;629;p43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44"/>
          <p:cNvGrpSpPr/>
          <p:nvPr/>
        </p:nvGrpSpPr>
        <p:grpSpPr>
          <a:xfrm>
            <a:off x="2951347" y="1793675"/>
            <a:ext cx="2366481" cy="2335572"/>
            <a:chOff x="3868719" y="1776670"/>
            <a:chExt cx="2628619" cy="2628031"/>
          </a:xfrm>
        </p:grpSpPr>
        <p:sp>
          <p:nvSpPr>
            <p:cNvPr id="636" name="Google Shape;636;p44"/>
            <p:cNvSpPr/>
            <p:nvPr/>
          </p:nvSpPr>
          <p:spPr>
            <a:xfrm>
              <a:off x="3868719" y="1776670"/>
              <a:ext cx="2628619" cy="2628031"/>
            </a:xfrm>
            <a:custGeom>
              <a:rect b="b" l="l" r="r" t="t"/>
              <a:pathLst>
                <a:path extrusionOk="0" h="1049" w="1050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4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37" name="Google Shape;637;p44"/>
            <p:cNvSpPr/>
            <p:nvPr/>
          </p:nvSpPr>
          <p:spPr>
            <a:xfrm>
              <a:off x="4274729" y="2177377"/>
              <a:ext cx="1822569" cy="182661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8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608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HERE</a:t>
              </a:r>
              <a:endParaRPr sz="1608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638" name="Google Shape;638;p44"/>
          <p:cNvGrpSpPr/>
          <p:nvPr/>
        </p:nvGrpSpPr>
        <p:grpSpPr>
          <a:xfrm>
            <a:off x="5034280" y="1364994"/>
            <a:ext cx="1611249" cy="1591092"/>
            <a:chOff x="6012485" y="1170407"/>
            <a:chExt cx="1487948" cy="1487615"/>
          </a:xfrm>
        </p:grpSpPr>
        <p:sp>
          <p:nvSpPr>
            <p:cNvPr id="639" name="Google Shape;639;p44"/>
            <p:cNvSpPr/>
            <p:nvPr/>
          </p:nvSpPr>
          <p:spPr>
            <a:xfrm>
              <a:off x="6012485" y="1170407"/>
              <a:ext cx="1487948" cy="1487615"/>
            </a:xfrm>
            <a:custGeom>
              <a:rect b="b" l="l" r="r" t="t"/>
              <a:pathLst>
                <a:path extrusionOk="0" h="638" w="637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chemeClr val="accent3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4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40" name="Google Shape;640;p44"/>
            <p:cNvSpPr/>
            <p:nvPr/>
          </p:nvSpPr>
          <p:spPr>
            <a:xfrm>
              <a:off x="6307841" y="1468181"/>
              <a:ext cx="897237" cy="892066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100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100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HERE</a:t>
              </a:r>
              <a:endParaRPr sz="110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641" name="Google Shape;641;p44"/>
          <p:cNvGrpSpPr/>
          <p:nvPr/>
        </p:nvGrpSpPr>
        <p:grpSpPr>
          <a:xfrm>
            <a:off x="1213779" y="1602854"/>
            <a:ext cx="1867920" cy="1849107"/>
            <a:chOff x="2057536" y="1194444"/>
            <a:chExt cx="2075647" cy="2080525"/>
          </a:xfrm>
        </p:grpSpPr>
        <p:sp>
          <p:nvSpPr>
            <p:cNvPr id="642" name="Google Shape;642;p44"/>
            <p:cNvSpPr/>
            <p:nvPr/>
          </p:nvSpPr>
          <p:spPr>
            <a:xfrm>
              <a:off x="2057536" y="1194444"/>
              <a:ext cx="2075647" cy="2080525"/>
            </a:xfrm>
            <a:custGeom>
              <a:rect b="b" l="l" r="r" t="t"/>
              <a:pathLst>
                <a:path extrusionOk="0" h="810" w="808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lt2"/>
            </a:solidFill>
            <a:ln cap="flat" cmpd="sng" w="9525">
              <a:solidFill>
                <a:srgbClr val="D7D7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4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43" name="Google Shape;643;p44"/>
            <p:cNvSpPr/>
            <p:nvPr/>
          </p:nvSpPr>
          <p:spPr>
            <a:xfrm>
              <a:off x="2405468" y="1543719"/>
              <a:ext cx="1378290" cy="1378953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270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HERE</a:t>
              </a:r>
              <a:endParaRPr sz="127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644" name="Google Shape;644;p44"/>
          <p:cNvSpPr/>
          <p:nvPr/>
        </p:nvSpPr>
        <p:spPr>
          <a:xfrm>
            <a:off x="1756685" y="4126558"/>
            <a:ext cx="4431943" cy="301018"/>
          </a:xfrm>
          <a:custGeom>
            <a:rect b="b" l="l" r="r" t="t"/>
            <a:pathLst>
              <a:path extrusionOk="0" h="254" w="3686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rgbClr val="A9A9A9"/>
          </a:solidFill>
          <a:ln cap="rnd" cmpd="sng" w="9525">
            <a:solidFill>
              <a:srgbClr val="E6E6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4"/>
          <p:cNvSpPr txBox="1"/>
          <p:nvPr/>
        </p:nvSpPr>
        <p:spPr>
          <a:xfrm rot="5400000">
            <a:off x="3822138" y="2061087"/>
            <a:ext cx="301018" cy="4431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0950" lIns="81925" spcFirstLastPara="1" rIns="81925" wrap="square" tIns="4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7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46" name="Google Shape;646;p44"/>
          <p:cNvSpPr txBox="1"/>
          <p:nvPr/>
        </p:nvSpPr>
        <p:spPr>
          <a:xfrm>
            <a:off x="1266185" y="1273614"/>
            <a:ext cx="1556152" cy="278164"/>
          </a:xfrm>
          <a:prstGeom prst="rect">
            <a:avLst/>
          </a:prstGeom>
          <a:noFill/>
          <a:ln>
            <a:noFill/>
          </a:ln>
        </p:spPr>
        <p:txBody>
          <a:bodyPr anchorCtr="0" anchor="t" bIns="40950" lIns="81925" spcFirstLastPara="1" rIns="81925" wrap="square" tIns="4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7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01</a:t>
            </a:r>
            <a:endParaRPr sz="1777">
              <a:solidFill>
                <a:srgbClr val="5A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47" name="Google Shape;647;p44"/>
          <p:cNvSpPr txBox="1"/>
          <p:nvPr/>
        </p:nvSpPr>
        <p:spPr>
          <a:xfrm>
            <a:off x="3275207" y="1483251"/>
            <a:ext cx="1556152" cy="278164"/>
          </a:xfrm>
          <a:prstGeom prst="rect">
            <a:avLst/>
          </a:prstGeom>
          <a:noFill/>
          <a:ln>
            <a:noFill/>
          </a:ln>
        </p:spPr>
        <p:txBody>
          <a:bodyPr anchorCtr="0" anchor="t" bIns="40950" lIns="81925" spcFirstLastPara="1" rIns="81925" wrap="square" tIns="4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7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02</a:t>
            </a:r>
            <a:endParaRPr sz="1777">
              <a:solidFill>
                <a:srgbClr val="5A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48" name="Google Shape;648;p44"/>
          <p:cNvSpPr txBox="1"/>
          <p:nvPr/>
        </p:nvSpPr>
        <p:spPr>
          <a:xfrm>
            <a:off x="6452019" y="1785611"/>
            <a:ext cx="1359953" cy="278164"/>
          </a:xfrm>
          <a:prstGeom prst="rect">
            <a:avLst/>
          </a:prstGeom>
          <a:noFill/>
          <a:ln>
            <a:noFill/>
          </a:ln>
        </p:spPr>
        <p:txBody>
          <a:bodyPr anchorCtr="0" anchor="t" bIns="40950" lIns="81925" spcFirstLastPara="1" rIns="81925" wrap="square" tIns="4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7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04</a:t>
            </a:r>
            <a:endParaRPr sz="1777">
              <a:solidFill>
                <a:srgbClr val="5A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649" name="Google Shape;649;p44"/>
          <p:cNvGrpSpPr/>
          <p:nvPr/>
        </p:nvGrpSpPr>
        <p:grpSpPr>
          <a:xfrm>
            <a:off x="6386171" y="2184728"/>
            <a:ext cx="1491648" cy="1475523"/>
            <a:chOff x="2057536" y="1194444"/>
            <a:chExt cx="2075647" cy="2080525"/>
          </a:xfrm>
        </p:grpSpPr>
        <p:sp>
          <p:nvSpPr>
            <p:cNvPr id="650" name="Google Shape;650;p44"/>
            <p:cNvSpPr/>
            <p:nvPr/>
          </p:nvSpPr>
          <p:spPr>
            <a:xfrm>
              <a:off x="2057536" y="1194444"/>
              <a:ext cx="2075647" cy="2080525"/>
            </a:xfrm>
            <a:custGeom>
              <a:rect b="b" l="l" r="r" t="t"/>
              <a:pathLst>
                <a:path extrusionOk="0" h="810" w="808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0" spcFirstLastPara="1" rIns="0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4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51" name="Google Shape;651;p44"/>
            <p:cNvSpPr/>
            <p:nvPr/>
          </p:nvSpPr>
          <p:spPr>
            <a:xfrm>
              <a:off x="2405347" y="1544987"/>
              <a:ext cx="1378155" cy="1377543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NOTE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400">
                  <a:solidFill>
                    <a:srgbClr val="5A5959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HERE</a:t>
              </a:r>
              <a:endParaRPr sz="140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652" name="Google Shape;652;p44"/>
          <p:cNvSpPr txBox="1"/>
          <p:nvPr/>
        </p:nvSpPr>
        <p:spPr>
          <a:xfrm>
            <a:off x="5034277" y="1035755"/>
            <a:ext cx="1556152" cy="278164"/>
          </a:xfrm>
          <a:prstGeom prst="rect">
            <a:avLst/>
          </a:prstGeom>
          <a:noFill/>
          <a:ln>
            <a:noFill/>
          </a:ln>
        </p:spPr>
        <p:txBody>
          <a:bodyPr anchorCtr="0" anchor="t" bIns="40950" lIns="81925" spcFirstLastPara="1" rIns="81925" wrap="square" tIns="4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270">
                <a:solidFill>
                  <a:srgbClr val="5A5959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03</a:t>
            </a:r>
            <a:endParaRPr sz="1777">
              <a:solidFill>
                <a:srgbClr val="5A5959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653" name="Google Shape;653;p44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45"/>
          <p:cNvGrpSpPr/>
          <p:nvPr/>
        </p:nvGrpSpPr>
        <p:grpSpPr>
          <a:xfrm>
            <a:off x="986672" y="1230612"/>
            <a:ext cx="7201572" cy="359162"/>
            <a:chOff x="439196" y="420756"/>
            <a:chExt cx="8612670" cy="424818"/>
          </a:xfrm>
        </p:grpSpPr>
        <p:sp>
          <p:nvSpPr>
            <p:cNvPr id="660" name="Google Shape;660;p45"/>
            <p:cNvSpPr/>
            <p:nvPr/>
          </p:nvSpPr>
          <p:spPr>
            <a:xfrm>
              <a:off x="439196" y="420756"/>
              <a:ext cx="8612670" cy="42280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3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61" name="Google Shape;661;p45"/>
            <p:cNvSpPr txBox="1"/>
            <p:nvPr/>
          </p:nvSpPr>
          <p:spPr>
            <a:xfrm>
              <a:off x="3275856" y="428218"/>
              <a:ext cx="2664296" cy="4173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93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HERE</a:t>
              </a:r>
              <a:endParaRPr b="1" sz="1693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662" name="Google Shape;662;p45"/>
          <p:cNvSpPr/>
          <p:nvPr/>
        </p:nvSpPr>
        <p:spPr>
          <a:xfrm>
            <a:off x="986671" y="3007152"/>
            <a:ext cx="1695911" cy="1211428"/>
          </a:xfrm>
          <a:prstGeom prst="rect">
            <a:avLst/>
          </a:prstGeom>
          <a:noFill/>
          <a:ln>
            <a:noFill/>
          </a:ln>
        </p:spPr>
        <p:txBody>
          <a:bodyPr anchorCtr="0" anchor="t" bIns="38625" lIns="0" spcFirstLastPara="1" rIns="77275" wrap="square" tIns="38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93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IMAGE 01</a:t>
            </a:r>
            <a:endParaRPr b="1" sz="1693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2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85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663" name="Google Shape;663;p45"/>
          <p:cNvSpPr/>
          <p:nvPr/>
        </p:nvSpPr>
        <p:spPr>
          <a:xfrm>
            <a:off x="6430515" y="3007152"/>
            <a:ext cx="1859857" cy="1211428"/>
          </a:xfrm>
          <a:prstGeom prst="rect">
            <a:avLst/>
          </a:prstGeom>
          <a:noFill/>
          <a:ln>
            <a:noFill/>
          </a:ln>
        </p:spPr>
        <p:txBody>
          <a:bodyPr anchorCtr="0" anchor="t" bIns="38625" lIns="0" spcFirstLastPara="1" rIns="77275" wrap="square" tIns="38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93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IMAGE 04</a:t>
            </a:r>
            <a:endParaRPr b="1" sz="1693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2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85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664" name="Google Shape;664;p45"/>
          <p:cNvSpPr/>
          <p:nvPr/>
        </p:nvSpPr>
        <p:spPr>
          <a:xfrm>
            <a:off x="2845185" y="3007152"/>
            <a:ext cx="1601843" cy="1211428"/>
          </a:xfrm>
          <a:prstGeom prst="rect">
            <a:avLst/>
          </a:prstGeom>
          <a:noFill/>
          <a:ln>
            <a:noFill/>
          </a:ln>
        </p:spPr>
        <p:txBody>
          <a:bodyPr anchorCtr="0" anchor="t" bIns="38625" lIns="0" spcFirstLastPara="1" rIns="77275" wrap="square" tIns="38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93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IMAGE 02</a:t>
            </a:r>
            <a:endParaRPr b="1" sz="1693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2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85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grpSp>
        <p:nvGrpSpPr>
          <p:cNvPr id="665" name="Google Shape;665;p45"/>
          <p:cNvGrpSpPr/>
          <p:nvPr/>
        </p:nvGrpSpPr>
        <p:grpSpPr>
          <a:xfrm>
            <a:off x="986671" y="1761422"/>
            <a:ext cx="1695911" cy="1190632"/>
            <a:chOff x="383983" y="1134458"/>
            <a:chExt cx="2003232" cy="1405904"/>
          </a:xfrm>
        </p:grpSpPr>
        <p:sp>
          <p:nvSpPr>
            <p:cNvPr id="666" name="Google Shape;666;p45"/>
            <p:cNvSpPr/>
            <p:nvPr/>
          </p:nvSpPr>
          <p:spPr>
            <a:xfrm>
              <a:off x="383983" y="1134458"/>
              <a:ext cx="2003232" cy="14059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38675" lIns="232175" spcFirstLastPara="1" rIns="77375" wrap="square" tIns="2321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24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pic>
          <p:nvPicPr>
            <p:cNvPr descr="\\MAGNUM\Projects\Microsoft\Journey to the Cloud Campaign\Design\Assets\PrivateCloud.png" id="667" name="Google Shape;667;p4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8350" y="1498147"/>
              <a:ext cx="1565973" cy="78521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8" name="Google Shape;668;p45"/>
          <p:cNvSpPr/>
          <p:nvPr/>
        </p:nvSpPr>
        <p:spPr>
          <a:xfrm>
            <a:off x="4610974" y="3007152"/>
            <a:ext cx="1789979" cy="1211428"/>
          </a:xfrm>
          <a:prstGeom prst="rect">
            <a:avLst/>
          </a:prstGeom>
          <a:noFill/>
          <a:ln>
            <a:noFill/>
          </a:ln>
        </p:spPr>
        <p:txBody>
          <a:bodyPr anchorCtr="0" anchor="t" bIns="38625" lIns="0" spcFirstLastPara="1" rIns="77275" wrap="square" tIns="38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693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IMAGE 03</a:t>
            </a:r>
            <a:endParaRPr b="1" sz="1693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32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85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grpSp>
        <p:nvGrpSpPr>
          <p:cNvPr id="669" name="Google Shape;669;p45"/>
          <p:cNvGrpSpPr/>
          <p:nvPr/>
        </p:nvGrpSpPr>
        <p:grpSpPr>
          <a:xfrm>
            <a:off x="6413047" y="1761422"/>
            <a:ext cx="1775197" cy="1190632"/>
            <a:chOff x="6727550" y="1134458"/>
            <a:chExt cx="2097273" cy="1405904"/>
          </a:xfrm>
        </p:grpSpPr>
        <p:sp>
          <p:nvSpPr>
            <p:cNvPr id="670" name="Google Shape;670;p45"/>
            <p:cNvSpPr/>
            <p:nvPr/>
          </p:nvSpPr>
          <p:spPr>
            <a:xfrm>
              <a:off x="6727550" y="1134458"/>
              <a:ext cx="2097273" cy="14059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t" bIns="38675" lIns="232175" spcFirstLastPara="1" rIns="77375" wrap="square" tIns="2321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24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pic>
          <p:nvPicPr>
            <p:cNvPr descr="\\MAGNUM\Projects\Microsoft\Journey to the Cloud Campaign\Design\Assets\Flexible.png" id="671" name="Google Shape;671;p4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42947" y="1273376"/>
              <a:ext cx="1252371" cy="11849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2" name="Google Shape;672;p45"/>
          <p:cNvGrpSpPr/>
          <p:nvPr/>
        </p:nvGrpSpPr>
        <p:grpSpPr>
          <a:xfrm>
            <a:off x="2804871" y="1758735"/>
            <a:ext cx="1694566" cy="1190632"/>
            <a:chOff x="2505416" y="1131590"/>
            <a:chExt cx="2003232" cy="1405904"/>
          </a:xfrm>
        </p:grpSpPr>
        <p:sp>
          <p:nvSpPr>
            <p:cNvPr id="673" name="Google Shape;673;p45"/>
            <p:cNvSpPr/>
            <p:nvPr/>
          </p:nvSpPr>
          <p:spPr>
            <a:xfrm>
              <a:off x="2505416" y="1131590"/>
              <a:ext cx="2003232" cy="14059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38675" lIns="232175" spcFirstLastPara="1" rIns="77375" wrap="square" tIns="2321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24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pic>
          <p:nvPicPr>
            <p:cNvPr descr="Efficiency.png" id="674" name="Google Shape;674;p4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856838" y="1246598"/>
              <a:ext cx="1311028" cy="122680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5" name="Google Shape;675;p45"/>
          <p:cNvGrpSpPr/>
          <p:nvPr/>
        </p:nvGrpSpPr>
        <p:grpSpPr>
          <a:xfrm>
            <a:off x="4609630" y="1761422"/>
            <a:ext cx="1695911" cy="1190632"/>
            <a:chOff x="4611875" y="1134458"/>
            <a:chExt cx="2003232" cy="1405904"/>
          </a:xfrm>
        </p:grpSpPr>
        <p:sp>
          <p:nvSpPr>
            <p:cNvPr id="676" name="Google Shape;676;p45"/>
            <p:cNvSpPr/>
            <p:nvPr/>
          </p:nvSpPr>
          <p:spPr>
            <a:xfrm>
              <a:off x="4611875" y="1134458"/>
              <a:ext cx="2003232" cy="14059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t" bIns="38675" lIns="232175" spcFirstLastPara="1" rIns="77375" wrap="square" tIns="2321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24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pic>
          <p:nvPicPr>
            <p:cNvPr descr="\\MAGNUM\Projects\Microsoft\Journey to the Cloud Campaign\Design\Assets\App_web.png" id="677" name="Google Shape;677;p4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075912" y="1472020"/>
              <a:ext cx="1095185" cy="80780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78" name="Google Shape;678;p45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4" name="Google Shape;684;p46"/>
          <p:cNvGrpSpPr/>
          <p:nvPr/>
        </p:nvGrpSpPr>
        <p:grpSpPr>
          <a:xfrm>
            <a:off x="2113294" y="1492535"/>
            <a:ext cx="659473" cy="2286748"/>
            <a:chOff x="1475656" y="1294656"/>
            <a:chExt cx="977223" cy="3790530"/>
          </a:xfrm>
        </p:grpSpPr>
        <p:sp>
          <p:nvSpPr>
            <p:cNvPr id="685" name="Google Shape;685;p46"/>
            <p:cNvSpPr/>
            <p:nvPr/>
          </p:nvSpPr>
          <p:spPr>
            <a:xfrm>
              <a:off x="1475656" y="1294656"/>
              <a:ext cx="977223" cy="3790530"/>
            </a:xfrm>
            <a:custGeom>
              <a:rect b="b" l="l" r="r" t="t"/>
              <a:pathLst>
                <a:path extrusionOk="0" h="4025639" w="1578590">
                  <a:moveTo>
                    <a:pt x="1512168" y="4025639"/>
                  </a:moveTo>
                  <a:lnTo>
                    <a:pt x="0" y="4025639"/>
                  </a:lnTo>
                  <a:lnTo>
                    <a:pt x="0" y="0"/>
                  </a:lnTo>
                  <a:lnTo>
                    <a:pt x="1578590" y="847"/>
                  </a:lnTo>
                </a:path>
              </a:pathLst>
            </a:custGeom>
            <a:noFill/>
            <a:ln cap="flat" cmpd="sng" w="1905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cxnSp>
          <p:nvCxnSpPr>
            <p:cNvPr id="686" name="Google Shape;686;p46"/>
            <p:cNvCxnSpPr/>
            <p:nvPr/>
          </p:nvCxnSpPr>
          <p:spPr>
            <a:xfrm>
              <a:off x="1475656" y="3101846"/>
              <a:ext cx="864096" cy="0"/>
            </a:xfrm>
            <a:prstGeom prst="straightConnector1">
              <a:avLst/>
            </a:prstGeom>
            <a:noFill/>
            <a:ln cap="flat" cmpd="sng" w="1905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87" name="Google Shape;687;p46"/>
          <p:cNvSpPr txBox="1"/>
          <p:nvPr/>
        </p:nvSpPr>
        <p:spPr>
          <a:xfrm>
            <a:off x="3425336" y="1796741"/>
            <a:ext cx="3770749" cy="524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grpSp>
        <p:nvGrpSpPr>
          <p:cNvPr id="688" name="Google Shape;688;p46"/>
          <p:cNvGrpSpPr/>
          <p:nvPr/>
        </p:nvGrpSpPr>
        <p:grpSpPr>
          <a:xfrm>
            <a:off x="2550639" y="1334561"/>
            <a:ext cx="5034199" cy="396977"/>
            <a:chOff x="3099904" y="1452479"/>
            <a:chExt cx="7459798" cy="588250"/>
          </a:xfrm>
        </p:grpSpPr>
        <p:sp>
          <p:nvSpPr>
            <p:cNvPr id="689" name="Google Shape;689;p46"/>
            <p:cNvSpPr/>
            <p:nvPr/>
          </p:nvSpPr>
          <p:spPr>
            <a:xfrm>
              <a:off x="3099904" y="1452479"/>
              <a:ext cx="7459798" cy="588250"/>
            </a:xfrm>
            <a:custGeom>
              <a:rect b="b" l="l" r="r" t="t"/>
              <a:pathLst>
                <a:path extrusionOk="0" h="888468" w="6840760">
                  <a:moveTo>
                    <a:pt x="351693" y="0"/>
                  </a:moveTo>
                  <a:lnTo>
                    <a:pt x="6465622" y="35169"/>
                  </a:lnTo>
                  <a:lnTo>
                    <a:pt x="6840760" y="888468"/>
                  </a:lnTo>
                  <a:lnTo>
                    <a:pt x="0" y="888468"/>
                  </a:lnTo>
                  <a:lnTo>
                    <a:pt x="3516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90" name="Google Shape;690;p46"/>
            <p:cNvSpPr txBox="1"/>
            <p:nvPr/>
          </p:nvSpPr>
          <p:spPr>
            <a:xfrm>
              <a:off x="4373287" y="1527971"/>
              <a:ext cx="1577720" cy="5062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01</a:t>
              </a:r>
              <a:endParaRPr b="1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691" name="Google Shape;691;p46"/>
          <p:cNvGrpSpPr/>
          <p:nvPr/>
        </p:nvGrpSpPr>
        <p:grpSpPr>
          <a:xfrm>
            <a:off x="2793613" y="1113927"/>
            <a:ext cx="576582" cy="609387"/>
            <a:chOff x="3459946" y="1125538"/>
            <a:chExt cx="854394" cy="903005"/>
          </a:xfrm>
        </p:grpSpPr>
        <p:sp>
          <p:nvSpPr>
            <p:cNvPr id="692" name="Google Shape;692;p46"/>
            <p:cNvSpPr/>
            <p:nvPr/>
          </p:nvSpPr>
          <p:spPr>
            <a:xfrm flipH="1" rot="10800000">
              <a:off x="3459946" y="1207397"/>
              <a:ext cx="854394" cy="821146"/>
            </a:xfrm>
            <a:prstGeom prst="triangle">
              <a:avLst>
                <a:gd fmla="val 50000" name="adj"/>
              </a:avLst>
            </a:pr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93" name="Google Shape;693;p46"/>
            <p:cNvSpPr txBox="1"/>
            <p:nvPr/>
          </p:nvSpPr>
          <p:spPr>
            <a:xfrm>
              <a:off x="3615683" y="1125538"/>
              <a:ext cx="530182" cy="752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699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1</a:t>
              </a:r>
              <a:endParaRPr b="1" sz="2699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694" name="Google Shape;694;p46"/>
          <p:cNvSpPr txBox="1"/>
          <p:nvPr/>
        </p:nvSpPr>
        <p:spPr>
          <a:xfrm>
            <a:off x="3425335" y="2904262"/>
            <a:ext cx="3770750" cy="524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grpSp>
        <p:nvGrpSpPr>
          <p:cNvPr id="695" name="Google Shape;695;p46"/>
          <p:cNvGrpSpPr/>
          <p:nvPr/>
        </p:nvGrpSpPr>
        <p:grpSpPr>
          <a:xfrm>
            <a:off x="2550639" y="2442083"/>
            <a:ext cx="5034199" cy="400753"/>
            <a:chOff x="3099904" y="3252679"/>
            <a:chExt cx="7459798" cy="593845"/>
          </a:xfrm>
        </p:grpSpPr>
        <p:sp>
          <p:nvSpPr>
            <p:cNvPr id="696" name="Google Shape;696;p46"/>
            <p:cNvSpPr/>
            <p:nvPr/>
          </p:nvSpPr>
          <p:spPr>
            <a:xfrm>
              <a:off x="3099904" y="3252679"/>
              <a:ext cx="7459798" cy="588250"/>
            </a:xfrm>
            <a:custGeom>
              <a:rect b="b" l="l" r="r" t="t"/>
              <a:pathLst>
                <a:path extrusionOk="0" h="888468" w="6840760">
                  <a:moveTo>
                    <a:pt x="351693" y="0"/>
                  </a:moveTo>
                  <a:lnTo>
                    <a:pt x="6465622" y="35169"/>
                  </a:lnTo>
                  <a:lnTo>
                    <a:pt x="6840760" y="888468"/>
                  </a:lnTo>
                  <a:lnTo>
                    <a:pt x="0" y="888468"/>
                  </a:lnTo>
                  <a:lnTo>
                    <a:pt x="35169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697" name="Google Shape;697;p46"/>
            <p:cNvSpPr txBox="1"/>
            <p:nvPr/>
          </p:nvSpPr>
          <p:spPr>
            <a:xfrm>
              <a:off x="4373287" y="3340286"/>
              <a:ext cx="1577720" cy="5062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02</a:t>
              </a:r>
              <a:endParaRPr b="1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698" name="Google Shape;698;p46"/>
          <p:cNvGrpSpPr/>
          <p:nvPr/>
        </p:nvGrpSpPr>
        <p:grpSpPr>
          <a:xfrm>
            <a:off x="2793613" y="2221448"/>
            <a:ext cx="576582" cy="609387"/>
            <a:chOff x="3459946" y="2925738"/>
            <a:chExt cx="854394" cy="903005"/>
          </a:xfrm>
        </p:grpSpPr>
        <p:sp>
          <p:nvSpPr>
            <p:cNvPr id="699" name="Google Shape;699;p46"/>
            <p:cNvSpPr/>
            <p:nvPr/>
          </p:nvSpPr>
          <p:spPr>
            <a:xfrm flipH="1" rot="10800000">
              <a:off x="3459946" y="3007597"/>
              <a:ext cx="854394" cy="821146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00" name="Google Shape;700;p46"/>
            <p:cNvSpPr txBox="1"/>
            <p:nvPr/>
          </p:nvSpPr>
          <p:spPr>
            <a:xfrm>
              <a:off x="3650853" y="2925738"/>
              <a:ext cx="530182" cy="752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699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2</a:t>
              </a:r>
              <a:endParaRPr b="1" sz="2699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701" name="Google Shape;701;p46"/>
          <p:cNvSpPr txBox="1"/>
          <p:nvPr/>
        </p:nvSpPr>
        <p:spPr>
          <a:xfrm>
            <a:off x="3425335" y="4043560"/>
            <a:ext cx="3770750" cy="524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grpSp>
        <p:nvGrpSpPr>
          <p:cNvPr id="702" name="Google Shape;702;p46"/>
          <p:cNvGrpSpPr/>
          <p:nvPr/>
        </p:nvGrpSpPr>
        <p:grpSpPr>
          <a:xfrm>
            <a:off x="2550639" y="3559746"/>
            <a:ext cx="5034199" cy="408929"/>
            <a:chOff x="3099904" y="5020823"/>
            <a:chExt cx="7459798" cy="605961"/>
          </a:xfrm>
        </p:grpSpPr>
        <p:sp>
          <p:nvSpPr>
            <p:cNvPr id="703" name="Google Shape;703;p46"/>
            <p:cNvSpPr/>
            <p:nvPr/>
          </p:nvSpPr>
          <p:spPr>
            <a:xfrm>
              <a:off x="3099904" y="5020823"/>
              <a:ext cx="7459798" cy="588250"/>
            </a:xfrm>
            <a:custGeom>
              <a:rect b="b" l="l" r="r" t="t"/>
              <a:pathLst>
                <a:path extrusionOk="0" h="888468" w="6840760">
                  <a:moveTo>
                    <a:pt x="351693" y="0"/>
                  </a:moveTo>
                  <a:lnTo>
                    <a:pt x="6465622" y="35169"/>
                  </a:lnTo>
                  <a:lnTo>
                    <a:pt x="6840760" y="888468"/>
                  </a:lnTo>
                  <a:lnTo>
                    <a:pt x="0" y="888468"/>
                  </a:lnTo>
                  <a:lnTo>
                    <a:pt x="3516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04" name="Google Shape;704;p46"/>
            <p:cNvSpPr txBox="1"/>
            <p:nvPr/>
          </p:nvSpPr>
          <p:spPr>
            <a:xfrm>
              <a:off x="4373287" y="5120545"/>
              <a:ext cx="1577720" cy="5062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62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03</a:t>
              </a:r>
              <a:endParaRPr b="1" sz="162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05" name="Google Shape;705;p46"/>
          <p:cNvGrpSpPr/>
          <p:nvPr/>
        </p:nvGrpSpPr>
        <p:grpSpPr>
          <a:xfrm>
            <a:off x="2793613" y="3339113"/>
            <a:ext cx="576582" cy="609387"/>
            <a:chOff x="3459946" y="4693882"/>
            <a:chExt cx="854394" cy="903005"/>
          </a:xfrm>
        </p:grpSpPr>
        <p:sp>
          <p:nvSpPr>
            <p:cNvPr id="706" name="Google Shape;706;p46"/>
            <p:cNvSpPr/>
            <p:nvPr/>
          </p:nvSpPr>
          <p:spPr>
            <a:xfrm flipH="1" rot="10800000">
              <a:off x="3459946" y="4775741"/>
              <a:ext cx="854394" cy="821146"/>
            </a:xfrm>
            <a:prstGeom prst="triangle">
              <a:avLst>
                <a:gd fmla="val 50000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850" lIns="61700" spcFirstLastPara="1" rIns="61700" wrap="square" tIns="308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07" name="Google Shape;707;p46"/>
            <p:cNvSpPr txBox="1"/>
            <p:nvPr/>
          </p:nvSpPr>
          <p:spPr>
            <a:xfrm>
              <a:off x="3650853" y="4693882"/>
              <a:ext cx="530182" cy="752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2699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3</a:t>
              </a:r>
              <a:endParaRPr b="1" sz="2699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708" name="Google Shape;708;p46"/>
          <p:cNvSpPr txBox="1"/>
          <p:nvPr/>
        </p:nvSpPr>
        <p:spPr>
          <a:xfrm rot="5400000">
            <a:off x="594446" y="2446707"/>
            <a:ext cx="2423570" cy="516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15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HERE</a:t>
            </a:r>
            <a:endParaRPr b="1" sz="2159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09" name="Google Shape;709;p46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7"/>
          <p:cNvSpPr/>
          <p:nvPr/>
        </p:nvSpPr>
        <p:spPr>
          <a:xfrm>
            <a:off x="2968394" y="1589560"/>
            <a:ext cx="1312043" cy="6317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5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01</a:t>
            </a:r>
            <a:endParaRPr b="1" sz="135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16" name="Google Shape;716;p47"/>
          <p:cNvSpPr/>
          <p:nvPr/>
        </p:nvSpPr>
        <p:spPr>
          <a:xfrm>
            <a:off x="4377624" y="1580351"/>
            <a:ext cx="3547373" cy="491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2830" lvl="0" marL="19283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80"/>
              <a:buFont typeface="Arial"/>
              <a:buChar char="•"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717" name="Google Shape;717;p47"/>
          <p:cNvSpPr/>
          <p:nvPr/>
        </p:nvSpPr>
        <p:spPr>
          <a:xfrm>
            <a:off x="2968394" y="2466370"/>
            <a:ext cx="1312043" cy="6317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5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02</a:t>
            </a:r>
            <a:endParaRPr sz="108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18" name="Google Shape;718;p47"/>
          <p:cNvSpPr/>
          <p:nvPr/>
        </p:nvSpPr>
        <p:spPr>
          <a:xfrm>
            <a:off x="2968394" y="3343181"/>
            <a:ext cx="1312043" cy="6317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5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STEP 03</a:t>
            </a:r>
            <a:endParaRPr sz="108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19" name="Google Shape;719;p47"/>
          <p:cNvSpPr/>
          <p:nvPr/>
        </p:nvSpPr>
        <p:spPr>
          <a:xfrm>
            <a:off x="4377624" y="2558556"/>
            <a:ext cx="3547373" cy="491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2830" lvl="0" marL="19283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80"/>
              <a:buFont typeface="Arial"/>
              <a:buChar char="•"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720" name="Google Shape;720;p47"/>
          <p:cNvSpPr/>
          <p:nvPr/>
        </p:nvSpPr>
        <p:spPr>
          <a:xfrm>
            <a:off x="4377624" y="3320492"/>
            <a:ext cx="3547373" cy="491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2830" lvl="0" marL="19283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80"/>
              <a:buFont typeface="Arial"/>
              <a:buChar char="•"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721" name="Google Shape;721;p47"/>
          <p:cNvSpPr/>
          <p:nvPr/>
        </p:nvSpPr>
        <p:spPr>
          <a:xfrm>
            <a:off x="1095191" y="2466370"/>
            <a:ext cx="1312043" cy="63172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89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HERE</a:t>
            </a:r>
            <a:endParaRPr b="1" sz="1889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cxnSp>
        <p:nvCxnSpPr>
          <p:cNvPr id="722" name="Google Shape;722;p47"/>
          <p:cNvCxnSpPr>
            <a:stCxn id="721" idx="3"/>
            <a:endCxn id="717" idx="1"/>
          </p:cNvCxnSpPr>
          <p:nvPr/>
        </p:nvCxnSpPr>
        <p:spPr>
          <a:xfrm>
            <a:off x="2407234" y="2782232"/>
            <a:ext cx="561300" cy="6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3" name="Google Shape;723;p47"/>
          <p:cNvCxnSpPr>
            <a:stCxn id="715" idx="1"/>
            <a:endCxn id="721" idx="3"/>
          </p:cNvCxnSpPr>
          <p:nvPr/>
        </p:nvCxnSpPr>
        <p:spPr>
          <a:xfrm flipH="1">
            <a:off x="2407094" y="1905422"/>
            <a:ext cx="561300" cy="876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4" name="Google Shape;724;p47"/>
          <p:cNvCxnSpPr>
            <a:stCxn id="721" idx="3"/>
            <a:endCxn id="718" idx="1"/>
          </p:cNvCxnSpPr>
          <p:nvPr/>
        </p:nvCxnSpPr>
        <p:spPr>
          <a:xfrm>
            <a:off x="2407234" y="2782232"/>
            <a:ext cx="561300" cy="8769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5" name="Google Shape;725;p47"/>
          <p:cNvCxnSpPr/>
          <p:nvPr/>
        </p:nvCxnSpPr>
        <p:spPr>
          <a:xfrm>
            <a:off x="4620594" y="2328779"/>
            <a:ext cx="315862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6" name="Google Shape;726;p47"/>
          <p:cNvCxnSpPr/>
          <p:nvPr/>
        </p:nvCxnSpPr>
        <p:spPr>
          <a:xfrm>
            <a:off x="4620594" y="3203474"/>
            <a:ext cx="3158620" cy="0"/>
          </a:xfrm>
          <a:prstGeom prst="straightConnector1">
            <a:avLst/>
          </a:prstGeom>
          <a:noFill/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7" name="Google Shape;727;p47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8"/>
          <p:cNvSpPr/>
          <p:nvPr/>
        </p:nvSpPr>
        <p:spPr>
          <a:xfrm>
            <a:off x="2822206" y="2118100"/>
            <a:ext cx="214313" cy="332456"/>
          </a:xfrm>
          <a:custGeom>
            <a:rect b="b" l="l" r="r" t="t"/>
            <a:pathLst>
              <a:path extrusionOk="0" h="210018" w="203199">
                <a:moveTo>
                  <a:pt x="203199" y="0"/>
                </a:moveTo>
                <a:lnTo>
                  <a:pt x="203199" y="210018"/>
                </a:lnTo>
                <a:lnTo>
                  <a:pt x="0" y="210018"/>
                </a:lnTo>
                <a:lnTo>
                  <a:pt x="0" y="209707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</p:spPr>
        <p:txBody>
          <a:bodyPr anchorCtr="0" anchor="ctr" bIns="0" lIns="7290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1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33" name="Google Shape;733;p48">
            <a:hlinkClick action="ppaction://hlinksldjump" r:id="rId3"/>
          </p:cNvPr>
          <p:cNvSpPr/>
          <p:nvPr/>
        </p:nvSpPr>
        <p:spPr>
          <a:xfrm>
            <a:off x="0" y="2118100"/>
            <a:ext cx="9144000" cy="781207"/>
          </a:xfrm>
          <a:custGeom>
            <a:rect b="b" l="l" r="r" t="t"/>
            <a:pathLst>
              <a:path extrusionOk="0" h="408460" w="4343400">
                <a:moveTo>
                  <a:pt x="0" y="0"/>
                </a:moveTo>
                <a:lnTo>
                  <a:pt x="3714750" y="0"/>
                </a:lnTo>
                <a:lnTo>
                  <a:pt x="4343400" y="0"/>
                </a:lnTo>
                <a:lnTo>
                  <a:pt x="4343400" y="408460"/>
                </a:lnTo>
                <a:lnTo>
                  <a:pt x="3714750" y="408460"/>
                </a:lnTo>
                <a:lnTo>
                  <a:pt x="0" y="408460"/>
                </a:lnTo>
                <a:close/>
              </a:path>
            </a:pathLst>
          </a:custGeom>
          <a:solidFill>
            <a:srgbClr val="009992"/>
          </a:solidFill>
          <a:ln>
            <a:noFill/>
          </a:ln>
        </p:spPr>
        <p:txBody>
          <a:bodyPr anchorCtr="0" anchor="ctr" bIns="0" lIns="60750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0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                                  Go ahead and replace it with your own text.</a:t>
            </a:r>
            <a:endParaRPr b="1" sz="1800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34" name="Google Shape;734;p48">
            <a:hlinkClick action="ppaction://hlinksldjump" r:id="rId4"/>
          </p:cNvPr>
          <p:cNvSpPr/>
          <p:nvPr/>
        </p:nvSpPr>
        <p:spPr>
          <a:xfrm>
            <a:off x="3123784" y="1511928"/>
            <a:ext cx="2896432" cy="36761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86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PATIENT</a:t>
            </a:r>
            <a:endParaRPr b="1" sz="486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735" name="Google Shape;735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0644" y="1640985"/>
            <a:ext cx="1802648" cy="1735436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48"/>
          <p:cNvSpPr txBox="1"/>
          <p:nvPr/>
        </p:nvSpPr>
        <p:spPr>
          <a:xfrm>
            <a:off x="3340663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37" name="Google Shape;737;p48"/>
          <p:cNvSpPr txBox="1"/>
          <p:nvPr/>
        </p:nvSpPr>
        <p:spPr>
          <a:xfrm>
            <a:off x="5913060" y="2960642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38" name="Google Shape;738;p48"/>
          <p:cNvSpPr txBox="1"/>
          <p:nvPr/>
        </p:nvSpPr>
        <p:spPr>
          <a:xfrm>
            <a:off x="3340663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39" name="Google Shape;739;p48"/>
          <p:cNvSpPr txBox="1"/>
          <p:nvPr/>
        </p:nvSpPr>
        <p:spPr>
          <a:xfrm>
            <a:off x="5913060" y="3553777"/>
            <a:ext cx="2268252" cy="43627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08610" lvl="0" marL="308610" marR="0" rtl="0" algn="l">
              <a:spcBef>
                <a:spcPts val="0"/>
              </a:spcBef>
              <a:spcAft>
                <a:spcPts val="0"/>
              </a:spcAft>
              <a:buClr>
                <a:srgbClr val="006F6A"/>
              </a:buClr>
              <a:buSzPts val="1800"/>
              <a:buFont typeface="Noto Sans Symbols"/>
              <a:buChar char="⮚"/>
            </a:pPr>
            <a:r>
              <a:rPr lang="tr-TR" sz="1800">
                <a:solidFill>
                  <a:srgbClr val="006F6A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Text here...</a:t>
            </a:r>
            <a:endParaRPr sz="1800">
              <a:solidFill>
                <a:srgbClr val="006F6A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49"/>
          <p:cNvSpPr/>
          <p:nvPr/>
        </p:nvSpPr>
        <p:spPr>
          <a:xfrm>
            <a:off x="445832" y="2565339"/>
            <a:ext cx="8240551" cy="0"/>
          </a:xfrm>
          <a:custGeom>
            <a:rect b="b" l="l" r="r" t="t"/>
            <a:pathLst>
              <a:path extrusionOk="0" h="120000" w="12211050">
                <a:moveTo>
                  <a:pt x="0" y="0"/>
                </a:moveTo>
                <a:lnTo>
                  <a:pt x="12211050" y="0"/>
                </a:lnTo>
              </a:path>
            </a:pathLst>
          </a:custGeom>
          <a:noFill/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46" name="Google Shape;746;p49"/>
          <p:cNvSpPr txBox="1"/>
          <p:nvPr/>
        </p:nvSpPr>
        <p:spPr>
          <a:xfrm>
            <a:off x="1058626" y="2577124"/>
            <a:ext cx="671979" cy="383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8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2013</a:t>
            </a:r>
            <a:endParaRPr b="1" sz="81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47" name="Google Shape;747;p49"/>
          <p:cNvSpPr txBox="1"/>
          <p:nvPr/>
        </p:nvSpPr>
        <p:spPr>
          <a:xfrm>
            <a:off x="3007348" y="2577124"/>
            <a:ext cx="671979" cy="383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8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2014</a:t>
            </a:r>
            <a:endParaRPr b="1" sz="81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48" name="Google Shape;748;p49"/>
          <p:cNvSpPr txBox="1"/>
          <p:nvPr/>
        </p:nvSpPr>
        <p:spPr>
          <a:xfrm>
            <a:off x="4956068" y="2577124"/>
            <a:ext cx="671979" cy="383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8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2015</a:t>
            </a:r>
            <a:endParaRPr b="1" sz="81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749" name="Google Shape;749;p49"/>
          <p:cNvSpPr txBox="1"/>
          <p:nvPr/>
        </p:nvSpPr>
        <p:spPr>
          <a:xfrm>
            <a:off x="6904790" y="2577124"/>
            <a:ext cx="671979" cy="383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889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2016</a:t>
            </a:r>
            <a:endParaRPr b="1" sz="81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750" name="Google Shape;750;p49"/>
          <p:cNvGrpSpPr/>
          <p:nvPr/>
        </p:nvGrpSpPr>
        <p:grpSpPr>
          <a:xfrm>
            <a:off x="1011488" y="1356898"/>
            <a:ext cx="1388424" cy="929901"/>
            <a:chOff x="819150" y="2190750"/>
            <a:chExt cx="2057400" cy="1377950"/>
          </a:xfrm>
        </p:grpSpPr>
        <p:sp>
          <p:nvSpPr>
            <p:cNvPr id="751" name="Google Shape;751;p49"/>
            <p:cNvSpPr/>
            <p:nvPr/>
          </p:nvSpPr>
          <p:spPr>
            <a:xfrm>
              <a:off x="819150" y="2190750"/>
              <a:ext cx="2057400" cy="1377950"/>
            </a:xfrm>
            <a:prstGeom prst="wedgeRectCallout">
              <a:avLst>
                <a:gd fmla="val -28240" name="adj1"/>
                <a:gd fmla="val 79084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11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52" name="Google Shape;752;p49"/>
            <p:cNvSpPr txBox="1"/>
            <p:nvPr/>
          </p:nvSpPr>
          <p:spPr>
            <a:xfrm>
              <a:off x="1054646" y="2545828"/>
              <a:ext cx="1521119" cy="752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 HERE</a:t>
              </a:r>
              <a:endParaRPr b="1" sz="1350">
                <a:solidFill>
                  <a:srgbClr val="FFF6E7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53" name="Google Shape;753;p49"/>
          <p:cNvGrpSpPr/>
          <p:nvPr/>
        </p:nvGrpSpPr>
        <p:grpSpPr>
          <a:xfrm>
            <a:off x="738360" y="3069757"/>
            <a:ext cx="1549716" cy="1193046"/>
            <a:chOff x="4793125" y="1242834"/>
            <a:chExt cx="2296408" cy="1767885"/>
          </a:xfrm>
        </p:grpSpPr>
        <p:sp>
          <p:nvSpPr>
            <p:cNvPr id="754" name="Google Shape;754;p49"/>
            <p:cNvSpPr txBox="1"/>
            <p:nvPr/>
          </p:nvSpPr>
          <p:spPr>
            <a:xfrm>
              <a:off x="4793125" y="1642506"/>
              <a:ext cx="2296408" cy="1368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8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755" name="Google Shape;755;p49"/>
            <p:cNvSpPr txBox="1"/>
            <p:nvPr/>
          </p:nvSpPr>
          <p:spPr>
            <a:xfrm>
              <a:off x="5178051" y="1242834"/>
              <a:ext cx="1363938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01</a:t>
              </a:r>
              <a:endParaRPr b="1" sz="135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56" name="Google Shape;756;p49"/>
          <p:cNvGrpSpPr/>
          <p:nvPr/>
        </p:nvGrpSpPr>
        <p:grpSpPr>
          <a:xfrm>
            <a:off x="2686637" y="3069757"/>
            <a:ext cx="1496611" cy="1193046"/>
            <a:chOff x="4853184" y="1242834"/>
            <a:chExt cx="2217715" cy="1767882"/>
          </a:xfrm>
        </p:grpSpPr>
        <p:sp>
          <p:nvSpPr>
            <p:cNvPr id="757" name="Google Shape;757;p49"/>
            <p:cNvSpPr txBox="1"/>
            <p:nvPr/>
          </p:nvSpPr>
          <p:spPr>
            <a:xfrm>
              <a:off x="4853184" y="1642505"/>
              <a:ext cx="2217715" cy="1368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8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758" name="Google Shape;758;p49"/>
            <p:cNvSpPr txBox="1"/>
            <p:nvPr/>
          </p:nvSpPr>
          <p:spPr>
            <a:xfrm>
              <a:off x="5178050" y="1242834"/>
              <a:ext cx="1363938" cy="4446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02</a:t>
              </a:r>
              <a:endParaRPr b="1" sz="135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59" name="Google Shape;759;p49"/>
          <p:cNvGrpSpPr/>
          <p:nvPr/>
        </p:nvGrpSpPr>
        <p:grpSpPr>
          <a:xfrm>
            <a:off x="4653223" y="3069757"/>
            <a:ext cx="1570980" cy="1026846"/>
            <a:chOff x="4789729" y="1242834"/>
            <a:chExt cx="2327916" cy="1521606"/>
          </a:xfrm>
        </p:grpSpPr>
        <p:sp>
          <p:nvSpPr>
            <p:cNvPr id="760" name="Google Shape;760;p49"/>
            <p:cNvSpPr txBox="1"/>
            <p:nvPr/>
          </p:nvSpPr>
          <p:spPr>
            <a:xfrm>
              <a:off x="4789729" y="1642506"/>
              <a:ext cx="2327916" cy="11219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8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761" name="Google Shape;761;p49"/>
            <p:cNvSpPr txBox="1"/>
            <p:nvPr/>
          </p:nvSpPr>
          <p:spPr>
            <a:xfrm>
              <a:off x="5178051" y="1242834"/>
              <a:ext cx="1363938" cy="4446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03</a:t>
              </a:r>
              <a:endParaRPr b="1" sz="135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62" name="Google Shape;762;p49"/>
          <p:cNvGrpSpPr/>
          <p:nvPr/>
        </p:nvGrpSpPr>
        <p:grpSpPr>
          <a:xfrm>
            <a:off x="6710144" y="3069757"/>
            <a:ext cx="1517903" cy="1193046"/>
            <a:chOff x="4878906" y="1242834"/>
            <a:chExt cx="2249266" cy="1767882"/>
          </a:xfrm>
        </p:grpSpPr>
        <p:sp>
          <p:nvSpPr>
            <p:cNvPr id="763" name="Google Shape;763;p49"/>
            <p:cNvSpPr txBox="1"/>
            <p:nvPr/>
          </p:nvSpPr>
          <p:spPr>
            <a:xfrm>
              <a:off x="4878906" y="1642505"/>
              <a:ext cx="2249266" cy="1368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08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  <p:sp>
          <p:nvSpPr>
            <p:cNvPr id="764" name="Google Shape;764;p49"/>
            <p:cNvSpPr txBox="1"/>
            <p:nvPr/>
          </p:nvSpPr>
          <p:spPr>
            <a:xfrm>
              <a:off x="5178051" y="1242834"/>
              <a:ext cx="1363938" cy="4446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350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04</a:t>
              </a:r>
              <a:endParaRPr b="1" sz="135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65" name="Google Shape;765;p49"/>
          <p:cNvGrpSpPr/>
          <p:nvPr/>
        </p:nvGrpSpPr>
        <p:grpSpPr>
          <a:xfrm>
            <a:off x="2879860" y="1356898"/>
            <a:ext cx="1388424" cy="929901"/>
            <a:chOff x="3587750" y="2190750"/>
            <a:chExt cx="2057400" cy="1377950"/>
          </a:xfrm>
        </p:grpSpPr>
        <p:sp>
          <p:nvSpPr>
            <p:cNvPr id="766" name="Google Shape;766;p49"/>
            <p:cNvSpPr/>
            <p:nvPr/>
          </p:nvSpPr>
          <p:spPr>
            <a:xfrm>
              <a:off x="3587750" y="2190750"/>
              <a:ext cx="2057400" cy="1377950"/>
            </a:xfrm>
            <a:prstGeom prst="wedgeRectCallout">
              <a:avLst>
                <a:gd fmla="val -28240" name="adj1"/>
                <a:gd fmla="val 79084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67" name="Google Shape;767;p49"/>
            <p:cNvSpPr txBox="1"/>
            <p:nvPr/>
          </p:nvSpPr>
          <p:spPr>
            <a:xfrm>
              <a:off x="4152030" y="2565698"/>
              <a:ext cx="979127" cy="752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HERE</a:t>
              </a:r>
              <a:endParaRPr b="1" sz="1350">
                <a:solidFill>
                  <a:srgbClr val="FFF6E7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68" name="Google Shape;768;p49"/>
          <p:cNvGrpSpPr/>
          <p:nvPr/>
        </p:nvGrpSpPr>
        <p:grpSpPr>
          <a:xfrm>
            <a:off x="4842508" y="1356898"/>
            <a:ext cx="1388424" cy="929901"/>
            <a:chOff x="6496050" y="2190750"/>
            <a:chExt cx="2057400" cy="1377950"/>
          </a:xfrm>
        </p:grpSpPr>
        <p:sp>
          <p:nvSpPr>
            <p:cNvPr id="769" name="Google Shape;769;p49"/>
            <p:cNvSpPr/>
            <p:nvPr/>
          </p:nvSpPr>
          <p:spPr>
            <a:xfrm>
              <a:off x="6496050" y="2190750"/>
              <a:ext cx="2057400" cy="1377950"/>
            </a:xfrm>
            <a:prstGeom prst="wedgeRectCallout">
              <a:avLst>
                <a:gd fmla="val -28240" name="adj1"/>
                <a:gd fmla="val 79084" name="adj2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70" name="Google Shape;770;p49"/>
            <p:cNvSpPr txBox="1"/>
            <p:nvPr/>
          </p:nvSpPr>
          <p:spPr>
            <a:xfrm>
              <a:off x="7104358" y="2577891"/>
              <a:ext cx="979127" cy="752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HERE</a:t>
              </a:r>
              <a:endParaRPr b="1" sz="1350">
                <a:solidFill>
                  <a:srgbClr val="FFF6E7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771" name="Google Shape;771;p49"/>
          <p:cNvGrpSpPr/>
          <p:nvPr/>
        </p:nvGrpSpPr>
        <p:grpSpPr>
          <a:xfrm>
            <a:off x="6807332" y="1356898"/>
            <a:ext cx="1388424" cy="929901"/>
            <a:chOff x="9582150" y="2190750"/>
            <a:chExt cx="2057400" cy="1377950"/>
          </a:xfrm>
        </p:grpSpPr>
        <p:sp>
          <p:nvSpPr>
            <p:cNvPr id="772" name="Google Shape;772;p49"/>
            <p:cNvSpPr/>
            <p:nvPr/>
          </p:nvSpPr>
          <p:spPr>
            <a:xfrm>
              <a:off x="9582150" y="2190750"/>
              <a:ext cx="2057400" cy="1377950"/>
            </a:xfrm>
            <a:prstGeom prst="wedgeRectCallout">
              <a:avLst>
                <a:gd fmla="val -28240" name="adj1"/>
                <a:gd fmla="val 79084" name="adj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15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73" name="Google Shape;773;p49"/>
            <p:cNvSpPr txBox="1"/>
            <p:nvPr/>
          </p:nvSpPr>
          <p:spPr>
            <a:xfrm>
              <a:off x="10155603" y="2565698"/>
              <a:ext cx="979127" cy="7525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TEXT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1350">
                  <a:solidFill>
                    <a:srgbClr val="FFFFF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HERE</a:t>
              </a:r>
              <a:endParaRPr b="1" sz="1350">
                <a:solidFill>
                  <a:srgbClr val="FFF6E7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774" name="Google Shape;774;p49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0" name="Google Shape;780;p50"/>
          <p:cNvCxnSpPr/>
          <p:nvPr/>
        </p:nvCxnSpPr>
        <p:spPr>
          <a:xfrm rot="5400000">
            <a:off x="2084744" y="2678794"/>
            <a:ext cx="2409995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81" name="Google Shape;781;p50"/>
          <p:cNvCxnSpPr/>
          <p:nvPr/>
        </p:nvCxnSpPr>
        <p:spPr>
          <a:xfrm rot="5400000">
            <a:off x="4643702" y="2678794"/>
            <a:ext cx="2409995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82" name="Google Shape;782;p50"/>
          <p:cNvSpPr/>
          <p:nvPr/>
        </p:nvSpPr>
        <p:spPr>
          <a:xfrm>
            <a:off x="924853" y="1473798"/>
            <a:ext cx="2135209" cy="8515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01</a:t>
            </a:r>
            <a:endParaRPr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783" name="Google Shape;783;p50"/>
          <p:cNvGrpSpPr/>
          <p:nvPr/>
        </p:nvGrpSpPr>
        <p:grpSpPr>
          <a:xfrm>
            <a:off x="924855" y="2527007"/>
            <a:ext cx="1971726" cy="1374664"/>
            <a:chOff x="503238" y="2612182"/>
            <a:chExt cx="2191599" cy="1527406"/>
          </a:xfrm>
        </p:grpSpPr>
        <p:sp>
          <p:nvSpPr>
            <p:cNvPr id="784" name="Google Shape;784;p50"/>
            <p:cNvSpPr/>
            <p:nvPr/>
          </p:nvSpPr>
          <p:spPr>
            <a:xfrm>
              <a:off x="503238" y="2612182"/>
              <a:ext cx="958943" cy="258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11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HERE</a:t>
              </a:r>
              <a:endParaRPr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85" name="Google Shape;785;p50"/>
            <p:cNvSpPr/>
            <p:nvPr/>
          </p:nvSpPr>
          <p:spPr>
            <a:xfrm>
              <a:off x="503238" y="2905916"/>
              <a:ext cx="2191599" cy="1233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</p:grpSp>
      <p:sp>
        <p:nvSpPr>
          <p:cNvPr id="786" name="Google Shape;786;p50"/>
          <p:cNvSpPr/>
          <p:nvPr/>
        </p:nvSpPr>
        <p:spPr>
          <a:xfrm>
            <a:off x="3511417" y="1473799"/>
            <a:ext cx="2135210" cy="8515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2</a:t>
            </a:r>
            <a:endParaRPr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787" name="Google Shape;787;p50"/>
          <p:cNvGrpSpPr/>
          <p:nvPr/>
        </p:nvGrpSpPr>
        <p:grpSpPr>
          <a:xfrm>
            <a:off x="3511417" y="2527008"/>
            <a:ext cx="1971726" cy="1374664"/>
            <a:chOff x="471218" y="2612182"/>
            <a:chExt cx="2191599" cy="1527406"/>
          </a:xfrm>
        </p:grpSpPr>
        <p:sp>
          <p:nvSpPr>
            <p:cNvPr id="788" name="Google Shape;788;p50"/>
            <p:cNvSpPr/>
            <p:nvPr/>
          </p:nvSpPr>
          <p:spPr>
            <a:xfrm>
              <a:off x="471218" y="2612182"/>
              <a:ext cx="958943" cy="258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11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HERE</a:t>
              </a:r>
              <a:endParaRPr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89" name="Google Shape;789;p50"/>
            <p:cNvSpPr/>
            <p:nvPr/>
          </p:nvSpPr>
          <p:spPr>
            <a:xfrm>
              <a:off x="471218" y="2905916"/>
              <a:ext cx="2191599" cy="1233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</p:grpSp>
      <p:sp>
        <p:nvSpPr>
          <p:cNvPr id="790" name="Google Shape;790;p50"/>
          <p:cNvSpPr/>
          <p:nvPr/>
        </p:nvSpPr>
        <p:spPr>
          <a:xfrm>
            <a:off x="6077860" y="1473799"/>
            <a:ext cx="2136638" cy="8515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418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NOTE 03</a:t>
            </a:r>
            <a:endParaRPr sz="945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791" name="Google Shape;791;p50"/>
          <p:cNvGrpSpPr/>
          <p:nvPr/>
        </p:nvGrpSpPr>
        <p:grpSpPr>
          <a:xfrm>
            <a:off x="6077862" y="2527008"/>
            <a:ext cx="1971726" cy="1374664"/>
            <a:chOff x="467746" y="2612182"/>
            <a:chExt cx="2191599" cy="1527406"/>
          </a:xfrm>
        </p:grpSpPr>
        <p:sp>
          <p:nvSpPr>
            <p:cNvPr id="792" name="Google Shape;792;p50"/>
            <p:cNvSpPr/>
            <p:nvPr/>
          </p:nvSpPr>
          <p:spPr>
            <a:xfrm>
              <a:off x="467746" y="2612182"/>
              <a:ext cx="958943" cy="2583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11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TITLE HERE</a:t>
              </a:r>
              <a:endParaRPr sz="911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793" name="Google Shape;793;p50"/>
            <p:cNvSpPr/>
            <p:nvPr/>
          </p:nvSpPr>
          <p:spPr>
            <a:xfrm>
              <a:off x="467746" y="2905916"/>
              <a:ext cx="2191599" cy="12336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45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-TR" sz="945">
                  <a:solidFill>
                    <a:srgbClr val="3F3F3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I hope and I believe that this Template will your Time, Money and Reputation.</a:t>
              </a:r>
              <a:endParaRPr/>
            </a:p>
          </p:txBody>
        </p:sp>
      </p:grpSp>
      <p:sp>
        <p:nvSpPr>
          <p:cNvPr id="794" name="Google Shape;794;p50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0" name="Google Shape;800;p51"/>
          <p:cNvGrpSpPr/>
          <p:nvPr/>
        </p:nvGrpSpPr>
        <p:grpSpPr>
          <a:xfrm>
            <a:off x="1456182" y="1306975"/>
            <a:ext cx="2913752" cy="97188"/>
            <a:chOff x="1507396" y="1628800"/>
            <a:chExt cx="4320480" cy="144016"/>
          </a:xfrm>
        </p:grpSpPr>
        <p:cxnSp>
          <p:nvCxnSpPr>
            <p:cNvPr id="801" name="Google Shape;801;p51"/>
            <p:cNvCxnSpPr/>
            <p:nvPr/>
          </p:nvCxnSpPr>
          <p:spPr>
            <a:xfrm>
              <a:off x="1507396" y="1700808"/>
              <a:ext cx="4320480" cy="0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2" name="Google Shape;802;p51"/>
            <p:cNvCxnSpPr/>
            <p:nvPr/>
          </p:nvCxnSpPr>
          <p:spPr>
            <a:xfrm rot="10800000">
              <a:off x="1507396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3" name="Google Shape;803;p51"/>
            <p:cNvCxnSpPr/>
            <p:nvPr/>
          </p:nvCxnSpPr>
          <p:spPr>
            <a:xfrm rot="10800000">
              <a:off x="1987449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4" name="Google Shape;804;p51"/>
            <p:cNvCxnSpPr/>
            <p:nvPr/>
          </p:nvCxnSpPr>
          <p:spPr>
            <a:xfrm rot="10800000">
              <a:off x="2467502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5" name="Google Shape;805;p51"/>
            <p:cNvCxnSpPr/>
            <p:nvPr/>
          </p:nvCxnSpPr>
          <p:spPr>
            <a:xfrm rot="10800000">
              <a:off x="2947555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6" name="Google Shape;806;p51"/>
            <p:cNvCxnSpPr/>
            <p:nvPr/>
          </p:nvCxnSpPr>
          <p:spPr>
            <a:xfrm rot="10800000">
              <a:off x="3427608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7" name="Google Shape;807;p51"/>
            <p:cNvCxnSpPr/>
            <p:nvPr/>
          </p:nvCxnSpPr>
          <p:spPr>
            <a:xfrm rot="10800000">
              <a:off x="3907661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8" name="Google Shape;808;p51"/>
            <p:cNvCxnSpPr/>
            <p:nvPr/>
          </p:nvCxnSpPr>
          <p:spPr>
            <a:xfrm rot="10800000">
              <a:off x="4387714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09" name="Google Shape;809;p51"/>
            <p:cNvCxnSpPr/>
            <p:nvPr/>
          </p:nvCxnSpPr>
          <p:spPr>
            <a:xfrm rot="10800000">
              <a:off x="4867767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0" name="Google Shape;810;p51"/>
            <p:cNvCxnSpPr/>
            <p:nvPr/>
          </p:nvCxnSpPr>
          <p:spPr>
            <a:xfrm rot="10800000">
              <a:off x="5347820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1" name="Google Shape;811;p51"/>
            <p:cNvCxnSpPr/>
            <p:nvPr/>
          </p:nvCxnSpPr>
          <p:spPr>
            <a:xfrm rot="10800000">
              <a:off x="5827876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2" name="Google Shape;812;p51"/>
          <p:cNvGrpSpPr/>
          <p:nvPr/>
        </p:nvGrpSpPr>
        <p:grpSpPr>
          <a:xfrm>
            <a:off x="4744473" y="1306975"/>
            <a:ext cx="2913752" cy="97188"/>
            <a:chOff x="1507396" y="1628800"/>
            <a:chExt cx="4320480" cy="144016"/>
          </a:xfrm>
        </p:grpSpPr>
        <p:cxnSp>
          <p:nvCxnSpPr>
            <p:cNvPr id="813" name="Google Shape;813;p51"/>
            <p:cNvCxnSpPr/>
            <p:nvPr/>
          </p:nvCxnSpPr>
          <p:spPr>
            <a:xfrm>
              <a:off x="1507396" y="1700808"/>
              <a:ext cx="4320480" cy="0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4" name="Google Shape;814;p51"/>
            <p:cNvCxnSpPr/>
            <p:nvPr/>
          </p:nvCxnSpPr>
          <p:spPr>
            <a:xfrm rot="10800000">
              <a:off x="1507396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5" name="Google Shape;815;p51"/>
            <p:cNvCxnSpPr/>
            <p:nvPr/>
          </p:nvCxnSpPr>
          <p:spPr>
            <a:xfrm rot="10800000">
              <a:off x="1987449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6" name="Google Shape;816;p51"/>
            <p:cNvCxnSpPr/>
            <p:nvPr/>
          </p:nvCxnSpPr>
          <p:spPr>
            <a:xfrm rot="10800000">
              <a:off x="2467502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7" name="Google Shape;817;p51"/>
            <p:cNvCxnSpPr/>
            <p:nvPr/>
          </p:nvCxnSpPr>
          <p:spPr>
            <a:xfrm rot="10800000">
              <a:off x="2947555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8" name="Google Shape;818;p51"/>
            <p:cNvCxnSpPr/>
            <p:nvPr/>
          </p:nvCxnSpPr>
          <p:spPr>
            <a:xfrm rot="10800000">
              <a:off x="3427608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19" name="Google Shape;819;p51"/>
            <p:cNvCxnSpPr/>
            <p:nvPr/>
          </p:nvCxnSpPr>
          <p:spPr>
            <a:xfrm rot="10800000">
              <a:off x="3907661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0" name="Google Shape;820;p51"/>
            <p:cNvCxnSpPr/>
            <p:nvPr/>
          </p:nvCxnSpPr>
          <p:spPr>
            <a:xfrm rot="10800000">
              <a:off x="4387714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1" name="Google Shape;821;p51"/>
            <p:cNvCxnSpPr/>
            <p:nvPr/>
          </p:nvCxnSpPr>
          <p:spPr>
            <a:xfrm rot="10800000">
              <a:off x="4867767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2" name="Google Shape;822;p51"/>
            <p:cNvCxnSpPr/>
            <p:nvPr/>
          </p:nvCxnSpPr>
          <p:spPr>
            <a:xfrm rot="10800000">
              <a:off x="5347820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823" name="Google Shape;823;p51"/>
            <p:cNvCxnSpPr/>
            <p:nvPr/>
          </p:nvCxnSpPr>
          <p:spPr>
            <a:xfrm rot="10800000">
              <a:off x="5827876" y="1628800"/>
              <a:ext cx="0" cy="144016"/>
            </a:xfrm>
            <a:prstGeom prst="straightConnector1">
              <a:avLst/>
            </a:prstGeom>
            <a:noFill/>
            <a:ln cap="flat" cmpd="sng" w="9525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24" name="Google Shape;824;p51"/>
          <p:cNvSpPr txBox="1"/>
          <p:nvPr/>
        </p:nvSpPr>
        <p:spPr>
          <a:xfrm>
            <a:off x="4241985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25" name="Google Shape;825;p51"/>
          <p:cNvSpPr txBox="1"/>
          <p:nvPr/>
        </p:nvSpPr>
        <p:spPr>
          <a:xfrm>
            <a:off x="392337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26" name="Google Shape;826;p51"/>
          <p:cNvSpPr txBox="1"/>
          <p:nvPr/>
        </p:nvSpPr>
        <p:spPr>
          <a:xfrm>
            <a:off x="359962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30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27" name="Google Shape;827;p51"/>
          <p:cNvSpPr txBox="1"/>
          <p:nvPr/>
        </p:nvSpPr>
        <p:spPr>
          <a:xfrm>
            <a:off x="327587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40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28" name="Google Shape;828;p51"/>
          <p:cNvSpPr txBox="1"/>
          <p:nvPr/>
        </p:nvSpPr>
        <p:spPr>
          <a:xfrm>
            <a:off x="295212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29" name="Google Shape;829;p51"/>
          <p:cNvSpPr txBox="1"/>
          <p:nvPr/>
        </p:nvSpPr>
        <p:spPr>
          <a:xfrm>
            <a:off x="262837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60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0" name="Google Shape;830;p51"/>
          <p:cNvSpPr txBox="1"/>
          <p:nvPr/>
        </p:nvSpPr>
        <p:spPr>
          <a:xfrm>
            <a:off x="230462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70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1" name="Google Shape;831;p51"/>
          <p:cNvSpPr txBox="1"/>
          <p:nvPr/>
        </p:nvSpPr>
        <p:spPr>
          <a:xfrm>
            <a:off x="198087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2" name="Google Shape;832;p51"/>
          <p:cNvSpPr txBox="1"/>
          <p:nvPr/>
        </p:nvSpPr>
        <p:spPr>
          <a:xfrm>
            <a:off x="165712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90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3" name="Google Shape;833;p51"/>
          <p:cNvSpPr txBox="1"/>
          <p:nvPr/>
        </p:nvSpPr>
        <p:spPr>
          <a:xfrm>
            <a:off x="1303102" y="1105546"/>
            <a:ext cx="39145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100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4" name="Google Shape;834;p51"/>
          <p:cNvSpPr txBox="1"/>
          <p:nvPr/>
        </p:nvSpPr>
        <p:spPr>
          <a:xfrm>
            <a:off x="4623098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5" name="Google Shape;835;p51"/>
          <p:cNvSpPr txBox="1"/>
          <p:nvPr/>
        </p:nvSpPr>
        <p:spPr>
          <a:xfrm>
            <a:off x="494541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20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6" name="Google Shape;836;p51"/>
          <p:cNvSpPr txBox="1"/>
          <p:nvPr/>
        </p:nvSpPr>
        <p:spPr>
          <a:xfrm>
            <a:off x="526916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30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7" name="Google Shape;837;p51"/>
          <p:cNvSpPr txBox="1"/>
          <p:nvPr/>
        </p:nvSpPr>
        <p:spPr>
          <a:xfrm>
            <a:off x="559291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40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8" name="Google Shape;838;p51"/>
          <p:cNvSpPr txBox="1"/>
          <p:nvPr/>
        </p:nvSpPr>
        <p:spPr>
          <a:xfrm>
            <a:off x="591666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50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39" name="Google Shape;839;p51"/>
          <p:cNvSpPr txBox="1"/>
          <p:nvPr/>
        </p:nvSpPr>
        <p:spPr>
          <a:xfrm>
            <a:off x="624041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60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0" name="Google Shape;840;p51"/>
          <p:cNvSpPr txBox="1"/>
          <p:nvPr/>
        </p:nvSpPr>
        <p:spPr>
          <a:xfrm>
            <a:off x="656416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70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1" name="Google Shape;841;p51"/>
          <p:cNvSpPr txBox="1"/>
          <p:nvPr/>
        </p:nvSpPr>
        <p:spPr>
          <a:xfrm>
            <a:off x="6887912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80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2" name="Google Shape;842;p51"/>
          <p:cNvSpPr txBox="1"/>
          <p:nvPr/>
        </p:nvSpPr>
        <p:spPr>
          <a:xfrm>
            <a:off x="7211663" y="1105546"/>
            <a:ext cx="32252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90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3" name="Google Shape;843;p51"/>
          <p:cNvSpPr txBox="1"/>
          <p:nvPr/>
        </p:nvSpPr>
        <p:spPr>
          <a:xfrm>
            <a:off x="7505145" y="1105546"/>
            <a:ext cx="391454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100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4" name="Google Shape;844;p51"/>
          <p:cNvSpPr/>
          <p:nvPr/>
        </p:nvSpPr>
        <p:spPr>
          <a:xfrm flipH="1">
            <a:off x="2226490" y="1617167"/>
            <a:ext cx="2143442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5" name="Google Shape;845;p51"/>
          <p:cNvSpPr/>
          <p:nvPr/>
        </p:nvSpPr>
        <p:spPr>
          <a:xfrm flipH="1">
            <a:off x="3051719" y="1957325"/>
            <a:ext cx="1318214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6" name="Google Shape;846;p51"/>
          <p:cNvSpPr/>
          <p:nvPr/>
        </p:nvSpPr>
        <p:spPr>
          <a:xfrm flipH="1">
            <a:off x="2550242" y="2297485"/>
            <a:ext cx="1819692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7" name="Google Shape;847;p51"/>
          <p:cNvSpPr/>
          <p:nvPr/>
        </p:nvSpPr>
        <p:spPr>
          <a:xfrm flipH="1">
            <a:off x="1477125" y="2637643"/>
            <a:ext cx="2892810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8" name="Google Shape;848;p51"/>
          <p:cNvSpPr/>
          <p:nvPr/>
        </p:nvSpPr>
        <p:spPr>
          <a:xfrm flipH="1">
            <a:off x="1980873" y="2977803"/>
            <a:ext cx="2389062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49" name="Google Shape;849;p51"/>
          <p:cNvSpPr/>
          <p:nvPr/>
        </p:nvSpPr>
        <p:spPr>
          <a:xfrm flipH="1">
            <a:off x="2751183" y="3317961"/>
            <a:ext cx="1618752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0" name="Google Shape;850;p51"/>
          <p:cNvSpPr/>
          <p:nvPr/>
        </p:nvSpPr>
        <p:spPr>
          <a:xfrm flipH="1">
            <a:off x="3398682" y="3658439"/>
            <a:ext cx="971252" cy="218650"/>
          </a:xfrm>
          <a:prstGeom prst="homePlat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1" name="Google Shape;851;p51"/>
          <p:cNvSpPr txBox="1"/>
          <p:nvPr/>
        </p:nvSpPr>
        <p:spPr>
          <a:xfrm>
            <a:off x="1561510" y="1615023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2" name="Google Shape;852;p51"/>
          <p:cNvSpPr txBox="1"/>
          <p:nvPr/>
        </p:nvSpPr>
        <p:spPr>
          <a:xfrm>
            <a:off x="2370621" y="1955604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3" name="Google Shape;853;p51"/>
          <p:cNvSpPr txBox="1"/>
          <p:nvPr/>
        </p:nvSpPr>
        <p:spPr>
          <a:xfrm>
            <a:off x="1887982" y="2295500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4" name="Google Shape;854;p51"/>
          <p:cNvSpPr txBox="1"/>
          <p:nvPr/>
        </p:nvSpPr>
        <p:spPr>
          <a:xfrm>
            <a:off x="853470" y="2630027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5" name="Google Shape;855;p51"/>
          <p:cNvSpPr txBox="1"/>
          <p:nvPr/>
        </p:nvSpPr>
        <p:spPr>
          <a:xfrm>
            <a:off x="1360415" y="2975659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6" name="Google Shape;856;p51"/>
          <p:cNvSpPr txBox="1"/>
          <p:nvPr/>
        </p:nvSpPr>
        <p:spPr>
          <a:xfrm>
            <a:off x="2068610" y="3316240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7" name="Google Shape;857;p51"/>
          <p:cNvSpPr txBox="1"/>
          <p:nvPr/>
        </p:nvSpPr>
        <p:spPr>
          <a:xfrm>
            <a:off x="2710673" y="3656136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8" name="Google Shape;858;p51"/>
          <p:cNvSpPr/>
          <p:nvPr/>
        </p:nvSpPr>
        <p:spPr>
          <a:xfrm>
            <a:off x="4744472" y="1617167"/>
            <a:ext cx="1094060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59" name="Google Shape;859;p51"/>
          <p:cNvSpPr/>
          <p:nvPr/>
        </p:nvSpPr>
        <p:spPr>
          <a:xfrm>
            <a:off x="4744473" y="1957325"/>
            <a:ext cx="2065309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0" name="Google Shape;860;p51"/>
          <p:cNvSpPr/>
          <p:nvPr/>
        </p:nvSpPr>
        <p:spPr>
          <a:xfrm>
            <a:off x="4744475" y="2297485"/>
            <a:ext cx="1295000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1" name="Google Shape;861;p51"/>
          <p:cNvSpPr/>
          <p:nvPr/>
        </p:nvSpPr>
        <p:spPr>
          <a:xfrm>
            <a:off x="4744471" y="2637643"/>
            <a:ext cx="2760673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2" name="Google Shape;862;p51"/>
          <p:cNvSpPr/>
          <p:nvPr/>
        </p:nvSpPr>
        <p:spPr>
          <a:xfrm>
            <a:off x="4744473" y="2977803"/>
            <a:ext cx="2266250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3" name="Google Shape;863;p51"/>
          <p:cNvSpPr/>
          <p:nvPr/>
        </p:nvSpPr>
        <p:spPr>
          <a:xfrm>
            <a:off x="4744474" y="3317961"/>
            <a:ext cx="2467191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4" name="Google Shape;864;p51"/>
          <p:cNvSpPr/>
          <p:nvPr/>
        </p:nvSpPr>
        <p:spPr>
          <a:xfrm>
            <a:off x="4744474" y="3658439"/>
            <a:ext cx="1942500" cy="21865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11">
              <a:solidFill>
                <a:srgbClr val="FFFFF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5" name="Google Shape;865;p51"/>
          <p:cNvSpPr txBox="1"/>
          <p:nvPr/>
        </p:nvSpPr>
        <p:spPr>
          <a:xfrm>
            <a:off x="5880227" y="1615023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6" name="Google Shape;866;p51"/>
          <p:cNvSpPr txBox="1"/>
          <p:nvPr/>
        </p:nvSpPr>
        <p:spPr>
          <a:xfrm>
            <a:off x="6861445" y="1963223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7" name="Google Shape;867;p51"/>
          <p:cNvSpPr txBox="1"/>
          <p:nvPr/>
        </p:nvSpPr>
        <p:spPr>
          <a:xfrm>
            <a:off x="6069217" y="2295500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8" name="Google Shape;868;p51"/>
          <p:cNvSpPr txBox="1"/>
          <p:nvPr/>
        </p:nvSpPr>
        <p:spPr>
          <a:xfrm>
            <a:off x="7489920" y="2630027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69" name="Google Shape;869;p51"/>
          <p:cNvSpPr txBox="1"/>
          <p:nvPr/>
        </p:nvSpPr>
        <p:spPr>
          <a:xfrm>
            <a:off x="7045068" y="2975659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0" name="Google Shape;870;p51"/>
          <p:cNvSpPr txBox="1"/>
          <p:nvPr/>
        </p:nvSpPr>
        <p:spPr>
          <a:xfrm>
            <a:off x="7223900" y="3316240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1" name="Google Shape;871;p51"/>
          <p:cNvSpPr txBox="1"/>
          <p:nvPr/>
        </p:nvSpPr>
        <p:spPr>
          <a:xfrm>
            <a:off x="6751608" y="3656136"/>
            <a:ext cx="591829" cy="25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DATA</a:t>
            </a:r>
            <a:endParaRPr sz="108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2" name="Google Shape;872;p51"/>
          <p:cNvSpPr txBox="1"/>
          <p:nvPr/>
        </p:nvSpPr>
        <p:spPr>
          <a:xfrm>
            <a:off x="4433853" y="1591486"/>
            <a:ext cx="319318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3" name="Google Shape;873;p51"/>
          <p:cNvSpPr txBox="1"/>
          <p:nvPr/>
        </p:nvSpPr>
        <p:spPr>
          <a:xfrm>
            <a:off x="4433852" y="1931646"/>
            <a:ext cx="293670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B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4" name="Google Shape;874;p51"/>
          <p:cNvSpPr txBox="1"/>
          <p:nvPr/>
        </p:nvSpPr>
        <p:spPr>
          <a:xfrm>
            <a:off x="4433853" y="2271804"/>
            <a:ext cx="308098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5" name="Google Shape;875;p51"/>
          <p:cNvSpPr txBox="1"/>
          <p:nvPr/>
        </p:nvSpPr>
        <p:spPr>
          <a:xfrm>
            <a:off x="4433852" y="2611964"/>
            <a:ext cx="319318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D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6" name="Google Shape;876;p51"/>
          <p:cNvSpPr txBox="1"/>
          <p:nvPr/>
        </p:nvSpPr>
        <p:spPr>
          <a:xfrm>
            <a:off x="4433853" y="2952122"/>
            <a:ext cx="290464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7" name="Google Shape;877;p51"/>
          <p:cNvSpPr txBox="1"/>
          <p:nvPr/>
        </p:nvSpPr>
        <p:spPr>
          <a:xfrm>
            <a:off x="4433853" y="3292282"/>
            <a:ext cx="280846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8" name="Google Shape;878;p51"/>
          <p:cNvSpPr txBox="1"/>
          <p:nvPr/>
        </p:nvSpPr>
        <p:spPr>
          <a:xfrm>
            <a:off x="4433853" y="3632440"/>
            <a:ext cx="316112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350">
                <a:solidFill>
                  <a:srgbClr val="262626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</a:t>
            </a:r>
            <a:endParaRPr sz="1350">
              <a:solidFill>
                <a:srgbClr val="262626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79" name="Google Shape;879;p51"/>
          <p:cNvSpPr/>
          <p:nvPr/>
        </p:nvSpPr>
        <p:spPr>
          <a:xfrm>
            <a:off x="1024629" y="3972601"/>
            <a:ext cx="7094746" cy="494474"/>
          </a:xfrm>
          <a:prstGeom prst="rect">
            <a:avLst/>
          </a:prstGeom>
          <a:noFill/>
          <a:ln>
            <a:noFill/>
          </a:ln>
        </p:spPr>
        <p:txBody>
          <a:bodyPr anchorCtr="0" anchor="t" bIns="30850" lIns="61700" spcFirstLastPara="1" rIns="61700" wrap="square" tIns="3085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080"/>
              <a:buFont typeface="Palatino Linotype"/>
              <a:buNone/>
            </a:pPr>
            <a:r>
              <a:rPr lang="tr-TR" sz="1080">
                <a:solidFill>
                  <a:srgbClr val="3F3F3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350">
              <a:solidFill>
                <a:srgbClr val="3F3F3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80" name="Google Shape;880;p51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52"/>
          <p:cNvSpPr/>
          <p:nvPr/>
        </p:nvSpPr>
        <p:spPr>
          <a:xfrm>
            <a:off x="3921590" y="3468084"/>
            <a:ext cx="2764254" cy="482434"/>
          </a:xfrm>
          <a:custGeom>
            <a:rect b="b" l="l" r="r" t="t"/>
            <a:pathLst>
              <a:path extrusionOk="0" h="569236" w="3265930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87" name="Google Shape;887;p52"/>
          <p:cNvSpPr/>
          <p:nvPr/>
        </p:nvSpPr>
        <p:spPr>
          <a:xfrm>
            <a:off x="3921590" y="1363652"/>
            <a:ext cx="2764254" cy="481091"/>
          </a:xfrm>
          <a:custGeom>
            <a:rect b="b" l="l" r="r" t="t"/>
            <a:pathLst>
              <a:path extrusionOk="0" h="569236" w="3265930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3">
              <a:solidFill>
                <a:srgbClr val="0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88" name="Google Shape;888;p52"/>
          <p:cNvSpPr txBox="1"/>
          <p:nvPr/>
        </p:nvSpPr>
        <p:spPr>
          <a:xfrm>
            <a:off x="4465841" y="1434876"/>
            <a:ext cx="1436612" cy="352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93">
                <a:solidFill>
                  <a:srgbClr val="F8F8F8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HERE</a:t>
            </a:r>
            <a:endParaRPr sz="1693">
              <a:solidFill>
                <a:srgbClr val="F8F8F8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89" name="Google Shape;889;p52"/>
          <p:cNvSpPr/>
          <p:nvPr/>
        </p:nvSpPr>
        <p:spPr>
          <a:xfrm flipH="1" rot="10800000">
            <a:off x="1889720" y="986035"/>
            <a:ext cx="1236321" cy="1236321"/>
          </a:xfrm>
          <a:prstGeom prst="blockArc">
            <a:avLst>
              <a:gd fmla="val 5423681" name="adj1"/>
              <a:gd fmla="val 20860726" name="adj2"/>
              <a:gd fmla="val 17514" name="adj3"/>
            </a:avLst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0" name="Google Shape;890;p52"/>
          <p:cNvSpPr/>
          <p:nvPr/>
        </p:nvSpPr>
        <p:spPr>
          <a:xfrm flipH="1">
            <a:off x="2882810" y="1206422"/>
            <a:ext cx="1236321" cy="1236321"/>
          </a:xfrm>
          <a:prstGeom prst="blockArc">
            <a:avLst>
              <a:gd fmla="val 5423681" name="adj1"/>
              <a:gd fmla="val 20860726" name="adj2"/>
              <a:gd fmla="val 17514" name="adj3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1" name="Google Shape;891;p52"/>
          <p:cNvSpPr/>
          <p:nvPr/>
        </p:nvSpPr>
        <p:spPr>
          <a:xfrm flipH="1" rot="-6168978">
            <a:off x="2911029" y="2231762"/>
            <a:ext cx="1236321" cy="1236321"/>
          </a:xfrm>
          <a:prstGeom prst="blockArc">
            <a:avLst>
              <a:gd fmla="val 10168821" name="adj1"/>
              <a:gd fmla="val 20860726" name="adj2"/>
              <a:gd fmla="val 17514" name="adj3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2" name="Google Shape;892;p52"/>
          <p:cNvSpPr/>
          <p:nvPr/>
        </p:nvSpPr>
        <p:spPr>
          <a:xfrm>
            <a:off x="1908534" y="3468083"/>
            <a:ext cx="1236321" cy="1237666"/>
          </a:xfrm>
          <a:prstGeom prst="blockArc">
            <a:avLst>
              <a:gd fmla="val 5423681" name="adj1"/>
              <a:gd fmla="val 20860726" name="adj2"/>
              <a:gd fmla="val 17514" name="adj3"/>
            </a:avLst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3" name="Google Shape;893;p52"/>
          <p:cNvSpPr/>
          <p:nvPr/>
        </p:nvSpPr>
        <p:spPr>
          <a:xfrm rot="10800000">
            <a:off x="2900279" y="3247696"/>
            <a:ext cx="1236321" cy="1236321"/>
          </a:xfrm>
          <a:prstGeom prst="blockArc">
            <a:avLst>
              <a:gd fmla="val 5423681" name="adj1"/>
              <a:gd fmla="val 20860726" name="adj2"/>
              <a:gd fmla="val 17514" name="adj3"/>
            </a:avLst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24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4" name="Google Shape;894;p52"/>
          <p:cNvSpPr txBox="1"/>
          <p:nvPr/>
        </p:nvSpPr>
        <p:spPr>
          <a:xfrm>
            <a:off x="3299400" y="1532972"/>
            <a:ext cx="522900" cy="613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386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A</a:t>
            </a:r>
            <a:endParaRPr b="1" sz="3386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5" name="Google Shape;895;p52"/>
          <p:cNvSpPr txBox="1"/>
          <p:nvPr/>
        </p:nvSpPr>
        <p:spPr>
          <a:xfrm>
            <a:off x="3299398" y="3576934"/>
            <a:ext cx="481222" cy="613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386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B</a:t>
            </a:r>
            <a:endParaRPr b="1" sz="3386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6" name="Google Shape;896;p52"/>
          <p:cNvSpPr txBox="1"/>
          <p:nvPr/>
        </p:nvSpPr>
        <p:spPr>
          <a:xfrm>
            <a:off x="4269643" y="1985843"/>
            <a:ext cx="3593395" cy="6394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85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 sz="1185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7" name="Google Shape;897;p52"/>
          <p:cNvSpPr txBox="1"/>
          <p:nvPr/>
        </p:nvSpPr>
        <p:spPr>
          <a:xfrm>
            <a:off x="4269639" y="3931704"/>
            <a:ext cx="3655211" cy="6394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185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I hope and I believe that this Template will your Time, Money and Reputation.</a:t>
            </a:r>
            <a:endParaRPr sz="1185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8" name="Google Shape;898;p52"/>
          <p:cNvSpPr txBox="1"/>
          <p:nvPr/>
        </p:nvSpPr>
        <p:spPr>
          <a:xfrm>
            <a:off x="4465841" y="3548716"/>
            <a:ext cx="1436612" cy="352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93">
                <a:solidFill>
                  <a:srgbClr val="F8F8F8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TITLE HERE</a:t>
            </a:r>
            <a:endParaRPr sz="1693">
              <a:solidFill>
                <a:srgbClr val="F8F8F8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899" name="Google Shape;899;p52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3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53"/>
          <p:cNvSpPr/>
          <p:nvPr/>
        </p:nvSpPr>
        <p:spPr>
          <a:xfrm>
            <a:off x="1326660" y="1108322"/>
            <a:ext cx="6719138" cy="95143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FFFFFF"/>
              </a:gs>
              <a:gs pos="6000">
                <a:srgbClr val="FFFFFF"/>
              </a:gs>
              <a:gs pos="43000">
                <a:srgbClr val="FFFFFF"/>
              </a:gs>
              <a:gs pos="80000">
                <a:srgbClr val="F1F1F1"/>
              </a:gs>
              <a:gs pos="100000">
                <a:srgbClr val="E4E4E4"/>
              </a:gs>
            </a:gsLst>
            <a:lin ang="8100000" scaled="0"/>
          </a:gra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79400" rotWithShape="0" algn="ctr">
              <a:srgbClr val="000000">
                <a:alpha val="1098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17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grpSp>
        <p:nvGrpSpPr>
          <p:cNvPr id="906" name="Google Shape;906;p53"/>
          <p:cNvGrpSpPr/>
          <p:nvPr/>
        </p:nvGrpSpPr>
        <p:grpSpPr>
          <a:xfrm>
            <a:off x="1401911" y="1180892"/>
            <a:ext cx="1572278" cy="813016"/>
            <a:chOff x="717476" y="1291449"/>
            <a:chExt cx="2054324" cy="1106750"/>
          </a:xfrm>
        </p:grpSpPr>
        <p:sp>
          <p:nvSpPr>
            <p:cNvPr id="907" name="Google Shape;907;p53"/>
            <p:cNvSpPr/>
            <p:nvPr/>
          </p:nvSpPr>
          <p:spPr>
            <a:xfrm>
              <a:off x="717476" y="1291449"/>
              <a:ext cx="2054324" cy="1106750"/>
            </a:xfrm>
            <a:prstGeom prst="roundRect">
              <a:avLst>
                <a:gd fmla="val 1088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70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908" name="Google Shape;908;p53"/>
            <p:cNvSpPr/>
            <p:nvPr/>
          </p:nvSpPr>
          <p:spPr>
            <a:xfrm>
              <a:off x="828093" y="1596949"/>
              <a:ext cx="575913" cy="515873"/>
            </a:xfrm>
            <a:custGeom>
              <a:rect b="b" l="l" r="r" t="t"/>
              <a:pathLst>
                <a:path extrusionOk="0" h="60" w="67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0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909" name="Google Shape;909;p53"/>
            <p:cNvSpPr txBox="1"/>
            <p:nvPr/>
          </p:nvSpPr>
          <p:spPr>
            <a:xfrm>
              <a:off x="1403648" y="1609635"/>
              <a:ext cx="1224138" cy="5938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tr-TR" sz="1862">
                  <a:solidFill>
                    <a:srgbClr val="7F7F7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01</a:t>
              </a:r>
              <a:endParaRPr b="1" sz="1862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910" name="Google Shape;910;p53"/>
          <p:cNvSpPr txBox="1"/>
          <p:nvPr/>
        </p:nvSpPr>
        <p:spPr>
          <a:xfrm>
            <a:off x="3140827" y="1274957"/>
            <a:ext cx="4407755" cy="69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spAutoFit/>
          </a:bodyPr>
          <a:lstStyle/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 sz="1101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 sz="1101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/>
          </a:p>
        </p:txBody>
      </p:sp>
      <p:sp>
        <p:nvSpPr>
          <p:cNvPr id="911" name="Google Shape;911;p53"/>
          <p:cNvSpPr/>
          <p:nvPr/>
        </p:nvSpPr>
        <p:spPr>
          <a:xfrm>
            <a:off x="1326660" y="2254608"/>
            <a:ext cx="6719138" cy="95143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FFFFFF"/>
              </a:gs>
              <a:gs pos="6000">
                <a:srgbClr val="FFFFFF"/>
              </a:gs>
              <a:gs pos="43000">
                <a:srgbClr val="FFFFFF"/>
              </a:gs>
              <a:gs pos="80000">
                <a:srgbClr val="F1F1F1"/>
              </a:gs>
              <a:gs pos="100000">
                <a:srgbClr val="E4E4E4"/>
              </a:gs>
            </a:gsLst>
            <a:lin ang="8100000" scaled="0"/>
          </a:gra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79400" rotWithShape="0" algn="ctr">
              <a:srgbClr val="000000">
                <a:alpha val="1098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17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12" name="Google Shape;912;p53"/>
          <p:cNvSpPr txBox="1"/>
          <p:nvPr/>
        </p:nvSpPr>
        <p:spPr>
          <a:xfrm>
            <a:off x="3140827" y="2401085"/>
            <a:ext cx="4407755" cy="69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spAutoFit/>
          </a:bodyPr>
          <a:lstStyle/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 sz="1101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 sz="1101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/>
          </a:p>
        </p:txBody>
      </p:sp>
      <p:sp>
        <p:nvSpPr>
          <p:cNvPr id="913" name="Google Shape;913;p53"/>
          <p:cNvSpPr/>
          <p:nvPr/>
        </p:nvSpPr>
        <p:spPr>
          <a:xfrm>
            <a:off x="1326660" y="3417018"/>
            <a:ext cx="6719138" cy="950087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FFFFFF"/>
              </a:gs>
              <a:gs pos="6000">
                <a:srgbClr val="FFFFFF"/>
              </a:gs>
              <a:gs pos="43000">
                <a:srgbClr val="FFFFFF"/>
              </a:gs>
              <a:gs pos="80000">
                <a:srgbClr val="F1F1F1"/>
              </a:gs>
              <a:gs pos="100000">
                <a:srgbClr val="E4E4E4"/>
              </a:gs>
            </a:gsLst>
            <a:lin ang="8100000" scaled="0"/>
          </a:gra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79400" rotWithShape="0" algn="ctr">
              <a:srgbClr val="000000">
                <a:alpha val="1098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17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14" name="Google Shape;914;p53"/>
          <p:cNvSpPr txBox="1"/>
          <p:nvPr/>
        </p:nvSpPr>
        <p:spPr>
          <a:xfrm>
            <a:off x="3140827" y="3560808"/>
            <a:ext cx="4407755" cy="69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1975" lIns="83975" spcFirstLastPara="1" rIns="83975" wrap="square" tIns="41975">
            <a:spAutoFit/>
          </a:bodyPr>
          <a:lstStyle/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 sz="1101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 sz="1101">
              <a:solidFill>
                <a:srgbClr val="7F7F7F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-262461" lvl="0" marL="262461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1"/>
              <a:buFont typeface="Noto Sans Symbols"/>
              <a:buChar char="●"/>
            </a:pPr>
            <a:r>
              <a:rPr lang="tr-TR" sz="1101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Go ahead and replace it with your own text.</a:t>
            </a:r>
            <a:endParaRPr/>
          </a:p>
        </p:txBody>
      </p:sp>
      <p:grpSp>
        <p:nvGrpSpPr>
          <p:cNvPr id="915" name="Google Shape;915;p53"/>
          <p:cNvGrpSpPr/>
          <p:nvPr/>
        </p:nvGrpSpPr>
        <p:grpSpPr>
          <a:xfrm>
            <a:off x="1401911" y="2324487"/>
            <a:ext cx="1572278" cy="811672"/>
            <a:chOff x="710462" y="2852936"/>
            <a:chExt cx="2054324" cy="1106750"/>
          </a:xfrm>
        </p:grpSpPr>
        <p:grpSp>
          <p:nvGrpSpPr>
            <p:cNvPr id="916" name="Google Shape;916;p53"/>
            <p:cNvGrpSpPr/>
            <p:nvPr/>
          </p:nvGrpSpPr>
          <p:grpSpPr>
            <a:xfrm>
              <a:off x="710462" y="2852936"/>
              <a:ext cx="2054324" cy="1106750"/>
              <a:chOff x="717476" y="1291449"/>
              <a:chExt cx="2054324" cy="1106750"/>
            </a:xfrm>
          </p:grpSpPr>
          <p:sp>
            <p:nvSpPr>
              <p:cNvPr id="917" name="Google Shape;917;p53"/>
              <p:cNvSpPr/>
              <p:nvPr/>
            </p:nvSpPr>
            <p:spPr>
              <a:xfrm>
                <a:off x="717476" y="1291449"/>
                <a:ext cx="2054324" cy="1106750"/>
              </a:xfrm>
              <a:prstGeom prst="roundRect">
                <a:avLst>
                  <a:gd fmla="val 10880" name="adj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270">
                  <a:solidFill>
                    <a:srgbClr val="7F7F7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918" name="Google Shape;918;p53"/>
              <p:cNvSpPr txBox="1"/>
              <p:nvPr/>
            </p:nvSpPr>
            <p:spPr>
              <a:xfrm>
                <a:off x="1403648" y="1609636"/>
                <a:ext cx="1224138" cy="5947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1862">
                    <a:solidFill>
                      <a:srgbClr val="7F7F7F"/>
                    </a:solidFill>
                    <a:latin typeface="Palatino Linotype"/>
                    <a:ea typeface="Palatino Linotype"/>
                    <a:cs typeface="Palatino Linotype"/>
                    <a:sym typeface="Palatino Linotype"/>
                  </a:rPr>
                  <a:t>02</a:t>
                </a:r>
                <a:endParaRPr b="1" sz="1862">
                  <a:solidFill>
                    <a:srgbClr val="7F7F7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  <p:sp>
          <p:nvSpPr>
            <p:cNvPr id="919" name="Google Shape;919;p53"/>
            <p:cNvSpPr/>
            <p:nvPr/>
          </p:nvSpPr>
          <p:spPr>
            <a:xfrm>
              <a:off x="828102" y="3043502"/>
              <a:ext cx="467051" cy="467253"/>
            </a:xfrm>
            <a:custGeom>
              <a:rect b="b" l="l" r="r" t="t"/>
              <a:pathLst>
                <a:path extrusionOk="0" h="52" w="52">
                  <a:moveTo>
                    <a:pt x="52" y="27"/>
                  </a:moveTo>
                  <a:cubicBezTo>
                    <a:pt x="52" y="27"/>
                    <a:pt x="52" y="27"/>
                    <a:pt x="51" y="2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2" y="20"/>
                  </a:cubicBezTo>
                  <a:cubicBezTo>
                    <a:pt x="52" y="20"/>
                    <a:pt x="52" y="20"/>
                    <a:pt x="51" y="19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2"/>
                    <a:pt x="48" y="12"/>
                    <a:pt x="48" y="12"/>
                  </a:cubicBezTo>
                  <a:cubicBezTo>
                    <a:pt x="48" y="12"/>
                    <a:pt x="47" y="12"/>
                    <a:pt x="47" y="12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5" y="2"/>
                    <a:pt x="35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2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4"/>
                    <a:pt x="12" y="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2" y="16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1" y="32"/>
                    <a:pt x="1" y="3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40"/>
                    <a:pt x="4" y="40"/>
                    <a:pt x="5" y="40"/>
                  </a:cubicBezTo>
                  <a:cubicBezTo>
                    <a:pt x="5" y="40"/>
                    <a:pt x="5" y="40"/>
                    <a:pt x="6" y="40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6"/>
                    <a:pt x="10" y="47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7" y="50"/>
                    <a:pt x="17" y="50"/>
                  </a:cubicBezTo>
                  <a:cubicBezTo>
                    <a:pt x="17" y="50"/>
                    <a:pt x="18" y="50"/>
                    <a:pt x="18" y="50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3" y="51"/>
                    <a:pt x="33" y="51"/>
                  </a:cubicBezTo>
                  <a:cubicBezTo>
                    <a:pt x="33" y="51"/>
                    <a:pt x="33" y="50"/>
                    <a:pt x="33" y="50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8"/>
                    <a:pt x="39" y="48"/>
                    <a:pt x="40" y="48"/>
                  </a:cubicBezTo>
                  <a:cubicBezTo>
                    <a:pt x="40" y="48"/>
                    <a:pt x="40" y="48"/>
                    <a:pt x="41" y="48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2"/>
                  </a:cubicBezTo>
                  <a:cubicBezTo>
                    <a:pt x="46" y="42"/>
                    <a:pt x="46" y="42"/>
                    <a:pt x="46" y="4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7"/>
                    <a:pt x="50" y="36"/>
                    <a:pt x="50" y="36"/>
                  </a:cubicBezTo>
                  <a:cubicBezTo>
                    <a:pt x="50" y="36"/>
                    <a:pt x="51" y="36"/>
                    <a:pt x="51" y="35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7"/>
                  </a:cubicBezTo>
                  <a:close/>
                  <a:moveTo>
                    <a:pt x="33" y="28"/>
                  </a:moveTo>
                  <a:cubicBezTo>
                    <a:pt x="32" y="31"/>
                    <a:pt x="28" y="34"/>
                    <a:pt x="25" y="33"/>
                  </a:cubicBezTo>
                  <a:cubicBezTo>
                    <a:pt x="21" y="32"/>
                    <a:pt x="18" y="28"/>
                    <a:pt x="19" y="25"/>
                  </a:cubicBezTo>
                  <a:cubicBezTo>
                    <a:pt x="20" y="21"/>
                    <a:pt x="24" y="18"/>
                    <a:pt x="28" y="19"/>
                  </a:cubicBezTo>
                  <a:cubicBezTo>
                    <a:pt x="32" y="20"/>
                    <a:pt x="34" y="24"/>
                    <a:pt x="33" y="2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0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920" name="Google Shape;920;p53"/>
            <p:cNvSpPr/>
            <p:nvPr/>
          </p:nvSpPr>
          <p:spPr>
            <a:xfrm>
              <a:off x="1226677" y="3382490"/>
              <a:ext cx="331852" cy="335324"/>
            </a:xfrm>
            <a:custGeom>
              <a:rect b="b" l="l" r="r" t="t"/>
              <a:pathLst>
                <a:path extrusionOk="0" h="37" w="37">
                  <a:moveTo>
                    <a:pt x="33" y="29"/>
                  </a:moveTo>
                  <a:cubicBezTo>
                    <a:pt x="33" y="29"/>
                    <a:pt x="33" y="29"/>
                    <a:pt x="33" y="2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37" y="18"/>
                    <a:pt x="36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7" y="14"/>
                    <a:pt x="37" y="13"/>
                    <a:pt x="37" y="13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4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5" y="1"/>
                    <a:pt x="24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20" y="0"/>
                    <a:pt x="1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7"/>
                    <a:pt x="4" y="7"/>
                  </a:cubicBezTo>
                  <a:cubicBezTo>
                    <a:pt x="4" y="7"/>
                    <a:pt x="4" y="8"/>
                    <a:pt x="5" y="8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1" y="1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1" y="23"/>
                    <a:pt x="1" y="23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9"/>
                    <a:pt x="4" y="29"/>
                    <a:pt x="4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4" y="36"/>
                    <a:pt x="24" y="36"/>
                  </a:cubicBezTo>
                  <a:cubicBezTo>
                    <a:pt x="24" y="36"/>
                    <a:pt x="24" y="35"/>
                    <a:pt x="24" y="35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29"/>
                  </a:cubicBezTo>
                  <a:close/>
                  <a:moveTo>
                    <a:pt x="22" y="22"/>
                  </a:moveTo>
                  <a:cubicBezTo>
                    <a:pt x="20" y="24"/>
                    <a:pt x="17" y="24"/>
                    <a:pt x="15" y="22"/>
                  </a:cubicBezTo>
                  <a:cubicBezTo>
                    <a:pt x="13" y="20"/>
                    <a:pt x="13" y="16"/>
                    <a:pt x="15" y="15"/>
                  </a:cubicBezTo>
                  <a:cubicBezTo>
                    <a:pt x="17" y="13"/>
                    <a:pt x="21" y="13"/>
                    <a:pt x="23" y="15"/>
                  </a:cubicBezTo>
                  <a:cubicBezTo>
                    <a:pt x="24" y="17"/>
                    <a:pt x="24" y="20"/>
                    <a:pt x="22" y="2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0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grpSp>
        <p:nvGrpSpPr>
          <p:cNvPr id="921" name="Google Shape;921;p53"/>
          <p:cNvGrpSpPr/>
          <p:nvPr/>
        </p:nvGrpSpPr>
        <p:grpSpPr>
          <a:xfrm>
            <a:off x="1401911" y="3486897"/>
            <a:ext cx="1572278" cy="811672"/>
            <a:chOff x="710462" y="4437112"/>
            <a:chExt cx="2054324" cy="1106750"/>
          </a:xfrm>
        </p:grpSpPr>
        <p:grpSp>
          <p:nvGrpSpPr>
            <p:cNvPr id="922" name="Google Shape;922;p53"/>
            <p:cNvGrpSpPr/>
            <p:nvPr/>
          </p:nvGrpSpPr>
          <p:grpSpPr>
            <a:xfrm>
              <a:off x="710462" y="4437112"/>
              <a:ext cx="2054324" cy="1106750"/>
              <a:chOff x="717476" y="1291449"/>
              <a:chExt cx="2054324" cy="1106750"/>
            </a:xfrm>
          </p:grpSpPr>
          <p:sp>
            <p:nvSpPr>
              <p:cNvPr id="923" name="Google Shape;923;p53"/>
              <p:cNvSpPr/>
              <p:nvPr/>
            </p:nvSpPr>
            <p:spPr>
              <a:xfrm>
                <a:off x="717476" y="1291449"/>
                <a:ext cx="2054324" cy="1106750"/>
              </a:xfrm>
              <a:prstGeom prst="roundRect">
                <a:avLst>
                  <a:gd fmla="val 10880" name="adj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1270">
                  <a:solidFill>
                    <a:srgbClr val="7F7F7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  <p:sp>
            <p:nvSpPr>
              <p:cNvPr id="924" name="Google Shape;924;p53"/>
              <p:cNvSpPr txBox="1"/>
              <p:nvPr/>
            </p:nvSpPr>
            <p:spPr>
              <a:xfrm>
                <a:off x="1403648" y="1609636"/>
                <a:ext cx="1224138" cy="5947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tr-TR" sz="1862">
                    <a:solidFill>
                      <a:srgbClr val="7F7F7F"/>
                    </a:solidFill>
                    <a:latin typeface="Palatino Linotype"/>
                    <a:ea typeface="Palatino Linotype"/>
                    <a:cs typeface="Palatino Linotype"/>
                    <a:sym typeface="Palatino Linotype"/>
                  </a:rPr>
                  <a:t>03</a:t>
                </a:r>
                <a:endParaRPr b="1" sz="1862">
                  <a:solidFill>
                    <a:srgbClr val="7F7F7F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endParaRPr>
              </a:p>
            </p:txBody>
          </p:sp>
        </p:grpSp>
        <p:sp>
          <p:nvSpPr>
            <p:cNvPr id="925" name="Google Shape;925;p53"/>
            <p:cNvSpPr/>
            <p:nvPr/>
          </p:nvSpPr>
          <p:spPr>
            <a:xfrm>
              <a:off x="828102" y="4743118"/>
              <a:ext cx="614541" cy="494739"/>
            </a:xfrm>
            <a:custGeom>
              <a:rect b="b" l="l" r="r" t="t"/>
              <a:pathLst>
                <a:path extrusionOk="0" h="58" w="72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70">
                <a:solidFill>
                  <a:srgbClr val="7F7F7F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sp>
        <p:nvSpPr>
          <p:cNvPr id="926" name="Google Shape;926;p53"/>
          <p:cNvSpPr txBox="1"/>
          <p:nvPr>
            <p:ph type="title"/>
          </p:nvPr>
        </p:nvSpPr>
        <p:spPr>
          <a:xfrm>
            <a:off x="179512" y="1372"/>
            <a:ext cx="7886700" cy="648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70"/>
              <a:buFont typeface="Palatino Linotype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4" y="0"/>
            <a:ext cx="913912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23659" y="1"/>
            <a:ext cx="513009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54"/>
          <p:cNvSpPr txBox="1"/>
          <p:nvPr/>
        </p:nvSpPr>
        <p:spPr>
          <a:xfrm>
            <a:off x="251520" y="1232791"/>
            <a:ext cx="4166525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8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THANK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8000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YOU!</a:t>
            </a:r>
            <a:endParaRPr b="1" sz="8000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935" name="Google Shape;935;p54"/>
          <p:cNvSpPr txBox="1"/>
          <p:nvPr/>
        </p:nvSpPr>
        <p:spPr>
          <a:xfrm>
            <a:off x="253832" y="3788410"/>
            <a:ext cx="416190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2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Powered by </a:t>
            </a:r>
            <a:r>
              <a:rPr b="1" i="1" lang="tr-TR" sz="2000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Freepptbackgrounds.net</a:t>
            </a:r>
            <a:endParaRPr b="1" i="1" sz="2000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id="936" name="Google Shape;936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7914" y="1842829"/>
            <a:ext cx="2255313" cy="226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8524" y="373689"/>
            <a:ext cx="2260226" cy="226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55"/>
          <p:cNvSpPr/>
          <p:nvPr/>
        </p:nvSpPr>
        <p:spPr>
          <a:xfrm>
            <a:off x="1200648" y="2532317"/>
            <a:ext cx="7475809" cy="2185618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Free Powerpoint Templates:                  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https://www.freepptbackgrounds.net/browse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Abstract Powerpoint Templates:             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https://www.freepptbackgrounds.net/abstract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Animal and Wildlife Presentation: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https://www.freepptbackgrounds.net/animals-wildlife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Powerpoint Templates: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/>
              </a:rPr>
              <a:t>https://www.freepptbackgrounds.net/love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Business &amp; Finance Google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https://www.freepptbackgrounds.net/business-finance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 Powerpoint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/>
              </a:rPr>
              <a:t>https://www.freepptbackgrounds.net/music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Christmas Google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9"/>
              </a:rPr>
              <a:t>https://www.freepptbackgrounds.net/christmas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Education Google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0"/>
              </a:rPr>
              <a:t>https://www.freepptbackgrounds.net/education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Flowers Powerpoint Templates: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1"/>
              </a:rPr>
              <a:t>https://www.freepptbackgrounds.net/flowers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Food and Drinks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2"/>
              </a:rPr>
              <a:t>https://www.freepptbackgrounds.net/food-drink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Flags Powerpoint Templates: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3"/>
              </a:rPr>
              <a:t>https://www.freepptbackgrounds.net/flags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Medical Google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4"/>
              </a:rPr>
              <a:t>https://www.freepptbackgrounds.net/healthcare-medical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Nature Powerpoint Templates: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5"/>
              </a:rPr>
              <a:t>https://www.freepptbackgrounds.net/nature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Religious Google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6"/>
              </a:rPr>
              <a:t>https://www.freepptbackgrounds.net/religious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Sports Powerpoint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7"/>
              </a:rPr>
              <a:t>https://www.freepptbackgrounds.net/sports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Google Slides:	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8"/>
              </a:rPr>
              <a:t>https://www.freepptbackgrounds.net/technologies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75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Transportation Powerpoint Templates:		</a:t>
            </a:r>
            <a:r>
              <a:rPr lang="tr-TR" sz="675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9"/>
              </a:rPr>
              <a:t>https://www.freepptbackgrounds.net/car-transportation</a:t>
            </a:r>
            <a:endParaRPr sz="675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3" name="Google Shape;943;p55"/>
          <p:cNvSpPr/>
          <p:nvPr/>
        </p:nvSpPr>
        <p:spPr>
          <a:xfrm>
            <a:off x="1191" y="1442517"/>
            <a:ext cx="9141620" cy="1069600"/>
          </a:xfrm>
          <a:prstGeom prst="rect">
            <a:avLst/>
          </a:prstGeom>
          <a:solidFill>
            <a:srgbClr val="444026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49">
              <a:solidFill>
                <a:srgbClr val="47984B"/>
              </a:solidFill>
              <a:highlight>
                <a:srgbClr val="47984B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55"/>
          <p:cNvSpPr/>
          <p:nvPr/>
        </p:nvSpPr>
        <p:spPr>
          <a:xfrm>
            <a:off x="4701339" y="1606828"/>
            <a:ext cx="3975118" cy="740975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499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Google Slides</a:t>
            </a:r>
            <a:endParaRPr b="1" sz="9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Select slide and edit your presentation</a:t>
            </a:r>
            <a:endParaRPr sz="9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You can download and share your presentation!</a:t>
            </a:r>
            <a:endParaRPr sz="9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5" name="Google Shape;945;p55"/>
          <p:cNvSpPr/>
          <p:nvPr/>
        </p:nvSpPr>
        <p:spPr>
          <a:xfrm>
            <a:off x="596882" y="1606829"/>
            <a:ext cx="3975119" cy="740975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499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Powerpoint Templates</a:t>
            </a:r>
            <a:endParaRPr b="1" sz="788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Free Powerpoint Presentation Template (.PPTX)</a:t>
            </a:r>
            <a:endParaRPr sz="9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9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You can upload Google Slides..</a:t>
            </a:r>
            <a:endParaRPr sz="9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6" name="Google Shape;946;p55"/>
          <p:cNvSpPr txBox="1"/>
          <p:nvPr/>
        </p:nvSpPr>
        <p:spPr>
          <a:xfrm>
            <a:off x="709785" y="421763"/>
            <a:ext cx="7575476" cy="7615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499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Free</a:t>
            </a:r>
            <a:r>
              <a:rPr b="1" lang="tr-TR" sz="4499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PPT</a:t>
            </a:r>
            <a:r>
              <a:rPr lang="tr-TR" sz="4499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Backgrounds.net</a:t>
            </a:r>
            <a:endParaRPr sz="4499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edical Plan Presentation Template www.templatesppt.com">
  <a:themeElements>
    <a:clrScheme name="自定义 60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006F6A"/>
      </a:accent1>
      <a:accent2>
        <a:srgbClr val="007E78"/>
      </a:accent2>
      <a:accent3>
        <a:srgbClr val="004C48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