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69" name="Google Shape;4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32" name="Google Shape;63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56" name="Google Shape;65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1" name="Google Shape;68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2" name="Google Shape;74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7" name="Google Shape;77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3" name="Google Shape;88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02" name="Google Shape;9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9" name="Google Shape;92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40" name="Google Shape;940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">
  <p:cSld name="Slide 15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Palatino Linotype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sz="1620"/>
            </a:lvl1pPr>
            <a:lvl2pPr lvl="1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2pPr>
            <a:lvl3pPr lvl="2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sz="1215"/>
            </a:lvl3pPr>
            <a:lvl4pPr lvl="3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4pPr>
            <a:lvl5pPr lvl="4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5pPr>
            <a:lvl6pPr lvl="5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6pPr>
            <a:lvl7pPr lvl="6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7pPr>
            <a:lvl8pPr lvl="7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8pPr>
            <a:lvl9pPr lvl="8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Palatino Linotype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 sz="162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215"/>
              <a:buNone/>
              <a:defRPr sz="1215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1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b="1" sz="162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b="1" sz="1215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9pPr>
          </a:lstStyle>
          <a:p/>
        </p:txBody>
      </p:sp>
      <p:sp>
        <p:nvSpPr>
          <p:cNvPr id="58" name="Google Shape;58;p15"/>
          <p:cNvSpPr txBox="1"/>
          <p:nvPr>
            <p:ph idx="2" type="body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3" type="body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b="1" sz="162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b="1" sz="1215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9pPr>
          </a:lstStyle>
          <a:p/>
        </p:txBody>
      </p:sp>
      <p:sp>
        <p:nvSpPr>
          <p:cNvPr id="60" name="Google Shape;60;p15"/>
          <p:cNvSpPr txBox="1"/>
          <p:nvPr>
            <p:ph idx="4" type="body"/>
          </p:nvPr>
        </p:nvSpPr>
        <p:spPr>
          <a:xfrm>
            <a:off x="4629152" y="1878807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Palatino Linotype"/>
              <a:buNone/>
              <a:defRPr sz="21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576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2160"/>
              <a:buChar char="•"/>
              <a:defRPr sz="2160"/>
            </a:lvl1pPr>
            <a:lvl2pPr indent="-348615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90"/>
              <a:buChar char="•"/>
              <a:defRPr sz="1890"/>
            </a:lvl2pPr>
            <a:lvl3pPr indent="-33147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620"/>
              <a:buChar char="•"/>
              <a:defRPr sz="1620"/>
            </a:lvl3pPr>
            <a:lvl4pPr indent="-314325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4pPr>
            <a:lvl5pPr indent="-314325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5pPr>
            <a:lvl6pPr indent="-314325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810"/>
              <a:buNone/>
              <a:defRPr sz="810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Palatino Linotype"/>
              <a:buNone/>
              <a:defRPr sz="21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810"/>
              <a:buNone/>
              <a:defRPr sz="810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84" name="Google Shape;84;p1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87" name="Google Shape;87;p19"/>
          <p:cNvSpPr/>
          <p:nvPr/>
        </p:nvSpPr>
        <p:spPr>
          <a:xfrm>
            <a:off x="7164288" y="4731990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6">
  <p:cSld name="Slide 16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type="title"/>
          </p:nvPr>
        </p:nvSpPr>
        <p:spPr>
          <a:xfrm rot="5400000">
            <a:off x="5350074" y="1467447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" type="body"/>
          </p:nvPr>
        </p:nvSpPr>
        <p:spPr>
          <a:xfrm rot="5400000">
            <a:off x="1349575" y="-447078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2">
  <p:cSld name="Slide 22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3">
  <p:cSld name="Slide 23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4">
  <p:cSld name="Slide 24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5">
  <p:cSld name="Slide 25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7">
  <p:cSld name="Slide 17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bg>
      <p:bgPr>
        <a:solidFill>
          <a:srgbClr val="F5F5F5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372"/>
            <a:ext cx="9143999" cy="514075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/>
          <p:nvPr/>
        </p:nvSpPr>
        <p:spPr>
          <a:xfrm>
            <a:off x="0" y="649830"/>
            <a:ext cx="9144000" cy="4254979"/>
          </a:xfrm>
          <a:prstGeom prst="rect">
            <a:avLst/>
          </a:prstGeom>
          <a:gradFill>
            <a:gsLst>
              <a:gs pos="0">
                <a:srgbClr val="FFF0C1"/>
              </a:gs>
              <a:gs pos="50000">
                <a:schemeClr val="lt1"/>
              </a:gs>
              <a:gs pos="100000">
                <a:srgbClr val="FFFFE5"/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8">
  <p:cSld name="Slide 18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9">
  <p:cSld name="Slide 19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0">
  <p:cSld name="Slide 20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1">
  <p:cSld name="Slide 2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 txBox="1"/>
          <p:nvPr>
            <p:ph idx="10" type="dt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34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3124200" y="476726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34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70"/>
              <a:buFont typeface="Palatino Linotype"/>
              <a:buNone/>
              <a:defRPr b="0" i="0" sz="297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8615" lvl="0" marL="457200" marR="0" rtl="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b="0" i="0" sz="189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-331470" lvl="1" marL="9144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b="0" i="0" sz="162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-305752" lvl="3" marL="18288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-305752" lvl="4" marL="22860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-305752" lvl="5" marL="27432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-305752" lvl="6" marL="32004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-305753" lvl="7" marL="36576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-305753" lvl="8" marL="41148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slide" Target="/ppt/slides/slide9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5.xml"/><Relationship Id="rId7" Type="http://schemas.openxmlformats.org/officeDocument/2006/relationships/slide" Target="/ppt/slides/slide15.xml"/><Relationship Id="rId8" Type="http://schemas.openxmlformats.org/officeDocument/2006/relationships/slide" Target="/ppt/slides/slide21.xml"/><Relationship Id="rId11" Type="http://schemas.openxmlformats.org/officeDocument/2006/relationships/slide" Target="/ppt/slides/slide27.xml"/><Relationship Id="rId10" Type="http://schemas.openxmlformats.org/officeDocument/2006/relationships/slide" Target="/ppt/slides/slide27.xml"/><Relationship Id="rId12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freepptbackgrounds.net/browse" TargetMode="External"/><Relationship Id="rId4" Type="http://schemas.openxmlformats.org/officeDocument/2006/relationships/hyperlink" Target="https://www.freepptbackgrounds.net/abstract" TargetMode="External"/><Relationship Id="rId9" Type="http://schemas.openxmlformats.org/officeDocument/2006/relationships/hyperlink" Target="https://www.freepptbackgrounds.net/christmas" TargetMode="External"/><Relationship Id="rId5" Type="http://schemas.openxmlformats.org/officeDocument/2006/relationships/hyperlink" Target="https://www.freepptbackgrounds.net/animals-wildlife" TargetMode="External"/><Relationship Id="rId6" Type="http://schemas.openxmlformats.org/officeDocument/2006/relationships/hyperlink" Target="https://www.freepptbackgrounds.net/love" TargetMode="External"/><Relationship Id="rId7" Type="http://schemas.openxmlformats.org/officeDocument/2006/relationships/hyperlink" Target="https://www.freepptbackgrounds.net/business-finance" TargetMode="External"/><Relationship Id="rId8" Type="http://schemas.openxmlformats.org/officeDocument/2006/relationships/hyperlink" Target="https://www.freepptbackgrounds.net/music" TargetMode="External"/><Relationship Id="rId11" Type="http://schemas.openxmlformats.org/officeDocument/2006/relationships/hyperlink" Target="https://www.freepptbackgrounds.net/flowers" TargetMode="External"/><Relationship Id="rId10" Type="http://schemas.openxmlformats.org/officeDocument/2006/relationships/hyperlink" Target="https://www.freepptbackgrounds.net/education" TargetMode="External"/><Relationship Id="rId13" Type="http://schemas.openxmlformats.org/officeDocument/2006/relationships/hyperlink" Target="https://www.freepptbackgrounds.net/flags" TargetMode="External"/><Relationship Id="rId12" Type="http://schemas.openxmlformats.org/officeDocument/2006/relationships/hyperlink" Target="https://www.freepptbackgrounds.net/food-drink" TargetMode="External"/><Relationship Id="rId15" Type="http://schemas.openxmlformats.org/officeDocument/2006/relationships/hyperlink" Target="https://www.freepptbackgrounds.net/nature" TargetMode="External"/><Relationship Id="rId14" Type="http://schemas.openxmlformats.org/officeDocument/2006/relationships/hyperlink" Target="https://www.freepptbackgrounds.net/healthcare-medical" TargetMode="External"/><Relationship Id="rId17" Type="http://schemas.openxmlformats.org/officeDocument/2006/relationships/hyperlink" Target="https://www.freepptbackgrounds.net/sports" TargetMode="External"/><Relationship Id="rId16" Type="http://schemas.openxmlformats.org/officeDocument/2006/relationships/hyperlink" Target="https://www.freepptbackgrounds.net/religious" TargetMode="External"/><Relationship Id="rId19" Type="http://schemas.openxmlformats.org/officeDocument/2006/relationships/hyperlink" Target="https://www.freepptbackgrounds.net/car-transportation" TargetMode="External"/><Relationship Id="rId18" Type="http://schemas.openxmlformats.org/officeDocument/2006/relationships/hyperlink" Target="https://www.freepptbackgrounds.net/technologie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659" y="-1"/>
            <a:ext cx="5130097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28"/>
          <p:cNvGrpSpPr/>
          <p:nvPr/>
        </p:nvGrpSpPr>
        <p:grpSpPr>
          <a:xfrm>
            <a:off x="323528" y="1315677"/>
            <a:ext cx="1128386" cy="1126921"/>
            <a:chOff x="3321560" y="3751502"/>
            <a:chExt cx="726076" cy="725134"/>
          </a:xfrm>
        </p:grpSpPr>
        <p:grpSp>
          <p:nvGrpSpPr>
            <p:cNvPr id="114" name="Google Shape;114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15" name="Google Shape;115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16" name="Google Shape;116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17" name="Google Shape;117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</a:t>
              </a:r>
              <a:endParaRPr b="1" sz="54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18" name="Google Shape;118;p28"/>
          <p:cNvGrpSpPr/>
          <p:nvPr/>
        </p:nvGrpSpPr>
        <p:grpSpPr>
          <a:xfrm>
            <a:off x="1535797" y="1315677"/>
            <a:ext cx="1128386" cy="1126921"/>
            <a:chOff x="3321560" y="3751502"/>
            <a:chExt cx="726076" cy="725134"/>
          </a:xfrm>
        </p:grpSpPr>
        <p:grpSp>
          <p:nvGrpSpPr>
            <p:cNvPr id="119" name="Google Shape;119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20" name="Google Shape;120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21" name="Google Shape;121;p28"/>
              <p:cNvSpPr/>
              <p:nvPr/>
            </p:nvSpPr>
            <p:spPr>
              <a:xfrm>
                <a:off x="2184217" y="4033555"/>
                <a:ext cx="2284414" cy="2284413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22" name="Google Shape;122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23" name="Google Shape;123;p28"/>
          <p:cNvGrpSpPr/>
          <p:nvPr/>
        </p:nvGrpSpPr>
        <p:grpSpPr>
          <a:xfrm>
            <a:off x="2748066" y="1315677"/>
            <a:ext cx="1128386" cy="1126921"/>
            <a:chOff x="3321560" y="3751502"/>
            <a:chExt cx="726076" cy="725134"/>
          </a:xfrm>
        </p:grpSpPr>
        <p:grpSp>
          <p:nvGrpSpPr>
            <p:cNvPr id="124" name="Google Shape;124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25" name="Google Shape;125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26" name="Google Shape;126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27" name="Google Shape;127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28" name="Google Shape;128;p28"/>
          <p:cNvGrpSpPr/>
          <p:nvPr/>
        </p:nvGrpSpPr>
        <p:grpSpPr>
          <a:xfrm>
            <a:off x="3960336" y="1315677"/>
            <a:ext cx="1128386" cy="1126921"/>
            <a:chOff x="3321560" y="3751502"/>
            <a:chExt cx="726076" cy="725134"/>
          </a:xfrm>
        </p:grpSpPr>
        <p:grpSp>
          <p:nvGrpSpPr>
            <p:cNvPr id="129" name="Google Shape;129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30" name="Google Shape;130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31" name="Google Shape;131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32" name="Google Shape;132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133" name="Google Shape;133;p28"/>
          <p:cNvSpPr txBox="1"/>
          <p:nvPr/>
        </p:nvSpPr>
        <p:spPr>
          <a:xfrm>
            <a:off x="337258" y="303473"/>
            <a:ext cx="473879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72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MEDICAL</a:t>
            </a:r>
            <a:endParaRPr b="1" sz="72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34" name="Google Shape;134;p28"/>
          <p:cNvSpPr txBox="1"/>
          <p:nvPr/>
        </p:nvSpPr>
        <p:spPr>
          <a:xfrm>
            <a:off x="540744" y="2566554"/>
            <a:ext cx="4331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Presentation template and Google Slides</a:t>
            </a:r>
            <a:endParaRPr/>
          </a:p>
        </p:txBody>
      </p:sp>
      <p:pic>
        <p:nvPicPr>
          <p:cNvPr id="135" name="Google Shape;13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7914" y="1842829"/>
            <a:ext cx="2255313" cy="22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8524" y="373689"/>
            <a:ext cx="2260226" cy="22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7"/>
          <p:cNvSpPr/>
          <p:nvPr/>
        </p:nvSpPr>
        <p:spPr>
          <a:xfrm>
            <a:off x="2750692" y="1383633"/>
            <a:ext cx="4888857" cy="874417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4" name="Google Shape;394;p37"/>
          <p:cNvSpPr/>
          <p:nvPr/>
        </p:nvSpPr>
        <p:spPr>
          <a:xfrm>
            <a:off x="3325621" y="1259709"/>
            <a:ext cx="3578899" cy="3033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01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5" name="Google Shape;395;p37"/>
          <p:cNvSpPr/>
          <p:nvPr/>
        </p:nvSpPr>
        <p:spPr>
          <a:xfrm>
            <a:off x="1073223" y="2486767"/>
            <a:ext cx="1071015" cy="923503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396" name="Google Shape;396;p37"/>
          <p:cNvCxnSpPr>
            <a:stCxn id="395" idx="5"/>
            <a:endCxn id="393" idx="1"/>
          </p:cNvCxnSpPr>
          <p:nvPr/>
        </p:nvCxnSpPr>
        <p:spPr>
          <a:xfrm flipH="1" rot="10800000">
            <a:off x="1913362" y="1820767"/>
            <a:ext cx="837300" cy="6660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97" name="Google Shape;397;p37"/>
          <p:cNvCxnSpPr>
            <a:stCxn id="395" idx="0"/>
          </p:cNvCxnSpPr>
          <p:nvPr/>
        </p:nvCxnSpPr>
        <p:spPr>
          <a:xfrm>
            <a:off x="2144238" y="2948519"/>
            <a:ext cx="606600" cy="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98" name="Google Shape;398;p37"/>
          <p:cNvCxnSpPr>
            <a:stCxn id="395" idx="1"/>
            <a:endCxn id="399" idx="1"/>
          </p:cNvCxnSpPr>
          <p:nvPr/>
        </p:nvCxnSpPr>
        <p:spPr>
          <a:xfrm>
            <a:off x="1913362" y="3410270"/>
            <a:ext cx="837300" cy="6753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400" name="Google Shape;400;p37"/>
          <p:cNvSpPr txBox="1"/>
          <p:nvPr/>
        </p:nvSpPr>
        <p:spPr>
          <a:xfrm>
            <a:off x="3061408" y="1599867"/>
            <a:ext cx="4381607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1" name="Google Shape;401;p37"/>
          <p:cNvSpPr/>
          <p:nvPr/>
        </p:nvSpPr>
        <p:spPr>
          <a:xfrm>
            <a:off x="2750692" y="2513505"/>
            <a:ext cx="4888857" cy="874417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2" name="Google Shape;402;p37"/>
          <p:cNvSpPr/>
          <p:nvPr/>
        </p:nvSpPr>
        <p:spPr>
          <a:xfrm>
            <a:off x="3325621" y="2389579"/>
            <a:ext cx="3578899" cy="303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02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3" name="Google Shape;403;p37"/>
          <p:cNvSpPr txBox="1"/>
          <p:nvPr/>
        </p:nvSpPr>
        <p:spPr>
          <a:xfrm>
            <a:off x="3061411" y="2723030"/>
            <a:ext cx="4426241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9" name="Google Shape;399;p37"/>
          <p:cNvSpPr/>
          <p:nvPr/>
        </p:nvSpPr>
        <p:spPr>
          <a:xfrm>
            <a:off x="2750692" y="3655745"/>
            <a:ext cx="4888857" cy="859773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4" name="Google Shape;404;p37"/>
          <p:cNvSpPr/>
          <p:nvPr/>
        </p:nvSpPr>
        <p:spPr>
          <a:xfrm>
            <a:off x="3325621" y="3531819"/>
            <a:ext cx="3578899" cy="303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03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5" name="Google Shape;405;p37"/>
          <p:cNvSpPr txBox="1"/>
          <p:nvPr/>
        </p:nvSpPr>
        <p:spPr>
          <a:xfrm>
            <a:off x="3061410" y="3865271"/>
            <a:ext cx="4389044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6" name="Google Shape;406;p37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8"/>
          <p:cNvSpPr/>
          <p:nvPr/>
        </p:nvSpPr>
        <p:spPr>
          <a:xfrm>
            <a:off x="3462656" y="1499381"/>
            <a:ext cx="2222978" cy="2235834"/>
          </a:xfrm>
          <a:prstGeom prst="ellipse">
            <a:avLst/>
          </a:prstGeom>
          <a:noFill/>
          <a:ln cap="flat" cmpd="dbl" w="53975">
            <a:solidFill>
              <a:srgbClr val="262626"/>
            </a:solidFill>
            <a:prstDash val="solid"/>
            <a:bevel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38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13" name="Google Shape;413;p38"/>
          <p:cNvGrpSpPr/>
          <p:nvPr/>
        </p:nvGrpSpPr>
        <p:grpSpPr>
          <a:xfrm>
            <a:off x="3393020" y="1468315"/>
            <a:ext cx="697425" cy="701711"/>
            <a:chOff x="4348163" y="2042656"/>
            <a:chExt cx="1033462" cy="1039812"/>
          </a:xfrm>
        </p:grpSpPr>
        <p:sp>
          <p:nvSpPr>
            <p:cNvPr id="414" name="Google Shape;414;p38"/>
            <p:cNvSpPr/>
            <p:nvPr/>
          </p:nvSpPr>
          <p:spPr>
            <a:xfrm>
              <a:off x="4348163" y="2042656"/>
              <a:ext cx="1033462" cy="1039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51C3F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15" name="Google Shape;415;p38"/>
            <p:cNvGrpSpPr/>
            <p:nvPr/>
          </p:nvGrpSpPr>
          <p:grpSpPr>
            <a:xfrm>
              <a:off x="4616450" y="2301418"/>
              <a:ext cx="569913" cy="484188"/>
              <a:chOff x="0" y="0"/>
              <a:chExt cx="496661" cy="421788"/>
            </a:xfrm>
          </p:grpSpPr>
          <p:sp>
            <p:nvSpPr>
              <p:cNvPr id="416" name="Google Shape;416;p38"/>
              <p:cNvSpPr/>
              <p:nvPr/>
            </p:nvSpPr>
            <p:spPr>
              <a:xfrm>
                <a:off x="157235" y="244586"/>
                <a:ext cx="89848" cy="89848"/>
              </a:xfrm>
              <a:custGeom>
                <a:rect b="b" l="l" r="r" t="t"/>
                <a:pathLst>
                  <a:path extrusionOk="0" h="36" w="36">
                    <a:moveTo>
                      <a:pt x="36" y="20"/>
                    </a:moveTo>
                    <a:lnTo>
                      <a:pt x="16" y="0"/>
                    </a:lnTo>
                    <a:lnTo>
                      <a:pt x="0" y="36"/>
                    </a:lnTo>
                    <a:lnTo>
                      <a:pt x="36" y="2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7" name="Google Shape;417;p38"/>
              <p:cNvSpPr/>
              <p:nvPr/>
            </p:nvSpPr>
            <p:spPr>
              <a:xfrm>
                <a:off x="247083" y="294502"/>
                <a:ext cx="2497" cy="249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8" name="Google Shape;418;p38"/>
              <p:cNvSpPr/>
              <p:nvPr/>
            </p:nvSpPr>
            <p:spPr>
              <a:xfrm>
                <a:off x="209645" y="29949"/>
                <a:ext cx="227117" cy="222125"/>
              </a:xfrm>
              <a:custGeom>
                <a:rect b="b" l="l" r="r" t="t"/>
                <a:pathLst>
                  <a:path extrusionOk="0" h="89" w="91">
                    <a:moveTo>
                      <a:pt x="81" y="0"/>
                    </a:moveTo>
                    <a:lnTo>
                      <a:pt x="0" y="81"/>
                    </a:lnTo>
                    <a:lnTo>
                      <a:pt x="8" y="89"/>
                    </a:lnTo>
                    <a:lnTo>
                      <a:pt x="91" y="8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9" name="Google Shape;419;p38"/>
              <p:cNvSpPr/>
              <p:nvPr/>
            </p:nvSpPr>
            <p:spPr>
              <a:xfrm>
                <a:off x="239595" y="59899"/>
                <a:ext cx="227117" cy="224620"/>
              </a:xfrm>
              <a:custGeom>
                <a:rect b="b" l="l" r="r" t="t"/>
                <a:pathLst>
                  <a:path extrusionOk="0" h="90" w="91">
                    <a:moveTo>
                      <a:pt x="0" y="82"/>
                    </a:moveTo>
                    <a:lnTo>
                      <a:pt x="8" y="90"/>
                    </a:lnTo>
                    <a:lnTo>
                      <a:pt x="91" y="8"/>
                    </a:lnTo>
                    <a:lnTo>
                      <a:pt x="83" y="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0" name="Google Shape;420;p38"/>
              <p:cNvSpPr/>
              <p:nvPr/>
            </p:nvSpPr>
            <p:spPr>
              <a:xfrm>
                <a:off x="426779" y="0"/>
                <a:ext cx="69882" cy="64890"/>
              </a:xfrm>
              <a:custGeom>
                <a:rect b="b" l="l" r="r" t="t"/>
                <a:pathLst>
                  <a:path extrusionOk="0" h="20" w="21">
                    <a:moveTo>
                      <a:pt x="14" y="6"/>
                    </a:moveTo>
                    <a:cubicBezTo>
                      <a:pt x="8" y="0"/>
                      <a:pt x="0" y="6"/>
                      <a:pt x="0" y="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5" y="20"/>
                      <a:pt x="21" y="13"/>
                      <a:pt x="14" y="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1" name="Google Shape;421;p38"/>
              <p:cNvSpPr/>
              <p:nvPr/>
            </p:nvSpPr>
            <p:spPr>
              <a:xfrm>
                <a:off x="0" y="9983"/>
                <a:ext cx="416796" cy="411805"/>
              </a:xfrm>
              <a:custGeom>
                <a:rect b="b" l="l" r="r" t="t"/>
                <a:pathLst>
                  <a:path extrusionOk="0" h="165" w="167">
                    <a:moveTo>
                      <a:pt x="147" y="145"/>
                    </a:moveTo>
                    <a:lnTo>
                      <a:pt x="20" y="145"/>
                    </a:lnTo>
                    <a:lnTo>
                      <a:pt x="20" y="20"/>
                    </a:lnTo>
                    <a:lnTo>
                      <a:pt x="139" y="20"/>
                    </a:lnTo>
                    <a:lnTo>
                      <a:pt x="160" y="0"/>
                    </a:lnTo>
                    <a:lnTo>
                      <a:pt x="0" y="0"/>
                    </a:lnTo>
                    <a:lnTo>
                      <a:pt x="0" y="165"/>
                    </a:lnTo>
                    <a:lnTo>
                      <a:pt x="167" y="165"/>
                    </a:lnTo>
                    <a:lnTo>
                      <a:pt x="167" y="61"/>
                    </a:lnTo>
                    <a:lnTo>
                      <a:pt x="147" y="81"/>
                    </a:lnTo>
                    <a:lnTo>
                      <a:pt x="147" y="14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22" name="Google Shape;422;p38"/>
          <p:cNvGrpSpPr/>
          <p:nvPr/>
        </p:nvGrpSpPr>
        <p:grpSpPr>
          <a:xfrm>
            <a:off x="3071625" y="2266444"/>
            <a:ext cx="698497" cy="701711"/>
            <a:chOff x="3871913" y="3225343"/>
            <a:chExt cx="1035050" cy="1039813"/>
          </a:xfrm>
        </p:grpSpPr>
        <p:sp>
          <p:nvSpPr>
            <p:cNvPr id="423" name="Google Shape;423;p38"/>
            <p:cNvSpPr/>
            <p:nvPr/>
          </p:nvSpPr>
          <p:spPr>
            <a:xfrm>
              <a:off x="3871913" y="3225343"/>
              <a:ext cx="1035050" cy="1039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4EB3C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24" name="Google Shape;424;p38"/>
            <p:cNvGrpSpPr/>
            <p:nvPr/>
          </p:nvGrpSpPr>
          <p:grpSpPr>
            <a:xfrm>
              <a:off x="4108450" y="3492043"/>
              <a:ext cx="536575" cy="528638"/>
              <a:chOff x="0" y="0"/>
              <a:chExt cx="314468" cy="309477"/>
            </a:xfrm>
          </p:grpSpPr>
          <p:sp>
            <p:nvSpPr>
              <p:cNvPr id="425" name="Google Shape;425;p38"/>
              <p:cNvSpPr/>
              <p:nvPr/>
            </p:nvSpPr>
            <p:spPr>
              <a:xfrm>
                <a:off x="0" y="0"/>
                <a:ext cx="314468" cy="309477"/>
              </a:xfrm>
              <a:custGeom>
                <a:rect b="b" l="l" r="r" t="t"/>
                <a:pathLst>
                  <a:path extrusionOk="0" h="93" w="95">
                    <a:moveTo>
                      <a:pt x="82" y="57"/>
                    </a:moveTo>
                    <a:cubicBezTo>
                      <a:pt x="82" y="57"/>
                      <a:pt x="95" y="52"/>
                      <a:pt x="95" y="51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95" y="40"/>
                      <a:pt x="82" y="36"/>
                      <a:pt x="82" y="36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80" y="30"/>
                      <a:pt x="85" y="17"/>
                      <a:pt x="85" y="17"/>
                    </a:cubicBezTo>
                    <a:cubicBezTo>
                      <a:pt x="77" y="10"/>
                      <a:pt x="77" y="10"/>
                      <a:pt x="77" y="10"/>
                    </a:cubicBezTo>
                    <a:cubicBezTo>
                      <a:pt x="77" y="9"/>
                      <a:pt x="64" y="15"/>
                      <a:pt x="64" y="15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3"/>
                      <a:pt x="53" y="0"/>
                      <a:pt x="5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0"/>
                      <a:pt x="37" y="13"/>
                      <a:pt x="37" y="13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31" y="15"/>
                      <a:pt x="18" y="10"/>
                      <a:pt x="18" y="10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8"/>
                      <a:pt x="16" y="30"/>
                      <a:pt x="16" y="30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3" y="36"/>
                      <a:pt x="0" y="41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2"/>
                      <a:pt x="13" y="57"/>
                      <a:pt x="13" y="57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63"/>
                      <a:pt x="10" y="75"/>
                      <a:pt x="11" y="7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9" y="84"/>
                      <a:pt x="31" y="78"/>
                      <a:pt x="31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0"/>
                      <a:pt x="42" y="93"/>
                      <a:pt x="43" y="93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4" y="93"/>
                      <a:pt x="59" y="80"/>
                      <a:pt x="59" y="80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4" y="78"/>
                      <a:pt x="77" y="83"/>
                      <a:pt x="78" y="83"/>
                    </a:cubicBezTo>
                    <a:cubicBezTo>
                      <a:pt x="85" y="75"/>
                      <a:pt x="85" y="75"/>
                      <a:pt x="85" y="75"/>
                    </a:cubicBezTo>
                    <a:cubicBezTo>
                      <a:pt x="86" y="75"/>
                      <a:pt x="80" y="63"/>
                      <a:pt x="80" y="63"/>
                    </a:cubicBezTo>
                    <a:lnTo>
                      <a:pt x="82" y="57"/>
                    </a:lnTo>
                    <a:close/>
                    <a:moveTo>
                      <a:pt x="48" y="61"/>
                    </a:moveTo>
                    <a:cubicBezTo>
                      <a:pt x="39" y="61"/>
                      <a:pt x="33" y="55"/>
                      <a:pt x="33" y="46"/>
                    </a:cubicBezTo>
                    <a:cubicBezTo>
                      <a:pt x="33" y="38"/>
                      <a:pt x="39" y="32"/>
                      <a:pt x="48" y="32"/>
                    </a:cubicBezTo>
                    <a:cubicBezTo>
                      <a:pt x="56" y="32"/>
                      <a:pt x="63" y="38"/>
                      <a:pt x="63" y="46"/>
                    </a:cubicBezTo>
                    <a:cubicBezTo>
                      <a:pt x="63" y="55"/>
                      <a:pt x="56" y="61"/>
                      <a:pt x="48" y="6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6" name="Google Shape;426;p38"/>
              <p:cNvSpPr/>
              <p:nvPr/>
            </p:nvSpPr>
            <p:spPr>
              <a:xfrm>
                <a:off x="124789" y="122294"/>
                <a:ext cx="64890" cy="6239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27" name="Google Shape;427;p38"/>
          <p:cNvGrpSpPr/>
          <p:nvPr/>
        </p:nvGrpSpPr>
        <p:grpSpPr>
          <a:xfrm>
            <a:off x="5347096" y="2266444"/>
            <a:ext cx="698497" cy="701711"/>
            <a:chOff x="7243763" y="3225343"/>
            <a:chExt cx="1035050" cy="1039813"/>
          </a:xfrm>
        </p:grpSpPr>
        <p:sp>
          <p:nvSpPr>
            <p:cNvPr id="428" name="Google Shape;428;p38"/>
            <p:cNvSpPr/>
            <p:nvPr/>
          </p:nvSpPr>
          <p:spPr>
            <a:xfrm>
              <a:off x="7243763" y="3225343"/>
              <a:ext cx="1035050" cy="1039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29" name="Google Shape;429;p38"/>
            <p:cNvGrpSpPr/>
            <p:nvPr/>
          </p:nvGrpSpPr>
          <p:grpSpPr>
            <a:xfrm>
              <a:off x="7540625" y="3441243"/>
              <a:ext cx="439738" cy="552450"/>
              <a:chOff x="0" y="0"/>
              <a:chExt cx="324452" cy="406813"/>
            </a:xfrm>
          </p:grpSpPr>
          <p:sp>
            <p:nvSpPr>
              <p:cNvPr id="430" name="Google Shape;430;p38"/>
              <p:cNvSpPr/>
              <p:nvPr/>
            </p:nvSpPr>
            <p:spPr>
              <a:xfrm>
                <a:off x="0" y="169713"/>
                <a:ext cx="324452" cy="134772"/>
              </a:xfrm>
              <a:custGeom>
                <a:rect b="b" l="l" r="r" t="t"/>
                <a:pathLst>
                  <a:path extrusionOk="0" h="40" w="98">
                    <a:moveTo>
                      <a:pt x="49" y="16"/>
                    </a:moveTo>
                    <a:cubicBezTo>
                      <a:pt x="26" y="16"/>
                      <a:pt x="7" y="9"/>
                      <a:pt x="2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31"/>
                      <a:pt x="22" y="40"/>
                      <a:pt x="49" y="40"/>
                    </a:cubicBezTo>
                    <a:cubicBezTo>
                      <a:pt x="76" y="40"/>
                      <a:pt x="98" y="31"/>
                      <a:pt x="98" y="20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7" y="2"/>
                      <a:pt x="96" y="0"/>
                    </a:cubicBezTo>
                    <a:cubicBezTo>
                      <a:pt x="91" y="9"/>
                      <a:pt x="72" y="16"/>
                      <a:pt x="49" y="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1" name="Google Shape;431;p38"/>
              <p:cNvSpPr/>
              <p:nvPr/>
            </p:nvSpPr>
            <p:spPr>
              <a:xfrm>
                <a:off x="0" y="274536"/>
                <a:ext cx="324452" cy="132277"/>
              </a:xfrm>
              <a:custGeom>
                <a:rect b="b" l="l" r="r" t="t"/>
                <a:pathLst>
                  <a:path extrusionOk="0" h="40" w="98">
                    <a:moveTo>
                      <a:pt x="49" y="15"/>
                    </a:moveTo>
                    <a:cubicBezTo>
                      <a:pt x="26" y="15"/>
                      <a:pt x="7" y="9"/>
                      <a:pt x="2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31"/>
                      <a:pt x="22" y="40"/>
                      <a:pt x="49" y="40"/>
                    </a:cubicBezTo>
                    <a:cubicBezTo>
                      <a:pt x="76" y="40"/>
                      <a:pt x="98" y="31"/>
                      <a:pt x="98" y="19"/>
                    </a:cubicBezTo>
                    <a:cubicBezTo>
                      <a:pt x="98" y="4"/>
                      <a:pt x="98" y="4"/>
                      <a:pt x="98" y="4"/>
                    </a:cubicBezTo>
                    <a:cubicBezTo>
                      <a:pt x="98" y="3"/>
                      <a:pt x="97" y="1"/>
                      <a:pt x="96" y="0"/>
                    </a:cubicBezTo>
                    <a:cubicBezTo>
                      <a:pt x="91" y="9"/>
                      <a:pt x="72" y="15"/>
                      <a:pt x="49" y="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2" name="Google Shape;432;p38"/>
              <p:cNvSpPr/>
              <p:nvPr/>
            </p:nvSpPr>
            <p:spPr>
              <a:xfrm>
                <a:off x="0" y="69882"/>
                <a:ext cx="324452" cy="137269"/>
              </a:xfrm>
              <a:custGeom>
                <a:rect b="b" l="l" r="r" t="t"/>
                <a:pathLst>
                  <a:path extrusionOk="0" h="41" w="98">
                    <a:moveTo>
                      <a:pt x="96" y="0"/>
                    </a:moveTo>
                    <a:cubicBezTo>
                      <a:pt x="95" y="9"/>
                      <a:pt x="75" y="15"/>
                      <a:pt x="49" y="15"/>
                    </a:cubicBezTo>
                    <a:cubicBezTo>
                      <a:pt x="24" y="15"/>
                      <a:pt x="3" y="9"/>
                      <a:pt x="2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31"/>
                      <a:pt x="22" y="41"/>
                      <a:pt x="49" y="41"/>
                    </a:cubicBezTo>
                    <a:cubicBezTo>
                      <a:pt x="76" y="41"/>
                      <a:pt x="98" y="31"/>
                      <a:pt x="98" y="20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7" y="2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3" name="Google Shape;433;p38"/>
              <p:cNvSpPr/>
              <p:nvPr/>
            </p:nvSpPr>
            <p:spPr>
              <a:xfrm>
                <a:off x="4991" y="0"/>
                <a:ext cx="316965" cy="10731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34" name="Google Shape;434;p38"/>
          <p:cNvGrpSpPr/>
          <p:nvPr/>
        </p:nvGrpSpPr>
        <p:grpSpPr>
          <a:xfrm>
            <a:off x="3393020" y="3104211"/>
            <a:ext cx="697425" cy="702782"/>
            <a:chOff x="4348163" y="4466768"/>
            <a:chExt cx="1033462" cy="1041400"/>
          </a:xfrm>
        </p:grpSpPr>
        <p:sp>
          <p:nvSpPr>
            <p:cNvPr id="435" name="Google Shape;435;p38"/>
            <p:cNvSpPr/>
            <p:nvPr/>
          </p:nvSpPr>
          <p:spPr>
            <a:xfrm>
              <a:off x="4348163" y="4466768"/>
              <a:ext cx="1033462" cy="104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44C1A3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4568825" y="4735056"/>
              <a:ext cx="512763" cy="504825"/>
            </a:xfrm>
            <a:custGeom>
              <a:rect b="b" l="l" r="r" t="t"/>
              <a:pathLst>
                <a:path extrusionOk="0" h="112" w="113">
                  <a:moveTo>
                    <a:pt x="14" y="13"/>
                  </a:moveTo>
                  <a:cubicBezTo>
                    <a:pt x="0" y="27"/>
                    <a:pt x="0" y="49"/>
                    <a:pt x="14" y="63"/>
                  </a:cubicBezTo>
                  <a:cubicBezTo>
                    <a:pt x="23" y="72"/>
                    <a:pt x="37" y="75"/>
                    <a:pt x="49" y="71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0" y="82"/>
                    <a:pt x="70" y="74"/>
                    <a:pt x="75" y="79"/>
                  </a:cubicBezTo>
                  <a:cubicBezTo>
                    <a:pt x="79" y="83"/>
                    <a:pt x="76" y="89"/>
                    <a:pt x="75" y="93"/>
                  </a:cubicBezTo>
                  <a:cubicBezTo>
                    <a:pt x="74" y="95"/>
                    <a:pt x="73" y="99"/>
                    <a:pt x="78" y="97"/>
                  </a:cubicBezTo>
                  <a:cubicBezTo>
                    <a:pt x="81" y="96"/>
                    <a:pt x="88" y="92"/>
                    <a:pt x="92" y="97"/>
                  </a:cubicBezTo>
                  <a:cubicBezTo>
                    <a:pt x="97" y="102"/>
                    <a:pt x="91" y="112"/>
                    <a:pt x="91" y="112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5" y="37"/>
                    <a:pt x="72" y="23"/>
                    <a:pt x="63" y="13"/>
                  </a:cubicBezTo>
                  <a:cubicBezTo>
                    <a:pt x="49" y="0"/>
                    <a:pt x="27" y="0"/>
                    <a:pt x="14" y="13"/>
                  </a:cubicBezTo>
                  <a:close/>
                  <a:moveTo>
                    <a:pt x="17" y="53"/>
                  </a:moveTo>
                  <a:cubicBezTo>
                    <a:pt x="11" y="43"/>
                    <a:pt x="12" y="29"/>
                    <a:pt x="20" y="20"/>
                  </a:cubicBezTo>
                  <a:cubicBezTo>
                    <a:pt x="29" y="12"/>
                    <a:pt x="43" y="11"/>
                    <a:pt x="53" y="17"/>
                  </a:cubicBezTo>
                  <a:lnTo>
                    <a:pt x="17" y="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37" name="Google Shape;437;p38"/>
          <p:cNvGrpSpPr/>
          <p:nvPr/>
        </p:nvGrpSpPr>
        <p:grpSpPr>
          <a:xfrm>
            <a:off x="5009347" y="3083823"/>
            <a:ext cx="698497" cy="702782"/>
            <a:chOff x="6829425" y="4466768"/>
            <a:chExt cx="1035050" cy="1041400"/>
          </a:xfrm>
        </p:grpSpPr>
        <p:sp>
          <p:nvSpPr>
            <p:cNvPr id="438" name="Google Shape;438;p38"/>
            <p:cNvSpPr/>
            <p:nvPr/>
          </p:nvSpPr>
          <p:spPr>
            <a:xfrm>
              <a:off x="6829425" y="4466768"/>
              <a:ext cx="1035050" cy="104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7077075" y="4704893"/>
              <a:ext cx="541338" cy="534988"/>
            </a:xfrm>
            <a:custGeom>
              <a:rect b="b" l="l" r="r" t="t"/>
              <a:pathLst>
                <a:path extrusionOk="0" h="118" w="120">
                  <a:moveTo>
                    <a:pt x="53" y="35"/>
                  </a:moveTo>
                  <a:cubicBezTo>
                    <a:pt x="56" y="26"/>
                    <a:pt x="54" y="16"/>
                    <a:pt x="47" y="9"/>
                  </a:cubicBezTo>
                  <a:cubicBezTo>
                    <a:pt x="40" y="2"/>
                    <a:pt x="30" y="0"/>
                    <a:pt x="21" y="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30"/>
                    <a:pt x="2" y="40"/>
                    <a:pt x="9" y="47"/>
                  </a:cubicBezTo>
                  <a:cubicBezTo>
                    <a:pt x="17" y="54"/>
                    <a:pt x="27" y="56"/>
                    <a:pt x="36" y="53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98" y="115"/>
                    <a:pt x="98" y="115"/>
                    <a:pt x="98" y="115"/>
                  </a:cubicBezTo>
                  <a:cubicBezTo>
                    <a:pt x="100" y="117"/>
                    <a:pt x="103" y="118"/>
                    <a:pt x="107" y="118"/>
                  </a:cubicBezTo>
                  <a:cubicBezTo>
                    <a:pt x="110" y="118"/>
                    <a:pt x="113" y="117"/>
                    <a:pt x="115" y="115"/>
                  </a:cubicBezTo>
                  <a:cubicBezTo>
                    <a:pt x="120" y="110"/>
                    <a:pt x="120" y="102"/>
                    <a:pt x="115" y="97"/>
                  </a:cubicBezTo>
                  <a:lnTo>
                    <a:pt x="53" y="35"/>
                  </a:lnTo>
                  <a:close/>
                  <a:moveTo>
                    <a:pt x="108" y="113"/>
                  </a:moveTo>
                  <a:cubicBezTo>
                    <a:pt x="105" y="113"/>
                    <a:pt x="103" y="110"/>
                    <a:pt x="103" y="108"/>
                  </a:cubicBezTo>
                  <a:cubicBezTo>
                    <a:pt x="103" y="105"/>
                    <a:pt x="105" y="103"/>
                    <a:pt x="108" y="103"/>
                  </a:cubicBezTo>
                  <a:cubicBezTo>
                    <a:pt x="110" y="103"/>
                    <a:pt x="113" y="105"/>
                    <a:pt x="113" y="108"/>
                  </a:cubicBezTo>
                  <a:cubicBezTo>
                    <a:pt x="113" y="110"/>
                    <a:pt x="110" y="113"/>
                    <a:pt x="108" y="1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40" name="Google Shape;440;p38"/>
          <p:cNvGrpSpPr/>
          <p:nvPr/>
        </p:nvGrpSpPr>
        <p:grpSpPr>
          <a:xfrm>
            <a:off x="5067483" y="1468315"/>
            <a:ext cx="698497" cy="701711"/>
            <a:chOff x="6829425" y="2042656"/>
            <a:chExt cx="1035050" cy="1039812"/>
          </a:xfrm>
        </p:grpSpPr>
        <p:sp>
          <p:nvSpPr>
            <p:cNvPr id="441" name="Google Shape;441;p38"/>
            <p:cNvSpPr/>
            <p:nvPr/>
          </p:nvSpPr>
          <p:spPr>
            <a:xfrm>
              <a:off x="6829425" y="2042656"/>
              <a:ext cx="1035050" cy="1039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42" name="Google Shape;442;p38"/>
            <p:cNvGrpSpPr/>
            <p:nvPr/>
          </p:nvGrpSpPr>
          <p:grpSpPr>
            <a:xfrm>
              <a:off x="7064375" y="2209343"/>
              <a:ext cx="554038" cy="630238"/>
              <a:chOff x="0" y="0"/>
              <a:chExt cx="361887" cy="411804"/>
            </a:xfrm>
          </p:grpSpPr>
          <p:sp>
            <p:nvSpPr>
              <p:cNvPr id="443" name="Google Shape;443;p38"/>
              <p:cNvSpPr/>
              <p:nvPr/>
            </p:nvSpPr>
            <p:spPr>
              <a:xfrm>
                <a:off x="0" y="0"/>
                <a:ext cx="164722" cy="299494"/>
              </a:xfrm>
              <a:custGeom>
                <a:rect b="b" l="l" r="r" t="t"/>
                <a:pathLst>
                  <a:path extrusionOk="0" h="90" w="50">
                    <a:moveTo>
                      <a:pt x="50" y="83"/>
                    </a:moveTo>
                    <a:cubicBezTo>
                      <a:pt x="50" y="7"/>
                      <a:pt x="50" y="7"/>
                      <a:pt x="50" y="7"/>
                    </a:cubicBezTo>
                    <a:cubicBezTo>
                      <a:pt x="50" y="3"/>
                      <a:pt x="47" y="0"/>
                      <a:pt x="4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7"/>
                      <a:pt x="3" y="90"/>
                      <a:pt x="6" y="90"/>
                    </a:cubicBezTo>
                    <a:cubicBezTo>
                      <a:pt x="44" y="90"/>
                      <a:pt x="44" y="90"/>
                      <a:pt x="44" y="90"/>
                    </a:cubicBezTo>
                    <a:cubicBezTo>
                      <a:pt x="47" y="90"/>
                      <a:pt x="50" y="87"/>
                      <a:pt x="50" y="83"/>
                    </a:cubicBezTo>
                    <a:close/>
                    <a:moveTo>
                      <a:pt x="39" y="5"/>
                    </a:moveTo>
                    <a:cubicBezTo>
                      <a:pt x="40" y="5"/>
                      <a:pt x="41" y="5"/>
                      <a:pt x="41" y="6"/>
                    </a:cubicBezTo>
                    <a:cubicBezTo>
                      <a:pt x="41" y="7"/>
                      <a:pt x="40" y="8"/>
                      <a:pt x="39" y="8"/>
                    </a:cubicBezTo>
                    <a:cubicBezTo>
                      <a:pt x="38" y="8"/>
                      <a:pt x="38" y="7"/>
                      <a:pt x="38" y="6"/>
                    </a:cubicBezTo>
                    <a:cubicBezTo>
                      <a:pt x="38" y="5"/>
                      <a:pt x="38" y="5"/>
                      <a:pt x="39" y="5"/>
                    </a:cubicBezTo>
                    <a:close/>
                    <a:moveTo>
                      <a:pt x="16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16" y="7"/>
                      <a:pt x="16" y="7"/>
                      <a:pt x="16" y="7"/>
                    </a:cubicBezTo>
                    <a:lnTo>
                      <a:pt x="16" y="5"/>
                    </a:lnTo>
                    <a:close/>
                    <a:moveTo>
                      <a:pt x="5" y="69"/>
                    </a:moveTo>
                    <a:cubicBezTo>
                      <a:pt x="5" y="11"/>
                      <a:pt x="5" y="11"/>
                      <a:pt x="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69"/>
                      <a:pt x="45" y="69"/>
                      <a:pt x="45" y="69"/>
                    </a:cubicBezTo>
                    <a:lnTo>
                      <a:pt x="5" y="69"/>
                    </a:lnTo>
                    <a:close/>
                    <a:moveTo>
                      <a:pt x="25" y="83"/>
                    </a:moveTo>
                    <a:cubicBezTo>
                      <a:pt x="23" y="83"/>
                      <a:pt x="21" y="81"/>
                      <a:pt x="21" y="79"/>
                    </a:cubicBezTo>
                    <a:cubicBezTo>
                      <a:pt x="21" y="77"/>
                      <a:pt x="23" y="75"/>
                      <a:pt x="25" y="75"/>
                    </a:cubicBezTo>
                    <a:cubicBezTo>
                      <a:pt x="27" y="75"/>
                      <a:pt x="29" y="77"/>
                      <a:pt x="29" y="79"/>
                    </a:cubicBezTo>
                    <a:cubicBezTo>
                      <a:pt x="29" y="81"/>
                      <a:pt x="27" y="83"/>
                      <a:pt x="25" y="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4" name="Google Shape;444;p38"/>
              <p:cNvSpPr/>
              <p:nvPr/>
            </p:nvSpPr>
            <p:spPr>
              <a:xfrm>
                <a:off x="192174" y="112310"/>
                <a:ext cx="169713" cy="299494"/>
              </a:xfrm>
              <a:custGeom>
                <a:rect b="b" l="l" r="r" t="t"/>
                <a:pathLst>
                  <a:path extrusionOk="0" h="90" w="51">
                    <a:moveTo>
                      <a:pt x="44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7"/>
                      <a:pt x="3" y="90"/>
                      <a:pt x="7" y="90"/>
                    </a:cubicBezTo>
                    <a:cubicBezTo>
                      <a:pt x="44" y="90"/>
                      <a:pt x="44" y="90"/>
                      <a:pt x="44" y="90"/>
                    </a:cubicBezTo>
                    <a:cubicBezTo>
                      <a:pt x="48" y="90"/>
                      <a:pt x="51" y="87"/>
                      <a:pt x="51" y="83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3"/>
                      <a:pt x="48" y="0"/>
                      <a:pt x="44" y="0"/>
                    </a:cubicBezTo>
                    <a:close/>
                    <a:moveTo>
                      <a:pt x="40" y="5"/>
                    </a:moveTo>
                    <a:cubicBezTo>
                      <a:pt x="41" y="5"/>
                      <a:pt x="42" y="5"/>
                      <a:pt x="42" y="6"/>
                    </a:cubicBezTo>
                    <a:cubicBezTo>
                      <a:pt x="42" y="7"/>
                      <a:pt x="41" y="8"/>
                      <a:pt x="40" y="8"/>
                    </a:cubicBezTo>
                    <a:cubicBezTo>
                      <a:pt x="39" y="8"/>
                      <a:pt x="38" y="7"/>
                      <a:pt x="38" y="6"/>
                    </a:cubicBezTo>
                    <a:cubicBezTo>
                      <a:pt x="38" y="5"/>
                      <a:pt x="39" y="5"/>
                      <a:pt x="40" y="5"/>
                    </a:cubicBezTo>
                    <a:close/>
                    <a:moveTo>
                      <a:pt x="17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17" y="7"/>
                      <a:pt x="17" y="7"/>
                      <a:pt x="17" y="7"/>
                    </a:cubicBezTo>
                    <a:lnTo>
                      <a:pt x="17" y="5"/>
                    </a:lnTo>
                    <a:close/>
                    <a:moveTo>
                      <a:pt x="26" y="83"/>
                    </a:moveTo>
                    <a:cubicBezTo>
                      <a:pt x="23" y="83"/>
                      <a:pt x="21" y="81"/>
                      <a:pt x="21" y="79"/>
                    </a:cubicBezTo>
                    <a:cubicBezTo>
                      <a:pt x="21" y="77"/>
                      <a:pt x="23" y="75"/>
                      <a:pt x="26" y="75"/>
                    </a:cubicBezTo>
                    <a:cubicBezTo>
                      <a:pt x="28" y="75"/>
                      <a:pt x="30" y="77"/>
                      <a:pt x="30" y="79"/>
                    </a:cubicBezTo>
                    <a:cubicBezTo>
                      <a:pt x="30" y="81"/>
                      <a:pt x="28" y="83"/>
                      <a:pt x="26" y="83"/>
                    </a:cubicBezTo>
                    <a:close/>
                    <a:moveTo>
                      <a:pt x="46" y="69"/>
                    </a:moveTo>
                    <a:cubicBezTo>
                      <a:pt x="5" y="69"/>
                      <a:pt x="5" y="69"/>
                      <a:pt x="5" y="69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6" y="11"/>
                      <a:pt x="46" y="11"/>
                      <a:pt x="46" y="11"/>
                    </a:cubicBezTo>
                    <a:lnTo>
                      <a:pt x="46" y="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5" name="Google Shape;445;p38"/>
              <p:cNvSpPr/>
              <p:nvPr/>
            </p:nvSpPr>
            <p:spPr>
              <a:xfrm>
                <a:off x="179696" y="17470"/>
                <a:ext cx="99831" cy="82362"/>
              </a:xfrm>
              <a:custGeom>
                <a:rect b="b" l="l" r="r" t="t"/>
                <a:pathLst>
                  <a:path extrusionOk="0" h="33" w="40">
                    <a:moveTo>
                      <a:pt x="32" y="33"/>
                    </a:moveTo>
                    <a:lnTo>
                      <a:pt x="40" y="33"/>
                    </a:lnTo>
                    <a:lnTo>
                      <a:pt x="40" y="8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32" y="8"/>
                    </a:lnTo>
                    <a:lnTo>
                      <a:pt x="32" y="3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6" name="Google Shape;446;p38"/>
              <p:cNvSpPr/>
              <p:nvPr/>
            </p:nvSpPr>
            <p:spPr>
              <a:xfrm>
                <a:off x="89848" y="316964"/>
                <a:ext cx="82362" cy="82362"/>
              </a:xfrm>
              <a:custGeom>
                <a:rect b="b" l="l" r="r" t="t"/>
                <a:pathLst>
                  <a:path extrusionOk="0" h="33" w="33">
                    <a:moveTo>
                      <a:pt x="8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8" y="33"/>
                    </a:lnTo>
                    <a:lnTo>
                      <a:pt x="33" y="33"/>
                    </a:lnTo>
                    <a:lnTo>
                      <a:pt x="33" y="25"/>
                    </a:lnTo>
                    <a:lnTo>
                      <a:pt x="8" y="2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47" name="Google Shape;447;p38"/>
          <p:cNvGrpSpPr/>
          <p:nvPr/>
        </p:nvGrpSpPr>
        <p:grpSpPr>
          <a:xfrm>
            <a:off x="1326292" y="1454084"/>
            <a:ext cx="1935433" cy="769832"/>
            <a:chOff x="1285634" y="2021572"/>
            <a:chExt cx="2867972" cy="1140756"/>
          </a:xfrm>
        </p:grpSpPr>
        <p:sp>
          <p:nvSpPr>
            <p:cNvPr id="448" name="Google Shape;448;p38"/>
            <p:cNvSpPr/>
            <p:nvPr/>
          </p:nvSpPr>
          <p:spPr>
            <a:xfrm>
              <a:off x="1285634" y="2379027"/>
              <a:ext cx="2867972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1285634" y="2021572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01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938026" y="2377371"/>
            <a:ext cx="1958960" cy="730133"/>
            <a:chOff x="710294" y="3389724"/>
            <a:chExt cx="2902835" cy="1081929"/>
          </a:xfrm>
        </p:grpSpPr>
        <p:sp>
          <p:nvSpPr>
            <p:cNvPr id="451" name="Google Shape;451;p38"/>
            <p:cNvSpPr/>
            <p:nvPr/>
          </p:nvSpPr>
          <p:spPr>
            <a:xfrm>
              <a:off x="710294" y="3688352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710294" y="3389724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02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3" name="Google Shape;453;p38"/>
          <p:cNvGrpSpPr/>
          <p:nvPr/>
        </p:nvGrpSpPr>
        <p:grpSpPr>
          <a:xfrm>
            <a:off x="1275982" y="3300666"/>
            <a:ext cx="1958960" cy="742204"/>
            <a:chOff x="1211086" y="4757876"/>
            <a:chExt cx="2902835" cy="1099816"/>
          </a:xfrm>
        </p:grpSpPr>
        <p:sp>
          <p:nvSpPr>
            <p:cNvPr id="454" name="Google Shape;454;p38"/>
            <p:cNvSpPr/>
            <p:nvPr/>
          </p:nvSpPr>
          <p:spPr>
            <a:xfrm>
              <a:off x="1211086" y="5074391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1211086" y="4757876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03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6" name="Google Shape;456;p38"/>
          <p:cNvGrpSpPr/>
          <p:nvPr/>
        </p:nvGrpSpPr>
        <p:grpSpPr>
          <a:xfrm>
            <a:off x="5965600" y="1454087"/>
            <a:ext cx="1958960" cy="751711"/>
            <a:chOff x="8160276" y="2093580"/>
            <a:chExt cx="2902835" cy="1113903"/>
          </a:xfrm>
        </p:grpSpPr>
        <p:sp>
          <p:nvSpPr>
            <p:cNvPr id="457" name="Google Shape;457;p38"/>
            <p:cNvSpPr/>
            <p:nvPr/>
          </p:nvSpPr>
          <p:spPr>
            <a:xfrm>
              <a:off x="8160276" y="2424182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8160276" y="2093580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04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9" name="Google Shape;459;p38"/>
          <p:cNvGrpSpPr/>
          <p:nvPr/>
        </p:nvGrpSpPr>
        <p:grpSpPr>
          <a:xfrm>
            <a:off x="6224202" y="2377375"/>
            <a:ext cx="1958960" cy="760606"/>
            <a:chOff x="8769876" y="3389724"/>
            <a:chExt cx="2902835" cy="1127083"/>
          </a:xfrm>
        </p:grpSpPr>
        <p:sp>
          <p:nvSpPr>
            <p:cNvPr id="460" name="Google Shape;460;p38"/>
            <p:cNvSpPr/>
            <p:nvPr/>
          </p:nvSpPr>
          <p:spPr>
            <a:xfrm>
              <a:off x="8769876" y="3733507"/>
              <a:ext cx="2902835" cy="7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8769876" y="3389724"/>
              <a:ext cx="1498289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05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62" name="Google Shape;462;p38"/>
          <p:cNvGrpSpPr/>
          <p:nvPr/>
        </p:nvGrpSpPr>
        <p:grpSpPr>
          <a:xfrm>
            <a:off x="5965600" y="3300663"/>
            <a:ext cx="1958960" cy="772678"/>
            <a:chOff x="8160276" y="4757876"/>
            <a:chExt cx="2902835" cy="1144974"/>
          </a:xfrm>
        </p:grpSpPr>
        <p:sp>
          <p:nvSpPr>
            <p:cNvPr id="463" name="Google Shape;463;p38"/>
            <p:cNvSpPr/>
            <p:nvPr/>
          </p:nvSpPr>
          <p:spPr>
            <a:xfrm>
              <a:off x="8160276" y="5119548"/>
              <a:ext cx="2902835" cy="783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8160276" y="4757876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06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465" name="Google Shape;465;p38"/>
          <p:cNvSpPr/>
          <p:nvPr/>
        </p:nvSpPr>
        <p:spPr>
          <a:xfrm>
            <a:off x="3988052" y="2112851"/>
            <a:ext cx="1394934" cy="10061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69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69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HERE</a:t>
            </a:r>
            <a:endParaRPr b="1" sz="1889">
              <a:solidFill>
                <a:srgbClr val="455F5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6" name="Google Shape;466;p38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1902" y="3500338"/>
            <a:ext cx="2124592" cy="468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2034" y="3501680"/>
            <a:ext cx="2123248" cy="466308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9"/>
          <p:cNvSpPr/>
          <p:nvPr/>
        </p:nvSpPr>
        <p:spPr>
          <a:xfrm>
            <a:off x="4350273" y="2913086"/>
            <a:ext cx="733730" cy="796890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5" name="Google Shape;475;p39"/>
          <p:cNvSpPr/>
          <p:nvPr/>
        </p:nvSpPr>
        <p:spPr>
          <a:xfrm>
            <a:off x="4350273" y="2913086"/>
            <a:ext cx="733730" cy="796890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6" name="Google Shape;476;p39"/>
          <p:cNvSpPr/>
          <p:nvPr/>
        </p:nvSpPr>
        <p:spPr>
          <a:xfrm>
            <a:off x="3495595" y="2913086"/>
            <a:ext cx="736418" cy="796890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7" name="Google Shape;477;p39"/>
          <p:cNvSpPr/>
          <p:nvPr/>
        </p:nvSpPr>
        <p:spPr>
          <a:xfrm>
            <a:off x="3495595" y="2913086"/>
            <a:ext cx="736418" cy="796890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8" name="Google Shape;478;p39"/>
          <p:cNvSpPr/>
          <p:nvPr/>
        </p:nvSpPr>
        <p:spPr>
          <a:xfrm>
            <a:off x="4289796" y="1268242"/>
            <a:ext cx="1284700" cy="1510462"/>
          </a:xfrm>
          <a:custGeom>
            <a:rect b="b" l="l" r="r" t="t"/>
            <a:pathLst>
              <a:path extrusionOk="0" h="1804" w="1534">
                <a:moveTo>
                  <a:pt x="474" y="962"/>
                </a:moveTo>
                <a:lnTo>
                  <a:pt x="0" y="0"/>
                </a:lnTo>
                <a:lnTo>
                  <a:pt x="0" y="700"/>
                </a:lnTo>
                <a:lnTo>
                  <a:pt x="246" y="1200"/>
                </a:lnTo>
                <a:lnTo>
                  <a:pt x="798" y="1280"/>
                </a:lnTo>
                <a:lnTo>
                  <a:pt x="400" y="1670"/>
                </a:lnTo>
                <a:lnTo>
                  <a:pt x="422" y="1804"/>
                </a:lnTo>
                <a:lnTo>
                  <a:pt x="826" y="1804"/>
                </a:lnTo>
                <a:lnTo>
                  <a:pt x="1534" y="1116"/>
                </a:lnTo>
                <a:lnTo>
                  <a:pt x="474" y="9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9" name="Google Shape;479;p39"/>
          <p:cNvSpPr/>
          <p:nvPr/>
        </p:nvSpPr>
        <p:spPr>
          <a:xfrm>
            <a:off x="3006441" y="1268242"/>
            <a:ext cx="1283355" cy="1510462"/>
          </a:xfrm>
          <a:custGeom>
            <a:rect b="b" l="l" r="r" t="t"/>
            <a:pathLst>
              <a:path extrusionOk="0" h="1804" w="1534">
                <a:moveTo>
                  <a:pt x="1060" y="962"/>
                </a:moveTo>
                <a:lnTo>
                  <a:pt x="0" y="1116"/>
                </a:lnTo>
                <a:lnTo>
                  <a:pt x="708" y="1804"/>
                </a:lnTo>
                <a:lnTo>
                  <a:pt x="1112" y="1804"/>
                </a:lnTo>
                <a:lnTo>
                  <a:pt x="1136" y="1670"/>
                </a:lnTo>
                <a:lnTo>
                  <a:pt x="736" y="1280"/>
                </a:lnTo>
                <a:lnTo>
                  <a:pt x="1288" y="1200"/>
                </a:lnTo>
                <a:lnTo>
                  <a:pt x="1534" y="700"/>
                </a:lnTo>
                <a:lnTo>
                  <a:pt x="1534" y="0"/>
                </a:lnTo>
                <a:lnTo>
                  <a:pt x="1060" y="9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0" name="Google Shape;480;p39"/>
          <p:cNvSpPr/>
          <p:nvPr/>
        </p:nvSpPr>
        <p:spPr>
          <a:xfrm>
            <a:off x="5875513" y="1378433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03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1" name="Google Shape;481;p39"/>
          <p:cNvSpPr/>
          <p:nvPr/>
        </p:nvSpPr>
        <p:spPr>
          <a:xfrm flipH="1">
            <a:off x="1569893" y="1612258"/>
            <a:ext cx="2324822" cy="522749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2" name="Google Shape;482;p39"/>
          <p:cNvSpPr/>
          <p:nvPr/>
        </p:nvSpPr>
        <p:spPr>
          <a:xfrm>
            <a:off x="1852094" y="1381121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01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3" name="Google Shape;483;p39"/>
          <p:cNvSpPr/>
          <p:nvPr/>
        </p:nvSpPr>
        <p:spPr>
          <a:xfrm flipH="1">
            <a:off x="1577953" y="2907707"/>
            <a:ext cx="2066807" cy="526781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4" name="Google Shape;484;p39"/>
          <p:cNvSpPr/>
          <p:nvPr/>
        </p:nvSpPr>
        <p:spPr>
          <a:xfrm>
            <a:off x="1842687" y="2663131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02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76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5" name="Google Shape;485;p39"/>
          <p:cNvSpPr/>
          <p:nvPr/>
        </p:nvSpPr>
        <p:spPr>
          <a:xfrm>
            <a:off x="5892984" y="2657759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04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6" name="Google Shape;486;p39"/>
          <p:cNvSpPr/>
          <p:nvPr/>
        </p:nvSpPr>
        <p:spPr>
          <a:xfrm>
            <a:off x="4840769" y="1620321"/>
            <a:ext cx="2324822" cy="522749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7" name="Google Shape;487;p39"/>
          <p:cNvSpPr/>
          <p:nvPr/>
        </p:nvSpPr>
        <p:spPr>
          <a:xfrm>
            <a:off x="4878397" y="2907707"/>
            <a:ext cx="2304665" cy="526781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8" name="Google Shape;488;p39"/>
          <p:cNvSpPr/>
          <p:nvPr/>
        </p:nvSpPr>
        <p:spPr>
          <a:xfrm>
            <a:off x="3858431" y="2104102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9" name="Google Shape;489;p39"/>
          <p:cNvSpPr/>
          <p:nvPr/>
        </p:nvSpPr>
        <p:spPr>
          <a:xfrm>
            <a:off x="4800454" y="2109477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0" name="Google Shape;490;p39"/>
          <p:cNvSpPr/>
          <p:nvPr/>
        </p:nvSpPr>
        <p:spPr>
          <a:xfrm>
            <a:off x="4840769" y="3399551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1" name="Google Shape;491;p39"/>
          <p:cNvSpPr/>
          <p:nvPr/>
        </p:nvSpPr>
        <p:spPr>
          <a:xfrm>
            <a:off x="3616542" y="3399551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2" name="Google Shape;492;p39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40"/>
          <p:cNvGrpSpPr/>
          <p:nvPr/>
        </p:nvGrpSpPr>
        <p:grpSpPr>
          <a:xfrm>
            <a:off x="819350" y="2912078"/>
            <a:ext cx="7385641" cy="295679"/>
            <a:chOff x="534438" y="3368953"/>
            <a:chExt cx="10944224" cy="438144"/>
          </a:xfrm>
        </p:grpSpPr>
        <p:sp>
          <p:nvSpPr>
            <p:cNvPr id="499" name="Google Shape;499;p4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00" name="Google Shape;500;p40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</p:grpSpPr>
          <p:sp>
            <p:nvSpPr>
              <p:cNvPr id="501" name="Google Shape;501;p40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2" name="Google Shape;502;p40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3" name="Google Shape;503;p40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4" name="Google Shape;504;p40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5" name="Google Shape;505;p40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6" name="Google Shape;506;p40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7" name="Google Shape;507;p40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>
                  <a:gd fmla="val 50000" name="adj"/>
                </a:avLst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cxnSp>
        <p:nvCxnSpPr>
          <p:cNvPr id="508" name="Google Shape;508;p40"/>
          <p:cNvCxnSpPr>
            <a:stCxn id="509" idx="3"/>
            <a:endCxn id="510" idx="1"/>
          </p:cNvCxnSpPr>
          <p:nvPr/>
        </p:nvCxnSpPr>
        <p:spPr>
          <a:xfrm rot="-5400000">
            <a:off x="1021636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11" name="Google Shape;511;p40"/>
          <p:cNvGrpSpPr/>
          <p:nvPr/>
        </p:nvGrpSpPr>
        <p:grpSpPr>
          <a:xfrm>
            <a:off x="1147236" y="2833142"/>
            <a:ext cx="393499" cy="456459"/>
            <a:chOff x="1109756" y="3090803"/>
            <a:chExt cx="583096" cy="676392"/>
          </a:xfrm>
        </p:grpSpPr>
        <p:sp>
          <p:nvSpPr>
            <p:cNvPr id="509" name="Google Shape;509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2" name="Google Shape;512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13" name="Google Shape;513;p40"/>
          <p:cNvGrpSpPr/>
          <p:nvPr/>
        </p:nvGrpSpPr>
        <p:grpSpPr>
          <a:xfrm>
            <a:off x="1442360" y="1794244"/>
            <a:ext cx="1185875" cy="849989"/>
            <a:chOff x="1853741" y="1952625"/>
            <a:chExt cx="1413335" cy="1259535"/>
          </a:xfrm>
        </p:grpSpPr>
        <p:sp>
          <p:nvSpPr>
            <p:cNvPr id="510" name="Google Shape;510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4" name="Google Shape;514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15" name="Google Shape;515;p40"/>
          <p:cNvCxnSpPr>
            <a:stCxn id="516" idx="3"/>
            <a:endCxn id="517" idx="1"/>
          </p:cNvCxnSpPr>
          <p:nvPr/>
        </p:nvCxnSpPr>
        <p:spPr>
          <a:xfrm rot="-5400000">
            <a:off x="2762997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18" name="Google Shape;518;p40"/>
          <p:cNvGrpSpPr/>
          <p:nvPr/>
        </p:nvGrpSpPr>
        <p:grpSpPr>
          <a:xfrm>
            <a:off x="2888597" y="2833142"/>
            <a:ext cx="393499" cy="456459"/>
            <a:chOff x="1109756" y="3090803"/>
            <a:chExt cx="583096" cy="676392"/>
          </a:xfrm>
        </p:grpSpPr>
        <p:sp>
          <p:nvSpPr>
            <p:cNvPr id="516" name="Google Shape;516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9" name="Google Shape;519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3183722" y="1794244"/>
            <a:ext cx="1185875" cy="849989"/>
            <a:chOff x="1853741" y="1952625"/>
            <a:chExt cx="1413335" cy="1259535"/>
          </a:xfrm>
        </p:grpSpPr>
        <p:sp>
          <p:nvSpPr>
            <p:cNvPr id="517" name="Google Shape;517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1" name="Google Shape;521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22" name="Google Shape;522;p40"/>
          <p:cNvCxnSpPr>
            <a:stCxn id="523" idx="3"/>
            <a:endCxn id="524" idx="1"/>
          </p:cNvCxnSpPr>
          <p:nvPr/>
        </p:nvCxnSpPr>
        <p:spPr>
          <a:xfrm rot="-5400000">
            <a:off x="4504359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25" name="Google Shape;525;p40"/>
          <p:cNvGrpSpPr/>
          <p:nvPr/>
        </p:nvGrpSpPr>
        <p:grpSpPr>
          <a:xfrm>
            <a:off x="4629959" y="2833142"/>
            <a:ext cx="393499" cy="456459"/>
            <a:chOff x="1109756" y="3090803"/>
            <a:chExt cx="583096" cy="676392"/>
          </a:xfrm>
        </p:grpSpPr>
        <p:sp>
          <p:nvSpPr>
            <p:cNvPr id="523" name="Google Shape;523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6" name="Google Shape;526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27" name="Google Shape;527;p40"/>
          <p:cNvGrpSpPr/>
          <p:nvPr/>
        </p:nvGrpSpPr>
        <p:grpSpPr>
          <a:xfrm>
            <a:off x="4925083" y="1794244"/>
            <a:ext cx="1185875" cy="849989"/>
            <a:chOff x="1853741" y="1952625"/>
            <a:chExt cx="1413335" cy="1259535"/>
          </a:xfrm>
        </p:grpSpPr>
        <p:sp>
          <p:nvSpPr>
            <p:cNvPr id="524" name="Google Shape;524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8" name="Google Shape;528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29" name="Google Shape;529;p40"/>
          <p:cNvCxnSpPr>
            <a:stCxn id="530" idx="3"/>
            <a:endCxn id="531" idx="1"/>
          </p:cNvCxnSpPr>
          <p:nvPr/>
        </p:nvCxnSpPr>
        <p:spPr>
          <a:xfrm rot="-5400000">
            <a:off x="6245720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2" name="Google Shape;532;p40"/>
          <p:cNvGrpSpPr/>
          <p:nvPr/>
        </p:nvGrpSpPr>
        <p:grpSpPr>
          <a:xfrm>
            <a:off x="6324069" y="2833142"/>
            <a:ext cx="485942" cy="456459"/>
            <a:chOff x="1039738" y="3090803"/>
            <a:chExt cx="720080" cy="676392"/>
          </a:xfrm>
        </p:grpSpPr>
        <p:sp>
          <p:nvSpPr>
            <p:cNvPr id="530" name="Google Shape;530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3" name="Google Shape;533;p40"/>
            <p:cNvSpPr txBox="1"/>
            <p:nvPr/>
          </p:nvSpPr>
          <p:spPr>
            <a:xfrm>
              <a:off x="1039738" y="3298193"/>
              <a:ext cx="720080" cy="306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07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34" name="Google Shape;534;p40"/>
          <p:cNvGrpSpPr/>
          <p:nvPr/>
        </p:nvGrpSpPr>
        <p:grpSpPr>
          <a:xfrm>
            <a:off x="6666445" y="1794244"/>
            <a:ext cx="1185875" cy="849989"/>
            <a:chOff x="1853741" y="1952625"/>
            <a:chExt cx="1413335" cy="1259535"/>
          </a:xfrm>
        </p:grpSpPr>
        <p:sp>
          <p:nvSpPr>
            <p:cNvPr id="531" name="Google Shape;531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5" name="Google Shape;535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36" name="Google Shape;536;p40"/>
          <p:cNvCxnSpPr>
            <a:stCxn id="537" idx="0"/>
            <a:endCxn id="538" idx="1"/>
          </p:cNvCxnSpPr>
          <p:nvPr/>
        </p:nvCxnSpPr>
        <p:spPr>
          <a:xfrm flipH="1" rot="-5400000">
            <a:off x="2034217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9" name="Google Shape;539;p40"/>
          <p:cNvGrpSpPr/>
          <p:nvPr/>
        </p:nvGrpSpPr>
        <p:grpSpPr>
          <a:xfrm>
            <a:off x="2017917" y="2833142"/>
            <a:ext cx="393499" cy="456459"/>
            <a:chOff x="1109756" y="3090803"/>
            <a:chExt cx="583096" cy="676392"/>
          </a:xfrm>
        </p:grpSpPr>
        <p:sp>
          <p:nvSpPr>
            <p:cNvPr id="537" name="Google Shape;537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0" name="Google Shape;540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41" name="Google Shape;541;p40"/>
          <p:cNvGrpSpPr/>
          <p:nvPr/>
        </p:nvGrpSpPr>
        <p:grpSpPr>
          <a:xfrm>
            <a:off x="2313041" y="3453139"/>
            <a:ext cx="1185875" cy="849989"/>
            <a:chOff x="1853741" y="1952625"/>
            <a:chExt cx="1413335" cy="1259535"/>
          </a:xfrm>
        </p:grpSpPr>
        <p:sp>
          <p:nvSpPr>
            <p:cNvPr id="538" name="Google Shape;538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2" name="Google Shape;542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43" name="Google Shape;543;p40"/>
          <p:cNvCxnSpPr>
            <a:stCxn id="544" idx="0"/>
            <a:endCxn id="545" idx="1"/>
          </p:cNvCxnSpPr>
          <p:nvPr/>
        </p:nvCxnSpPr>
        <p:spPr>
          <a:xfrm flipH="1" rot="-5400000">
            <a:off x="3775578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46" name="Google Shape;546;p40"/>
          <p:cNvGrpSpPr/>
          <p:nvPr/>
        </p:nvGrpSpPr>
        <p:grpSpPr>
          <a:xfrm>
            <a:off x="3759278" y="2833142"/>
            <a:ext cx="393499" cy="456459"/>
            <a:chOff x="1109756" y="3090803"/>
            <a:chExt cx="583096" cy="676392"/>
          </a:xfrm>
        </p:grpSpPr>
        <p:sp>
          <p:nvSpPr>
            <p:cNvPr id="544" name="Google Shape;544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7" name="Google Shape;547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48" name="Google Shape;548;p40"/>
          <p:cNvGrpSpPr/>
          <p:nvPr/>
        </p:nvGrpSpPr>
        <p:grpSpPr>
          <a:xfrm>
            <a:off x="4054402" y="3453139"/>
            <a:ext cx="1185875" cy="849989"/>
            <a:chOff x="1853741" y="1952625"/>
            <a:chExt cx="1413335" cy="1259535"/>
          </a:xfrm>
        </p:grpSpPr>
        <p:sp>
          <p:nvSpPr>
            <p:cNvPr id="545" name="Google Shape;545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9" name="Google Shape;549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50" name="Google Shape;550;p40"/>
          <p:cNvCxnSpPr>
            <a:stCxn id="551" idx="0"/>
            <a:endCxn id="552" idx="1"/>
          </p:cNvCxnSpPr>
          <p:nvPr/>
        </p:nvCxnSpPr>
        <p:spPr>
          <a:xfrm flipH="1" rot="-5400000">
            <a:off x="5516939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53" name="Google Shape;553;p40"/>
          <p:cNvGrpSpPr/>
          <p:nvPr/>
        </p:nvGrpSpPr>
        <p:grpSpPr>
          <a:xfrm>
            <a:off x="5500639" y="2833142"/>
            <a:ext cx="393499" cy="456459"/>
            <a:chOff x="1109756" y="3090803"/>
            <a:chExt cx="583096" cy="676392"/>
          </a:xfrm>
        </p:grpSpPr>
        <p:sp>
          <p:nvSpPr>
            <p:cNvPr id="551" name="Google Shape;551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4" name="Google Shape;554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06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5795764" y="3453139"/>
            <a:ext cx="1185875" cy="849989"/>
            <a:chOff x="1853741" y="1952625"/>
            <a:chExt cx="1413335" cy="1259535"/>
          </a:xfrm>
        </p:grpSpPr>
        <p:sp>
          <p:nvSpPr>
            <p:cNvPr id="552" name="Google Shape;552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6" name="Google Shape;556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57" name="Google Shape;557;p40"/>
          <p:cNvGrpSpPr/>
          <p:nvPr/>
        </p:nvGrpSpPr>
        <p:grpSpPr>
          <a:xfrm>
            <a:off x="7198764" y="2833142"/>
            <a:ext cx="460353" cy="456459"/>
            <a:chOff x="1045689" y="3090803"/>
            <a:chExt cx="682162" cy="676392"/>
          </a:xfrm>
        </p:grpSpPr>
        <p:sp>
          <p:nvSpPr>
            <p:cNvPr id="558" name="Google Shape;558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9" name="Google Shape;559;p40"/>
            <p:cNvSpPr txBox="1"/>
            <p:nvPr/>
          </p:nvSpPr>
          <p:spPr>
            <a:xfrm>
              <a:off x="1045689" y="3298193"/>
              <a:ext cx="682162" cy="306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08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60" name="Google Shape;560;p40"/>
          <p:cNvSpPr/>
          <p:nvPr/>
        </p:nvSpPr>
        <p:spPr>
          <a:xfrm>
            <a:off x="3262637" y="1113927"/>
            <a:ext cx="2593021" cy="3128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61" name="Google Shape;561;p40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41"/>
          <p:cNvGrpSpPr/>
          <p:nvPr/>
        </p:nvGrpSpPr>
        <p:grpSpPr>
          <a:xfrm>
            <a:off x="2097765" y="3554432"/>
            <a:ext cx="2574012" cy="409957"/>
            <a:chOff x="2428822" y="5173989"/>
            <a:chExt cx="3814233" cy="607484"/>
          </a:xfrm>
        </p:grpSpPr>
        <p:sp>
          <p:nvSpPr>
            <p:cNvPr id="568" name="Google Shape;568;p41"/>
            <p:cNvSpPr/>
            <p:nvPr/>
          </p:nvSpPr>
          <p:spPr>
            <a:xfrm>
              <a:off x="2428822" y="5173989"/>
              <a:ext cx="3814233" cy="607484"/>
            </a:xfrm>
            <a:custGeom>
              <a:rect b="b" l="l" r="r" t="t"/>
              <a:pathLst>
                <a:path extrusionOk="0" h="287" w="1802">
                  <a:moveTo>
                    <a:pt x="146" y="0"/>
                  </a:moveTo>
                  <a:lnTo>
                    <a:pt x="0" y="287"/>
                  </a:lnTo>
                  <a:lnTo>
                    <a:pt x="901" y="287"/>
                  </a:lnTo>
                  <a:lnTo>
                    <a:pt x="1802" y="287"/>
                  </a:lnTo>
                  <a:lnTo>
                    <a:pt x="1656" y="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9" name="Google Shape;569;p41"/>
            <p:cNvSpPr/>
            <p:nvPr/>
          </p:nvSpPr>
          <p:spPr>
            <a:xfrm>
              <a:off x="2828188" y="5248631"/>
              <a:ext cx="3063501" cy="344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11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b="1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570" name="Google Shape;57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687" y="1471514"/>
            <a:ext cx="827989" cy="250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1" name="Google Shape;571;p41"/>
          <p:cNvGrpSpPr/>
          <p:nvPr/>
        </p:nvGrpSpPr>
        <p:grpSpPr>
          <a:xfrm>
            <a:off x="2334883" y="3080198"/>
            <a:ext cx="2099777" cy="409957"/>
            <a:chOff x="2780189" y="4471256"/>
            <a:chExt cx="3111500" cy="607484"/>
          </a:xfrm>
        </p:grpSpPr>
        <p:sp>
          <p:nvSpPr>
            <p:cNvPr id="572" name="Google Shape;572;p41"/>
            <p:cNvSpPr/>
            <p:nvPr/>
          </p:nvSpPr>
          <p:spPr>
            <a:xfrm>
              <a:off x="2780189" y="4471256"/>
              <a:ext cx="3111500" cy="607484"/>
            </a:xfrm>
            <a:custGeom>
              <a:rect b="b" l="l" r="r" t="t"/>
              <a:pathLst>
                <a:path extrusionOk="0" h="287" w="1470">
                  <a:moveTo>
                    <a:pt x="1470" y="287"/>
                  </a:moveTo>
                  <a:lnTo>
                    <a:pt x="1329" y="0"/>
                  </a:lnTo>
                  <a:lnTo>
                    <a:pt x="146" y="0"/>
                  </a:lnTo>
                  <a:lnTo>
                    <a:pt x="0" y="287"/>
                  </a:lnTo>
                  <a:lnTo>
                    <a:pt x="1470" y="2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3" name="Google Shape;573;p41"/>
            <p:cNvSpPr/>
            <p:nvPr/>
          </p:nvSpPr>
          <p:spPr>
            <a:xfrm>
              <a:off x="3227054" y="4638578"/>
              <a:ext cx="2265768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74" name="Google Shape;574;p41"/>
          <p:cNvGrpSpPr/>
          <p:nvPr/>
        </p:nvGrpSpPr>
        <p:grpSpPr>
          <a:xfrm>
            <a:off x="2571999" y="2605963"/>
            <a:ext cx="1625540" cy="409957"/>
            <a:chOff x="3131555" y="3768523"/>
            <a:chExt cx="2408766" cy="607484"/>
          </a:xfrm>
        </p:grpSpPr>
        <p:sp>
          <p:nvSpPr>
            <p:cNvPr id="575" name="Google Shape;575;p41"/>
            <p:cNvSpPr/>
            <p:nvPr/>
          </p:nvSpPr>
          <p:spPr>
            <a:xfrm>
              <a:off x="3131555" y="3768523"/>
              <a:ext cx="2408766" cy="607484"/>
            </a:xfrm>
            <a:custGeom>
              <a:rect b="b" l="l" r="r" t="t"/>
              <a:pathLst>
                <a:path extrusionOk="0" h="287" w="1138">
                  <a:moveTo>
                    <a:pt x="121" y="51"/>
                  </a:moveTo>
                  <a:lnTo>
                    <a:pt x="0" y="287"/>
                  </a:lnTo>
                  <a:lnTo>
                    <a:pt x="1138" y="287"/>
                  </a:lnTo>
                  <a:lnTo>
                    <a:pt x="1022" y="51"/>
                  </a:lnTo>
                  <a:lnTo>
                    <a:pt x="997" y="0"/>
                  </a:lnTo>
                  <a:lnTo>
                    <a:pt x="146" y="0"/>
                  </a:lnTo>
                  <a:lnTo>
                    <a:pt x="121" y="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6" name="Google Shape;576;p41"/>
            <p:cNvSpPr/>
            <p:nvPr/>
          </p:nvSpPr>
          <p:spPr>
            <a:xfrm>
              <a:off x="3703596" y="3959292"/>
              <a:ext cx="1312687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77" name="Google Shape;577;p41"/>
          <p:cNvGrpSpPr/>
          <p:nvPr/>
        </p:nvGrpSpPr>
        <p:grpSpPr>
          <a:xfrm>
            <a:off x="2809118" y="2131727"/>
            <a:ext cx="1151306" cy="409957"/>
            <a:chOff x="3482922" y="3065789"/>
            <a:chExt cx="1706033" cy="607484"/>
          </a:xfrm>
        </p:grpSpPr>
        <p:sp>
          <p:nvSpPr>
            <p:cNvPr id="578" name="Google Shape;578;p41"/>
            <p:cNvSpPr/>
            <p:nvPr/>
          </p:nvSpPr>
          <p:spPr>
            <a:xfrm>
              <a:off x="3482922" y="3065789"/>
              <a:ext cx="1706033" cy="607484"/>
            </a:xfrm>
            <a:custGeom>
              <a:rect b="b" l="l" r="r" t="t"/>
              <a:pathLst>
                <a:path extrusionOk="0" h="287" w="806">
                  <a:moveTo>
                    <a:pt x="146" y="0"/>
                  </a:moveTo>
                  <a:lnTo>
                    <a:pt x="0" y="287"/>
                  </a:lnTo>
                  <a:lnTo>
                    <a:pt x="806" y="287"/>
                  </a:lnTo>
                  <a:lnTo>
                    <a:pt x="665" y="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9" name="Google Shape;579;p41"/>
            <p:cNvSpPr/>
            <p:nvPr/>
          </p:nvSpPr>
          <p:spPr>
            <a:xfrm>
              <a:off x="3725227" y="3278266"/>
              <a:ext cx="1269421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80" name="Google Shape;580;p41"/>
          <p:cNvGrpSpPr/>
          <p:nvPr/>
        </p:nvGrpSpPr>
        <p:grpSpPr>
          <a:xfrm>
            <a:off x="3046236" y="1384664"/>
            <a:ext cx="680808" cy="705944"/>
            <a:chOff x="3834289" y="1958772"/>
            <a:chExt cx="1008837" cy="1046085"/>
          </a:xfrm>
        </p:grpSpPr>
        <p:sp>
          <p:nvSpPr>
            <p:cNvPr id="581" name="Google Shape;581;p41"/>
            <p:cNvSpPr/>
            <p:nvPr/>
          </p:nvSpPr>
          <p:spPr>
            <a:xfrm>
              <a:off x="3834289" y="1958772"/>
              <a:ext cx="1003300" cy="1011767"/>
            </a:xfrm>
            <a:custGeom>
              <a:rect b="b" l="l" r="r" t="t"/>
              <a:pathLst>
                <a:path extrusionOk="0" h="478" w="474">
                  <a:moveTo>
                    <a:pt x="474" y="478"/>
                  </a:moveTo>
                  <a:lnTo>
                    <a:pt x="237" y="0"/>
                  </a:lnTo>
                  <a:lnTo>
                    <a:pt x="0" y="478"/>
                  </a:lnTo>
                  <a:lnTo>
                    <a:pt x="474" y="4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68070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2" name="Google Shape;582;p41"/>
            <p:cNvSpPr/>
            <p:nvPr/>
          </p:nvSpPr>
          <p:spPr>
            <a:xfrm>
              <a:off x="3876749" y="2652543"/>
              <a:ext cx="966377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83" name="Google Shape;583;p41"/>
          <p:cNvSpPr txBox="1"/>
          <p:nvPr/>
        </p:nvSpPr>
        <p:spPr>
          <a:xfrm>
            <a:off x="4970276" y="1640336"/>
            <a:ext cx="28089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584" name="Google Shape;584;p41"/>
          <p:cNvSpPr txBox="1"/>
          <p:nvPr/>
        </p:nvSpPr>
        <p:spPr>
          <a:xfrm>
            <a:off x="4960755" y="1388744"/>
            <a:ext cx="218067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01</a:t>
            </a:r>
            <a:endParaRPr b="1"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5" name="Google Shape;585;p41"/>
          <p:cNvSpPr txBox="1"/>
          <p:nvPr/>
        </p:nvSpPr>
        <p:spPr>
          <a:xfrm>
            <a:off x="4970276" y="3233650"/>
            <a:ext cx="28089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586" name="Google Shape;586;p41"/>
          <p:cNvSpPr txBox="1"/>
          <p:nvPr/>
        </p:nvSpPr>
        <p:spPr>
          <a:xfrm>
            <a:off x="4960755" y="2982057"/>
            <a:ext cx="218067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02</a:t>
            </a:r>
            <a:endParaRPr b="1"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7" name="Google Shape;587;p4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2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3" name="Google Shape;593;p42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4" name="Google Shape;594;p42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NURSE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595" name="Google Shape;595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2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7" name="Google Shape;597;p42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8" name="Google Shape;598;p42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9" name="Google Shape;599;p42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43"/>
          <p:cNvSpPr/>
          <p:nvPr/>
        </p:nvSpPr>
        <p:spPr>
          <a:xfrm>
            <a:off x="677868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6" name="Google Shape;606;p43"/>
          <p:cNvSpPr/>
          <p:nvPr/>
        </p:nvSpPr>
        <p:spPr>
          <a:xfrm>
            <a:off x="5628566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7" name="Google Shape;607;p43"/>
          <p:cNvSpPr/>
          <p:nvPr/>
        </p:nvSpPr>
        <p:spPr>
          <a:xfrm>
            <a:off x="4450034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8" name="Google Shape;608;p43"/>
          <p:cNvSpPr/>
          <p:nvPr/>
        </p:nvSpPr>
        <p:spPr>
          <a:xfrm>
            <a:off x="3299914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9" name="Google Shape;609;p43"/>
          <p:cNvSpPr/>
          <p:nvPr/>
        </p:nvSpPr>
        <p:spPr>
          <a:xfrm>
            <a:off x="213821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0" name="Google Shape;610;p43"/>
          <p:cNvSpPr/>
          <p:nvPr/>
        </p:nvSpPr>
        <p:spPr>
          <a:xfrm>
            <a:off x="98809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1" name="Google Shape;611;p43"/>
          <p:cNvSpPr txBox="1"/>
          <p:nvPr/>
        </p:nvSpPr>
        <p:spPr>
          <a:xfrm>
            <a:off x="1349923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01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12" name="Google Shape;612;p43"/>
          <p:cNvCxnSpPr/>
          <p:nvPr/>
        </p:nvCxnSpPr>
        <p:spPr>
          <a:xfrm rot="10800000">
            <a:off x="1687847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13" name="Google Shape;613;p43"/>
          <p:cNvSpPr txBox="1"/>
          <p:nvPr/>
        </p:nvSpPr>
        <p:spPr>
          <a:xfrm>
            <a:off x="965250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14" name="Google Shape;614;p43"/>
          <p:cNvSpPr txBox="1"/>
          <p:nvPr/>
        </p:nvSpPr>
        <p:spPr>
          <a:xfrm>
            <a:off x="1802134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15" name="Google Shape;615;p43"/>
          <p:cNvCxnSpPr/>
          <p:nvPr/>
        </p:nvCxnSpPr>
        <p:spPr>
          <a:xfrm>
            <a:off x="2837966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16" name="Google Shape;616;p43"/>
          <p:cNvSpPr txBox="1"/>
          <p:nvPr/>
        </p:nvSpPr>
        <p:spPr>
          <a:xfrm>
            <a:off x="2500044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02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7" name="Google Shape;617;p43"/>
          <p:cNvSpPr txBox="1"/>
          <p:nvPr/>
        </p:nvSpPr>
        <p:spPr>
          <a:xfrm>
            <a:off x="3661742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03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8" name="Google Shape;618;p43"/>
          <p:cNvSpPr txBox="1"/>
          <p:nvPr/>
        </p:nvSpPr>
        <p:spPr>
          <a:xfrm>
            <a:off x="4784086" y="2615609"/>
            <a:ext cx="864631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04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9" name="Google Shape;619;p43"/>
          <p:cNvSpPr txBox="1"/>
          <p:nvPr/>
        </p:nvSpPr>
        <p:spPr>
          <a:xfrm>
            <a:off x="5955418" y="2615609"/>
            <a:ext cx="881656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05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20" name="Google Shape;620;p43"/>
          <p:cNvSpPr txBox="1"/>
          <p:nvPr/>
        </p:nvSpPr>
        <p:spPr>
          <a:xfrm>
            <a:off x="7114802" y="2615609"/>
            <a:ext cx="859748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06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21" name="Google Shape;621;p43"/>
          <p:cNvCxnSpPr/>
          <p:nvPr/>
        </p:nvCxnSpPr>
        <p:spPr>
          <a:xfrm rot="10800000">
            <a:off x="3999665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2" name="Google Shape;622;p43"/>
          <p:cNvSpPr txBox="1"/>
          <p:nvPr/>
        </p:nvSpPr>
        <p:spPr>
          <a:xfrm>
            <a:off x="3277069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23" name="Google Shape;623;p43"/>
          <p:cNvSpPr txBox="1"/>
          <p:nvPr/>
        </p:nvSpPr>
        <p:spPr>
          <a:xfrm>
            <a:off x="4113952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24" name="Google Shape;624;p43"/>
          <p:cNvCxnSpPr/>
          <p:nvPr/>
        </p:nvCxnSpPr>
        <p:spPr>
          <a:xfrm>
            <a:off x="5149785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625" name="Google Shape;625;p43"/>
          <p:cNvCxnSpPr/>
          <p:nvPr/>
        </p:nvCxnSpPr>
        <p:spPr>
          <a:xfrm rot="10800000">
            <a:off x="6328317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6" name="Google Shape;626;p43"/>
          <p:cNvSpPr txBox="1"/>
          <p:nvPr/>
        </p:nvSpPr>
        <p:spPr>
          <a:xfrm>
            <a:off x="5605720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27" name="Google Shape;627;p43"/>
          <p:cNvSpPr txBox="1"/>
          <p:nvPr/>
        </p:nvSpPr>
        <p:spPr>
          <a:xfrm>
            <a:off x="6413218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28" name="Google Shape;628;p43"/>
          <p:cNvCxnSpPr/>
          <p:nvPr/>
        </p:nvCxnSpPr>
        <p:spPr>
          <a:xfrm>
            <a:off x="7478436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9" name="Google Shape;629;p4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44"/>
          <p:cNvGrpSpPr/>
          <p:nvPr/>
        </p:nvGrpSpPr>
        <p:grpSpPr>
          <a:xfrm>
            <a:off x="2951347" y="1793675"/>
            <a:ext cx="2366481" cy="2335572"/>
            <a:chOff x="3868719" y="1776670"/>
            <a:chExt cx="2628619" cy="2628031"/>
          </a:xfrm>
        </p:grpSpPr>
        <p:sp>
          <p:nvSpPr>
            <p:cNvPr id="636" name="Google Shape;636;p44"/>
            <p:cNvSpPr/>
            <p:nvPr/>
          </p:nvSpPr>
          <p:spPr>
            <a:xfrm>
              <a:off x="3868719" y="1776670"/>
              <a:ext cx="2628619" cy="2628031"/>
            </a:xfrm>
            <a:custGeom>
              <a:rect b="b" l="l" r="r" t="t"/>
              <a:pathLst>
                <a:path extrusionOk="0" h="1049" w="1050">
                  <a:moveTo>
                    <a:pt x="888" y="911"/>
                  </a:moveTo>
                  <a:lnTo>
                    <a:pt x="820" y="888"/>
                  </a:lnTo>
                  <a:lnTo>
                    <a:pt x="800" y="903"/>
                  </a:lnTo>
                  <a:lnTo>
                    <a:pt x="780" y="917"/>
                  </a:lnTo>
                  <a:lnTo>
                    <a:pt x="781" y="988"/>
                  </a:lnTo>
                  <a:lnTo>
                    <a:pt x="766" y="996"/>
                  </a:lnTo>
                  <a:lnTo>
                    <a:pt x="751" y="1003"/>
                  </a:lnTo>
                  <a:lnTo>
                    <a:pt x="694" y="961"/>
                  </a:lnTo>
                  <a:lnTo>
                    <a:pt x="671" y="969"/>
                  </a:lnTo>
                  <a:lnTo>
                    <a:pt x="658" y="972"/>
                  </a:lnTo>
                  <a:lnTo>
                    <a:pt x="646" y="976"/>
                  </a:lnTo>
                  <a:lnTo>
                    <a:pt x="625" y="1044"/>
                  </a:lnTo>
                  <a:lnTo>
                    <a:pt x="592" y="1049"/>
                  </a:lnTo>
                  <a:lnTo>
                    <a:pt x="551" y="991"/>
                  </a:lnTo>
                  <a:lnTo>
                    <a:pt x="526" y="991"/>
                  </a:lnTo>
                  <a:lnTo>
                    <a:pt x="501" y="991"/>
                  </a:lnTo>
                  <a:lnTo>
                    <a:pt x="460" y="1049"/>
                  </a:lnTo>
                  <a:lnTo>
                    <a:pt x="443" y="1047"/>
                  </a:lnTo>
                  <a:lnTo>
                    <a:pt x="426" y="1044"/>
                  </a:lnTo>
                  <a:lnTo>
                    <a:pt x="405" y="976"/>
                  </a:lnTo>
                  <a:lnTo>
                    <a:pt x="381" y="969"/>
                  </a:lnTo>
                  <a:lnTo>
                    <a:pt x="369" y="965"/>
                  </a:lnTo>
                  <a:lnTo>
                    <a:pt x="358" y="961"/>
                  </a:lnTo>
                  <a:lnTo>
                    <a:pt x="301" y="1003"/>
                  </a:lnTo>
                  <a:lnTo>
                    <a:pt x="286" y="996"/>
                  </a:lnTo>
                  <a:lnTo>
                    <a:pt x="271" y="988"/>
                  </a:lnTo>
                  <a:lnTo>
                    <a:pt x="272" y="917"/>
                  </a:lnTo>
                  <a:lnTo>
                    <a:pt x="252" y="903"/>
                  </a:lnTo>
                  <a:lnTo>
                    <a:pt x="242" y="895"/>
                  </a:lnTo>
                  <a:lnTo>
                    <a:pt x="232" y="888"/>
                  </a:lnTo>
                  <a:lnTo>
                    <a:pt x="164" y="911"/>
                  </a:lnTo>
                  <a:lnTo>
                    <a:pt x="152" y="899"/>
                  </a:lnTo>
                  <a:lnTo>
                    <a:pt x="140" y="886"/>
                  </a:lnTo>
                  <a:lnTo>
                    <a:pt x="163" y="818"/>
                  </a:lnTo>
                  <a:lnTo>
                    <a:pt x="148" y="799"/>
                  </a:lnTo>
                  <a:lnTo>
                    <a:pt x="134" y="778"/>
                  </a:lnTo>
                  <a:lnTo>
                    <a:pt x="63" y="779"/>
                  </a:lnTo>
                  <a:lnTo>
                    <a:pt x="55" y="765"/>
                  </a:lnTo>
                  <a:lnTo>
                    <a:pt x="47" y="750"/>
                  </a:lnTo>
                  <a:lnTo>
                    <a:pt x="90" y="693"/>
                  </a:lnTo>
                  <a:lnTo>
                    <a:pt x="82" y="669"/>
                  </a:lnTo>
                  <a:lnTo>
                    <a:pt x="78" y="657"/>
                  </a:lnTo>
                  <a:lnTo>
                    <a:pt x="75" y="645"/>
                  </a:lnTo>
                  <a:lnTo>
                    <a:pt x="6" y="623"/>
                  </a:lnTo>
                  <a:lnTo>
                    <a:pt x="0" y="590"/>
                  </a:lnTo>
                  <a:lnTo>
                    <a:pt x="60" y="549"/>
                  </a:lnTo>
                  <a:lnTo>
                    <a:pt x="59" y="524"/>
                  </a:lnTo>
                  <a:lnTo>
                    <a:pt x="60" y="500"/>
                  </a:lnTo>
                  <a:lnTo>
                    <a:pt x="0" y="459"/>
                  </a:lnTo>
                  <a:lnTo>
                    <a:pt x="3" y="442"/>
                  </a:lnTo>
                  <a:lnTo>
                    <a:pt x="6" y="426"/>
                  </a:lnTo>
                  <a:lnTo>
                    <a:pt x="75" y="405"/>
                  </a:lnTo>
                  <a:lnTo>
                    <a:pt x="82" y="380"/>
                  </a:lnTo>
                  <a:lnTo>
                    <a:pt x="86" y="368"/>
                  </a:lnTo>
                  <a:lnTo>
                    <a:pt x="90" y="356"/>
                  </a:lnTo>
                  <a:lnTo>
                    <a:pt x="47" y="299"/>
                  </a:lnTo>
                  <a:lnTo>
                    <a:pt x="55" y="284"/>
                  </a:lnTo>
                  <a:lnTo>
                    <a:pt x="63" y="270"/>
                  </a:lnTo>
                  <a:lnTo>
                    <a:pt x="134" y="271"/>
                  </a:lnTo>
                  <a:lnTo>
                    <a:pt x="148" y="250"/>
                  </a:lnTo>
                  <a:lnTo>
                    <a:pt x="155" y="240"/>
                  </a:lnTo>
                  <a:lnTo>
                    <a:pt x="163" y="231"/>
                  </a:lnTo>
                  <a:lnTo>
                    <a:pt x="140" y="163"/>
                  </a:lnTo>
                  <a:lnTo>
                    <a:pt x="152" y="151"/>
                  </a:lnTo>
                  <a:lnTo>
                    <a:pt x="164" y="139"/>
                  </a:lnTo>
                  <a:lnTo>
                    <a:pt x="232" y="162"/>
                  </a:lnTo>
                  <a:lnTo>
                    <a:pt x="252" y="147"/>
                  </a:lnTo>
                  <a:lnTo>
                    <a:pt x="272" y="133"/>
                  </a:lnTo>
                  <a:lnTo>
                    <a:pt x="271" y="61"/>
                  </a:lnTo>
                  <a:lnTo>
                    <a:pt x="286" y="53"/>
                  </a:lnTo>
                  <a:lnTo>
                    <a:pt x="301" y="46"/>
                  </a:lnTo>
                  <a:lnTo>
                    <a:pt x="358" y="88"/>
                  </a:lnTo>
                  <a:lnTo>
                    <a:pt x="381" y="80"/>
                  </a:lnTo>
                  <a:lnTo>
                    <a:pt x="393" y="76"/>
                  </a:lnTo>
                  <a:lnTo>
                    <a:pt x="405" y="73"/>
                  </a:lnTo>
                  <a:lnTo>
                    <a:pt x="426" y="5"/>
                  </a:lnTo>
                  <a:lnTo>
                    <a:pt x="460" y="0"/>
                  </a:lnTo>
                  <a:lnTo>
                    <a:pt x="501" y="58"/>
                  </a:lnTo>
                  <a:lnTo>
                    <a:pt x="526" y="57"/>
                  </a:lnTo>
                  <a:lnTo>
                    <a:pt x="551" y="58"/>
                  </a:lnTo>
                  <a:lnTo>
                    <a:pt x="592" y="0"/>
                  </a:lnTo>
                  <a:lnTo>
                    <a:pt x="608" y="2"/>
                  </a:lnTo>
                  <a:lnTo>
                    <a:pt x="625" y="5"/>
                  </a:lnTo>
                  <a:lnTo>
                    <a:pt x="646" y="73"/>
                  </a:lnTo>
                  <a:lnTo>
                    <a:pt x="671" y="80"/>
                  </a:lnTo>
                  <a:lnTo>
                    <a:pt x="682" y="84"/>
                  </a:lnTo>
                  <a:lnTo>
                    <a:pt x="694" y="88"/>
                  </a:lnTo>
                  <a:lnTo>
                    <a:pt x="751" y="46"/>
                  </a:lnTo>
                  <a:lnTo>
                    <a:pt x="766" y="53"/>
                  </a:lnTo>
                  <a:lnTo>
                    <a:pt x="781" y="61"/>
                  </a:lnTo>
                  <a:lnTo>
                    <a:pt x="780" y="133"/>
                  </a:lnTo>
                  <a:lnTo>
                    <a:pt x="800" y="147"/>
                  </a:lnTo>
                  <a:lnTo>
                    <a:pt x="810" y="155"/>
                  </a:lnTo>
                  <a:lnTo>
                    <a:pt x="820" y="162"/>
                  </a:lnTo>
                  <a:lnTo>
                    <a:pt x="888" y="139"/>
                  </a:lnTo>
                  <a:lnTo>
                    <a:pt x="900" y="151"/>
                  </a:lnTo>
                  <a:lnTo>
                    <a:pt x="912" y="163"/>
                  </a:lnTo>
                  <a:lnTo>
                    <a:pt x="889" y="231"/>
                  </a:lnTo>
                  <a:lnTo>
                    <a:pt x="904" y="250"/>
                  </a:lnTo>
                  <a:lnTo>
                    <a:pt x="918" y="271"/>
                  </a:lnTo>
                  <a:lnTo>
                    <a:pt x="989" y="270"/>
                  </a:lnTo>
                  <a:lnTo>
                    <a:pt x="997" y="284"/>
                  </a:lnTo>
                  <a:lnTo>
                    <a:pt x="1005" y="299"/>
                  </a:lnTo>
                  <a:lnTo>
                    <a:pt x="962" y="356"/>
                  </a:lnTo>
                  <a:lnTo>
                    <a:pt x="970" y="380"/>
                  </a:lnTo>
                  <a:lnTo>
                    <a:pt x="974" y="393"/>
                  </a:lnTo>
                  <a:lnTo>
                    <a:pt x="977" y="405"/>
                  </a:lnTo>
                  <a:lnTo>
                    <a:pt x="1045" y="426"/>
                  </a:lnTo>
                  <a:lnTo>
                    <a:pt x="1050" y="459"/>
                  </a:lnTo>
                  <a:lnTo>
                    <a:pt x="992" y="500"/>
                  </a:lnTo>
                  <a:lnTo>
                    <a:pt x="993" y="524"/>
                  </a:lnTo>
                  <a:lnTo>
                    <a:pt x="992" y="549"/>
                  </a:lnTo>
                  <a:lnTo>
                    <a:pt x="1050" y="590"/>
                  </a:lnTo>
                  <a:lnTo>
                    <a:pt x="1048" y="607"/>
                  </a:lnTo>
                  <a:lnTo>
                    <a:pt x="1045" y="623"/>
                  </a:lnTo>
                  <a:lnTo>
                    <a:pt x="977" y="645"/>
                  </a:lnTo>
                  <a:lnTo>
                    <a:pt x="970" y="669"/>
                  </a:lnTo>
                  <a:lnTo>
                    <a:pt x="966" y="681"/>
                  </a:lnTo>
                  <a:lnTo>
                    <a:pt x="962" y="693"/>
                  </a:lnTo>
                  <a:lnTo>
                    <a:pt x="1005" y="750"/>
                  </a:lnTo>
                  <a:lnTo>
                    <a:pt x="997" y="765"/>
                  </a:lnTo>
                  <a:lnTo>
                    <a:pt x="989" y="779"/>
                  </a:lnTo>
                  <a:lnTo>
                    <a:pt x="918" y="778"/>
                  </a:lnTo>
                  <a:lnTo>
                    <a:pt x="904" y="799"/>
                  </a:lnTo>
                  <a:lnTo>
                    <a:pt x="897" y="809"/>
                  </a:lnTo>
                  <a:lnTo>
                    <a:pt x="889" y="818"/>
                  </a:lnTo>
                  <a:lnTo>
                    <a:pt x="912" y="886"/>
                  </a:lnTo>
                  <a:lnTo>
                    <a:pt x="900" y="899"/>
                  </a:lnTo>
                  <a:lnTo>
                    <a:pt x="888" y="91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37" name="Google Shape;637;p44"/>
            <p:cNvSpPr/>
            <p:nvPr/>
          </p:nvSpPr>
          <p:spPr>
            <a:xfrm>
              <a:off x="4274729" y="2177377"/>
              <a:ext cx="1822569" cy="1826618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8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8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608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38" name="Google Shape;638;p44"/>
          <p:cNvGrpSpPr/>
          <p:nvPr/>
        </p:nvGrpSpPr>
        <p:grpSpPr>
          <a:xfrm>
            <a:off x="5034280" y="1364994"/>
            <a:ext cx="1611249" cy="1591092"/>
            <a:chOff x="6012485" y="1170407"/>
            <a:chExt cx="1487948" cy="1487615"/>
          </a:xfrm>
        </p:grpSpPr>
        <p:sp>
          <p:nvSpPr>
            <p:cNvPr id="639" name="Google Shape;639;p44"/>
            <p:cNvSpPr/>
            <p:nvPr/>
          </p:nvSpPr>
          <p:spPr>
            <a:xfrm>
              <a:off x="6012485" y="1170407"/>
              <a:ext cx="1487948" cy="1487615"/>
            </a:xfrm>
            <a:custGeom>
              <a:rect b="b" l="l" r="r" t="t"/>
              <a:pathLst>
                <a:path extrusionOk="0" h="638" w="637">
                  <a:moveTo>
                    <a:pt x="496" y="585"/>
                  </a:moveTo>
                  <a:lnTo>
                    <a:pt x="441" y="550"/>
                  </a:lnTo>
                  <a:lnTo>
                    <a:pt x="431" y="555"/>
                  </a:lnTo>
                  <a:lnTo>
                    <a:pt x="420" y="560"/>
                  </a:lnTo>
                  <a:lnTo>
                    <a:pt x="409" y="564"/>
                  </a:lnTo>
                  <a:lnTo>
                    <a:pt x="397" y="568"/>
                  </a:lnTo>
                  <a:lnTo>
                    <a:pt x="382" y="633"/>
                  </a:lnTo>
                  <a:lnTo>
                    <a:pt x="362" y="636"/>
                  </a:lnTo>
                  <a:lnTo>
                    <a:pt x="342" y="638"/>
                  </a:lnTo>
                  <a:lnTo>
                    <a:pt x="312" y="579"/>
                  </a:lnTo>
                  <a:lnTo>
                    <a:pt x="300" y="579"/>
                  </a:lnTo>
                  <a:lnTo>
                    <a:pt x="288" y="577"/>
                  </a:lnTo>
                  <a:lnTo>
                    <a:pt x="275" y="576"/>
                  </a:lnTo>
                  <a:lnTo>
                    <a:pt x="264" y="573"/>
                  </a:lnTo>
                  <a:lnTo>
                    <a:pt x="219" y="622"/>
                  </a:lnTo>
                  <a:lnTo>
                    <a:pt x="209" y="619"/>
                  </a:lnTo>
                  <a:lnTo>
                    <a:pt x="200" y="616"/>
                  </a:lnTo>
                  <a:lnTo>
                    <a:pt x="181" y="608"/>
                  </a:lnTo>
                  <a:lnTo>
                    <a:pt x="184" y="540"/>
                  </a:lnTo>
                  <a:lnTo>
                    <a:pt x="174" y="533"/>
                  </a:lnTo>
                  <a:lnTo>
                    <a:pt x="164" y="526"/>
                  </a:lnTo>
                  <a:lnTo>
                    <a:pt x="155" y="519"/>
                  </a:lnTo>
                  <a:lnTo>
                    <a:pt x="146" y="511"/>
                  </a:lnTo>
                  <a:lnTo>
                    <a:pt x="79" y="531"/>
                  </a:lnTo>
                  <a:lnTo>
                    <a:pt x="67" y="517"/>
                  </a:lnTo>
                  <a:lnTo>
                    <a:pt x="56" y="502"/>
                  </a:lnTo>
                  <a:lnTo>
                    <a:pt x="94" y="443"/>
                  </a:lnTo>
                  <a:lnTo>
                    <a:pt x="89" y="432"/>
                  </a:lnTo>
                  <a:lnTo>
                    <a:pt x="83" y="421"/>
                  </a:lnTo>
                  <a:lnTo>
                    <a:pt x="78" y="410"/>
                  </a:lnTo>
                  <a:lnTo>
                    <a:pt x="74" y="398"/>
                  </a:lnTo>
                  <a:lnTo>
                    <a:pt x="6" y="383"/>
                  </a:lnTo>
                  <a:lnTo>
                    <a:pt x="3" y="364"/>
                  </a:lnTo>
                  <a:lnTo>
                    <a:pt x="0" y="346"/>
                  </a:lnTo>
                  <a:lnTo>
                    <a:pt x="63" y="314"/>
                  </a:lnTo>
                  <a:lnTo>
                    <a:pt x="64" y="301"/>
                  </a:lnTo>
                  <a:lnTo>
                    <a:pt x="65" y="288"/>
                  </a:lnTo>
                  <a:lnTo>
                    <a:pt x="67" y="276"/>
                  </a:lnTo>
                  <a:lnTo>
                    <a:pt x="69" y="264"/>
                  </a:lnTo>
                  <a:lnTo>
                    <a:pt x="17" y="215"/>
                  </a:lnTo>
                  <a:lnTo>
                    <a:pt x="23" y="198"/>
                  </a:lnTo>
                  <a:lnTo>
                    <a:pt x="30" y="182"/>
                  </a:lnTo>
                  <a:lnTo>
                    <a:pt x="102" y="185"/>
                  </a:lnTo>
                  <a:lnTo>
                    <a:pt x="109" y="175"/>
                  </a:lnTo>
                  <a:lnTo>
                    <a:pt x="117" y="165"/>
                  </a:lnTo>
                  <a:lnTo>
                    <a:pt x="124" y="155"/>
                  </a:lnTo>
                  <a:lnTo>
                    <a:pt x="133" y="146"/>
                  </a:lnTo>
                  <a:lnTo>
                    <a:pt x="111" y="76"/>
                  </a:lnTo>
                  <a:lnTo>
                    <a:pt x="124" y="65"/>
                  </a:lnTo>
                  <a:lnTo>
                    <a:pt x="138" y="55"/>
                  </a:lnTo>
                  <a:lnTo>
                    <a:pt x="200" y="94"/>
                  </a:lnTo>
                  <a:lnTo>
                    <a:pt x="211" y="88"/>
                  </a:lnTo>
                  <a:lnTo>
                    <a:pt x="222" y="83"/>
                  </a:lnTo>
                  <a:lnTo>
                    <a:pt x="234" y="79"/>
                  </a:lnTo>
                  <a:lnTo>
                    <a:pt x="246" y="75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9" y="1"/>
                  </a:lnTo>
                  <a:lnTo>
                    <a:pt x="297" y="0"/>
                  </a:lnTo>
                  <a:lnTo>
                    <a:pt x="330" y="64"/>
                  </a:lnTo>
                  <a:lnTo>
                    <a:pt x="343" y="65"/>
                  </a:lnTo>
                  <a:lnTo>
                    <a:pt x="355" y="66"/>
                  </a:lnTo>
                  <a:lnTo>
                    <a:pt x="367" y="68"/>
                  </a:lnTo>
                  <a:lnTo>
                    <a:pt x="379" y="70"/>
                  </a:lnTo>
                  <a:lnTo>
                    <a:pt x="427" y="18"/>
                  </a:lnTo>
                  <a:lnTo>
                    <a:pt x="436" y="21"/>
                  </a:lnTo>
                  <a:lnTo>
                    <a:pt x="444" y="25"/>
                  </a:lnTo>
                  <a:lnTo>
                    <a:pt x="461" y="32"/>
                  </a:lnTo>
                  <a:lnTo>
                    <a:pt x="458" y="103"/>
                  </a:lnTo>
                  <a:lnTo>
                    <a:pt x="468" y="110"/>
                  </a:lnTo>
                  <a:lnTo>
                    <a:pt x="478" y="117"/>
                  </a:lnTo>
                  <a:lnTo>
                    <a:pt x="488" y="125"/>
                  </a:lnTo>
                  <a:lnTo>
                    <a:pt x="497" y="134"/>
                  </a:lnTo>
                  <a:lnTo>
                    <a:pt x="562" y="112"/>
                  </a:lnTo>
                  <a:lnTo>
                    <a:pt x="574" y="128"/>
                  </a:lnTo>
                  <a:lnTo>
                    <a:pt x="579" y="136"/>
                  </a:lnTo>
                  <a:lnTo>
                    <a:pt x="586" y="144"/>
                  </a:lnTo>
                  <a:lnTo>
                    <a:pt x="548" y="201"/>
                  </a:lnTo>
                  <a:lnTo>
                    <a:pt x="551" y="206"/>
                  </a:lnTo>
                  <a:lnTo>
                    <a:pt x="554" y="213"/>
                  </a:lnTo>
                  <a:lnTo>
                    <a:pt x="559" y="224"/>
                  </a:lnTo>
                  <a:lnTo>
                    <a:pt x="563" y="235"/>
                  </a:lnTo>
                  <a:lnTo>
                    <a:pt x="567" y="247"/>
                  </a:lnTo>
                  <a:lnTo>
                    <a:pt x="632" y="261"/>
                  </a:lnTo>
                  <a:lnTo>
                    <a:pt x="635" y="280"/>
                  </a:lnTo>
                  <a:lnTo>
                    <a:pt x="637" y="301"/>
                  </a:lnTo>
                  <a:lnTo>
                    <a:pt x="578" y="332"/>
                  </a:lnTo>
                  <a:lnTo>
                    <a:pt x="577" y="344"/>
                  </a:lnTo>
                  <a:lnTo>
                    <a:pt x="576" y="356"/>
                  </a:lnTo>
                  <a:lnTo>
                    <a:pt x="574" y="367"/>
                  </a:lnTo>
                  <a:lnTo>
                    <a:pt x="571" y="380"/>
                  </a:lnTo>
                  <a:lnTo>
                    <a:pt x="620" y="424"/>
                  </a:lnTo>
                  <a:lnTo>
                    <a:pt x="613" y="443"/>
                  </a:lnTo>
                  <a:lnTo>
                    <a:pt x="604" y="462"/>
                  </a:lnTo>
                  <a:lnTo>
                    <a:pt x="539" y="458"/>
                  </a:lnTo>
                  <a:lnTo>
                    <a:pt x="532" y="469"/>
                  </a:lnTo>
                  <a:lnTo>
                    <a:pt x="525" y="479"/>
                  </a:lnTo>
                  <a:lnTo>
                    <a:pt x="518" y="488"/>
                  </a:lnTo>
                  <a:lnTo>
                    <a:pt x="510" y="497"/>
                  </a:lnTo>
                  <a:lnTo>
                    <a:pt x="529" y="559"/>
                  </a:lnTo>
                  <a:lnTo>
                    <a:pt x="513" y="573"/>
                  </a:lnTo>
                  <a:lnTo>
                    <a:pt x="505" y="579"/>
                  </a:lnTo>
                  <a:lnTo>
                    <a:pt x="496" y="585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0" name="Google Shape;640;p44"/>
            <p:cNvSpPr/>
            <p:nvPr/>
          </p:nvSpPr>
          <p:spPr>
            <a:xfrm>
              <a:off x="6307841" y="1468181"/>
              <a:ext cx="897237" cy="89206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10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41" name="Google Shape;641;p44"/>
          <p:cNvGrpSpPr/>
          <p:nvPr/>
        </p:nvGrpSpPr>
        <p:grpSpPr>
          <a:xfrm>
            <a:off x="1213779" y="1602854"/>
            <a:ext cx="1867920" cy="1849107"/>
            <a:chOff x="2057536" y="1194444"/>
            <a:chExt cx="2075647" cy="2080525"/>
          </a:xfrm>
        </p:grpSpPr>
        <p:sp>
          <p:nvSpPr>
            <p:cNvPr id="642" name="Google Shape;642;p44"/>
            <p:cNvSpPr/>
            <p:nvPr/>
          </p:nvSpPr>
          <p:spPr>
            <a:xfrm>
              <a:off x="2057536" y="1194444"/>
              <a:ext cx="2075647" cy="2080525"/>
            </a:xfrm>
            <a:custGeom>
              <a:rect b="b" l="l" r="r" t="t"/>
              <a:pathLst>
                <a:path extrusionOk="0" h="810" w="808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3" name="Google Shape;643;p44"/>
            <p:cNvSpPr/>
            <p:nvPr/>
          </p:nvSpPr>
          <p:spPr>
            <a:xfrm>
              <a:off x="2405468" y="1543719"/>
              <a:ext cx="1378290" cy="137895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7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HERE</a:t>
              </a:r>
              <a:endParaRPr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44" name="Google Shape;644;p44"/>
          <p:cNvSpPr/>
          <p:nvPr/>
        </p:nvSpPr>
        <p:spPr>
          <a:xfrm>
            <a:off x="1756685" y="4126558"/>
            <a:ext cx="4431943" cy="301018"/>
          </a:xfrm>
          <a:custGeom>
            <a:rect b="b" l="l" r="r" t="t"/>
            <a:pathLst>
              <a:path extrusionOk="0" h="254" w="3686">
                <a:moveTo>
                  <a:pt x="0" y="85"/>
                </a:moveTo>
                <a:lnTo>
                  <a:pt x="129" y="85"/>
                </a:lnTo>
                <a:lnTo>
                  <a:pt x="185" y="0"/>
                </a:lnTo>
                <a:lnTo>
                  <a:pt x="279" y="0"/>
                </a:lnTo>
                <a:lnTo>
                  <a:pt x="336" y="85"/>
                </a:lnTo>
                <a:lnTo>
                  <a:pt x="421" y="85"/>
                </a:lnTo>
                <a:lnTo>
                  <a:pt x="477" y="0"/>
                </a:lnTo>
                <a:lnTo>
                  <a:pt x="571" y="0"/>
                </a:lnTo>
                <a:lnTo>
                  <a:pt x="629" y="85"/>
                </a:lnTo>
                <a:lnTo>
                  <a:pt x="709" y="85"/>
                </a:lnTo>
                <a:lnTo>
                  <a:pt x="764" y="0"/>
                </a:lnTo>
                <a:lnTo>
                  <a:pt x="862" y="0"/>
                </a:lnTo>
                <a:lnTo>
                  <a:pt x="916" y="85"/>
                </a:lnTo>
                <a:lnTo>
                  <a:pt x="1001" y="85"/>
                </a:lnTo>
                <a:lnTo>
                  <a:pt x="1058" y="0"/>
                </a:lnTo>
                <a:lnTo>
                  <a:pt x="1154" y="0"/>
                </a:lnTo>
                <a:lnTo>
                  <a:pt x="1208" y="85"/>
                </a:lnTo>
                <a:lnTo>
                  <a:pt x="1299" y="85"/>
                </a:lnTo>
                <a:lnTo>
                  <a:pt x="1353" y="0"/>
                </a:lnTo>
                <a:lnTo>
                  <a:pt x="1449" y="0"/>
                </a:lnTo>
                <a:lnTo>
                  <a:pt x="1507" y="85"/>
                </a:lnTo>
                <a:lnTo>
                  <a:pt x="1591" y="85"/>
                </a:lnTo>
                <a:lnTo>
                  <a:pt x="1645" y="0"/>
                </a:lnTo>
                <a:lnTo>
                  <a:pt x="1743" y="0"/>
                </a:lnTo>
                <a:lnTo>
                  <a:pt x="1799" y="85"/>
                </a:lnTo>
                <a:lnTo>
                  <a:pt x="1890" y="85"/>
                </a:lnTo>
                <a:lnTo>
                  <a:pt x="1946" y="0"/>
                </a:lnTo>
                <a:lnTo>
                  <a:pt x="2044" y="0"/>
                </a:lnTo>
                <a:lnTo>
                  <a:pt x="2099" y="85"/>
                </a:lnTo>
                <a:lnTo>
                  <a:pt x="2184" y="85"/>
                </a:lnTo>
                <a:lnTo>
                  <a:pt x="2240" y="0"/>
                </a:lnTo>
                <a:lnTo>
                  <a:pt x="2336" y="0"/>
                </a:lnTo>
                <a:lnTo>
                  <a:pt x="2391" y="85"/>
                </a:lnTo>
                <a:lnTo>
                  <a:pt x="2472" y="85"/>
                </a:lnTo>
                <a:lnTo>
                  <a:pt x="2529" y="0"/>
                </a:lnTo>
                <a:lnTo>
                  <a:pt x="2623" y="0"/>
                </a:lnTo>
                <a:lnTo>
                  <a:pt x="2681" y="85"/>
                </a:lnTo>
                <a:lnTo>
                  <a:pt x="2765" y="85"/>
                </a:lnTo>
                <a:lnTo>
                  <a:pt x="2821" y="0"/>
                </a:lnTo>
                <a:lnTo>
                  <a:pt x="2917" y="0"/>
                </a:lnTo>
                <a:lnTo>
                  <a:pt x="2973" y="85"/>
                </a:lnTo>
                <a:lnTo>
                  <a:pt x="3062" y="85"/>
                </a:lnTo>
                <a:lnTo>
                  <a:pt x="3118" y="0"/>
                </a:lnTo>
                <a:lnTo>
                  <a:pt x="3214" y="0"/>
                </a:lnTo>
                <a:lnTo>
                  <a:pt x="3269" y="85"/>
                </a:lnTo>
                <a:lnTo>
                  <a:pt x="3356" y="85"/>
                </a:lnTo>
                <a:lnTo>
                  <a:pt x="3410" y="0"/>
                </a:lnTo>
                <a:lnTo>
                  <a:pt x="3506" y="0"/>
                </a:lnTo>
                <a:lnTo>
                  <a:pt x="3561" y="85"/>
                </a:lnTo>
                <a:lnTo>
                  <a:pt x="3686" y="85"/>
                </a:lnTo>
                <a:lnTo>
                  <a:pt x="3686" y="254"/>
                </a:lnTo>
                <a:lnTo>
                  <a:pt x="0" y="254"/>
                </a:lnTo>
                <a:lnTo>
                  <a:pt x="0" y="85"/>
                </a:lnTo>
                <a:close/>
              </a:path>
            </a:pathLst>
          </a:custGeom>
          <a:solidFill>
            <a:srgbClr val="A9A9A9"/>
          </a:solidFill>
          <a:ln cap="rnd" cmpd="sng" w="952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44"/>
          <p:cNvSpPr txBox="1"/>
          <p:nvPr/>
        </p:nvSpPr>
        <p:spPr>
          <a:xfrm rot="5400000">
            <a:off x="3822138" y="2061087"/>
            <a:ext cx="301018" cy="44319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950" lIns="81925" spcFirstLastPara="1" rIns="81925" wrap="square" tIns="4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6" name="Google Shape;646;p44"/>
          <p:cNvSpPr txBox="1"/>
          <p:nvPr/>
        </p:nvSpPr>
        <p:spPr>
          <a:xfrm>
            <a:off x="1266185" y="1273614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7" name="Google Shape;647;p44"/>
          <p:cNvSpPr txBox="1"/>
          <p:nvPr/>
        </p:nvSpPr>
        <p:spPr>
          <a:xfrm>
            <a:off x="3275207" y="1483251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8" name="Google Shape;648;p44"/>
          <p:cNvSpPr txBox="1"/>
          <p:nvPr/>
        </p:nvSpPr>
        <p:spPr>
          <a:xfrm>
            <a:off x="6452019" y="1785611"/>
            <a:ext cx="1359953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649" name="Google Shape;649;p44"/>
          <p:cNvGrpSpPr/>
          <p:nvPr/>
        </p:nvGrpSpPr>
        <p:grpSpPr>
          <a:xfrm>
            <a:off x="6386171" y="2184728"/>
            <a:ext cx="1491648" cy="1475523"/>
            <a:chOff x="2057536" y="1194444"/>
            <a:chExt cx="2075647" cy="2080525"/>
          </a:xfrm>
        </p:grpSpPr>
        <p:sp>
          <p:nvSpPr>
            <p:cNvPr id="650" name="Google Shape;650;p44"/>
            <p:cNvSpPr/>
            <p:nvPr/>
          </p:nvSpPr>
          <p:spPr>
            <a:xfrm>
              <a:off x="2057536" y="1194444"/>
              <a:ext cx="2075647" cy="2080525"/>
            </a:xfrm>
            <a:custGeom>
              <a:rect b="b" l="l" r="r" t="t"/>
              <a:pathLst>
                <a:path extrusionOk="0" h="810" w="808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51" name="Google Shape;651;p44"/>
            <p:cNvSpPr/>
            <p:nvPr/>
          </p:nvSpPr>
          <p:spPr>
            <a:xfrm>
              <a:off x="2405347" y="1544987"/>
              <a:ext cx="1378155" cy="137754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40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52" name="Google Shape;652;p44"/>
          <p:cNvSpPr txBox="1"/>
          <p:nvPr/>
        </p:nvSpPr>
        <p:spPr>
          <a:xfrm>
            <a:off x="5034277" y="1035755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3" name="Google Shape;653;p44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6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6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45"/>
          <p:cNvGrpSpPr/>
          <p:nvPr/>
        </p:nvGrpSpPr>
        <p:grpSpPr>
          <a:xfrm>
            <a:off x="986672" y="1230612"/>
            <a:ext cx="7201572" cy="359162"/>
            <a:chOff x="439196" y="420756"/>
            <a:chExt cx="8612670" cy="424818"/>
          </a:xfrm>
        </p:grpSpPr>
        <p:sp>
          <p:nvSpPr>
            <p:cNvPr id="660" name="Google Shape;660;p45"/>
            <p:cNvSpPr/>
            <p:nvPr/>
          </p:nvSpPr>
          <p:spPr>
            <a:xfrm>
              <a:off x="439196" y="420756"/>
              <a:ext cx="8612670" cy="422802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3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1" name="Google Shape;661;p45"/>
            <p:cNvSpPr txBox="1"/>
            <p:nvPr/>
          </p:nvSpPr>
          <p:spPr>
            <a:xfrm>
              <a:off x="3275856" y="428218"/>
              <a:ext cx="2664296" cy="417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9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169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62" name="Google Shape;662;p45"/>
          <p:cNvSpPr/>
          <p:nvPr/>
        </p:nvSpPr>
        <p:spPr>
          <a:xfrm>
            <a:off x="986671" y="3007152"/>
            <a:ext cx="1695911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01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63" name="Google Shape;663;p45"/>
          <p:cNvSpPr/>
          <p:nvPr/>
        </p:nvSpPr>
        <p:spPr>
          <a:xfrm>
            <a:off x="6430515" y="3007152"/>
            <a:ext cx="1859857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04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64" name="Google Shape;664;p45"/>
          <p:cNvSpPr/>
          <p:nvPr/>
        </p:nvSpPr>
        <p:spPr>
          <a:xfrm>
            <a:off x="2845185" y="3007152"/>
            <a:ext cx="1601843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02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65" name="Google Shape;665;p45"/>
          <p:cNvGrpSpPr/>
          <p:nvPr/>
        </p:nvGrpSpPr>
        <p:grpSpPr>
          <a:xfrm>
            <a:off x="986671" y="1761422"/>
            <a:ext cx="1695911" cy="1190632"/>
            <a:chOff x="383983" y="1134458"/>
            <a:chExt cx="2003232" cy="1405904"/>
          </a:xfrm>
        </p:grpSpPr>
        <p:sp>
          <p:nvSpPr>
            <p:cNvPr id="666" name="Google Shape;666;p45"/>
            <p:cNvSpPr/>
            <p:nvPr/>
          </p:nvSpPr>
          <p:spPr>
            <a:xfrm>
              <a:off x="383983" y="1134458"/>
              <a:ext cx="2003232" cy="14059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PrivateCloud.png" id="667" name="Google Shape;667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8350" y="1498147"/>
              <a:ext cx="1565973" cy="7852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8" name="Google Shape;668;p45"/>
          <p:cNvSpPr/>
          <p:nvPr/>
        </p:nvSpPr>
        <p:spPr>
          <a:xfrm>
            <a:off x="4610974" y="3007152"/>
            <a:ext cx="1789979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03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69" name="Google Shape;669;p45"/>
          <p:cNvGrpSpPr/>
          <p:nvPr/>
        </p:nvGrpSpPr>
        <p:grpSpPr>
          <a:xfrm>
            <a:off x="6413047" y="1761422"/>
            <a:ext cx="1775197" cy="1190632"/>
            <a:chOff x="6727550" y="1134458"/>
            <a:chExt cx="2097273" cy="1405904"/>
          </a:xfrm>
        </p:grpSpPr>
        <p:sp>
          <p:nvSpPr>
            <p:cNvPr id="670" name="Google Shape;670;p45"/>
            <p:cNvSpPr/>
            <p:nvPr/>
          </p:nvSpPr>
          <p:spPr>
            <a:xfrm>
              <a:off x="6727550" y="1134458"/>
              <a:ext cx="2097273" cy="14059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Flexible.png" id="671" name="Google Shape;671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42947" y="1273376"/>
              <a:ext cx="1252371" cy="11849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2" name="Google Shape;672;p45"/>
          <p:cNvGrpSpPr/>
          <p:nvPr/>
        </p:nvGrpSpPr>
        <p:grpSpPr>
          <a:xfrm>
            <a:off x="2804871" y="1758735"/>
            <a:ext cx="1694566" cy="1190632"/>
            <a:chOff x="2505416" y="1131590"/>
            <a:chExt cx="2003232" cy="1405904"/>
          </a:xfrm>
        </p:grpSpPr>
        <p:sp>
          <p:nvSpPr>
            <p:cNvPr id="673" name="Google Shape;673;p45"/>
            <p:cNvSpPr/>
            <p:nvPr/>
          </p:nvSpPr>
          <p:spPr>
            <a:xfrm>
              <a:off x="2505416" y="1131590"/>
              <a:ext cx="2003232" cy="14059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Efficiency.png" id="674" name="Google Shape;674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56838" y="1246598"/>
              <a:ext cx="1311028" cy="12268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5" name="Google Shape;675;p45"/>
          <p:cNvGrpSpPr/>
          <p:nvPr/>
        </p:nvGrpSpPr>
        <p:grpSpPr>
          <a:xfrm>
            <a:off x="4609630" y="1761422"/>
            <a:ext cx="1695911" cy="1190632"/>
            <a:chOff x="4611875" y="1134458"/>
            <a:chExt cx="2003232" cy="1405904"/>
          </a:xfrm>
        </p:grpSpPr>
        <p:sp>
          <p:nvSpPr>
            <p:cNvPr id="676" name="Google Shape;676;p45"/>
            <p:cNvSpPr/>
            <p:nvPr/>
          </p:nvSpPr>
          <p:spPr>
            <a:xfrm>
              <a:off x="4611875" y="1134458"/>
              <a:ext cx="2003232" cy="14059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App_web.png" id="677" name="Google Shape;677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075912" y="1472020"/>
              <a:ext cx="1095185" cy="8078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8" name="Google Shape;678;p4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46"/>
          <p:cNvGrpSpPr/>
          <p:nvPr/>
        </p:nvGrpSpPr>
        <p:grpSpPr>
          <a:xfrm>
            <a:off x="2113294" y="1492535"/>
            <a:ext cx="659473" cy="2286748"/>
            <a:chOff x="1475656" y="1294656"/>
            <a:chExt cx="977223" cy="3790530"/>
          </a:xfrm>
        </p:grpSpPr>
        <p:sp>
          <p:nvSpPr>
            <p:cNvPr id="685" name="Google Shape;685;p46"/>
            <p:cNvSpPr/>
            <p:nvPr/>
          </p:nvSpPr>
          <p:spPr>
            <a:xfrm>
              <a:off x="1475656" y="1294656"/>
              <a:ext cx="977223" cy="3790530"/>
            </a:xfrm>
            <a:custGeom>
              <a:rect b="b" l="l" r="r" t="t"/>
              <a:pathLst>
                <a:path extrusionOk="0" h="4025639" w="1578590">
                  <a:moveTo>
                    <a:pt x="1512168" y="4025639"/>
                  </a:moveTo>
                  <a:lnTo>
                    <a:pt x="0" y="4025639"/>
                  </a:lnTo>
                  <a:lnTo>
                    <a:pt x="0" y="0"/>
                  </a:lnTo>
                  <a:lnTo>
                    <a:pt x="1578590" y="847"/>
                  </a:lnTo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686" name="Google Shape;686;p46"/>
            <p:cNvCxnSpPr/>
            <p:nvPr/>
          </p:nvCxnSpPr>
          <p:spPr>
            <a:xfrm>
              <a:off x="1475656" y="3101846"/>
              <a:ext cx="864096" cy="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87" name="Google Shape;687;p46"/>
          <p:cNvSpPr txBox="1"/>
          <p:nvPr/>
        </p:nvSpPr>
        <p:spPr>
          <a:xfrm>
            <a:off x="3425336" y="1796741"/>
            <a:ext cx="3770749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88" name="Google Shape;688;p46"/>
          <p:cNvGrpSpPr/>
          <p:nvPr/>
        </p:nvGrpSpPr>
        <p:grpSpPr>
          <a:xfrm>
            <a:off x="2550639" y="1334561"/>
            <a:ext cx="5034199" cy="396977"/>
            <a:chOff x="3099904" y="1452479"/>
            <a:chExt cx="7459798" cy="588250"/>
          </a:xfrm>
        </p:grpSpPr>
        <p:sp>
          <p:nvSpPr>
            <p:cNvPr id="689" name="Google Shape;689;p46"/>
            <p:cNvSpPr/>
            <p:nvPr/>
          </p:nvSpPr>
          <p:spPr>
            <a:xfrm>
              <a:off x="3099904" y="1452479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0" name="Google Shape;690;p46"/>
            <p:cNvSpPr txBox="1"/>
            <p:nvPr/>
          </p:nvSpPr>
          <p:spPr>
            <a:xfrm>
              <a:off x="4373287" y="1527971"/>
              <a:ext cx="1577720" cy="506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1" name="Google Shape;691;p46"/>
          <p:cNvGrpSpPr/>
          <p:nvPr/>
        </p:nvGrpSpPr>
        <p:grpSpPr>
          <a:xfrm>
            <a:off x="2793613" y="1113927"/>
            <a:ext cx="576582" cy="609387"/>
            <a:chOff x="3459946" y="1125538"/>
            <a:chExt cx="854394" cy="903005"/>
          </a:xfrm>
        </p:grpSpPr>
        <p:sp>
          <p:nvSpPr>
            <p:cNvPr id="692" name="Google Shape;692;p46"/>
            <p:cNvSpPr/>
            <p:nvPr/>
          </p:nvSpPr>
          <p:spPr>
            <a:xfrm flipH="1" rot="10800000">
              <a:off x="3459946" y="1207397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3" name="Google Shape;693;p46"/>
            <p:cNvSpPr txBox="1"/>
            <p:nvPr/>
          </p:nvSpPr>
          <p:spPr>
            <a:xfrm>
              <a:off x="3615683" y="1125538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94" name="Google Shape;694;p46"/>
          <p:cNvSpPr txBox="1"/>
          <p:nvPr/>
        </p:nvSpPr>
        <p:spPr>
          <a:xfrm>
            <a:off x="3425335" y="2904262"/>
            <a:ext cx="3770750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95" name="Google Shape;695;p46"/>
          <p:cNvGrpSpPr/>
          <p:nvPr/>
        </p:nvGrpSpPr>
        <p:grpSpPr>
          <a:xfrm>
            <a:off x="2550639" y="2442083"/>
            <a:ext cx="5034199" cy="400753"/>
            <a:chOff x="3099904" y="3252679"/>
            <a:chExt cx="7459798" cy="593845"/>
          </a:xfrm>
        </p:grpSpPr>
        <p:sp>
          <p:nvSpPr>
            <p:cNvPr id="696" name="Google Shape;696;p46"/>
            <p:cNvSpPr/>
            <p:nvPr/>
          </p:nvSpPr>
          <p:spPr>
            <a:xfrm>
              <a:off x="3099904" y="3252679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7" name="Google Shape;697;p46"/>
            <p:cNvSpPr txBox="1"/>
            <p:nvPr/>
          </p:nvSpPr>
          <p:spPr>
            <a:xfrm>
              <a:off x="4373287" y="3340286"/>
              <a:ext cx="1577720" cy="506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8" name="Google Shape;698;p46"/>
          <p:cNvGrpSpPr/>
          <p:nvPr/>
        </p:nvGrpSpPr>
        <p:grpSpPr>
          <a:xfrm>
            <a:off x="2793613" y="2221448"/>
            <a:ext cx="576582" cy="609387"/>
            <a:chOff x="3459946" y="2925738"/>
            <a:chExt cx="854394" cy="903005"/>
          </a:xfrm>
        </p:grpSpPr>
        <p:sp>
          <p:nvSpPr>
            <p:cNvPr id="699" name="Google Shape;699;p46"/>
            <p:cNvSpPr/>
            <p:nvPr/>
          </p:nvSpPr>
          <p:spPr>
            <a:xfrm flipH="1" rot="10800000">
              <a:off x="3459946" y="3007597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0" name="Google Shape;700;p46"/>
            <p:cNvSpPr txBox="1"/>
            <p:nvPr/>
          </p:nvSpPr>
          <p:spPr>
            <a:xfrm>
              <a:off x="3650853" y="2925738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01" name="Google Shape;701;p46"/>
          <p:cNvSpPr txBox="1"/>
          <p:nvPr/>
        </p:nvSpPr>
        <p:spPr>
          <a:xfrm>
            <a:off x="3425335" y="4043560"/>
            <a:ext cx="3770750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702" name="Google Shape;702;p46"/>
          <p:cNvGrpSpPr/>
          <p:nvPr/>
        </p:nvGrpSpPr>
        <p:grpSpPr>
          <a:xfrm>
            <a:off x="2550639" y="3559746"/>
            <a:ext cx="5034199" cy="408929"/>
            <a:chOff x="3099904" y="5020823"/>
            <a:chExt cx="7459798" cy="605961"/>
          </a:xfrm>
        </p:grpSpPr>
        <p:sp>
          <p:nvSpPr>
            <p:cNvPr id="703" name="Google Shape;703;p46"/>
            <p:cNvSpPr/>
            <p:nvPr/>
          </p:nvSpPr>
          <p:spPr>
            <a:xfrm>
              <a:off x="3099904" y="5020823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4" name="Google Shape;704;p46"/>
            <p:cNvSpPr txBox="1"/>
            <p:nvPr/>
          </p:nvSpPr>
          <p:spPr>
            <a:xfrm>
              <a:off x="4373287" y="5120545"/>
              <a:ext cx="1577720" cy="506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05" name="Google Shape;705;p46"/>
          <p:cNvGrpSpPr/>
          <p:nvPr/>
        </p:nvGrpSpPr>
        <p:grpSpPr>
          <a:xfrm>
            <a:off x="2793613" y="3339113"/>
            <a:ext cx="576582" cy="609387"/>
            <a:chOff x="3459946" y="4693882"/>
            <a:chExt cx="854394" cy="903005"/>
          </a:xfrm>
        </p:grpSpPr>
        <p:sp>
          <p:nvSpPr>
            <p:cNvPr id="706" name="Google Shape;706;p46"/>
            <p:cNvSpPr/>
            <p:nvPr/>
          </p:nvSpPr>
          <p:spPr>
            <a:xfrm flipH="1" rot="10800000">
              <a:off x="3459946" y="4775741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7" name="Google Shape;707;p46"/>
            <p:cNvSpPr txBox="1"/>
            <p:nvPr/>
          </p:nvSpPr>
          <p:spPr>
            <a:xfrm>
              <a:off x="3650853" y="4693882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08" name="Google Shape;708;p46"/>
          <p:cNvSpPr txBox="1"/>
          <p:nvPr/>
        </p:nvSpPr>
        <p:spPr>
          <a:xfrm rot="5400000">
            <a:off x="594446" y="2446707"/>
            <a:ext cx="2423570" cy="516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2159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9" name="Google Shape;709;p46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 txBox="1"/>
          <p:nvPr/>
        </p:nvSpPr>
        <p:spPr>
          <a:xfrm>
            <a:off x="829217" y="1485165"/>
            <a:ext cx="2273185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24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CONTENT</a:t>
            </a:r>
            <a:endParaRPr b="1" sz="324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143" name="Google Shape;143;p29"/>
          <p:cNvGrpSpPr/>
          <p:nvPr/>
        </p:nvGrpSpPr>
        <p:grpSpPr>
          <a:xfrm>
            <a:off x="3102402" y="1077853"/>
            <a:ext cx="4534853" cy="367616"/>
            <a:chOff x="2872437" y="1498935"/>
            <a:chExt cx="5038726" cy="408462"/>
          </a:xfrm>
        </p:grpSpPr>
        <p:sp>
          <p:nvSpPr>
            <p:cNvPr id="144" name="Google Shape;144;p29"/>
            <p:cNvSpPr/>
            <p:nvPr/>
          </p:nvSpPr>
          <p:spPr>
            <a:xfrm>
              <a:off x="2872437" y="153800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5" name="Google Shape;145;p29">
              <a:hlinkClick action="ppaction://hlinksldjump" r:id="rId4"/>
            </p:cNvPr>
            <p:cNvSpPr/>
            <p:nvPr/>
          </p:nvSpPr>
          <p:spPr>
            <a:xfrm>
              <a:off x="2939113" y="1498935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HOSPITAL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6" name="Google Shape;146;p29">
              <a:hlinkClick action="ppaction://hlinksldjump" r:id="rId5"/>
            </p:cNvPr>
            <p:cNvSpPr/>
            <p:nvPr/>
          </p:nvSpPr>
          <p:spPr>
            <a:xfrm>
              <a:off x="3110563" y="1498935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47" name="Google Shape;147;p29"/>
          <p:cNvGrpSpPr/>
          <p:nvPr/>
        </p:nvGrpSpPr>
        <p:grpSpPr>
          <a:xfrm>
            <a:off x="3102402" y="1886279"/>
            <a:ext cx="4534853" cy="367615"/>
            <a:chOff x="2872437" y="2443116"/>
            <a:chExt cx="5038726" cy="408461"/>
          </a:xfrm>
        </p:grpSpPr>
        <p:sp>
          <p:nvSpPr>
            <p:cNvPr id="148" name="Google Shape;148;p29"/>
            <p:cNvSpPr/>
            <p:nvPr/>
          </p:nvSpPr>
          <p:spPr>
            <a:xfrm>
              <a:off x="2872437" y="248218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9" name="Google Shape;149;p29">
              <a:hlinkClick action="ppaction://hlinksldjump" r:id="rId6"/>
            </p:cNvPr>
            <p:cNvSpPr/>
            <p:nvPr/>
          </p:nvSpPr>
          <p:spPr>
            <a:xfrm>
              <a:off x="2939113" y="2443116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DOCTOR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0" name="Google Shape;150;p29">
              <a:hlinkClick action="ppaction://hlinksldjump" r:id="rId7"/>
            </p:cNvPr>
            <p:cNvSpPr/>
            <p:nvPr/>
          </p:nvSpPr>
          <p:spPr>
            <a:xfrm>
              <a:off x="3110563" y="2443116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51" name="Google Shape;151;p29"/>
          <p:cNvGrpSpPr/>
          <p:nvPr/>
        </p:nvGrpSpPr>
        <p:grpSpPr>
          <a:xfrm>
            <a:off x="3102402" y="2694703"/>
            <a:ext cx="4534853" cy="367616"/>
            <a:chOff x="2872437" y="3082355"/>
            <a:chExt cx="5038726" cy="408462"/>
          </a:xfrm>
        </p:grpSpPr>
        <p:sp>
          <p:nvSpPr>
            <p:cNvPr id="152" name="Google Shape;152;p29"/>
            <p:cNvSpPr/>
            <p:nvPr/>
          </p:nvSpPr>
          <p:spPr>
            <a:xfrm>
              <a:off x="2872437" y="312142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3" name="Google Shape;153;p29">
              <a:hlinkClick action="ppaction://hlinksldjump" r:id="rId8"/>
            </p:cNvPr>
            <p:cNvSpPr/>
            <p:nvPr/>
          </p:nvSpPr>
          <p:spPr>
            <a:xfrm>
              <a:off x="2939113" y="3082356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NURSE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4" name="Google Shape;154;p29">
              <a:hlinkClick action="ppaction://hlinksldjump" r:id="rId9"/>
            </p:cNvPr>
            <p:cNvSpPr/>
            <p:nvPr/>
          </p:nvSpPr>
          <p:spPr>
            <a:xfrm>
              <a:off x="3110563" y="3082355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55" name="Google Shape;155;p29"/>
          <p:cNvGrpSpPr/>
          <p:nvPr/>
        </p:nvGrpSpPr>
        <p:grpSpPr>
          <a:xfrm>
            <a:off x="3102402" y="3503128"/>
            <a:ext cx="4534853" cy="367615"/>
            <a:chOff x="2872437" y="4193684"/>
            <a:chExt cx="5038726" cy="408461"/>
          </a:xfrm>
        </p:grpSpPr>
        <p:sp>
          <p:nvSpPr>
            <p:cNvPr id="156" name="Google Shape;156;p29"/>
            <p:cNvSpPr/>
            <p:nvPr/>
          </p:nvSpPr>
          <p:spPr>
            <a:xfrm>
              <a:off x="2872437" y="4232749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7" name="Google Shape;157;p29">
              <a:hlinkClick action="ppaction://hlinksldjump" r:id="rId10"/>
            </p:cNvPr>
            <p:cNvSpPr/>
            <p:nvPr/>
          </p:nvSpPr>
          <p:spPr>
            <a:xfrm>
              <a:off x="2939113" y="4193685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PATIENT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8" name="Google Shape;158;p29">
              <a:hlinkClick action="ppaction://hlinksldjump" r:id="rId11"/>
            </p:cNvPr>
            <p:cNvSpPr/>
            <p:nvPr/>
          </p:nvSpPr>
          <p:spPr>
            <a:xfrm>
              <a:off x="3110563" y="4193684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159" name="Google Shape;159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37906" y="2029380"/>
            <a:ext cx="1227559" cy="1181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7"/>
          <p:cNvSpPr/>
          <p:nvPr/>
        </p:nvSpPr>
        <p:spPr>
          <a:xfrm>
            <a:off x="2968394" y="1589560"/>
            <a:ext cx="1312043" cy="631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35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6" name="Google Shape;716;p47"/>
          <p:cNvSpPr/>
          <p:nvPr/>
        </p:nvSpPr>
        <p:spPr>
          <a:xfrm>
            <a:off x="4377624" y="1580351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17" name="Google Shape;717;p47"/>
          <p:cNvSpPr/>
          <p:nvPr/>
        </p:nvSpPr>
        <p:spPr>
          <a:xfrm>
            <a:off x="2968394" y="2466370"/>
            <a:ext cx="1312043" cy="631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sz="108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8" name="Google Shape;718;p47"/>
          <p:cNvSpPr/>
          <p:nvPr/>
        </p:nvSpPr>
        <p:spPr>
          <a:xfrm>
            <a:off x="2968394" y="3343181"/>
            <a:ext cx="1312043" cy="6317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sz="108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9" name="Google Shape;719;p47"/>
          <p:cNvSpPr/>
          <p:nvPr/>
        </p:nvSpPr>
        <p:spPr>
          <a:xfrm>
            <a:off x="4377624" y="2558556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20" name="Google Shape;720;p47"/>
          <p:cNvSpPr/>
          <p:nvPr/>
        </p:nvSpPr>
        <p:spPr>
          <a:xfrm>
            <a:off x="4377624" y="3320492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21" name="Google Shape;721;p47"/>
          <p:cNvSpPr/>
          <p:nvPr/>
        </p:nvSpPr>
        <p:spPr>
          <a:xfrm>
            <a:off x="1095191" y="2466370"/>
            <a:ext cx="1312043" cy="6317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1889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722" name="Google Shape;722;p47"/>
          <p:cNvCxnSpPr>
            <a:stCxn id="721" idx="3"/>
            <a:endCxn id="717" idx="1"/>
          </p:cNvCxnSpPr>
          <p:nvPr/>
        </p:nvCxnSpPr>
        <p:spPr>
          <a:xfrm>
            <a:off x="2407234" y="2782232"/>
            <a:ext cx="561300" cy="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47"/>
          <p:cNvCxnSpPr>
            <a:stCxn id="715" idx="1"/>
            <a:endCxn id="721" idx="3"/>
          </p:cNvCxnSpPr>
          <p:nvPr/>
        </p:nvCxnSpPr>
        <p:spPr>
          <a:xfrm flipH="1">
            <a:off x="2407094" y="1905422"/>
            <a:ext cx="561300" cy="87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47"/>
          <p:cNvCxnSpPr>
            <a:stCxn id="721" idx="3"/>
            <a:endCxn id="718" idx="1"/>
          </p:cNvCxnSpPr>
          <p:nvPr/>
        </p:nvCxnSpPr>
        <p:spPr>
          <a:xfrm>
            <a:off x="2407234" y="2782232"/>
            <a:ext cx="561300" cy="87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47"/>
          <p:cNvCxnSpPr/>
          <p:nvPr/>
        </p:nvCxnSpPr>
        <p:spPr>
          <a:xfrm>
            <a:off x="4620594" y="2328779"/>
            <a:ext cx="315862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47"/>
          <p:cNvCxnSpPr/>
          <p:nvPr/>
        </p:nvCxnSpPr>
        <p:spPr>
          <a:xfrm>
            <a:off x="4620594" y="3203474"/>
            <a:ext cx="315862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7" name="Google Shape;727;p47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8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3" name="Google Shape;733;p48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4" name="Google Shape;734;p48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PATIENT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735" name="Google Shape;735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48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7" name="Google Shape;737;p48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8" name="Google Shape;738;p48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9" name="Google Shape;739;p48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9"/>
          <p:cNvSpPr/>
          <p:nvPr/>
        </p:nvSpPr>
        <p:spPr>
          <a:xfrm>
            <a:off x="445832" y="2565339"/>
            <a:ext cx="8240551" cy="0"/>
          </a:xfrm>
          <a:custGeom>
            <a:rect b="b" l="l" r="r" t="t"/>
            <a:pathLst>
              <a:path extrusionOk="0" h="120000" w="12211050">
                <a:moveTo>
                  <a:pt x="0" y="0"/>
                </a:moveTo>
                <a:lnTo>
                  <a:pt x="12211050" y="0"/>
                </a:lnTo>
              </a:path>
            </a:pathLst>
          </a:custGeom>
          <a:noFill/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6" name="Google Shape;746;p49"/>
          <p:cNvSpPr txBox="1"/>
          <p:nvPr/>
        </p:nvSpPr>
        <p:spPr>
          <a:xfrm>
            <a:off x="1058626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2013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7" name="Google Shape;747;p49"/>
          <p:cNvSpPr txBox="1"/>
          <p:nvPr/>
        </p:nvSpPr>
        <p:spPr>
          <a:xfrm>
            <a:off x="3007348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2014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8" name="Google Shape;748;p49"/>
          <p:cNvSpPr txBox="1"/>
          <p:nvPr/>
        </p:nvSpPr>
        <p:spPr>
          <a:xfrm>
            <a:off x="4956068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2015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9" name="Google Shape;749;p49"/>
          <p:cNvSpPr txBox="1"/>
          <p:nvPr/>
        </p:nvSpPr>
        <p:spPr>
          <a:xfrm>
            <a:off x="6904790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2016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50" name="Google Shape;750;p49"/>
          <p:cNvGrpSpPr/>
          <p:nvPr/>
        </p:nvGrpSpPr>
        <p:grpSpPr>
          <a:xfrm>
            <a:off x="1011488" y="1356898"/>
            <a:ext cx="1388424" cy="929901"/>
            <a:chOff x="819150" y="2190750"/>
            <a:chExt cx="2057400" cy="1377950"/>
          </a:xfrm>
        </p:grpSpPr>
        <p:sp>
          <p:nvSpPr>
            <p:cNvPr id="751" name="Google Shape;751;p49"/>
            <p:cNvSpPr/>
            <p:nvPr/>
          </p:nvSpPr>
          <p:spPr>
            <a:xfrm>
              <a:off x="8191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52" name="Google Shape;752;p49"/>
            <p:cNvSpPr txBox="1"/>
            <p:nvPr/>
          </p:nvSpPr>
          <p:spPr>
            <a:xfrm>
              <a:off x="1054646" y="2545828"/>
              <a:ext cx="1521119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3" name="Google Shape;753;p49"/>
          <p:cNvGrpSpPr/>
          <p:nvPr/>
        </p:nvGrpSpPr>
        <p:grpSpPr>
          <a:xfrm>
            <a:off x="738360" y="3069757"/>
            <a:ext cx="1549716" cy="1193046"/>
            <a:chOff x="4793125" y="1242834"/>
            <a:chExt cx="2296408" cy="1767885"/>
          </a:xfrm>
        </p:grpSpPr>
        <p:sp>
          <p:nvSpPr>
            <p:cNvPr id="754" name="Google Shape;754;p49"/>
            <p:cNvSpPr txBox="1"/>
            <p:nvPr/>
          </p:nvSpPr>
          <p:spPr>
            <a:xfrm>
              <a:off x="4793125" y="1642506"/>
              <a:ext cx="2296408" cy="1368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55" name="Google Shape;755;p49"/>
            <p:cNvSpPr txBox="1"/>
            <p:nvPr/>
          </p:nvSpPr>
          <p:spPr>
            <a:xfrm>
              <a:off x="5178051" y="1242834"/>
              <a:ext cx="1363938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6" name="Google Shape;756;p49"/>
          <p:cNvGrpSpPr/>
          <p:nvPr/>
        </p:nvGrpSpPr>
        <p:grpSpPr>
          <a:xfrm>
            <a:off x="2686637" y="3069757"/>
            <a:ext cx="1496611" cy="1193046"/>
            <a:chOff x="4853184" y="1242834"/>
            <a:chExt cx="2217715" cy="1767882"/>
          </a:xfrm>
        </p:grpSpPr>
        <p:sp>
          <p:nvSpPr>
            <p:cNvPr id="757" name="Google Shape;757;p49"/>
            <p:cNvSpPr txBox="1"/>
            <p:nvPr/>
          </p:nvSpPr>
          <p:spPr>
            <a:xfrm>
              <a:off x="4853184" y="1642505"/>
              <a:ext cx="2217715" cy="1368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58" name="Google Shape;758;p49"/>
            <p:cNvSpPr txBox="1"/>
            <p:nvPr/>
          </p:nvSpPr>
          <p:spPr>
            <a:xfrm>
              <a:off x="5178050" y="1242834"/>
              <a:ext cx="1363938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9" name="Google Shape;759;p49"/>
          <p:cNvGrpSpPr/>
          <p:nvPr/>
        </p:nvGrpSpPr>
        <p:grpSpPr>
          <a:xfrm>
            <a:off x="4653223" y="3069757"/>
            <a:ext cx="1570980" cy="1026846"/>
            <a:chOff x="4789729" y="1242834"/>
            <a:chExt cx="2327916" cy="1521606"/>
          </a:xfrm>
        </p:grpSpPr>
        <p:sp>
          <p:nvSpPr>
            <p:cNvPr id="760" name="Google Shape;760;p49"/>
            <p:cNvSpPr txBox="1"/>
            <p:nvPr/>
          </p:nvSpPr>
          <p:spPr>
            <a:xfrm>
              <a:off x="4789729" y="1642506"/>
              <a:ext cx="2327916" cy="1121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61" name="Google Shape;761;p49"/>
            <p:cNvSpPr txBox="1"/>
            <p:nvPr/>
          </p:nvSpPr>
          <p:spPr>
            <a:xfrm>
              <a:off x="5178051" y="1242834"/>
              <a:ext cx="1363938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2" name="Google Shape;762;p49"/>
          <p:cNvGrpSpPr/>
          <p:nvPr/>
        </p:nvGrpSpPr>
        <p:grpSpPr>
          <a:xfrm>
            <a:off x="6710144" y="3069757"/>
            <a:ext cx="1517903" cy="1193046"/>
            <a:chOff x="4878906" y="1242834"/>
            <a:chExt cx="2249266" cy="1767882"/>
          </a:xfrm>
        </p:grpSpPr>
        <p:sp>
          <p:nvSpPr>
            <p:cNvPr id="763" name="Google Shape;763;p49"/>
            <p:cNvSpPr txBox="1"/>
            <p:nvPr/>
          </p:nvSpPr>
          <p:spPr>
            <a:xfrm>
              <a:off x="4878906" y="1642505"/>
              <a:ext cx="2249266" cy="1368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64" name="Google Shape;764;p49"/>
            <p:cNvSpPr txBox="1"/>
            <p:nvPr/>
          </p:nvSpPr>
          <p:spPr>
            <a:xfrm>
              <a:off x="5178051" y="1242834"/>
              <a:ext cx="1363938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04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5" name="Google Shape;765;p49"/>
          <p:cNvGrpSpPr/>
          <p:nvPr/>
        </p:nvGrpSpPr>
        <p:grpSpPr>
          <a:xfrm>
            <a:off x="2879860" y="1356898"/>
            <a:ext cx="1388424" cy="929901"/>
            <a:chOff x="3587750" y="2190750"/>
            <a:chExt cx="2057400" cy="1377950"/>
          </a:xfrm>
        </p:grpSpPr>
        <p:sp>
          <p:nvSpPr>
            <p:cNvPr id="766" name="Google Shape;766;p49"/>
            <p:cNvSpPr/>
            <p:nvPr/>
          </p:nvSpPr>
          <p:spPr>
            <a:xfrm>
              <a:off x="35877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7" name="Google Shape;767;p49"/>
            <p:cNvSpPr txBox="1"/>
            <p:nvPr/>
          </p:nvSpPr>
          <p:spPr>
            <a:xfrm>
              <a:off x="4152030" y="2565698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8" name="Google Shape;768;p49"/>
          <p:cNvGrpSpPr/>
          <p:nvPr/>
        </p:nvGrpSpPr>
        <p:grpSpPr>
          <a:xfrm>
            <a:off x="4842508" y="1356898"/>
            <a:ext cx="1388424" cy="929901"/>
            <a:chOff x="6496050" y="2190750"/>
            <a:chExt cx="2057400" cy="1377950"/>
          </a:xfrm>
        </p:grpSpPr>
        <p:sp>
          <p:nvSpPr>
            <p:cNvPr id="769" name="Google Shape;769;p49"/>
            <p:cNvSpPr/>
            <p:nvPr/>
          </p:nvSpPr>
          <p:spPr>
            <a:xfrm>
              <a:off x="64960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0" name="Google Shape;770;p49"/>
            <p:cNvSpPr txBox="1"/>
            <p:nvPr/>
          </p:nvSpPr>
          <p:spPr>
            <a:xfrm>
              <a:off x="7104358" y="2577891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71" name="Google Shape;771;p49"/>
          <p:cNvGrpSpPr/>
          <p:nvPr/>
        </p:nvGrpSpPr>
        <p:grpSpPr>
          <a:xfrm>
            <a:off x="6807332" y="1356898"/>
            <a:ext cx="1388424" cy="929901"/>
            <a:chOff x="9582150" y="2190750"/>
            <a:chExt cx="2057400" cy="1377950"/>
          </a:xfrm>
        </p:grpSpPr>
        <p:sp>
          <p:nvSpPr>
            <p:cNvPr id="772" name="Google Shape;772;p49"/>
            <p:cNvSpPr/>
            <p:nvPr/>
          </p:nvSpPr>
          <p:spPr>
            <a:xfrm>
              <a:off x="95821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3" name="Google Shape;773;p49"/>
            <p:cNvSpPr txBox="1"/>
            <p:nvPr/>
          </p:nvSpPr>
          <p:spPr>
            <a:xfrm>
              <a:off x="10155603" y="2565698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74" name="Google Shape;774;p49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0" name="Google Shape;780;p50"/>
          <p:cNvCxnSpPr/>
          <p:nvPr/>
        </p:nvCxnSpPr>
        <p:spPr>
          <a:xfrm rot="5400000">
            <a:off x="2084744" y="2678794"/>
            <a:ext cx="2409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1" name="Google Shape;781;p50"/>
          <p:cNvCxnSpPr/>
          <p:nvPr/>
        </p:nvCxnSpPr>
        <p:spPr>
          <a:xfrm rot="5400000">
            <a:off x="4643702" y="2678794"/>
            <a:ext cx="2409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82" name="Google Shape;782;p50"/>
          <p:cNvSpPr/>
          <p:nvPr/>
        </p:nvSpPr>
        <p:spPr>
          <a:xfrm>
            <a:off x="924853" y="1473798"/>
            <a:ext cx="2135209" cy="851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01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83" name="Google Shape;783;p50"/>
          <p:cNvGrpSpPr/>
          <p:nvPr/>
        </p:nvGrpSpPr>
        <p:grpSpPr>
          <a:xfrm>
            <a:off x="924855" y="2527007"/>
            <a:ext cx="1971726" cy="1374664"/>
            <a:chOff x="503238" y="2612182"/>
            <a:chExt cx="2191599" cy="1527406"/>
          </a:xfrm>
        </p:grpSpPr>
        <p:sp>
          <p:nvSpPr>
            <p:cNvPr id="784" name="Google Shape;784;p50"/>
            <p:cNvSpPr/>
            <p:nvPr/>
          </p:nvSpPr>
          <p:spPr>
            <a:xfrm>
              <a:off x="503238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5" name="Google Shape;785;p50"/>
            <p:cNvSpPr/>
            <p:nvPr/>
          </p:nvSpPr>
          <p:spPr>
            <a:xfrm>
              <a:off x="503238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86" name="Google Shape;786;p50"/>
          <p:cNvSpPr/>
          <p:nvPr/>
        </p:nvSpPr>
        <p:spPr>
          <a:xfrm>
            <a:off x="3511417" y="1473799"/>
            <a:ext cx="2135210" cy="851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2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87" name="Google Shape;787;p50"/>
          <p:cNvGrpSpPr/>
          <p:nvPr/>
        </p:nvGrpSpPr>
        <p:grpSpPr>
          <a:xfrm>
            <a:off x="3511417" y="2527008"/>
            <a:ext cx="1971726" cy="1374664"/>
            <a:chOff x="471218" y="2612182"/>
            <a:chExt cx="2191599" cy="1527406"/>
          </a:xfrm>
        </p:grpSpPr>
        <p:sp>
          <p:nvSpPr>
            <p:cNvPr id="788" name="Google Shape;788;p50"/>
            <p:cNvSpPr/>
            <p:nvPr/>
          </p:nvSpPr>
          <p:spPr>
            <a:xfrm>
              <a:off x="471218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9" name="Google Shape;789;p50"/>
            <p:cNvSpPr/>
            <p:nvPr/>
          </p:nvSpPr>
          <p:spPr>
            <a:xfrm>
              <a:off x="471218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90" name="Google Shape;790;p50"/>
          <p:cNvSpPr/>
          <p:nvPr/>
        </p:nvSpPr>
        <p:spPr>
          <a:xfrm>
            <a:off x="6077860" y="1473799"/>
            <a:ext cx="2136638" cy="8515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03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91" name="Google Shape;791;p50"/>
          <p:cNvGrpSpPr/>
          <p:nvPr/>
        </p:nvGrpSpPr>
        <p:grpSpPr>
          <a:xfrm>
            <a:off x="6077862" y="2527008"/>
            <a:ext cx="1971726" cy="1374664"/>
            <a:chOff x="467746" y="2612182"/>
            <a:chExt cx="2191599" cy="1527406"/>
          </a:xfrm>
        </p:grpSpPr>
        <p:sp>
          <p:nvSpPr>
            <p:cNvPr id="792" name="Google Shape;792;p50"/>
            <p:cNvSpPr/>
            <p:nvPr/>
          </p:nvSpPr>
          <p:spPr>
            <a:xfrm>
              <a:off x="467746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93" name="Google Shape;793;p50"/>
            <p:cNvSpPr/>
            <p:nvPr/>
          </p:nvSpPr>
          <p:spPr>
            <a:xfrm>
              <a:off x="467746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94" name="Google Shape;794;p50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oogle Shape;800;p51"/>
          <p:cNvGrpSpPr/>
          <p:nvPr/>
        </p:nvGrpSpPr>
        <p:grpSpPr>
          <a:xfrm>
            <a:off x="1456182" y="1306975"/>
            <a:ext cx="2913752" cy="97188"/>
            <a:chOff x="1507396" y="1628800"/>
            <a:chExt cx="4320480" cy="144016"/>
          </a:xfrm>
        </p:grpSpPr>
        <p:cxnSp>
          <p:nvCxnSpPr>
            <p:cNvPr id="801" name="Google Shape;801;p51"/>
            <p:cNvCxnSpPr/>
            <p:nvPr/>
          </p:nvCxnSpPr>
          <p:spPr>
            <a:xfrm>
              <a:off x="1507396" y="1700808"/>
              <a:ext cx="4320480" cy="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" name="Google Shape;802;p51"/>
            <p:cNvCxnSpPr/>
            <p:nvPr/>
          </p:nvCxnSpPr>
          <p:spPr>
            <a:xfrm rot="10800000">
              <a:off x="150739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" name="Google Shape;803;p51"/>
            <p:cNvCxnSpPr/>
            <p:nvPr/>
          </p:nvCxnSpPr>
          <p:spPr>
            <a:xfrm rot="10800000">
              <a:off x="1987449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" name="Google Shape;804;p51"/>
            <p:cNvCxnSpPr/>
            <p:nvPr/>
          </p:nvCxnSpPr>
          <p:spPr>
            <a:xfrm rot="10800000">
              <a:off x="2467502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5" name="Google Shape;805;p51"/>
            <p:cNvCxnSpPr/>
            <p:nvPr/>
          </p:nvCxnSpPr>
          <p:spPr>
            <a:xfrm rot="10800000">
              <a:off x="2947555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6" name="Google Shape;806;p51"/>
            <p:cNvCxnSpPr/>
            <p:nvPr/>
          </p:nvCxnSpPr>
          <p:spPr>
            <a:xfrm rot="10800000">
              <a:off x="3427608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7" name="Google Shape;807;p51"/>
            <p:cNvCxnSpPr/>
            <p:nvPr/>
          </p:nvCxnSpPr>
          <p:spPr>
            <a:xfrm rot="10800000">
              <a:off x="3907661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8" name="Google Shape;808;p51"/>
            <p:cNvCxnSpPr/>
            <p:nvPr/>
          </p:nvCxnSpPr>
          <p:spPr>
            <a:xfrm rot="10800000">
              <a:off x="4387714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9" name="Google Shape;809;p51"/>
            <p:cNvCxnSpPr/>
            <p:nvPr/>
          </p:nvCxnSpPr>
          <p:spPr>
            <a:xfrm rot="10800000">
              <a:off x="4867767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0" name="Google Shape;810;p51"/>
            <p:cNvCxnSpPr/>
            <p:nvPr/>
          </p:nvCxnSpPr>
          <p:spPr>
            <a:xfrm rot="10800000">
              <a:off x="5347820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1" name="Google Shape;811;p51"/>
            <p:cNvCxnSpPr/>
            <p:nvPr/>
          </p:nvCxnSpPr>
          <p:spPr>
            <a:xfrm rot="10800000">
              <a:off x="582787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812" name="Google Shape;812;p51"/>
          <p:cNvGrpSpPr/>
          <p:nvPr/>
        </p:nvGrpSpPr>
        <p:grpSpPr>
          <a:xfrm>
            <a:off x="4744473" y="1306975"/>
            <a:ext cx="2913752" cy="97188"/>
            <a:chOff x="1507396" y="1628800"/>
            <a:chExt cx="4320480" cy="144016"/>
          </a:xfrm>
        </p:grpSpPr>
        <p:cxnSp>
          <p:nvCxnSpPr>
            <p:cNvPr id="813" name="Google Shape;813;p51"/>
            <p:cNvCxnSpPr/>
            <p:nvPr/>
          </p:nvCxnSpPr>
          <p:spPr>
            <a:xfrm>
              <a:off x="1507396" y="1700808"/>
              <a:ext cx="4320480" cy="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4" name="Google Shape;814;p51"/>
            <p:cNvCxnSpPr/>
            <p:nvPr/>
          </p:nvCxnSpPr>
          <p:spPr>
            <a:xfrm rot="10800000">
              <a:off x="150739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5" name="Google Shape;815;p51"/>
            <p:cNvCxnSpPr/>
            <p:nvPr/>
          </p:nvCxnSpPr>
          <p:spPr>
            <a:xfrm rot="10800000">
              <a:off x="1987449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6" name="Google Shape;816;p51"/>
            <p:cNvCxnSpPr/>
            <p:nvPr/>
          </p:nvCxnSpPr>
          <p:spPr>
            <a:xfrm rot="10800000">
              <a:off x="2467502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7" name="Google Shape;817;p51"/>
            <p:cNvCxnSpPr/>
            <p:nvPr/>
          </p:nvCxnSpPr>
          <p:spPr>
            <a:xfrm rot="10800000">
              <a:off x="2947555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8" name="Google Shape;818;p51"/>
            <p:cNvCxnSpPr/>
            <p:nvPr/>
          </p:nvCxnSpPr>
          <p:spPr>
            <a:xfrm rot="10800000">
              <a:off x="3427608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9" name="Google Shape;819;p51"/>
            <p:cNvCxnSpPr/>
            <p:nvPr/>
          </p:nvCxnSpPr>
          <p:spPr>
            <a:xfrm rot="10800000">
              <a:off x="3907661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0" name="Google Shape;820;p51"/>
            <p:cNvCxnSpPr/>
            <p:nvPr/>
          </p:nvCxnSpPr>
          <p:spPr>
            <a:xfrm rot="10800000">
              <a:off x="4387714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1" name="Google Shape;821;p51"/>
            <p:cNvCxnSpPr/>
            <p:nvPr/>
          </p:nvCxnSpPr>
          <p:spPr>
            <a:xfrm rot="10800000">
              <a:off x="4867767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2" name="Google Shape;822;p51"/>
            <p:cNvCxnSpPr/>
            <p:nvPr/>
          </p:nvCxnSpPr>
          <p:spPr>
            <a:xfrm rot="10800000">
              <a:off x="5347820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3" name="Google Shape;823;p51"/>
            <p:cNvCxnSpPr/>
            <p:nvPr/>
          </p:nvCxnSpPr>
          <p:spPr>
            <a:xfrm rot="10800000">
              <a:off x="582787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824" name="Google Shape;824;p51"/>
          <p:cNvSpPr txBox="1"/>
          <p:nvPr/>
        </p:nvSpPr>
        <p:spPr>
          <a:xfrm>
            <a:off x="4241985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5" name="Google Shape;825;p51"/>
          <p:cNvSpPr txBox="1"/>
          <p:nvPr/>
        </p:nvSpPr>
        <p:spPr>
          <a:xfrm>
            <a:off x="392337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6" name="Google Shape;826;p51"/>
          <p:cNvSpPr txBox="1"/>
          <p:nvPr/>
        </p:nvSpPr>
        <p:spPr>
          <a:xfrm>
            <a:off x="35996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7" name="Google Shape;827;p51"/>
          <p:cNvSpPr txBox="1"/>
          <p:nvPr/>
        </p:nvSpPr>
        <p:spPr>
          <a:xfrm>
            <a:off x="327587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8" name="Google Shape;828;p51"/>
          <p:cNvSpPr txBox="1"/>
          <p:nvPr/>
        </p:nvSpPr>
        <p:spPr>
          <a:xfrm>
            <a:off x="29521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50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9" name="Google Shape;829;p51"/>
          <p:cNvSpPr txBox="1"/>
          <p:nvPr/>
        </p:nvSpPr>
        <p:spPr>
          <a:xfrm>
            <a:off x="262837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60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0" name="Google Shape;830;p51"/>
          <p:cNvSpPr txBox="1"/>
          <p:nvPr/>
        </p:nvSpPr>
        <p:spPr>
          <a:xfrm>
            <a:off x="23046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70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1" name="Google Shape;831;p51"/>
          <p:cNvSpPr txBox="1"/>
          <p:nvPr/>
        </p:nvSpPr>
        <p:spPr>
          <a:xfrm>
            <a:off x="198087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80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2" name="Google Shape;832;p51"/>
          <p:cNvSpPr txBox="1"/>
          <p:nvPr/>
        </p:nvSpPr>
        <p:spPr>
          <a:xfrm>
            <a:off x="16571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90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3" name="Google Shape;833;p51"/>
          <p:cNvSpPr txBox="1"/>
          <p:nvPr/>
        </p:nvSpPr>
        <p:spPr>
          <a:xfrm>
            <a:off x="1303102" y="1105546"/>
            <a:ext cx="3914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4" name="Google Shape;834;p51"/>
          <p:cNvSpPr txBox="1"/>
          <p:nvPr/>
        </p:nvSpPr>
        <p:spPr>
          <a:xfrm>
            <a:off x="4623098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5" name="Google Shape;835;p51"/>
          <p:cNvSpPr txBox="1"/>
          <p:nvPr/>
        </p:nvSpPr>
        <p:spPr>
          <a:xfrm>
            <a:off x="49454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6" name="Google Shape;836;p51"/>
          <p:cNvSpPr txBox="1"/>
          <p:nvPr/>
        </p:nvSpPr>
        <p:spPr>
          <a:xfrm>
            <a:off x="52691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7" name="Google Shape;837;p51"/>
          <p:cNvSpPr txBox="1"/>
          <p:nvPr/>
        </p:nvSpPr>
        <p:spPr>
          <a:xfrm>
            <a:off x="55929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8" name="Google Shape;838;p51"/>
          <p:cNvSpPr txBox="1"/>
          <p:nvPr/>
        </p:nvSpPr>
        <p:spPr>
          <a:xfrm>
            <a:off x="59166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50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9" name="Google Shape;839;p51"/>
          <p:cNvSpPr txBox="1"/>
          <p:nvPr/>
        </p:nvSpPr>
        <p:spPr>
          <a:xfrm>
            <a:off x="62404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60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0" name="Google Shape;840;p51"/>
          <p:cNvSpPr txBox="1"/>
          <p:nvPr/>
        </p:nvSpPr>
        <p:spPr>
          <a:xfrm>
            <a:off x="65641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70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1" name="Google Shape;841;p51"/>
          <p:cNvSpPr txBox="1"/>
          <p:nvPr/>
        </p:nvSpPr>
        <p:spPr>
          <a:xfrm>
            <a:off x="688791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80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2" name="Google Shape;842;p51"/>
          <p:cNvSpPr txBox="1"/>
          <p:nvPr/>
        </p:nvSpPr>
        <p:spPr>
          <a:xfrm>
            <a:off x="72116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90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3" name="Google Shape;843;p51"/>
          <p:cNvSpPr txBox="1"/>
          <p:nvPr/>
        </p:nvSpPr>
        <p:spPr>
          <a:xfrm>
            <a:off x="7505145" y="1105546"/>
            <a:ext cx="3914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4" name="Google Shape;844;p51"/>
          <p:cNvSpPr/>
          <p:nvPr/>
        </p:nvSpPr>
        <p:spPr>
          <a:xfrm flipH="1">
            <a:off x="2226490" y="1617167"/>
            <a:ext cx="214344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5" name="Google Shape;845;p51"/>
          <p:cNvSpPr/>
          <p:nvPr/>
        </p:nvSpPr>
        <p:spPr>
          <a:xfrm flipH="1">
            <a:off x="3051719" y="1957325"/>
            <a:ext cx="1318214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6" name="Google Shape;846;p51"/>
          <p:cNvSpPr/>
          <p:nvPr/>
        </p:nvSpPr>
        <p:spPr>
          <a:xfrm flipH="1">
            <a:off x="2550242" y="2297485"/>
            <a:ext cx="181969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7" name="Google Shape;847;p51"/>
          <p:cNvSpPr/>
          <p:nvPr/>
        </p:nvSpPr>
        <p:spPr>
          <a:xfrm flipH="1">
            <a:off x="1477125" y="2637643"/>
            <a:ext cx="2892810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8" name="Google Shape;848;p51"/>
          <p:cNvSpPr/>
          <p:nvPr/>
        </p:nvSpPr>
        <p:spPr>
          <a:xfrm flipH="1">
            <a:off x="1980873" y="2977803"/>
            <a:ext cx="238906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9" name="Google Shape;849;p51"/>
          <p:cNvSpPr/>
          <p:nvPr/>
        </p:nvSpPr>
        <p:spPr>
          <a:xfrm flipH="1">
            <a:off x="2751183" y="3317961"/>
            <a:ext cx="161875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0" name="Google Shape;850;p51"/>
          <p:cNvSpPr/>
          <p:nvPr/>
        </p:nvSpPr>
        <p:spPr>
          <a:xfrm flipH="1">
            <a:off x="3398682" y="3658439"/>
            <a:ext cx="97125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1" name="Google Shape;851;p51"/>
          <p:cNvSpPr txBox="1"/>
          <p:nvPr/>
        </p:nvSpPr>
        <p:spPr>
          <a:xfrm>
            <a:off x="1561510" y="16150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2" name="Google Shape;852;p51"/>
          <p:cNvSpPr txBox="1"/>
          <p:nvPr/>
        </p:nvSpPr>
        <p:spPr>
          <a:xfrm>
            <a:off x="2370621" y="1955604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3" name="Google Shape;853;p51"/>
          <p:cNvSpPr txBox="1"/>
          <p:nvPr/>
        </p:nvSpPr>
        <p:spPr>
          <a:xfrm>
            <a:off x="1887982" y="229550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4" name="Google Shape;854;p51"/>
          <p:cNvSpPr txBox="1"/>
          <p:nvPr/>
        </p:nvSpPr>
        <p:spPr>
          <a:xfrm>
            <a:off x="853470" y="2630027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5" name="Google Shape;855;p51"/>
          <p:cNvSpPr txBox="1"/>
          <p:nvPr/>
        </p:nvSpPr>
        <p:spPr>
          <a:xfrm>
            <a:off x="1360415" y="2975659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6" name="Google Shape;856;p51"/>
          <p:cNvSpPr txBox="1"/>
          <p:nvPr/>
        </p:nvSpPr>
        <p:spPr>
          <a:xfrm>
            <a:off x="2068610" y="331624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7" name="Google Shape;857;p51"/>
          <p:cNvSpPr txBox="1"/>
          <p:nvPr/>
        </p:nvSpPr>
        <p:spPr>
          <a:xfrm>
            <a:off x="2710673" y="3656136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8" name="Google Shape;858;p51"/>
          <p:cNvSpPr/>
          <p:nvPr/>
        </p:nvSpPr>
        <p:spPr>
          <a:xfrm>
            <a:off x="4744472" y="1617167"/>
            <a:ext cx="109406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9" name="Google Shape;859;p51"/>
          <p:cNvSpPr/>
          <p:nvPr/>
        </p:nvSpPr>
        <p:spPr>
          <a:xfrm>
            <a:off x="4744473" y="1957325"/>
            <a:ext cx="2065309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0" name="Google Shape;860;p51"/>
          <p:cNvSpPr/>
          <p:nvPr/>
        </p:nvSpPr>
        <p:spPr>
          <a:xfrm>
            <a:off x="4744475" y="2297485"/>
            <a:ext cx="129500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1" name="Google Shape;861;p51"/>
          <p:cNvSpPr/>
          <p:nvPr/>
        </p:nvSpPr>
        <p:spPr>
          <a:xfrm>
            <a:off x="4744471" y="2637643"/>
            <a:ext cx="2760673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2" name="Google Shape;862;p51"/>
          <p:cNvSpPr/>
          <p:nvPr/>
        </p:nvSpPr>
        <p:spPr>
          <a:xfrm>
            <a:off x="4744473" y="2977803"/>
            <a:ext cx="226625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3" name="Google Shape;863;p51"/>
          <p:cNvSpPr/>
          <p:nvPr/>
        </p:nvSpPr>
        <p:spPr>
          <a:xfrm>
            <a:off x="4744474" y="3317961"/>
            <a:ext cx="2467191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4" name="Google Shape;864;p51"/>
          <p:cNvSpPr/>
          <p:nvPr/>
        </p:nvSpPr>
        <p:spPr>
          <a:xfrm>
            <a:off x="4744474" y="3658439"/>
            <a:ext cx="194250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5" name="Google Shape;865;p51"/>
          <p:cNvSpPr txBox="1"/>
          <p:nvPr/>
        </p:nvSpPr>
        <p:spPr>
          <a:xfrm>
            <a:off x="5880227" y="16150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6" name="Google Shape;866;p51"/>
          <p:cNvSpPr txBox="1"/>
          <p:nvPr/>
        </p:nvSpPr>
        <p:spPr>
          <a:xfrm>
            <a:off x="6861445" y="19632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7" name="Google Shape;867;p51"/>
          <p:cNvSpPr txBox="1"/>
          <p:nvPr/>
        </p:nvSpPr>
        <p:spPr>
          <a:xfrm>
            <a:off x="6069217" y="229550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8" name="Google Shape;868;p51"/>
          <p:cNvSpPr txBox="1"/>
          <p:nvPr/>
        </p:nvSpPr>
        <p:spPr>
          <a:xfrm>
            <a:off x="7489920" y="2630027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9" name="Google Shape;869;p51"/>
          <p:cNvSpPr txBox="1"/>
          <p:nvPr/>
        </p:nvSpPr>
        <p:spPr>
          <a:xfrm>
            <a:off x="7045068" y="2975659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0" name="Google Shape;870;p51"/>
          <p:cNvSpPr txBox="1"/>
          <p:nvPr/>
        </p:nvSpPr>
        <p:spPr>
          <a:xfrm>
            <a:off x="7223900" y="331624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1" name="Google Shape;871;p51"/>
          <p:cNvSpPr txBox="1"/>
          <p:nvPr/>
        </p:nvSpPr>
        <p:spPr>
          <a:xfrm>
            <a:off x="6751608" y="3656136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2" name="Google Shape;872;p51"/>
          <p:cNvSpPr txBox="1"/>
          <p:nvPr/>
        </p:nvSpPr>
        <p:spPr>
          <a:xfrm>
            <a:off x="4433853" y="1591486"/>
            <a:ext cx="31931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3" name="Google Shape;873;p51"/>
          <p:cNvSpPr txBox="1"/>
          <p:nvPr/>
        </p:nvSpPr>
        <p:spPr>
          <a:xfrm>
            <a:off x="4433852" y="1931646"/>
            <a:ext cx="293670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4" name="Google Shape;874;p51"/>
          <p:cNvSpPr txBox="1"/>
          <p:nvPr/>
        </p:nvSpPr>
        <p:spPr>
          <a:xfrm>
            <a:off x="4433853" y="2271804"/>
            <a:ext cx="30809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5" name="Google Shape;875;p51"/>
          <p:cNvSpPr txBox="1"/>
          <p:nvPr/>
        </p:nvSpPr>
        <p:spPr>
          <a:xfrm>
            <a:off x="4433852" y="2611964"/>
            <a:ext cx="31931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6" name="Google Shape;876;p51"/>
          <p:cNvSpPr txBox="1"/>
          <p:nvPr/>
        </p:nvSpPr>
        <p:spPr>
          <a:xfrm>
            <a:off x="4433853" y="2952122"/>
            <a:ext cx="290464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7" name="Google Shape;877;p51"/>
          <p:cNvSpPr txBox="1"/>
          <p:nvPr/>
        </p:nvSpPr>
        <p:spPr>
          <a:xfrm>
            <a:off x="4433853" y="3292282"/>
            <a:ext cx="280846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8" name="Google Shape;878;p51"/>
          <p:cNvSpPr txBox="1"/>
          <p:nvPr/>
        </p:nvSpPr>
        <p:spPr>
          <a:xfrm>
            <a:off x="4433853" y="3632440"/>
            <a:ext cx="31611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9" name="Google Shape;879;p51"/>
          <p:cNvSpPr/>
          <p:nvPr/>
        </p:nvSpPr>
        <p:spPr>
          <a:xfrm>
            <a:off x="1024629" y="3972601"/>
            <a:ext cx="7094746" cy="494474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Palatino Linotype"/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0" name="Google Shape;880;p5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2"/>
          <p:cNvSpPr/>
          <p:nvPr/>
        </p:nvSpPr>
        <p:spPr>
          <a:xfrm>
            <a:off x="3921590" y="3468084"/>
            <a:ext cx="2764254" cy="482434"/>
          </a:xfrm>
          <a:custGeom>
            <a:rect b="b" l="l" r="r" t="t"/>
            <a:pathLst>
              <a:path extrusionOk="0" h="569236" w="3265930">
                <a:moveTo>
                  <a:pt x="0" y="0"/>
                </a:moveTo>
                <a:lnTo>
                  <a:pt x="2981312" y="0"/>
                </a:lnTo>
                <a:cubicBezTo>
                  <a:pt x="3138502" y="0"/>
                  <a:pt x="3265930" y="127428"/>
                  <a:pt x="3265930" y="284618"/>
                </a:cubicBezTo>
                <a:cubicBezTo>
                  <a:pt x="3265930" y="441808"/>
                  <a:pt x="3138502" y="569236"/>
                  <a:pt x="2981312" y="569236"/>
                </a:cubicBezTo>
                <a:lnTo>
                  <a:pt x="0" y="5692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7" name="Google Shape;887;p52"/>
          <p:cNvSpPr/>
          <p:nvPr/>
        </p:nvSpPr>
        <p:spPr>
          <a:xfrm>
            <a:off x="3921590" y="1363652"/>
            <a:ext cx="2764254" cy="481091"/>
          </a:xfrm>
          <a:custGeom>
            <a:rect b="b" l="l" r="r" t="t"/>
            <a:pathLst>
              <a:path extrusionOk="0" h="569236" w="3265930">
                <a:moveTo>
                  <a:pt x="0" y="0"/>
                </a:moveTo>
                <a:lnTo>
                  <a:pt x="2981312" y="0"/>
                </a:lnTo>
                <a:cubicBezTo>
                  <a:pt x="3138502" y="0"/>
                  <a:pt x="3265930" y="127428"/>
                  <a:pt x="3265930" y="284618"/>
                </a:cubicBezTo>
                <a:cubicBezTo>
                  <a:pt x="3265930" y="441808"/>
                  <a:pt x="3138502" y="569236"/>
                  <a:pt x="2981312" y="569236"/>
                </a:cubicBezTo>
                <a:lnTo>
                  <a:pt x="0" y="5692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8" name="Google Shape;888;p52"/>
          <p:cNvSpPr txBox="1"/>
          <p:nvPr/>
        </p:nvSpPr>
        <p:spPr>
          <a:xfrm>
            <a:off x="4465841" y="1434876"/>
            <a:ext cx="1436612" cy="352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93">
                <a:solidFill>
                  <a:srgbClr val="F8F8F8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93">
              <a:solidFill>
                <a:srgbClr val="F8F8F8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9" name="Google Shape;889;p52"/>
          <p:cNvSpPr/>
          <p:nvPr/>
        </p:nvSpPr>
        <p:spPr>
          <a:xfrm flipH="1" rot="10800000">
            <a:off x="1889720" y="986035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0" name="Google Shape;890;p52"/>
          <p:cNvSpPr/>
          <p:nvPr/>
        </p:nvSpPr>
        <p:spPr>
          <a:xfrm flipH="1">
            <a:off x="2882810" y="1206422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1" name="Google Shape;891;p52"/>
          <p:cNvSpPr/>
          <p:nvPr/>
        </p:nvSpPr>
        <p:spPr>
          <a:xfrm flipH="1" rot="-6168978">
            <a:off x="2911029" y="2231762"/>
            <a:ext cx="1236321" cy="1236321"/>
          </a:xfrm>
          <a:prstGeom prst="blockArc">
            <a:avLst>
              <a:gd fmla="val 10168821" name="adj1"/>
              <a:gd fmla="val 20860726" name="adj2"/>
              <a:gd fmla="val 17514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2" name="Google Shape;892;p52"/>
          <p:cNvSpPr/>
          <p:nvPr/>
        </p:nvSpPr>
        <p:spPr>
          <a:xfrm>
            <a:off x="1908534" y="3468083"/>
            <a:ext cx="1236321" cy="1237666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3" name="Google Shape;893;p52"/>
          <p:cNvSpPr/>
          <p:nvPr/>
        </p:nvSpPr>
        <p:spPr>
          <a:xfrm rot="10800000">
            <a:off x="2900279" y="3247696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4" name="Google Shape;894;p52"/>
          <p:cNvSpPr txBox="1"/>
          <p:nvPr/>
        </p:nvSpPr>
        <p:spPr>
          <a:xfrm>
            <a:off x="3299400" y="1532972"/>
            <a:ext cx="522900" cy="613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86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</a:t>
            </a:r>
            <a:endParaRPr b="1" sz="3386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5" name="Google Shape;895;p52"/>
          <p:cNvSpPr txBox="1"/>
          <p:nvPr/>
        </p:nvSpPr>
        <p:spPr>
          <a:xfrm>
            <a:off x="3299398" y="3576934"/>
            <a:ext cx="481222" cy="613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86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</a:t>
            </a:r>
            <a:endParaRPr b="1" sz="3386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6" name="Google Shape;896;p52"/>
          <p:cNvSpPr txBox="1"/>
          <p:nvPr/>
        </p:nvSpPr>
        <p:spPr>
          <a:xfrm>
            <a:off x="4269643" y="1985843"/>
            <a:ext cx="3593395" cy="639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1185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7" name="Google Shape;897;p52"/>
          <p:cNvSpPr txBox="1"/>
          <p:nvPr/>
        </p:nvSpPr>
        <p:spPr>
          <a:xfrm>
            <a:off x="4269639" y="3931704"/>
            <a:ext cx="3655211" cy="639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1185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8" name="Google Shape;898;p52"/>
          <p:cNvSpPr txBox="1"/>
          <p:nvPr/>
        </p:nvSpPr>
        <p:spPr>
          <a:xfrm>
            <a:off x="4465841" y="3548716"/>
            <a:ext cx="1436612" cy="352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93">
                <a:solidFill>
                  <a:srgbClr val="F8F8F8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93">
              <a:solidFill>
                <a:srgbClr val="F8F8F8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9" name="Google Shape;899;p52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53"/>
          <p:cNvSpPr/>
          <p:nvPr/>
        </p:nvSpPr>
        <p:spPr>
          <a:xfrm>
            <a:off x="1326660" y="1108322"/>
            <a:ext cx="6719138" cy="95143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906" name="Google Shape;906;p53"/>
          <p:cNvGrpSpPr/>
          <p:nvPr/>
        </p:nvGrpSpPr>
        <p:grpSpPr>
          <a:xfrm>
            <a:off x="1401911" y="1180892"/>
            <a:ext cx="1572278" cy="813016"/>
            <a:chOff x="717476" y="1291449"/>
            <a:chExt cx="2054324" cy="1106750"/>
          </a:xfrm>
        </p:grpSpPr>
        <p:sp>
          <p:nvSpPr>
            <p:cNvPr id="907" name="Google Shape;907;p53"/>
            <p:cNvSpPr/>
            <p:nvPr/>
          </p:nvSpPr>
          <p:spPr>
            <a:xfrm>
              <a:off x="717476" y="1291449"/>
              <a:ext cx="2054324" cy="1106750"/>
            </a:xfrm>
            <a:prstGeom prst="roundRect">
              <a:avLst>
                <a:gd fmla="val 1088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8" name="Google Shape;908;p53"/>
            <p:cNvSpPr/>
            <p:nvPr/>
          </p:nvSpPr>
          <p:spPr>
            <a:xfrm>
              <a:off x="828093" y="1596949"/>
              <a:ext cx="575913" cy="515873"/>
            </a:xfrm>
            <a:custGeom>
              <a:rect b="b" l="l" r="r" t="t"/>
              <a:pathLst>
                <a:path extrusionOk="0" h="60" w="67">
                  <a:moveTo>
                    <a:pt x="53" y="2"/>
                  </a:moveTo>
                  <a:cubicBezTo>
                    <a:pt x="53" y="1"/>
                    <a:pt x="52" y="0"/>
                    <a:pt x="5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0"/>
                    <a:pt x="44" y="1"/>
                    <a:pt x="44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53" y="14"/>
                    <a:pt x="53" y="14"/>
                    <a:pt x="53" y="14"/>
                  </a:cubicBezTo>
                  <a:lnTo>
                    <a:pt x="53" y="2"/>
                  </a:lnTo>
                  <a:close/>
                  <a:moveTo>
                    <a:pt x="66" y="31"/>
                  </a:move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3" y="0"/>
                    <a:pt x="31" y="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3"/>
                    <a:pt x="0" y="35"/>
                    <a:pt x="2" y="36"/>
                  </a:cubicBezTo>
                  <a:cubicBezTo>
                    <a:pt x="2" y="37"/>
                    <a:pt x="3" y="37"/>
                    <a:pt x="4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2" y="38"/>
                    <a:pt x="65" y="38"/>
                    <a:pt x="66" y="36"/>
                  </a:cubicBezTo>
                  <a:cubicBezTo>
                    <a:pt x="67" y="35"/>
                    <a:pt x="67" y="33"/>
                    <a:pt x="66" y="31"/>
                  </a:cubicBezTo>
                  <a:close/>
                  <a:moveTo>
                    <a:pt x="9" y="3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9" y="59"/>
                    <a:pt x="11" y="60"/>
                    <a:pt x="13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9" y="41"/>
                    <a:pt x="29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9" y="41"/>
                    <a:pt x="39" y="42"/>
                    <a:pt x="39" y="42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7" y="60"/>
                    <a:pt x="58" y="59"/>
                    <a:pt x="58" y="5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34" y="13"/>
                    <a:pt x="34" y="13"/>
                    <a:pt x="34" y="13"/>
                  </a:cubicBezTo>
                  <a:lnTo>
                    <a:pt x="9" y="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9" name="Google Shape;909;p53"/>
            <p:cNvSpPr txBox="1"/>
            <p:nvPr/>
          </p:nvSpPr>
          <p:spPr>
            <a:xfrm>
              <a:off x="1403648" y="1609635"/>
              <a:ext cx="1224138" cy="5938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1862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910" name="Google Shape;910;p53"/>
          <p:cNvSpPr txBox="1"/>
          <p:nvPr/>
        </p:nvSpPr>
        <p:spPr>
          <a:xfrm>
            <a:off x="3140827" y="1274957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911" name="Google Shape;911;p53"/>
          <p:cNvSpPr/>
          <p:nvPr/>
        </p:nvSpPr>
        <p:spPr>
          <a:xfrm>
            <a:off x="1326660" y="2254608"/>
            <a:ext cx="6719138" cy="95143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2" name="Google Shape;912;p53"/>
          <p:cNvSpPr txBox="1"/>
          <p:nvPr/>
        </p:nvSpPr>
        <p:spPr>
          <a:xfrm>
            <a:off x="3140827" y="2401085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913" name="Google Shape;913;p53"/>
          <p:cNvSpPr/>
          <p:nvPr/>
        </p:nvSpPr>
        <p:spPr>
          <a:xfrm>
            <a:off x="1326660" y="3417018"/>
            <a:ext cx="6719138" cy="950087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4" name="Google Shape;914;p53"/>
          <p:cNvSpPr txBox="1"/>
          <p:nvPr/>
        </p:nvSpPr>
        <p:spPr>
          <a:xfrm>
            <a:off x="3140827" y="3560808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grpSp>
        <p:nvGrpSpPr>
          <p:cNvPr id="915" name="Google Shape;915;p53"/>
          <p:cNvGrpSpPr/>
          <p:nvPr/>
        </p:nvGrpSpPr>
        <p:grpSpPr>
          <a:xfrm>
            <a:off x="1401911" y="2324487"/>
            <a:ext cx="1572278" cy="811672"/>
            <a:chOff x="710462" y="2852936"/>
            <a:chExt cx="2054324" cy="1106750"/>
          </a:xfrm>
        </p:grpSpPr>
        <p:grpSp>
          <p:nvGrpSpPr>
            <p:cNvPr id="916" name="Google Shape;916;p53"/>
            <p:cNvGrpSpPr/>
            <p:nvPr/>
          </p:nvGrpSpPr>
          <p:grpSpPr>
            <a:xfrm>
              <a:off x="710462" y="2852936"/>
              <a:ext cx="2054324" cy="1106750"/>
              <a:chOff x="717476" y="1291449"/>
              <a:chExt cx="2054324" cy="1106750"/>
            </a:xfrm>
          </p:grpSpPr>
          <p:sp>
            <p:nvSpPr>
              <p:cNvPr id="917" name="Google Shape;917;p53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fmla="val 1088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70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918" name="Google Shape;918;p53"/>
              <p:cNvSpPr txBox="1"/>
              <p:nvPr/>
            </p:nvSpPr>
            <p:spPr>
              <a:xfrm>
                <a:off x="1403648" y="1609636"/>
                <a:ext cx="1224138" cy="594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62">
                    <a:solidFill>
                      <a:srgbClr val="7F7F7F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02</a:t>
                </a:r>
                <a:endParaRPr b="1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919" name="Google Shape;919;p53"/>
            <p:cNvSpPr/>
            <p:nvPr/>
          </p:nvSpPr>
          <p:spPr>
            <a:xfrm>
              <a:off x="828102" y="3043502"/>
              <a:ext cx="467051" cy="467253"/>
            </a:xfrm>
            <a:custGeom>
              <a:rect b="b" l="l" r="r" t="t"/>
              <a:pathLst>
                <a:path extrusionOk="0" h="52" w="52">
                  <a:moveTo>
                    <a:pt x="52" y="27"/>
                  </a:moveTo>
                  <a:cubicBezTo>
                    <a:pt x="52" y="27"/>
                    <a:pt x="52" y="27"/>
                    <a:pt x="51" y="27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2" y="20"/>
                  </a:cubicBezTo>
                  <a:cubicBezTo>
                    <a:pt x="52" y="20"/>
                    <a:pt x="52" y="20"/>
                    <a:pt x="51" y="19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2"/>
                    <a:pt x="48" y="12"/>
                    <a:pt x="48" y="12"/>
                  </a:cubicBezTo>
                  <a:cubicBezTo>
                    <a:pt x="48" y="12"/>
                    <a:pt x="47" y="12"/>
                    <a:pt x="47" y="12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5" y="2"/>
                    <a:pt x="35" y="3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5" y="40"/>
                  </a:cubicBezTo>
                  <a:cubicBezTo>
                    <a:pt x="5" y="40"/>
                    <a:pt x="5" y="40"/>
                    <a:pt x="6" y="40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6"/>
                    <a:pt x="10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7" y="50"/>
                    <a:pt x="17" y="50"/>
                  </a:cubicBezTo>
                  <a:cubicBezTo>
                    <a:pt x="17" y="50"/>
                    <a:pt x="18" y="50"/>
                    <a:pt x="18" y="50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3" y="51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9" y="48"/>
                    <a:pt x="39" y="48"/>
                    <a:pt x="40" y="48"/>
                  </a:cubicBezTo>
                  <a:cubicBezTo>
                    <a:pt x="40" y="48"/>
                    <a:pt x="40" y="48"/>
                    <a:pt x="41" y="48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2"/>
                  </a:cubicBezTo>
                  <a:cubicBezTo>
                    <a:pt x="46" y="42"/>
                    <a:pt x="46" y="42"/>
                    <a:pt x="46" y="41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7"/>
                    <a:pt x="50" y="36"/>
                    <a:pt x="50" y="36"/>
                  </a:cubicBezTo>
                  <a:cubicBezTo>
                    <a:pt x="50" y="36"/>
                    <a:pt x="51" y="36"/>
                    <a:pt x="51" y="3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7"/>
                  </a:cubicBezTo>
                  <a:close/>
                  <a:moveTo>
                    <a:pt x="33" y="28"/>
                  </a:moveTo>
                  <a:cubicBezTo>
                    <a:pt x="32" y="31"/>
                    <a:pt x="28" y="34"/>
                    <a:pt x="25" y="33"/>
                  </a:cubicBezTo>
                  <a:cubicBezTo>
                    <a:pt x="21" y="32"/>
                    <a:pt x="18" y="28"/>
                    <a:pt x="19" y="25"/>
                  </a:cubicBezTo>
                  <a:cubicBezTo>
                    <a:pt x="20" y="21"/>
                    <a:pt x="24" y="18"/>
                    <a:pt x="28" y="19"/>
                  </a:cubicBezTo>
                  <a:cubicBezTo>
                    <a:pt x="32" y="20"/>
                    <a:pt x="34" y="24"/>
                    <a:pt x="33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20" name="Google Shape;920;p53"/>
            <p:cNvSpPr/>
            <p:nvPr/>
          </p:nvSpPr>
          <p:spPr>
            <a:xfrm>
              <a:off x="1226677" y="3382490"/>
              <a:ext cx="331852" cy="335324"/>
            </a:xfrm>
            <a:custGeom>
              <a:rect b="b" l="l" r="r" t="t"/>
              <a:pathLst>
                <a:path extrusionOk="0" h="37" w="37">
                  <a:moveTo>
                    <a:pt x="33" y="29"/>
                  </a:moveTo>
                  <a:cubicBezTo>
                    <a:pt x="33" y="29"/>
                    <a:pt x="33" y="29"/>
                    <a:pt x="33" y="29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4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6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4"/>
                    <a:pt x="30" y="4"/>
                    <a:pt x="30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4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7"/>
                    <a:pt x="4" y="7"/>
                  </a:cubicBezTo>
                  <a:cubicBezTo>
                    <a:pt x="4" y="7"/>
                    <a:pt x="4" y="8"/>
                    <a:pt x="5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4" y="28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4" y="36"/>
                    <a:pt x="24" y="36"/>
                  </a:cubicBezTo>
                  <a:cubicBezTo>
                    <a:pt x="24" y="36"/>
                    <a:pt x="24" y="35"/>
                    <a:pt x="24" y="35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29"/>
                  </a:cubicBezTo>
                  <a:close/>
                  <a:moveTo>
                    <a:pt x="22" y="22"/>
                  </a:moveTo>
                  <a:cubicBezTo>
                    <a:pt x="20" y="24"/>
                    <a:pt x="17" y="24"/>
                    <a:pt x="15" y="22"/>
                  </a:cubicBezTo>
                  <a:cubicBezTo>
                    <a:pt x="13" y="20"/>
                    <a:pt x="13" y="16"/>
                    <a:pt x="15" y="15"/>
                  </a:cubicBezTo>
                  <a:cubicBezTo>
                    <a:pt x="17" y="13"/>
                    <a:pt x="21" y="13"/>
                    <a:pt x="23" y="15"/>
                  </a:cubicBezTo>
                  <a:cubicBezTo>
                    <a:pt x="24" y="17"/>
                    <a:pt x="24" y="20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921" name="Google Shape;921;p53"/>
          <p:cNvGrpSpPr/>
          <p:nvPr/>
        </p:nvGrpSpPr>
        <p:grpSpPr>
          <a:xfrm>
            <a:off x="1401911" y="3486897"/>
            <a:ext cx="1572278" cy="811672"/>
            <a:chOff x="710462" y="4437112"/>
            <a:chExt cx="2054324" cy="1106750"/>
          </a:xfrm>
        </p:grpSpPr>
        <p:grpSp>
          <p:nvGrpSpPr>
            <p:cNvPr id="922" name="Google Shape;922;p53"/>
            <p:cNvGrpSpPr/>
            <p:nvPr/>
          </p:nvGrpSpPr>
          <p:grpSpPr>
            <a:xfrm>
              <a:off x="710462" y="4437112"/>
              <a:ext cx="2054324" cy="1106750"/>
              <a:chOff x="717476" y="1291449"/>
              <a:chExt cx="2054324" cy="1106750"/>
            </a:xfrm>
          </p:grpSpPr>
          <p:sp>
            <p:nvSpPr>
              <p:cNvPr id="923" name="Google Shape;923;p53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fmla="val 1088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70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924" name="Google Shape;924;p53"/>
              <p:cNvSpPr txBox="1"/>
              <p:nvPr/>
            </p:nvSpPr>
            <p:spPr>
              <a:xfrm>
                <a:off x="1403648" y="1609636"/>
                <a:ext cx="1224138" cy="594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62">
                    <a:solidFill>
                      <a:srgbClr val="7F7F7F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03</a:t>
                </a:r>
                <a:endParaRPr b="1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925" name="Google Shape;925;p53"/>
            <p:cNvSpPr/>
            <p:nvPr/>
          </p:nvSpPr>
          <p:spPr>
            <a:xfrm>
              <a:off x="828102" y="4743118"/>
              <a:ext cx="614541" cy="494739"/>
            </a:xfrm>
            <a:custGeom>
              <a:rect b="b" l="l" r="r" t="t"/>
              <a:pathLst>
                <a:path extrusionOk="0" h="58" w="72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926" name="Google Shape;926;p5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659" y="1"/>
            <a:ext cx="51300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54"/>
          <p:cNvSpPr txBox="1"/>
          <p:nvPr/>
        </p:nvSpPr>
        <p:spPr>
          <a:xfrm>
            <a:off x="251520" y="1232791"/>
            <a:ext cx="4166525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THANK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YOU!</a:t>
            </a:r>
            <a:endParaRPr b="1" sz="80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35" name="Google Shape;935;p54"/>
          <p:cNvSpPr txBox="1"/>
          <p:nvPr/>
        </p:nvSpPr>
        <p:spPr>
          <a:xfrm>
            <a:off x="253832" y="3788410"/>
            <a:ext cx="41619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Powered by </a:t>
            </a:r>
            <a:r>
              <a:rPr b="1"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Freepptbackgrounds.net</a:t>
            </a:r>
            <a:endParaRPr b="1" i="1" sz="20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936" name="Google Shape;936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7914" y="1842829"/>
            <a:ext cx="2255313" cy="22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8524" y="373689"/>
            <a:ext cx="2260226" cy="22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1200648" y="2532317"/>
            <a:ext cx="7475809" cy="218561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 Powerpoint Templates:                  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https://www.freepptbackgrounds.net/browse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Abstract Powerpoint Templates:             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https://www.freepptbackgrounds.net/abstract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Animal and Wildlife Presentation: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https://www.freepptbackgrounds.net/animals-wildlife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https://www.freepptbackgrounds.net/love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&amp; Finance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https://www.freepptbackgrounds.net/business-finance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 Powerpoint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https://www.freepptbackgrounds.net/music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Christmas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https://www.freepptbackgrounds.net/christmas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/>
              </a:rPr>
              <a:t>https://www.freepptbackgrounds.net/education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Flowers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/>
              </a:rPr>
              <a:t>https://www.freepptbackgrounds.net/flowers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and Drinks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2"/>
              </a:rPr>
              <a:t>https://www.freepptbackgrounds.net/food-drink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Flags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/>
              </a:rPr>
              <a:t>https://www.freepptbackgrounds.net/flags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Medical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/>
              </a:rPr>
              <a:t>https://www.freepptbackgrounds.net/healthcare-medical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Nature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5"/>
              </a:rPr>
              <a:t>https://www.freepptbackgrounds.net/nature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Religious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6"/>
              </a:rPr>
              <a:t>https://www.freepptbackgrounds.net/religious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Powerpoint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7"/>
              </a:rPr>
              <a:t>https://www.freepptbackgrounds.net/sports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8"/>
              </a:rPr>
              <a:t>https://www.freepptbackgrounds.net/technologies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Powerpoint Templates: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9"/>
              </a:rPr>
              <a:t>https://www.freepptbackgrounds.net/car-transportation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191" y="1442517"/>
            <a:ext cx="9141620" cy="1069600"/>
          </a:xfrm>
          <a:prstGeom prst="rect">
            <a:avLst/>
          </a:prstGeom>
          <a:solidFill>
            <a:srgbClr val="44402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9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4701339" y="1606828"/>
            <a:ext cx="3975118" cy="7409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Slides</a:t>
            </a:r>
            <a:endParaRPr b="1"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Select slide and edit your presentation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download and share your presentation!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596882" y="1606829"/>
            <a:ext cx="3975119" cy="7409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Powerpoint Templates</a:t>
            </a:r>
            <a:endParaRPr b="1" sz="788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Free Powerpoint Presentation Template (.PPTX)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upload Google Slides..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6" name="Google Shape;946;p55"/>
          <p:cNvSpPr txBox="1"/>
          <p:nvPr/>
        </p:nvSpPr>
        <p:spPr>
          <a:xfrm>
            <a:off x="709785" y="421763"/>
            <a:ext cx="7575476" cy="7615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</a:t>
            </a:r>
            <a:r>
              <a:rPr b="1"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PPT</a:t>
            </a:r>
            <a:r>
              <a:rPr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Backgrounds.net</a:t>
            </a:r>
            <a:endParaRPr sz="449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5" name="Google Shape;165;p30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6" name="Google Shape;166;p30">
            <a:hlinkClick action="ppaction://hlinksldjump" r:id="rId4"/>
          </p:cNvPr>
          <p:cNvSpPr/>
          <p:nvPr/>
        </p:nvSpPr>
        <p:spPr>
          <a:xfrm>
            <a:off x="3123784" y="1511928"/>
            <a:ext cx="3320424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HOSPITAL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67" name="Google Shape;16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0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0" name="Google Shape;170;p30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1" name="Google Shape;171;p30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/>
          <p:nvPr/>
        </p:nvSpPr>
        <p:spPr>
          <a:xfrm>
            <a:off x="1121817" y="2260669"/>
            <a:ext cx="6900369" cy="141935"/>
          </a:xfrm>
          <a:prstGeom prst="homePlate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8" name="Google Shape;178;p31"/>
          <p:cNvSpPr/>
          <p:nvPr/>
        </p:nvSpPr>
        <p:spPr>
          <a:xfrm rot="2134838">
            <a:off x="1467621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1561166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0" name="Google Shape;180;p31"/>
          <p:cNvSpPr/>
          <p:nvPr/>
        </p:nvSpPr>
        <p:spPr>
          <a:xfrm rot="2134838">
            <a:off x="3099266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1" name="Google Shape;181;p31"/>
          <p:cNvSpPr/>
          <p:nvPr/>
        </p:nvSpPr>
        <p:spPr>
          <a:xfrm rot="2134838">
            <a:off x="4778097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3205291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3" name="Google Shape;183;p31"/>
          <p:cNvSpPr txBox="1"/>
          <p:nvPr/>
        </p:nvSpPr>
        <p:spPr>
          <a:xfrm>
            <a:off x="4859164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4" name="Google Shape;184;p31"/>
          <p:cNvSpPr/>
          <p:nvPr/>
        </p:nvSpPr>
        <p:spPr>
          <a:xfrm rot="2134838">
            <a:off x="6409742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5" name="Google Shape;185;p31"/>
          <p:cNvSpPr txBox="1"/>
          <p:nvPr/>
        </p:nvSpPr>
        <p:spPr>
          <a:xfrm>
            <a:off x="6500924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6" name="Google Shape;186;p31"/>
          <p:cNvSpPr/>
          <p:nvPr/>
        </p:nvSpPr>
        <p:spPr>
          <a:xfrm>
            <a:off x="1715444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7" name="Google Shape;187;p31"/>
          <p:cNvSpPr/>
          <p:nvPr/>
        </p:nvSpPr>
        <p:spPr>
          <a:xfrm>
            <a:off x="1413381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8" name="Google Shape;188;p31"/>
          <p:cNvSpPr/>
          <p:nvPr/>
        </p:nvSpPr>
        <p:spPr>
          <a:xfrm>
            <a:off x="3355497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9" name="Google Shape;189;p31"/>
          <p:cNvSpPr/>
          <p:nvPr/>
        </p:nvSpPr>
        <p:spPr>
          <a:xfrm>
            <a:off x="3053433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0" name="Google Shape;190;p31"/>
          <p:cNvSpPr/>
          <p:nvPr/>
        </p:nvSpPr>
        <p:spPr>
          <a:xfrm>
            <a:off x="5056292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1" name="Google Shape;191;p31"/>
          <p:cNvSpPr/>
          <p:nvPr/>
        </p:nvSpPr>
        <p:spPr>
          <a:xfrm>
            <a:off x="4754229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2" name="Google Shape;192;p31"/>
          <p:cNvSpPr/>
          <p:nvPr/>
        </p:nvSpPr>
        <p:spPr>
          <a:xfrm>
            <a:off x="6696344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3" name="Google Shape;193;p31"/>
          <p:cNvSpPr/>
          <p:nvPr/>
        </p:nvSpPr>
        <p:spPr>
          <a:xfrm>
            <a:off x="6394281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4" name="Google Shape;194;p31"/>
          <p:cNvSpPr/>
          <p:nvPr/>
        </p:nvSpPr>
        <p:spPr>
          <a:xfrm>
            <a:off x="1135423" y="1065332"/>
            <a:ext cx="6838168" cy="494474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5" name="Google Shape;195;p3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/>
          <p:nvPr/>
        </p:nvSpPr>
        <p:spPr>
          <a:xfrm>
            <a:off x="3341109" y="1489866"/>
            <a:ext cx="2461783" cy="2462674"/>
          </a:xfrm>
          <a:prstGeom prst="ellipse">
            <a:avLst/>
          </a:prstGeom>
          <a:noFill/>
          <a:ln cap="flat" cmpd="sng" w="762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02" name="Google Shape;202;p32"/>
          <p:cNvSpPr/>
          <p:nvPr/>
        </p:nvSpPr>
        <p:spPr>
          <a:xfrm flipH="1" rot="-5400000">
            <a:off x="4626386" y="1784142"/>
            <a:ext cx="1321817" cy="1874130"/>
          </a:xfrm>
          <a:custGeom>
            <a:rect b="b" l="l" r="r" t="t"/>
            <a:pathLst>
              <a:path extrusionOk="0" h="2083120" w="1468685">
                <a:moveTo>
                  <a:pt x="0" y="1764196"/>
                </a:moveTo>
                <a:lnTo>
                  <a:pt x="2311" y="1764196"/>
                </a:lnTo>
                <a:lnTo>
                  <a:pt x="734343" y="0"/>
                </a:lnTo>
                <a:lnTo>
                  <a:pt x="1466374" y="1764196"/>
                </a:lnTo>
                <a:lnTo>
                  <a:pt x="1468685" y="1764196"/>
                </a:lnTo>
                <a:cubicBezTo>
                  <a:pt x="1285526" y="1960771"/>
                  <a:pt x="1024222" y="2083120"/>
                  <a:pt x="734343" y="2083120"/>
                </a:cubicBezTo>
                <a:cubicBezTo>
                  <a:pt x="444464" y="2083120"/>
                  <a:pt x="183161" y="1960771"/>
                  <a:pt x="0" y="1764196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03" name="Google Shape;203;p32"/>
          <p:cNvGrpSpPr/>
          <p:nvPr/>
        </p:nvGrpSpPr>
        <p:grpSpPr>
          <a:xfrm>
            <a:off x="5721815" y="1834720"/>
            <a:ext cx="453487" cy="453650"/>
            <a:chOff x="5850034" y="1848492"/>
            <a:chExt cx="504056" cy="504056"/>
          </a:xfrm>
        </p:grpSpPr>
        <p:sp>
          <p:nvSpPr>
            <p:cNvPr id="204" name="Google Shape;204;p32"/>
            <p:cNvSpPr/>
            <p:nvPr/>
          </p:nvSpPr>
          <p:spPr>
            <a:xfrm>
              <a:off x="5850034" y="18484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5" name="Google Shape;205;p32"/>
            <p:cNvSpPr txBox="1"/>
            <p:nvPr/>
          </p:nvSpPr>
          <p:spPr>
            <a:xfrm>
              <a:off x="5889504" y="1931243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6" name="Google Shape;206;p32"/>
          <p:cNvGrpSpPr/>
          <p:nvPr/>
        </p:nvGrpSpPr>
        <p:grpSpPr>
          <a:xfrm>
            <a:off x="5721815" y="3163603"/>
            <a:ext cx="453487" cy="453650"/>
            <a:chOff x="5850034" y="3325028"/>
            <a:chExt cx="504056" cy="504056"/>
          </a:xfrm>
        </p:grpSpPr>
        <p:sp>
          <p:nvSpPr>
            <p:cNvPr id="207" name="Google Shape;207;p32"/>
            <p:cNvSpPr/>
            <p:nvPr/>
          </p:nvSpPr>
          <p:spPr>
            <a:xfrm>
              <a:off x="5850034" y="3325028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8" name="Google Shape;208;p32"/>
            <p:cNvSpPr txBox="1"/>
            <p:nvPr/>
          </p:nvSpPr>
          <p:spPr>
            <a:xfrm>
              <a:off x="5889504" y="3407779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06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9" name="Google Shape;209;p32"/>
          <p:cNvGrpSpPr/>
          <p:nvPr/>
        </p:nvGrpSpPr>
        <p:grpSpPr>
          <a:xfrm>
            <a:off x="5997615" y="2499162"/>
            <a:ext cx="453487" cy="453650"/>
            <a:chOff x="6156589" y="2586760"/>
            <a:chExt cx="504056" cy="504056"/>
          </a:xfrm>
        </p:grpSpPr>
        <p:sp>
          <p:nvSpPr>
            <p:cNvPr id="210" name="Google Shape;210;p32"/>
            <p:cNvSpPr/>
            <p:nvPr/>
          </p:nvSpPr>
          <p:spPr>
            <a:xfrm>
              <a:off x="6156589" y="25867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1" name="Google Shape;211;p32"/>
            <p:cNvSpPr txBox="1"/>
            <p:nvPr/>
          </p:nvSpPr>
          <p:spPr>
            <a:xfrm>
              <a:off x="6196059" y="2669511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12" name="Google Shape;212;p32"/>
          <p:cNvSpPr txBox="1"/>
          <p:nvPr/>
        </p:nvSpPr>
        <p:spPr>
          <a:xfrm>
            <a:off x="1365367" y="1614537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13" name="Google Shape;213;p32"/>
          <p:cNvSpPr/>
          <p:nvPr/>
        </p:nvSpPr>
        <p:spPr>
          <a:xfrm rot="5400000">
            <a:off x="3155204" y="1784141"/>
            <a:ext cx="1321817" cy="1874130"/>
          </a:xfrm>
          <a:custGeom>
            <a:rect b="b" l="l" r="r" t="t"/>
            <a:pathLst>
              <a:path extrusionOk="0" h="2083120" w="1468685">
                <a:moveTo>
                  <a:pt x="0" y="1764196"/>
                </a:moveTo>
                <a:lnTo>
                  <a:pt x="2311" y="1764196"/>
                </a:lnTo>
                <a:lnTo>
                  <a:pt x="734343" y="0"/>
                </a:lnTo>
                <a:lnTo>
                  <a:pt x="1466374" y="1764196"/>
                </a:lnTo>
                <a:lnTo>
                  <a:pt x="1468685" y="1764196"/>
                </a:lnTo>
                <a:cubicBezTo>
                  <a:pt x="1285526" y="1960771"/>
                  <a:pt x="1024222" y="2083120"/>
                  <a:pt x="734343" y="2083120"/>
                </a:cubicBezTo>
                <a:cubicBezTo>
                  <a:pt x="444464" y="2083120"/>
                  <a:pt x="183161" y="1960771"/>
                  <a:pt x="0" y="1764196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14" name="Google Shape;214;p32"/>
          <p:cNvGrpSpPr/>
          <p:nvPr/>
        </p:nvGrpSpPr>
        <p:grpSpPr>
          <a:xfrm>
            <a:off x="2949994" y="1834720"/>
            <a:ext cx="453487" cy="453650"/>
            <a:chOff x="2769119" y="1848492"/>
            <a:chExt cx="504056" cy="504056"/>
          </a:xfrm>
        </p:grpSpPr>
        <p:sp>
          <p:nvSpPr>
            <p:cNvPr id="215" name="Google Shape;215;p32"/>
            <p:cNvSpPr/>
            <p:nvPr/>
          </p:nvSpPr>
          <p:spPr>
            <a:xfrm>
              <a:off x="2769119" y="18484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6" name="Google Shape;216;p32"/>
            <p:cNvSpPr txBox="1"/>
            <p:nvPr/>
          </p:nvSpPr>
          <p:spPr>
            <a:xfrm>
              <a:off x="2808589" y="1931244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17" name="Google Shape;217;p32"/>
          <p:cNvGrpSpPr/>
          <p:nvPr/>
        </p:nvGrpSpPr>
        <p:grpSpPr>
          <a:xfrm>
            <a:off x="2681912" y="2499162"/>
            <a:ext cx="453487" cy="453650"/>
            <a:chOff x="2471142" y="2586760"/>
            <a:chExt cx="504056" cy="504056"/>
          </a:xfrm>
        </p:grpSpPr>
        <p:sp>
          <p:nvSpPr>
            <p:cNvPr id="218" name="Google Shape;218;p32"/>
            <p:cNvSpPr/>
            <p:nvPr/>
          </p:nvSpPr>
          <p:spPr>
            <a:xfrm>
              <a:off x="2471142" y="25867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9" name="Google Shape;219;p32"/>
            <p:cNvSpPr txBox="1"/>
            <p:nvPr/>
          </p:nvSpPr>
          <p:spPr>
            <a:xfrm>
              <a:off x="2510612" y="2669510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20" name="Google Shape;220;p32"/>
          <p:cNvGrpSpPr/>
          <p:nvPr/>
        </p:nvGrpSpPr>
        <p:grpSpPr>
          <a:xfrm>
            <a:off x="2949994" y="3163603"/>
            <a:ext cx="453487" cy="453650"/>
            <a:chOff x="2769119" y="3325028"/>
            <a:chExt cx="504056" cy="504056"/>
          </a:xfrm>
        </p:grpSpPr>
        <p:sp>
          <p:nvSpPr>
            <p:cNvPr id="221" name="Google Shape;221;p32"/>
            <p:cNvSpPr/>
            <p:nvPr/>
          </p:nvSpPr>
          <p:spPr>
            <a:xfrm>
              <a:off x="2769119" y="3325028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2" name="Google Shape;222;p32"/>
            <p:cNvSpPr txBox="1"/>
            <p:nvPr/>
          </p:nvSpPr>
          <p:spPr>
            <a:xfrm>
              <a:off x="2808589" y="3407779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23" name="Google Shape;223;p32"/>
          <p:cNvGrpSpPr/>
          <p:nvPr/>
        </p:nvGrpSpPr>
        <p:grpSpPr>
          <a:xfrm>
            <a:off x="4021340" y="2173241"/>
            <a:ext cx="1101324" cy="1266371"/>
            <a:chOff x="3933873" y="2159157"/>
            <a:chExt cx="1224136" cy="1407079"/>
          </a:xfrm>
        </p:grpSpPr>
        <p:sp>
          <p:nvSpPr>
            <p:cNvPr id="224" name="Google Shape;224;p32"/>
            <p:cNvSpPr/>
            <p:nvPr/>
          </p:nvSpPr>
          <p:spPr>
            <a:xfrm>
              <a:off x="3933873" y="2159157"/>
              <a:ext cx="1224136" cy="122413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5" name="Google Shape;225;p32"/>
            <p:cNvSpPr txBox="1"/>
            <p:nvPr/>
          </p:nvSpPr>
          <p:spPr>
            <a:xfrm>
              <a:off x="4000906" y="2356076"/>
              <a:ext cx="1090065" cy="1210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5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215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26" name="Google Shape;226;p32"/>
          <p:cNvSpPr/>
          <p:nvPr/>
        </p:nvSpPr>
        <p:spPr>
          <a:xfrm>
            <a:off x="3359572" y="2636560"/>
            <a:ext cx="458241" cy="18393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27" name="Google Shape;227;p32"/>
          <p:cNvSpPr/>
          <p:nvPr/>
        </p:nvSpPr>
        <p:spPr>
          <a:xfrm flipH="1">
            <a:off x="5341970" y="2636560"/>
            <a:ext cx="458241" cy="18393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1106232" y="2665169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29" name="Google Shape;229;p32"/>
          <p:cNvSpPr txBox="1"/>
          <p:nvPr/>
        </p:nvSpPr>
        <p:spPr>
          <a:xfrm>
            <a:off x="1365367" y="3667078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0" name="Google Shape;230;p32"/>
          <p:cNvSpPr txBox="1"/>
          <p:nvPr/>
        </p:nvSpPr>
        <p:spPr>
          <a:xfrm>
            <a:off x="6230595" y="1614537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1" name="Google Shape;231;p32"/>
          <p:cNvSpPr txBox="1"/>
          <p:nvPr/>
        </p:nvSpPr>
        <p:spPr>
          <a:xfrm>
            <a:off x="6608000" y="2665169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2" name="Google Shape;232;p32"/>
          <p:cNvSpPr txBox="1"/>
          <p:nvPr/>
        </p:nvSpPr>
        <p:spPr>
          <a:xfrm>
            <a:off x="6230595" y="3667078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3" name="Google Shape;233;p32"/>
          <p:cNvSpPr txBox="1"/>
          <p:nvPr/>
        </p:nvSpPr>
        <p:spPr>
          <a:xfrm>
            <a:off x="1365365" y="1405221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01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4" name="Google Shape;234;p32"/>
          <p:cNvSpPr txBox="1"/>
          <p:nvPr/>
        </p:nvSpPr>
        <p:spPr>
          <a:xfrm>
            <a:off x="1106230" y="2470359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02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5" name="Google Shape;235;p32"/>
          <p:cNvSpPr txBox="1"/>
          <p:nvPr/>
        </p:nvSpPr>
        <p:spPr>
          <a:xfrm>
            <a:off x="1365365" y="3459678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03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6" name="Google Shape;236;p32"/>
          <p:cNvSpPr txBox="1"/>
          <p:nvPr/>
        </p:nvSpPr>
        <p:spPr>
          <a:xfrm>
            <a:off x="6230594" y="1405221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04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7" name="Google Shape;237;p32"/>
          <p:cNvSpPr txBox="1"/>
          <p:nvPr/>
        </p:nvSpPr>
        <p:spPr>
          <a:xfrm>
            <a:off x="6607998" y="2470359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05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8" name="Google Shape;238;p32"/>
          <p:cNvSpPr txBox="1"/>
          <p:nvPr/>
        </p:nvSpPr>
        <p:spPr>
          <a:xfrm>
            <a:off x="6230594" y="3459678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06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9" name="Google Shape;239;p32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/>
          <p:nvPr/>
        </p:nvSpPr>
        <p:spPr>
          <a:xfrm>
            <a:off x="4621233" y="3196757"/>
            <a:ext cx="777060" cy="844196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3715615" y="3196757"/>
            <a:ext cx="779917" cy="844196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47" name="Google Shape;247;p33"/>
          <p:cNvGrpSpPr/>
          <p:nvPr/>
        </p:nvGrpSpPr>
        <p:grpSpPr>
          <a:xfrm>
            <a:off x="3197098" y="1454085"/>
            <a:ext cx="2719711" cy="2586868"/>
            <a:chOff x="3748193" y="2000673"/>
            <a:chExt cx="4030134" cy="3833285"/>
          </a:xfrm>
        </p:grpSpPr>
        <p:sp>
          <p:nvSpPr>
            <p:cNvPr id="248" name="Google Shape;248;p33"/>
            <p:cNvSpPr/>
            <p:nvPr/>
          </p:nvSpPr>
          <p:spPr>
            <a:xfrm>
              <a:off x="5858511" y="4583007"/>
              <a:ext cx="1151467" cy="1250951"/>
            </a:xfrm>
            <a:custGeom>
              <a:rect b="b" l="l" r="r" t="t"/>
              <a:pathLst>
                <a:path extrusionOk="0" h="952" w="876">
                  <a:moveTo>
                    <a:pt x="0" y="30"/>
                  </a:moveTo>
                  <a:lnTo>
                    <a:pt x="0" y="492"/>
                  </a:lnTo>
                  <a:lnTo>
                    <a:pt x="876" y="952"/>
                  </a:lnTo>
                  <a:lnTo>
                    <a:pt x="712" y="0"/>
                  </a:lnTo>
                  <a:lnTo>
                    <a:pt x="378" y="0"/>
                  </a:lnTo>
                  <a:lnTo>
                    <a:pt x="422" y="25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9" name="Google Shape;249;p33"/>
            <p:cNvSpPr/>
            <p:nvPr/>
          </p:nvSpPr>
          <p:spPr>
            <a:xfrm>
              <a:off x="4516545" y="4583007"/>
              <a:ext cx="1155700" cy="1250951"/>
            </a:xfrm>
            <a:custGeom>
              <a:rect b="b" l="l" r="r" t="t"/>
              <a:pathLst>
                <a:path extrusionOk="0" h="952" w="878">
                  <a:moveTo>
                    <a:pt x="878" y="30"/>
                  </a:moveTo>
                  <a:lnTo>
                    <a:pt x="456" y="252"/>
                  </a:lnTo>
                  <a:lnTo>
                    <a:pt x="498" y="0"/>
                  </a:lnTo>
                  <a:lnTo>
                    <a:pt x="164" y="0"/>
                  </a:lnTo>
                  <a:lnTo>
                    <a:pt x="0" y="952"/>
                  </a:lnTo>
                  <a:lnTo>
                    <a:pt x="878" y="492"/>
                  </a:lnTo>
                  <a:lnTo>
                    <a:pt x="878" y="3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0" name="Google Shape;250;p33"/>
            <p:cNvSpPr/>
            <p:nvPr/>
          </p:nvSpPr>
          <p:spPr>
            <a:xfrm>
              <a:off x="5763260" y="2000673"/>
              <a:ext cx="2015067" cy="2370667"/>
            </a:xfrm>
            <a:custGeom>
              <a:rect b="b" l="l" r="r" t="t"/>
              <a:pathLst>
                <a:path extrusionOk="0" h="1804" w="1534">
                  <a:moveTo>
                    <a:pt x="474" y="962"/>
                  </a:moveTo>
                  <a:lnTo>
                    <a:pt x="0" y="0"/>
                  </a:lnTo>
                  <a:lnTo>
                    <a:pt x="0" y="700"/>
                  </a:lnTo>
                  <a:lnTo>
                    <a:pt x="246" y="1200"/>
                  </a:lnTo>
                  <a:lnTo>
                    <a:pt x="798" y="1280"/>
                  </a:lnTo>
                  <a:lnTo>
                    <a:pt x="400" y="1670"/>
                  </a:lnTo>
                  <a:lnTo>
                    <a:pt x="422" y="1804"/>
                  </a:lnTo>
                  <a:lnTo>
                    <a:pt x="826" y="1804"/>
                  </a:lnTo>
                  <a:lnTo>
                    <a:pt x="1534" y="1116"/>
                  </a:lnTo>
                  <a:lnTo>
                    <a:pt x="474" y="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1" name="Google Shape;251;p33"/>
            <p:cNvSpPr/>
            <p:nvPr/>
          </p:nvSpPr>
          <p:spPr>
            <a:xfrm>
              <a:off x="3748193" y="2000673"/>
              <a:ext cx="2015067" cy="2370667"/>
            </a:xfrm>
            <a:custGeom>
              <a:rect b="b" l="l" r="r" t="t"/>
              <a:pathLst>
                <a:path extrusionOk="0" h="1804" w="1534">
                  <a:moveTo>
                    <a:pt x="1060" y="962"/>
                  </a:moveTo>
                  <a:lnTo>
                    <a:pt x="0" y="1116"/>
                  </a:lnTo>
                  <a:lnTo>
                    <a:pt x="708" y="1804"/>
                  </a:lnTo>
                  <a:lnTo>
                    <a:pt x="1112" y="1804"/>
                  </a:lnTo>
                  <a:lnTo>
                    <a:pt x="1136" y="1670"/>
                  </a:lnTo>
                  <a:lnTo>
                    <a:pt x="736" y="1280"/>
                  </a:lnTo>
                  <a:lnTo>
                    <a:pt x="1288" y="1200"/>
                  </a:lnTo>
                  <a:lnTo>
                    <a:pt x="1534" y="700"/>
                  </a:lnTo>
                  <a:lnTo>
                    <a:pt x="1534" y="0"/>
                  </a:lnTo>
                  <a:lnTo>
                    <a:pt x="1060" y="9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2" name="Google Shape;252;p33"/>
            <p:cNvSpPr/>
            <p:nvPr/>
          </p:nvSpPr>
          <p:spPr>
            <a:xfrm>
              <a:off x="5462693" y="3837941"/>
              <a:ext cx="254000" cy="251884"/>
            </a:xfrm>
            <a:custGeom>
              <a:rect b="b" l="l" r="r" t="t"/>
              <a:pathLst>
                <a:path extrusionOk="0" h="192" w="192">
                  <a:moveTo>
                    <a:pt x="192" y="96"/>
                  </a:moveTo>
                  <a:lnTo>
                    <a:pt x="192" y="96"/>
                  </a:lnTo>
                  <a:lnTo>
                    <a:pt x="190" y="116"/>
                  </a:lnTo>
                  <a:lnTo>
                    <a:pt x="184" y="134"/>
                  </a:lnTo>
                  <a:lnTo>
                    <a:pt x="174" y="150"/>
                  </a:lnTo>
                  <a:lnTo>
                    <a:pt x="164" y="164"/>
                  </a:lnTo>
                  <a:lnTo>
                    <a:pt x="150" y="176"/>
                  </a:lnTo>
                  <a:lnTo>
                    <a:pt x="132" y="184"/>
                  </a:lnTo>
                  <a:lnTo>
                    <a:pt x="116" y="190"/>
                  </a:lnTo>
                  <a:lnTo>
                    <a:pt x="96" y="192"/>
                  </a:lnTo>
                  <a:lnTo>
                    <a:pt x="76" y="190"/>
                  </a:lnTo>
                  <a:lnTo>
                    <a:pt x="58" y="184"/>
                  </a:lnTo>
                  <a:lnTo>
                    <a:pt x="42" y="176"/>
                  </a:lnTo>
                  <a:lnTo>
                    <a:pt x="28" y="164"/>
                  </a:lnTo>
                  <a:lnTo>
                    <a:pt x="16" y="150"/>
                  </a:lnTo>
                  <a:lnTo>
                    <a:pt x="8" y="134"/>
                  </a:lnTo>
                  <a:lnTo>
                    <a:pt x="2" y="116"/>
                  </a:lnTo>
                  <a:lnTo>
                    <a:pt x="0" y="96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8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116" y="2"/>
                  </a:lnTo>
                  <a:lnTo>
                    <a:pt x="132" y="8"/>
                  </a:lnTo>
                  <a:lnTo>
                    <a:pt x="150" y="18"/>
                  </a:lnTo>
                  <a:lnTo>
                    <a:pt x="164" y="28"/>
                  </a:lnTo>
                  <a:lnTo>
                    <a:pt x="174" y="42"/>
                  </a:lnTo>
                  <a:lnTo>
                    <a:pt x="184" y="58"/>
                  </a:lnTo>
                  <a:lnTo>
                    <a:pt x="190" y="76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3" name="Google Shape;253;p33"/>
            <p:cNvSpPr/>
            <p:nvPr/>
          </p:nvSpPr>
          <p:spPr>
            <a:xfrm>
              <a:off x="5765378" y="3774440"/>
              <a:ext cx="315383" cy="315384"/>
            </a:xfrm>
            <a:custGeom>
              <a:rect b="b" l="l" r="r" t="t"/>
              <a:pathLst>
                <a:path extrusionOk="0" h="240" w="240">
                  <a:moveTo>
                    <a:pt x="240" y="120"/>
                  </a:moveTo>
                  <a:lnTo>
                    <a:pt x="240" y="120"/>
                  </a:lnTo>
                  <a:lnTo>
                    <a:pt x="238" y="132"/>
                  </a:lnTo>
                  <a:lnTo>
                    <a:pt x="238" y="144"/>
                  </a:lnTo>
                  <a:lnTo>
                    <a:pt x="230" y="166"/>
                  </a:lnTo>
                  <a:lnTo>
                    <a:pt x="218" y="186"/>
                  </a:lnTo>
                  <a:lnTo>
                    <a:pt x="204" y="204"/>
                  </a:lnTo>
                  <a:lnTo>
                    <a:pt x="186" y="218"/>
                  </a:lnTo>
                  <a:lnTo>
                    <a:pt x="166" y="230"/>
                  </a:lnTo>
                  <a:lnTo>
                    <a:pt x="144" y="236"/>
                  </a:lnTo>
                  <a:lnTo>
                    <a:pt x="132" y="238"/>
                  </a:lnTo>
                  <a:lnTo>
                    <a:pt x="120" y="240"/>
                  </a:lnTo>
                  <a:lnTo>
                    <a:pt x="108" y="238"/>
                  </a:lnTo>
                  <a:lnTo>
                    <a:pt x="96" y="236"/>
                  </a:lnTo>
                  <a:lnTo>
                    <a:pt x="72" y="230"/>
                  </a:lnTo>
                  <a:lnTo>
                    <a:pt x="52" y="218"/>
                  </a:lnTo>
                  <a:lnTo>
                    <a:pt x="34" y="204"/>
                  </a:lnTo>
                  <a:lnTo>
                    <a:pt x="20" y="186"/>
                  </a:lnTo>
                  <a:lnTo>
                    <a:pt x="8" y="166"/>
                  </a:lnTo>
                  <a:lnTo>
                    <a:pt x="2" y="144"/>
                  </a:lnTo>
                  <a:lnTo>
                    <a:pt x="0" y="132"/>
                  </a:lnTo>
                  <a:lnTo>
                    <a:pt x="0" y="120"/>
                  </a:lnTo>
                  <a:lnTo>
                    <a:pt x="0" y="108"/>
                  </a:lnTo>
                  <a:lnTo>
                    <a:pt x="2" y="96"/>
                  </a:lnTo>
                  <a:lnTo>
                    <a:pt x="8" y="72"/>
                  </a:lnTo>
                  <a:lnTo>
                    <a:pt x="20" y="52"/>
                  </a:lnTo>
                  <a:lnTo>
                    <a:pt x="34" y="34"/>
                  </a:lnTo>
                  <a:lnTo>
                    <a:pt x="52" y="20"/>
                  </a:lnTo>
                  <a:lnTo>
                    <a:pt x="72" y="8"/>
                  </a:lnTo>
                  <a:lnTo>
                    <a:pt x="96" y="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44" y="2"/>
                  </a:lnTo>
                  <a:lnTo>
                    <a:pt x="166" y="8"/>
                  </a:lnTo>
                  <a:lnTo>
                    <a:pt x="186" y="20"/>
                  </a:lnTo>
                  <a:lnTo>
                    <a:pt x="204" y="34"/>
                  </a:lnTo>
                  <a:lnTo>
                    <a:pt x="218" y="52"/>
                  </a:lnTo>
                  <a:lnTo>
                    <a:pt x="230" y="72"/>
                  </a:lnTo>
                  <a:lnTo>
                    <a:pt x="238" y="96"/>
                  </a:lnTo>
                  <a:lnTo>
                    <a:pt x="238" y="108"/>
                  </a:lnTo>
                  <a:lnTo>
                    <a:pt x="240" y="1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5462693" y="4142740"/>
              <a:ext cx="254000" cy="247651"/>
            </a:xfrm>
            <a:custGeom>
              <a:rect b="b" l="l" r="r" t="t"/>
              <a:pathLst>
                <a:path extrusionOk="0" h="190" w="192">
                  <a:moveTo>
                    <a:pt x="192" y="94"/>
                  </a:moveTo>
                  <a:lnTo>
                    <a:pt x="192" y="94"/>
                  </a:lnTo>
                  <a:lnTo>
                    <a:pt x="190" y="114"/>
                  </a:lnTo>
                  <a:lnTo>
                    <a:pt x="184" y="132"/>
                  </a:lnTo>
                  <a:lnTo>
                    <a:pt x="174" y="148"/>
                  </a:lnTo>
                  <a:lnTo>
                    <a:pt x="164" y="162"/>
                  </a:lnTo>
                  <a:lnTo>
                    <a:pt x="150" y="174"/>
                  </a:lnTo>
                  <a:lnTo>
                    <a:pt x="132" y="182"/>
                  </a:lnTo>
                  <a:lnTo>
                    <a:pt x="116" y="188"/>
                  </a:lnTo>
                  <a:lnTo>
                    <a:pt x="96" y="190"/>
                  </a:lnTo>
                  <a:lnTo>
                    <a:pt x="76" y="188"/>
                  </a:lnTo>
                  <a:lnTo>
                    <a:pt x="58" y="182"/>
                  </a:lnTo>
                  <a:lnTo>
                    <a:pt x="42" y="174"/>
                  </a:lnTo>
                  <a:lnTo>
                    <a:pt x="28" y="162"/>
                  </a:lnTo>
                  <a:lnTo>
                    <a:pt x="16" y="148"/>
                  </a:lnTo>
                  <a:lnTo>
                    <a:pt x="8" y="132"/>
                  </a:lnTo>
                  <a:lnTo>
                    <a:pt x="2" y="114"/>
                  </a:lnTo>
                  <a:lnTo>
                    <a:pt x="0" y="94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116" y="2"/>
                  </a:lnTo>
                  <a:lnTo>
                    <a:pt x="132" y="8"/>
                  </a:lnTo>
                  <a:lnTo>
                    <a:pt x="150" y="16"/>
                  </a:lnTo>
                  <a:lnTo>
                    <a:pt x="164" y="28"/>
                  </a:lnTo>
                  <a:lnTo>
                    <a:pt x="174" y="42"/>
                  </a:lnTo>
                  <a:lnTo>
                    <a:pt x="184" y="58"/>
                  </a:lnTo>
                  <a:lnTo>
                    <a:pt x="190" y="76"/>
                  </a:lnTo>
                  <a:lnTo>
                    <a:pt x="192" y="9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5" name="Google Shape;255;p33"/>
            <p:cNvSpPr/>
            <p:nvPr/>
          </p:nvSpPr>
          <p:spPr>
            <a:xfrm>
              <a:off x="5765378" y="4142740"/>
              <a:ext cx="249767" cy="247651"/>
            </a:xfrm>
            <a:custGeom>
              <a:rect b="b" l="l" r="r" t="t"/>
              <a:pathLst>
                <a:path extrusionOk="0" h="190" w="190">
                  <a:moveTo>
                    <a:pt x="190" y="94"/>
                  </a:moveTo>
                  <a:lnTo>
                    <a:pt x="190" y="94"/>
                  </a:lnTo>
                  <a:lnTo>
                    <a:pt x="188" y="114"/>
                  </a:lnTo>
                  <a:lnTo>
                    <a:pt x="182" y="132"/>
                  </a:lnTo>
                  <a:lnTo>
                    <a:pt x="174" y="148"/>
                  </a:lnTo>
                  <a:lnTo>
                    <a:pt x="162" y="162"/>
                  </a:lnTo>
                  <a:lnTo>
                    <a:pt x="148" y="174"/>
                  </a:lnTo>
                  <a:lnTo>
                    <a:pt x="132" y="182"/>
                  </a:lnTo>
                  <a:lnTo>
                    <a:pt x="114" y="188"/>
                  </a:lnTo>
                  <a:lnTo>
                    <a:pt x="94" y="190"/>
                  </a:lnTo>
                  <a:lnTo>
                    <a:pt x="76" y="188"/>
                  </a:lnTo>
                  <a:lnTo>
                    <a:pt x="58" y="182"/>
                  </a:lnTo>
                  <a:lnTo>
                    <a:pt x="42" y="174"/>
                  </a:lnTo>
                  <a:lnTo>
                    <a:pt x="28" y="162"/>
                  </a:lnTo>
                  <a:lnTo>
                    <a:pt x="16" y="148"/>
                  </a:lnTo>
                  <a:lnTo>
                    <a:pt x="8" y="132"/>
                  </a:lnTo>
                  <a:lnTo>
                    <a:pt x="2" y="114"/>
                  </a:lnTo>
                  <a:lnTo>
                    <a:pt x="0" y="94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4" y="0"/>
                  </a:lnTo>
                  <a:lnTo>
                    <a:pt x="114" y="2"/>
                  </a:lnTo>
                  <a:lnTo>
                    <a:pt x="132" y="8"/>
                  </a:lnTo>
                  <a:lnTo>
                    <a:pt x="148" y="16"/>
                  </a:lnTo>
                  <a:lnTo>
                    <a:pt x="162" y="28"/>
                  </a:lnTo>
                  <a:lnTo>
                    <a:pt x="174" y="42"/>
                  </a:lnTo>
                  <a:lnTo>
                    <a:pt x="182" y="58"/>
                  </a:lnTo>
                  <a:lnTo>
                    <a:pt x="188" y="76"/>
                  </a:lnTo>
                  <a:lnTo>
                    <a:pt x="190" y="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56" name="Google Shape;256;p33"/>
          <p:cNvGrpSpPr/>
          <p:nvPr/>
        </p:nvGrpSpPr>
        <p:grpSpPr>
          <a:xfrm>
            <a:off x="6025370" y="1474084"/>
            <a:ext cx="1761242" cy="372794"/>
            <a:chOff x="7939194" y="2030307"/>
            <a:chExt cx="2609851" cy="552415"/>
          </a:xfrm>
        </p:grpSpPr>
        <p:sp>
          <p:nvSpPr>
            <p:cNvPr id="257" name="Google Shape;257;p33"/>
            <p:cNvSpPr/>
            <p:nvPr/>
          </p:nvSpPr>
          <p:spPr>
            <a:xfrm>
              <a:off x="8250344" y="2030307"/>
              <a:ext cx="2298701" cy="552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03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7939194" y="2163657"/>
              <a:ext cx="357717" cy="313267"/>
            </a:xfrm>
            <a:custGeom>
              <a:rect b="b" l="l" r="r" t="t"/>
              <a:pathLst>
                <a:path extrusionOk="0" h="420" w="478">
                  <a:moveTo>
                    <a:pt x="478" y="72"/>
                  </a:moveTo>
                  <a:lnTo>
                    <a:pt x="478" y="72"/>
                  </a:lnTo>
                  <a:lnTo>
                    <a:pt x="478" y="56"/>
                  </a:lnTo>
                  <a:lnTo>
                    <a:pt x="474" y="44"/>
                  </a:lnTo>
                  <a:lnTo>
                    <a:pt x="466" y="30"/>
                  </a:lnTo>
                  <a:lnTo>
                    <a:pt x="458" y="20"/>
                  </a:lnTo>
                  <a:lnTo>
                    <a:pt x="448" y="12"/>
                  </a:lnTo>
                  <a:lnTo>
                    <a:pt x="434" y="4"/>
                  </a:lnTo>
                  <a:lnTo>
                    <a:pt x="422" y="0"/>
                  </a:lnTo>
                  <a:lnTo>
                    <a:pt x="406" y="0"/>
                  </a:lnTo>
                  <a:lnTo>
                    <a:pt x="392" y="0"/>
                  </a:lnTo>
                  <a:lnTo>
                    <a:pt x="378" y="4"/>
                  </a:lnTo>
                  <a:lnTo>
                    <a:pt x="366" y="12"/>
                  </a:lnTo>
                  <a:lnTo>
                    <a:pt x="356" y="20"/>
                  </a:lnTo>
                  <a:lnTo>
                    <a:pt x="348" y="30"/>
                  </a:lnTo>
                  <a:lnTo>
                    <a:pt x="340" y="44"/>
                  </a:lnTo>
                  <a:lnTo>
                    <a:pt x="336" y="56"/>
                  </a:lnTo>
                  <a:lnTo>
                    <a:pt x="336" y="72"/>
                  </a:lnTo>
                  <a:lnTo>
                    <a:pt x="336" y="86"/>
                  </a:lnTo>
                  <a:lnTo>
                    <a:pt x="342" y="100"/>
                  </a:lnTo>
                  <a:lnTo>
                    <a:pt x="348" y="112"/>
                  </a:lnTo>
                  <a:lnTo>
                    <a:pt x="358" y="124"/>
                  </a:lnTo>
                  <a:lnTo>
                    <a:pt x="276" y="318"/>
                  </a:lnTo>
                  <a:lnTo>
                    <a:pt x="208" y="168"/>
                  </a:lnTo>
                  <a:lnTo>
                    <a:pt x="148" y="160"/>
                  </a:lnTo>
                  <a:lnTo>
                    <a:pt x="96" y="226"/>
                  </a:lnTo>
                  <a:lnTo>
                    <a:pt x="84" y="222"/>
                  </a:lnTo>
                  <a:lnTo>
                    <a:pt x="72" y="222"/>
                  </a:lnTo>
                  <a:lnTo>
                    <a:pt x="58" y="222"/>
                  </a:lnTo>
                  <a:lnTo>
                    <a:pt x="44" y="226"/>
                  </a:lnTo>
                  <a:lnTo>
                    <a:pt x="32" y="234"/>
                  </a:lnTo>
                  <a:lnTo>
                    <a:pt x="22" y="242"/>
                  </a:lnTo>
                  <a:lnTo>
                    <a:pt x="14" y="252"/>
                  </a:lnTo>
                  <a:lnTo>
                    <a:pt x="6" y="264"/>
                  </a:lnTo>
                  <a:lnTo>
                    <a:pt x="2" y="278"/>
                  </a:lnTo>
                  <a:lnTo>
                    <a:pt x="0" y="292"/>
                  </a:lnTo>
                  <a:lnTo>
                    <a:pt x="2" y="308"/>
                  </a:lnTo>
                  <a:lnTo>
                    <a:pt x="6" y="320"/>
                  </a:lnTo>
                  <a:lnTo>
                    <a:pt x="14" y="334"/>
                  </a:lnTo>
                  <a:lnTo>
                    <a:pt x="22" y="344"/>
                  </a:lnTo>
                  <a:lnTo>
                    <a:pt x="32" y="352"/>
                  </a:lnTo>
                  <a:lnTo>
                    <a:pt x="44" y="360"/>
                  </a:lnTo>
                  <a:lnTo>
                    <a:pt x="58" y="364"/>
                  </a:lnTo>
                  <a:lnTo>
                    <a:pt x="72" y="364"/>
                  </a:lnTo>
                  <a:lnTo>
                    <a:pt x="88" y="364"/>
                  </a:lnTo>
                  <a:lnTo>
                    <a:pt x="100" y="360"/>
                  </a:lnTo>
                  <a:lnTo>
                    <a:pt x="112" y="352"/>
                  </a:lnTo>
                  <a:lnTo>
                    <a:pt x="124" y="344"/>
                  </a:lnTo>
                  <a:lnTo>
                    <a:pt x="132" y="334"/>
                  </a:lnTo>
                  <a:lnTo>
                    <a:pt x="138" y="320"/>
                  </a:lnTo>
                  <a:lnTo>
                    <a:pt x="144" y="308"/>
                  </a:lnTo>
                  <a:lnTo>
                    <a:pt x="144" y="292"/>
                  </a:lnTo>
                  <a:lnTo>
                    <a:pt x="144" y="278"/>
                  </a:lnTo>
                  <a:lnTo>
                    <a:pt x="168" y="248"/>
                  </a:lnTo>
                  <a:lnTo>
                    <a:pt x="244" y="420"/>
                  </a:lnTo>
                  <a:lnTo>
                    <a:pt x="308" y="418"/>
                  </a:lnTo>
                  <a:lnTo>
                    <a:pt x="426" y="140"/>
                  </a:lnTo>
                  <a:lnTo>
                    <a:pt x="436" y="136"/>
                  </a:lnTo>
                  <a:lnTo>
                    <a:pt x="448" y="130"/>
                  </a:lnTo>
                  <a:lnTo>
                    <a:pt x="456" y="124"/>
                  </a:lnTo>
                  <a:lnTo>
                    <a:pt x="464" y="114"/>
                  </a:lnTo>
                  <a:lnTo>
                    <a:pt x="470" y="106"/>
                  </a:lnTo>
                  <a:lnTo>
                    <a:pt x="474" y="94"/>
                  </a:lnTo>
                  <a:lnTo>
                    <a:pt x="478" y="84"/>
                  </a:lnTo>
                  <a:lnTo>
                    <a:pt x="478" y="7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59" name="Google Shape;259;p33"/>
          <p:cNvGrpSpPr/>
          <p:nvPr/>
        </p:nvGrpSpPr>
        <p:grpSpPr>
          <a:xfrm>
            <a:off x="1569697" y="1474083"/>
            <a:ext cx="1788381" cy="372794"/>
            <a:chOff x="1336673" y="2030307"/>
            <a:chExt cx="2650066" cy="552416"/>
          </a:xfrm>
        </p:grpSpPr>
        <p:sp>
          <p:nvSpPr>
            <p:cNvPr id="260" name="Google Shape;260;p33"/>
            <p:cNvSpPr/>
            <p:nvPr/>
          </p:nvSpPr>
          <p:spPr>
            <a:xfrm>
              <a:off x="1688040" y="2030307"/>
              <a:ext cx="2298699" cy="552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01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1" name="Google Shape;261;p33"/>
            <p:cNvGrpSpPr/>
            <p:nvPr/>
          </p:nvGrpSpPr>
          <p:grpSpPr>
            <a:xfrm>
              <a:off x="1336673" y="2178474"/>
              <a:ext cx="256116" cy="258233"/>
              <a:chOff x="3889445" y="2973091"/>
              <a:chExt cx="319708" cy="324921"/>
            </a:xfrm>
          </p:grpSpPr>
          <p:sp>
            <p:nvSpPr>
              <p:cNvPr id="262" name="Google Shape;262;p33"/>
              <p:cNvSpPr/>
              <p:nvPr/>
            </p:nvSpPr>
            <p:spPr>
              <a:xfrm>
                <a:off x="3889445" y="3006104"/>
                <a:ext cx="128578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3" name="Google Shape;263;p33"/>
              <p:cNvSpPr/>
              <p:nvPr/>
            </p:nvSpPr>
            <p:spPr>
              <a:xfrm>
                <a:off x="4049299" y="2973091"/>
                <a:ext cx="159854" cy="159854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4" name="Google Shape;264;p33"/>
              <p:cNvSpPr/>
              <p:nvPr/>
            </p:nvSpPr>
            <p:spPr>
              <a:xfrm>
                <a:off x="3889445" y="3171171"/>
                <a:ext cx="128578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5" name="Google Shape;265;p33"/>
              <p:cNvSpPr/>
              <p:nvPr/>
            </p:nvSpPr>
            <p:spPr>
              <a:xfrm>
                <a:off x="4049299" y="3171171"/>
                <a:ext cx="126841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66" name="Google Shape;266;p33"/>
          <p:cNvGrpSpPr/>
          <p:nvPr/>
        </p:nvGrpSpPr>
        <p:grpSpPr>
          <a:xfrm>
            <a:off x="6051081" y="2841078"/>
            <a:ext cx="1735530" cy="372794"/>
            <a:chOff x="7977294" y="4055958"/>
            <a:chExt cx="2571751" cy="552415"/>
          </a:xfrm>
        </p:grpSpPr>
        <p:sp>
          <p:nvSpPr>
            <p:cNvPr id="267" name="Google Shape;267;p33"/>
            <p:cNvSpPr/>
            <p:nvPr/>
          </p:nvSpPr>
          <p:spPr>
            <a:xfrm>
              <a:off x="8250345" y="4055958"/>
              <a:ext cx="2298700" cy="552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04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8" name="Google Shape;268;p33"/>
            <p:cNvGrpSpPr/>
            <p:nvPr/>
          </p:nvGrpSpPr>
          <p:grpSpPr>
            <a:xfrm>
              <a:off x="7977294" y="4233757"/>
              <a:ext cx="281517" cy="279400"/>
              <a:chOff x="1057275" y="3008313"/>
              <a:chExt cx="368300" cy="368300"/>
            </a:xfrm>
          </p:grpSpPr>
          <p:sp>
            <p:nvSpPr>
              <p:cNvPr id="269" name="Google Shape;269;p33"/>
              <p:cNvSpPr/>
              <p:nvPr/>
            </p:nvSpPr>
            <p:spPr>
              <a:xfrm>
                <a:off x="1057275" y="3033713"/>
                <a:ext cx="342900" cy="342900"/>
              </a:xfrm>
              <a:custGeom>
                <a:rect b="b" l="l" r="r" t="t"/>
                <a:pathLst>
                  <a:path extrusionOk="0" h="216" w="216">
                    <a:moveTo>
                      <a:pt x="100" y="0"/>
                    </a:moveTo>
                    <a:lnTo>
                      <a:pt x="100" y="0"/>
                    </a:lnTo>
                    <a:lnTo>
                      <a:pt x="80" y="2"/>
                    </a:lnTo>
                    <a:lnTo>
                      <a:pt x="62" y="10"/>
                    </a:lnTo>
                    <a:lnTo>
                      <a:pt x="46" y="18"/>
                    </a:lnTo>
                    <a:lnTo>
                      <a:pt x="30" y="32"/>
                    </a:lnTo>
                    <a:lnTo>
                      <a:pt x="16" y="48"/>
                    </a:lnTo>
                    <a:lnTo>
                      <a:pt x="6" y="68"/>
                    </a:lnTo>
                    <a:lnTo>
                      <a:pt x="0" y="88"/>
                    </a:lnTo>
                    <a:lnTo>
                      <a:pt x="0" y="108"/>
                    </a:lnTo>
                    <a:lnTo>
                      <a:pt x="0" y="128"/>
                    </a:lnTo>
                    <a:lnTo>
                      <a:pt x="6" y="148"/>
                    </a:lnTo>
                    <a:lnTo>
                      <a:pt x="16" y="168"/>
                    </a:lnTo>
                    <a:lnTo>
                      <a:pt x="30" y="184"/>
                    </a:lnTo>
                    <a:lnTo>
                      <a:pt x="48" y="198"/>
                    </a:lnTo>
                    <a:lnTo>
                      <a:pt x="66" y="208"/>
                    </a:lnTo>
                    <a:lnTo>
                      <a:pt x="86" y="214"/>
                    </a:lnTo>
                    <a:lnTo>
                      <a:pt x="108" y="216"/>
                    </a:lnTo>
                    <a:lnTo>
                      <a:pt x="128" y="214"/>
                    </a:lnTo>
                    <a:lnTo>
                      <a:pt x="148" y="208"/>
                    </a:lnTo>
                    <a:lnTo>
                      <a:pt x="168" y="198"/>
                    </a:lnTo>
                    <a:lnTo>
                      <a:pt x="184" y="184"/>
                    </a:lnTo>
                    <a:lnTo>
                      <a:pt x="198" y="170"/>
                    </a:lnTo>
                    <a:lnTo>
                      <a:pt x="206" y="152"/>
                    </a:lnTo>
                    <a:lnTo>
                      <a:pt x="212" y="134"/>
                    </a:lnTo>
                    <a:lnTo>
                      <a:pt x="216" y="116"/>
                    </a:lnTo>
                    <a:lnTo>
                      <a:pt x="100" y="116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0" name="Google Shape;270;p33"/>
              <p:cNvSpPr/>
              <p:nvPr/>
            </p:nvSpPr>
            <p:spPr>
              <a:xfrm>
                <a:off x="1238250" y="3008313"/>
                <a:ext cx="187325" cy="184150"/>
              </a:xfrm>
              <a:custGeom>
                <a:rect b="b" l="l" r="r" t="t"/>
                <a:pathLst>
                  <a:path extrusionOk="0" h="116" w="118">
                    <a:moveTo>
                      <a:pt x="86" y="32"/>
                    </a:moveTo>
                    <a:lnTo>
                      <a:pt x="86" y="32"/>
                    </a:lnTo>
                    <a:lnTo>
                      <a:pt x="78" y="24"/>
                    </a:lnTo>
                    <a:lnTo>
                      <a:pt x="68" y="16"/>
                    </a:lnTo>
                    <a:lnTo>
                      <a:pt x="56" y="10"/>
                    </a:lnTo>
                    <a:lnTo>
                      <a:pt x="46" y="6"/>
                    </a:lnTo>
                    <a:lnTo>
                      <a:pt x="36" y="2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116"/>
                    </a:lnTo>
                    <a:lnTo>
                      <a:pt x="118" y="116"/>
                    </a:lnTo>
                    <a:lnTo>
                      <a:pt x="118" y="106"/>
                    </a:lnTo>
                    <a:lnTo>
                      <a:pt x="118" y="94"/>
                    </a:lnTo>
                    <a:lnTo>
                      <a:pt x="114" y="82"/>
                    </a:lnTo>
                    <a:lnTo>
                      <a:pt x="112" y="72"/>
                    </a:lnTo>
                    <a:lnTo>
                      <a:pt x="108" y="60"/>
                    </a:lnTo>
                    <a:lnTo>
                      <a:pt x="102" y="50"/>
                    </a:lnTo>
                    <a:lnTo>
                      <a:pt x="94" y="40"/>
                    </a:lnTo>
                    <a:lnTo>
                      <a:pt x="86" y="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71" name="Google Shape;271;p33"/>
          <p:cNvGrpSpPr/>
          <p:nvPr/>
        </p:nvGrpSpPr>
        <p:grpSpPr>
          <a:xfrm>
            <a:off x="1561735" y="2842509"/>
            <a:ext cx="1763520" cy="372794"/>
            <a:chOff x="1324871" y="4058074"/>
            <a:chExt cx="2613228" cy="552414"/>
          </a:xfrm>
        </p:grpSpPr>
        <p:sp>
          <p:nvSpPr>
            <p:cNvPr id="272" name="Google Shape;272;p33"/>
            <p:cNvSpPr/>
            <p:nvPr/>
          </p:nvSpPr>
          <p:spPr>
            <a:xfrm>
              <a:off x="1639399" y="4058074"/>
              <a:ext cx="2298700" cy="55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02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73" name="Google Shape;273;p33"/>
            <p:cNvGrpSpPr/>
            <p:nvPr/>
          </p:nvGrpSpPr>
          <p:grpSpPr>
            <a:xfrm>
              <a:off x="1324871" y="4185073"/>
              <a:ext cx="279400" cy="298451"/>
              <a:chOff x="1946500" y="2659080"/>
              <a:chExt cx="249236" cy="264850"/>
            </a:xfrm>
          </p:grpSpPr>
          <p:sp>
            <p:nvSpPr>
              <p:cNvPr id="274" name="Google Shape;274;p33"/>
              <p:cNvSpPr/>
              <p:nvPr/>
            </p:nvSpPr>
            <p:spPr>
              <a:xfrm>
                <a:off x="1946500" y="2712050"/>
                <a:ext cx="40474" cy="21188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5" name="Google Shape;275;p33"/>
              <p:cNvSpPr/>
              <p:nvPr/>
            </p:nvSpPr>
            <p:spPr>
              <a:xfrm>
                <a:off x="2016797" y="2679947"/>
                <a:ext cx="40474" cy="243983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6" name="Google Shape;276;p33"/>
              <p:cNvSpPr/>
              <p:nvPr/>
            </p:nvSpPr>
            <p:spPr>
              <a:xfrm>
                <a:off x="2084964" y="2659080"/>
                <a:ext cx="42604" cy="26485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7" name="Google Shape;277;p33"/>
              <p:cNvSpPr/>
              <p:nvPr/>
            </p:nvSpPr>
            <p:spPr>
              <a:xfrm>
                <a:off x="2155262" y="2790702"/>
                <a:ext cx="40474" cy="133228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78" name="Google Shape;278;p33"/>
          <p:cNvGrpSpPr/>
          <p:nvPr/>
        </p:nvGrpSpPr>
        <p:grpSpPr>
          <a:xfrm>
            <a:off x="1461977" y="1818332"/>
            <a:ext cx="2712162" cy="595651"/>
            <a:chOff x="1177047" y="2540424"/>
            <a:chExt cx="4018947" cy="882650"/>
          </a:xfrm>
        </p:grpSpPr>
        <p:sp>
          <p:nvSpPr>
            <p:cNvPr id="279" name="Google Shape;279;p33"/>
            <p:cNvSpPr/>
            <p:nvPr/>
          </p:nvSpPr>
          <p:spPr>
            <a:xfrm flipH="1">
              <a:off x="1177047" y="2540424"/>
              <a:ext cx="3966030" cy="821267"/>
            </a:xfrm>
            <a:custGeom>
              <a:rect b="b" l="l" r="r" t="t"/>
              <a:pathLst>
                <a:path extrusionOk="0" h="581025" w="2896333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5085927" y="3313007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1" name="Google Shape;281;p33"/>
          <p:cNvGrpSpPr/>
          <p:nvPr/>
        </p:nvGrpSpPr>
        <p:grpSpPr>
          <a:xfrm>
            <a:off x="5096895" y="1826903"/>
            <a:ext cx="2505447" cy="592794"/>
            <a:chOff x="6563360" y="2553124"/>
            <a:chExt cx="3712633" cy="878416"/>
          </a:xfrm>
        </p:grpSpPr>
        <p:sp>
          <p:nvSpPr>
            <p:cNvPr id="282" name="Google Shape;282;p33"/>
            <p:cNvSpPr/>
            <p:nvPr/>
          </p:nvSpPr>
          <p:spPr>
            <a:xfrm>
              <a:off x="6626860" y="2553124"/>
              <a:ext cx="3649133" cy="821267"/>
            </a:xfrm>
            <a:custGeom>
              <a:rect b="b" l="l" r="r" t="t"/>
              <a:pathLst>
                <a:path extrusionOk="0" h="581025" w="2896333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3" name="Google Shape;283;p33"/>
            <p:cNvSpPr/>
            <p:nvPr/>
          </p:nvSpPr>
          <p:spPr>
            <a:xfrm>
              <a:off x="6563360" y="3321473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4" name="Google Shape;284;p33"/>
          <p:cNvGrpSpPr/>
          <p:nvPr/>
        </p:nvGrpSpPr>
        <p:grpSpPr>
          <a:xfrm>
            <a:off x="5139748" y="3191043"/>
            <a:ext cx="2481165" cy="595651"/>
            <a:chOff x="6626860" y="4574541"/>
            <a:chExt cx="3676651" cy="882650"/>
          </a:xfrm>
        </p:grpSpPr>
        <p:sp>
          <p:nvSpPr>
            <p:cNvPr id="285" name="Google Shape;285;p33"/>
            <p:cNvSpPr/>
            <p:nvPr/>
          </p:nvSpPr>
          <p:spPr>
            <a:xfrm>
              <a:off x="6686127" y="4574541"/>
              <a:ext cx="3617384" cy="827617"/>
            </a:xfrm>
            <a:custGeom>
              <a:rect b="b" l="l" r="r" t="t"/>
              <a:pathLst>
                <a:path extrusionOk="0" h="587027" w="2528430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6626860" y="5347124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7" name="Google Shape;287;p33"/>
          <p:cNvGrpSpPr/>
          <p:nvPr/>
        </p:nvGrpSpPr>
        <p:grpSpPr>
          <a:xfrm>
            <a:off x="1461976" y="3191043"/>
            <a:ext cx="2456475" cy="595651"/>
            <a:chOff x="1177046" y="4574541"/>
            <a:chExt cx="3640065" cy="882650"/>
          </a:xfrm>
        </p:grpSpPr>
        <p:sp>
          <p:nvSpPr>
            <p:cNvPr id="288" name="Google Shape;288;p33"/>
            <p:cNvSpPr/>
            <p:nvPr/>
          </p:nvSpPr>
          <p:spPr>
            <a:xfrm flipH="1">
              <a:off x="1177046" y="4574541"/>
              <a:ext cx="3574447" cy="827617"/>
            </a:xfrm>
            <a:custGeom>
              <a:rect b="b" l="l" r="r" t="t"/>
              <a:pathLst>
                <a:path extrusionOk="0" h="587027" w="2528430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4707044" y="5347124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90" name="Google Shape;290;p33"/>
          <p:cNvSpPr/>
          <p:nvPr/>
        </p:nvSpPr>
        <p:spPr>
          <a:xfrm>
            <a:off x="1501914" y="1878635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1" name="Google Shape;291;p33"/>
          <p:cNvSpPr/>
          <p:nvPr/>
        </p:nvSpPr>
        <p:spPr>
          <a:xfrm>
            <a:off x="1524525" y="3246758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2" name="Google Shape;292;p33"/>
          <p:cNvSpPr/>
          <p:nvPr/>
        </p:nvSpPr>
        <p:spPr>
          <a:xfrm>
            <a:off x="6044517" y="1888389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3" name="Google Shape;293;p33"/>
          <p:cNvSpPr/>
          <p:nvPr/>
        </p:nvSpPr>
        <p:spPr>
          <a:xfrm>
            <a:off x="6095487" y="3258010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4" name="Google Shape;294;p3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/>
          <p:nvPr/>
        </p:nvSpPr>
        <p:spPr>
          <a:xfrm>
            <a:off x="1778996" y="3062794"/>
            <a:ext cx="131397" cy="1047273"/>
          </a:xfrm>
          <a:custGeom>
            <a:rect b="b" l="l" r="r" t="t"/>
            <a:pathLst>
              <a:path extrusionOk="0" h="5309" w="669">
                <a:moveTo>
                  <a:pt x="256" y="0"/>
                </a:moveTo>
                <a:lnTo>
                  <a:pt x="256" y="4149"/>
                </a:lnTo>
                <a:cubicBezTo>
                  <a:pt x="256" y="4531"/>
                  <a:pt x="415" y="4878"/>
                  <a:pt x="669" y="5127"/>
                </a:cubicBezTo>
                <a:lnTo>
                  <a:pt x="486" y="5309"/>
                </a:lnTo>
                <a:cubicBezTo>
                  <a:pt x="187" y="5017"/>
                  <a:pt x="0" y="4610"/>
                  <a:pt x="0" y="4161"/>
                </a:cubicBezTo>
                <a:lnTo>
                  <a:pt x="0" y="0"/>
                </a:lnTo>
                <a:lnTo>
                  <a:pt x="256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1" name="Google Shape;301;p34"/>
          <p:cNvSpPr/>
          <p:nvPr/>
        </p:nvSpPr>
        <p:spPr>
          <a:xfrm>
            <a:off x="1778996" y="1587161"/>
            <a:ext cx="131397" cy="1047273"/>
          </a:xfrm>
          <a:custGeom>
            <a:rect b="b" l="l" r="r" t="t"/>
            <a:pathLst>
              <a:path extrusionOk="0" h="5308" w="669">
                <a:moveTo>
                  <a:pt x="669" y="182"/>
                </a:moveTo>
                <a:cubicBezTo>
                  <a:pt x="415" y="431"/>
                  <a:pt x="256" y="778"/>
                  <a:pt x="256" y="1160"/>
                </a:cubicBezTo>
                <a:lnTo>
                  <a:pt x="256" y="5308"/>
                </a:lnTo>
                <a:lnTo>
                  <a:pt x="0" y="5308"/>
                </a:lnTo>
                <a:lnTo>
                  <a:pt x="0" y="1148"/>
                </a:lnTo>
                <a:cubicBezTo>
                  <a:pt x="0" y="699"/>
                  <a:pt x="187" y="292"/>
                  <a:pt x="486" y="0"/>
                </a:cubicBezTo>
                <a:lnTo>
                  <a:pt x="669" y="18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2" name="Google Shape;302;p34"/>
          <p:cNvSpPr/>
          <p:nvPr/>
        </p:nvSpPr>
        <p:spPr>
          <a:xfrm>
            <a:off x="1872862" y="1426505"/>
            <a:ext cx="1127961" cy="200025"/>
          </a:xfrm>
          <a:custGeom>
            <a:rect b="b" l="l" r="r" t="t"/>
            <a:pathLst>
              <a:path extrusionOk="0" h="1015" w="7145">
                <a:moveTo>
                  <a:pt x="6397" y="375"/>
                </a:moveTo>
                <a:lnTo>
                  <a:pt x="6279" y="0"/>
                </a:lnTo>
                <a:lnTo>
                  <a:pt x="7145" y="499"/>
                </a:lnTo>
                <a:lnTo>
                  <a:pt x="6279" y="997"/>
                </a:lnTo>
                <a:lnTo>
                  <a:pt x="6397" y="623"/>
                </a:lnTo>
                <a:lnTo>
                  <a:pt x="1140" y="623"/>
                </a:lnTo>
                <a:cubicBezTo>
                  <a:pt x="769" y="623"/>
                  <a:pt x="430" y="773"/>
                  <a:pt x="183" y="1015"/>
                </a:cubicBezTo>
                <a:lnTo>
                  <a:pt x="0" y="833"/>
                </a:lnTo>
                <a:cubicBezTo>
                  <a:pt x="290" y="550"/>
                  <a:pt x="686" y="375"/>
                  <a:pt x="1120" y="375"/>
                </a:cubicBezTo>
                <a:lnTo>
                  <a:pt x="6397" y="37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3" name="Google Shape;303;p34"/>
          <p:cNvSpPr/>
          <p:nvPr/>
        </p:nvSpPr>
        <p:spPr>
          <a:xfrm>
            <a:off x="1778995" y="2286986"/>
            <a:ext cx="1204763" cy="195738"/>
          </a:xfrm>
          <a:custGeom>
            <a:rect b="b" l="l" r="r" t="t"/>
            <a:pathLst>
              <a:path extrusionOk="0" h="997" w="7631">
                <a:moveTo>
                  <a:pt x="0" y="374"/>
                </a:moveTo>
                <a:lnTo>
                  <a:pt x="6883" y="374"/>
                </a:lnTo>
                <a:lnTo>
                  <a:pt x="6765" y="0"/>
                </a:lnTo>
                <a:lnTo>
                  <a:pt x="7631" y="498"/>
                </a:lnTo>
                <a:lnTo>
                  <a:pt x="6765" y="997"/>
                </a:lnTo>
                <a:lnTo>
                  <a:pt x="6883" y="622"/>
                </a:lnTo>
                <a:lnTo>
                  <a:pt x="0" y="622"/>
                </a:lnTo>
                <a:lnTo>
                  <a:pt x="0" y="374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4" name="Google Shape;304;p34"/>
          <p:cNvSpPr/>
          <p:nvPr/>
        </p:nvSpPr>
        <p:spPr>
          <a:xfrm>
            <a:off x="1778995" y="3213253"/>
            <a:ext cx="1204763" cy="197168"/>
          </a:xfrm>
          <a:custGeom>
            <a:rect b="b" l="l" r="r" t="t"/>
            <a:pathLst>
              <a:path extrusionOk="0" h="997" w="7631">
                <a:moveTo>
                  <a:pt x="6883" y="375"/>
                </a:moveTo>
                <a:lnTo>
                  <a:pt x="6765" y="0"/>
                </a:lnTo>
                <a:lnTo>
                  <a:pt x="7631" y="499"/>
                </a:lnTo>
                <a:lnTo>
                  <a:pt x="6765" y="997"/>
                </a:lnTo>
                <a:lnTo>
                  <a:pt x="6883" y="623"/>
                </a:lnTo>
                <a:lnTo>
                  <a:pt x="0" y="623"/>
                </a:lnTo>
                <a:lnTo>
                  <a:pt x="0" y="375"/>
                </a:lnTo>
                <a:lnTo>
                  <a:pt x="6883" y="37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5" name="Google Shape;305;p34"/>
          <p:cNvSpPr/>
          <p:nvPr/>
        </p:nvSpPr>
        <p:spPr>
          <a:xfrm>
            <a:off x="1872862" y="4071094"/>
            <a:ext cx="1127961" cy="201453"/>
          </a:xfrm>
          <a:custGeom>
            <a:rect b="b" l="l" r="r" t="t"/>
            <a:pathLst>
              <a:path extrusionOk="0" h="1015" w="7145">
                <a:moveTo>
                  <a:pt x="6397" y="392"/>
                </a:moveTo>
                <a:lnTo>
                  <a:pt x="6279" y="18"/>
                </a:lnTo>
                <a:lnTo>
                  <a:pt x="7145" y="516"/>
                </a:lnTo>
                <a:lnTo>
                  <a:pt x="6279" y="1015"/>
                </a:lnTo>
                <a:lnTo>
                  <a:pt x="6397" y="640"/>
                </a:lnTo>
                <a:lnTo>
                  <a:pt x="1120" y="640"/>
                </a:lnTo>
                <a:cubicBezTo>
                  <a:pt x="686" y="640"/>
                  <a:pt x="290" y="465"/>
                  <a:pt x="0" y="182"/>
                </a:cubicBezTo>
                <a:lnTo>
                  <a:pt x="183" y="0"/>
                </a:lnTo>
                <a:cubicBezTo>
                  <a:pt x="430" y="242"/>
                  <a:pt x="769" y="392"/>
                  <a:pt x="1140" y="392"/>
                </a:cubicBezTo>
                <a:lnTo>
                  <a:pt x="6397" y="39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306" name="Google Shape;306;p34"/>
          <p:cNvGrpSpPr/>
          <p:nvPr/>
        </p:nvGrpSpPr>
        <p:grpSpPr>
          <a:xfrm>
            <a:off x="1267599" y="2307558"/>
            <a:ext cx="1133031" cy="1133441"/>
            <a:chOff x="878699" y="1945606"/>
            <a:chExt cx="1705474" cy="1705474"/>
          </a:xfrm>
        </p:grpSpPr>
        <p:sp>
          <p:nvSpPr>
            <p:cNvPr id="307" name="Google Shape;307;p34"/>
            <p:cNvSpPr/>
            <p:nvPr/>
          </p:nvSpPr>
          <p:spPr>
            <a:xfrm>
              <a:off x="878699" y="1945606"/>
              <a:ext cx="1705474" cy="1705474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878699" y="2193867"/>
              <a:ext cx="1676492" cy="11388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5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215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09" name="Google Shape;309;p34"/>
          <p:cNvSpPr/>
          <p:nvPr/>
        </p:nvSpPr>
        <p:spPr>
          <a:xfrm>
            <a:off x="3262500" y="1088820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0" name="Google Shape;310;p34"/>
          <p:cNvSpPr/>
          <p:nvPr/>
        </p:nvSpPr>
        <p:spPr>
          <a:xfrm>
            <a:off x="3262500" y="1996890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1" name="Google Shape;311;p34"/>
          <p:cNvSpPr/>
          <p:nvPr/>
        </p:nvSpPr>
        <p:spPr>
          <a:xfrm>
            <a:off x="3200260" y="1996888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2" name="Google Shape;312;p34"/>
          <p:cNvSpPr/>
          <p:nvPr/>
        </p:nvSpPr>
        <p:spPr>
          <a:xfrm>
            <a:off x="3262500" y="2904958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3" name="Google Shape;313;p34"/>
          <p:cNvSpPr/>
          <p:nvPr/>
        </p:nvSpPr>
        <p:spPr>
          <a:xfrm>
            <a:off x="3200260" y="2904957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4" name="Google Shape;314;p34"/>
          <p:cNvSpPr/>
          <p:nvPr/>
        </p:nvSpPr>
        <p:spPr>
          <a:xfrm>
            <a:off x="3262500" y="3813028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5" name="Google Shape;315;p34"/>
          <p:cNvSpPr/>
          <p:nvPr/>
        </p:nvSpPr>
        <p:spPr>
          <a:xfrm>
            <a:off x="3200260" y="3813026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3427015" y="1304323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17" name="Google Shape;317;p34"/>
          <p:cNvSpPr/>
          <p:nvPr/>
        </p:nvSpPr>
        <p:spPr>
          <a:xfrm>
            <a:off x="3200260" y="1088818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8" name="Google Shape;318;p34"/>
          <p:cNvSpPr txBox="1"/>
          <p:nvPr/>
        </p:nvSpPr>
        <p:spPr>
          <a:xfrm>
            <a:off x="3432112" y="1068817"/>
            <a:ext cx="1528644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9" name="Google Shape;319;p34"/>
          <p:cNvSpPr txBox="1"/>
          <p:nvPr/>
        </p:nvSpPr>
        <p:spPr>
          <a:xfrm>
            <a:off x="3427015" y="2213958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0" name="Google Shape;320;p34"/>
          <p:cNvSpPr txBox="1"/>
          <p:nvPr/>
        </p:nvSpPr>
        <p:spPr>
          <a:xfrm>
            <a:off x="3432109" y="1979221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1" name="Google Shape;321;p34"/>
          <p:cNvSpPr txBox="1"/>
          <p:nvPr/>
        </p:nvSpPr>
        <p:spPr>
          <a:xfrm>
            <a:off x="3427015" y="3124419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2" name="Google Shape;322;p34"/>
          <p:cNvSpPr txBox="1"/>
          <p:nvPr/>
        </p:nvSpPr>
        <p:spPr>
          <a:xfrm>
            <a:off x="3432109" y="2874487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3" name="Google Shape;323;p34"/>
          <p:cNvSpPr txBox="1"/>
          <p:nvPr/>
        </p:nvSpPr>
        <p:spPr>
          <a:xfrm>
            <a:off x="3427015" y="4031872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4" name="Google Shape;324;p34"/>
          <p:cNvSpPr txBox="1"/>
          <p:nvPr/>
        </p:nvSpPr>
        <p:spPr>
          <a:xfrm>
            <a:off x="3432109" y="3796366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5" name="Google Shape;325;p34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" name="Google Shape;331;p35"/>
          <p:cNvCxnSpPr/>
          <p:nvPr/>
        </p:nvCxnSpPr>
        <p:spPr>
          <a:xfrm>
            <a:off x="968127" y="2322543"/>
            <a:ext cx="1570608" cy="0"/>
          </a:xfrm>
          <a:prstGeom prst="straightConnector1">
            <a:avLst/>
          </a:prstGeom>
          <a:noFill/>
          <a:ln cap="flat" cmpd="sng" w="12700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2" name="Google Shape;332;p35"/>
          <p:cNvCxnSpPr/>
          <p:nvPr/>
        </p:nvCxnSpPr>
        <p:spPr>
          <a:xfrm>
            <a:off x="968127" y="3338569"/>
            <a:ext cx="1570608" cy="0"/>
          </a:xfrm>
          <a:prstGeom prst="straightConnector1">
            <a:avLst/>
          </a:prstGeom>
          <a:noFill/>
          <a:ln cap="flat" cmpd="sng" w="12700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33" name="Google Shape;333;p35"/>
          <p:cNvGrpSpPr/>
          <p:nvPr/>
        </p:nvGrpSpPr>
        <p:grpSpPr>
          <a:xfrm>
            <a:off x="885787" y="1356899"/>
            <a:ext cx="1776358" cy="706207"/>
            <a:chOff x="8835092" y="1945063"/>
            <a:chExt cx="2483676" cy="984878"/>
          </a:xfrm>
        </p:grpSpPr>
        <p:sp>
          <p:nvSpPr>
            <p:cNvPr id="334" name="Google Shape;334;p35"/>
            <p:cNvSpPr txBox="1"/>
            <p:nvPr/>
          </p:nvSpPr>
          <p:spPr>
            <a:xfrm>
              <a:off x="8835092" y="194506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5" name="Google Shape;335;p35"/>
            <p:cNvSpPr txBox="1"/>
            <p:nvPr/>
          </p:nvSpPr>
          <p:spPr>
            <a:xfrm>
              <a:off x="8872835" y="2273941"/>
              <a:ext cx="2445933" cy="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36" name="Google Shape;336;p35"/>
          <p:cNvGrpSpPr/>
          <p:nvPr/>
        </p:nvGrpSpPr>
        <p:grpSpPr>
          <a:xfrm>
            <a:off x="878846" y="2373608"/>
            <a:ext cx="1776358" cy="724328"/>
            <a:chOff x="8835092" y="2033592"/>
            <a:chExt cx="2483676" cy="1010142"/>
          </a:xfrm>
        </p:grpSpPr>
        <p:sp>
          <p:nvSpPr>
            <p:cNvPr id="337" name="Google Shape;337;p35"/>
            <p:cNvSpPr txBox="1"/>
            <p:nvPr/>
          </p:nvSpPr>
          <p:spPr>
            <a:xfrm>
              <a:off x="8835092" y="2033592"/>
              <a:ext cx="1248229" cy="389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8" name="Google Shape;338;p35"/>
            <p:cNvSpPr txBox="1"/>
            <p:nvPr/>
          </p:nvSpPr>
          <p:spPr>
            <a:xfrm>
              <a:off x="8872835" y="2387739"/>
              <a:ext cx="2445933" cy="655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39" name="Google Shape;339;p35"/>
          <p:cNvGrpSpPr/>
          <p:nvPr/>
        </p:nvGrpSpPr>
        <p:grpSpPr>
          <a:xfrm>
            <a:off x="885785" y="3381225"/>
            <a:ext cx="1785355" cy="715279"/>
            <a:chOff x="8835092" y="2046239"/>
            <a:chExt cx="2496257" cy="997530"/>
          </a:xfrm>
        </p:grpSpPr>
        <p:sp>
          <p:nvSpPr>
            <p:cNvPr id="340" name="Google Shape;340;p35"/>
            <p:cNvSpPr txBox="1"/>
            <p:nvPr/>
          </p:nvSpPr>
          <p:spPr>
            <a:xfrm>
              <a:off x="8835092" y="2046239"/>
              <a:ext cx="1248228" cy="389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1" name="Google Shape;341;p35"/>
            <p:cNvSpPr txBox="1"/>
            <p:nvPr/>
          </p:nvSpPr>
          <p:spPr>
            <a:xfrm>
              <a:off x="8885417" y="2387769"/>
              <a:ext cx="2445932" cy="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42" name="Google Shape;342;p35"/>
          <p:cNvGrpSpPr/>
          <p:nvPr/>
        </p:nvGrpSpPr>
        <p:grpSpPr>
          <a:xfrm>
            <a:off x="2790596" y="2894951"/>
            <a:ext cx="1667677" cy="1256701"/>
            <a:chOff x="3474720" y="4038600"/>
            <a:chExt cx="2331720" cy="1752600"/>
          </a:xfrm>
        </p:grpSpPr>
        <p:sp>
          <p:nvSpPr>
            <p:cNvPr id="343" name="Google Shape;343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4" name="Google Shape;344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5" name="Google Shape;345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47" name="Google Shape;347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8" name="Google Shape;348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49" name="Google Shape;349;p35"/>
          <p:cNvGrpSpPr/>
          <p:nvPr/>
        </p:nvGrpSpPr>
        <p:grpSpPr>
          <a:xfrm>
            <a:off x="4638625" y="2894951"/>
            <a:ext cx="1667677" cy="1256701"/>
            <a:chOff x="3474720" y="4038600"/>
            <a:chExt cx="2331720" cy="1752600"/>
          </a:xfrm>
        </p:grpSpPr>
        <p:sp>
          <p:nvSpPr>
            <p:cNvPr id="350" name="Google Shape;350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1" name="Google Shape;351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2" name="Google Shape;352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3" name="Google Shape;353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54" name="Google Shape;354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5" name="Google Shape;355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56" name="Google Shape;356;p35"/>
          <p:cNvGrpSpPr/>
          <p:nvPr/>
        </p:nvGrpSpPr>
        <p:grpSpPr>
          <a:xfrm>
            <a:off x="6478302" y="2894951"/>
            <a:ext cx="1667677" cy="1256701"/>
            <a:chOff x="3474720" y="4038600"/>
            <a:chExt cx="2331720" cy="1752600"/>
          </a:xfrm>
        </p:grpSpPr>
        <p:sp>
          <p:nvSpPr>
            <p:cNvPr id="357" name="Google Shape;357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8" name="Google Shape;358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9" name="Google Shape;359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0" name="Google Shape;360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61" name="Google Shape;361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2" name="Google Shape;362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63" name="Google Shape;363;p35"/>
          <p:cNvGrpSpPr/>
          <p:nvPr/>
        </p:nvGrpSpPr>
        <p:grpSpPr>
          <a:xfrm>
            <a:off x="2790596" y="1518048"/>
            <a:ext cx="1667677" cy="1376907"/>
            <a:chOff x="3569970" y="1908810"/>
            <a:chExt cx="2331720" cy="1920240"/>
          </a:xfrm>
        </p:grpSpPr>
        <p:sp>
          <p:nvSpPr>
            <p:cNvPr id="364" name="Google Shape;364;p35"/>
            <p:cNvSpPr/>
            <p:nvPr/>
          </p:nvSpPr>
          <p:spPr>
            <a:xfrm>
              <a:off x="3569970" y="1908810"/>
              <a:ext cx="2331720" cy="19202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5" name="Google Shape;365;p35"/>
            <p:cNvSpPr/>
            <p:nvPr/>
          </p:nvSpPr>
          <p:spPr>
            <a:xfrm>
              <a:off x="4271368" y="2245834"/>
              <a:ext cx="928925" cy="973616"/>
            </a:xfrm>
            <a:custGeom>
              <a:rect b="b" l="l" r="r" t="t"/>
              <a:pathLst>
                <a:path extrusionOk="0" h="129" w="123">
                  <a:moveTo>
                    <a:pt x="93" y="129"/>
                  </a:moveTo>
                  <a:cubicBezTo>
                    <a:pt x="62" y="111"/>
                    <a:pt x="62" y="111"/>
                    <a:pt x="62" y="111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103" y="95"/>
                    <a:pt x="112" y="83"/>
                    <a:pt x="111" y="70"/>
                  </a:cubicBezTo>
                  <a:cubicBezTo>
                    <a:pt x="110" y="67"/>
                    <a:pt x="110" y="64"/>
                    <a:pt x="109" y="62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8" y="65"/>
                    <a:pt x="121" y="71"/>
                    <a:pt x="122" y="79"/>
                  </a:cubicBezTo>
                  <a:cubicBezTo>
                    <a:pt x="123" y="98"/>
                    <a:pt x="111" y="114"/>
                    <a:pt x="92" y="118"/>
                  </a:cubicBezTo>
                  <a:cubicBezTo>
                    <a:pt x="93" y="129"/>
                    <a:pt x="93" y="129"/>
                    <a:pt x="93" y="129"/>
                  </a:cubicBezTo>
                  <a:close/>
                  <a:moveTo>
                    <a:pt x="0" y="58"/>
                  </a:moveTo>
                  <a:cubicBezTo>
                    <a:pt x="30" y="38"/>
                    <a:pt x="30" y="38"/>
                    <a:pt x="30" y="38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6" y="82"/>
                    <a:pt x="33" y="95"/>
                    <a:pt x="45" y="99"/>
                  </a:cubicBezTo>
                  <a:cubicBezTo>
                    <a:pt x="48" y="100"/>
                    <a:pt x="51" y="101"/>
                    <a:pt x="53" y="101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47" y="108"/>
                    <a:pt x="39" y="108"/>
                    <a:pt x="33" y="105"/>
                  </a:cubicBezTo>
                  <a:cubicBezTo>
                    <a:pt x="15" y="99"/>
                    <a:pt x="6" y="80"/>
                    <a:pt x="11" y="62"/>
                  </a:cubicBezTo>
                  <a:cubicBezTo>
                    <a:pt x="0" y="58"/>
                    <a:pt x="0" y="58"/>
                    <a:pt x="0" y="58"/>
                  </a:cubicBezTo>
                  <a:close/>
                  <a:moveTo>
                    <a:pt x="111" y="9"/>
                  </a:moveTo>
                  <a:cubicBezTo>
                    <a:pt x="102" y="16"/>
                    <a:pt x="102" y="16"/>
                    <a:pt x="102" y="16"/>
                  </a:cubicBezTo>
                  <a:cubicBezTo>
                    <a:pt x="90" y="3"/>
                    <a:pt x="69" y="0"/>
                    <a:pt x="54" y="12"/>
                  </a:cubicBezTo>
                  <a:cubicBezTo>
                    <a:pt x="48" y="16"/>
                    <a:pt x="44" y="22"/>
                    <a:pt x="41" y="2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8" y="29"/>
                    <a:pt x="49" y="27"/>
                    <a:pt x="52" y="26"/>
                  </a:cubicBezTo>
                  <a:cubicBezTo>
                    <a:pt x="62" y="18"/>
                    <a:pt x="77" y="19"/>
                    <a:pt x="86" y="2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112" y="46"/>
                    <a:pt x="112" y="46"/>
                    <a:pt x="112" y="46"/>
                  </a:cubicBezTo>
                  <a:lnTo>
                    <a:pt x="11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6" name="Google Shape;366;p35"/>
            <p:cNvSpPr txBox="1"/>
            <p:nvPr/>
          </p:nvSpPr>
          <p:spPr>
            <a:xfrm>
              <a:off x="411171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67" name="Google Shape;367;p35"/>
          <p:cNvGrpSpPr/>
          <p:nvPr/>
        </p:nvGrpSpPr>
        <p:grpSpPr>
          <a:xfrm>
            <a:off x="4649525" y="1518048"/>
            <a:ext cx="1667677" cy="1376907"/>
            <a:chOff x="6252210" y="1908810"/>
            <a:chExt cx="2331720" cy="1920240"/>
          </a:xfrm>
        </p:grpSpPr>
        <p:sp>
          <p:nvSpPr>
            <p:cNvPr id="368" name="Google Shape;368;p35"/>
            <p:cNvSpPr/>
            <p:nvPr/>
          </p:nvSpPr>
          <p:spPr>
            <a:xfrm>
              <a:off x="6252210" y="1908810"/>
              <a:ext cx="2331720" cy="19202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9" name="Google Shape;369;p35"/>
            <p:cNvSpPr/>
            <p:nvPr/>
          </p:nvSpPr>
          <p:spPr>
            <a:xfrm>
              <a:off x="6936705" y="2349128"/>
              <a:ext cx="962731" cy="767029"/>
            </a:xfrm>
            <a:custGeom>
              <a:rect b="b" l="l" r="r" t="t"/>
              <a:pathLst>
                <a:path extrusionOk="0" h="103" w="129">
                  <a:moveTo>
                    <a:pt x="35" y="22"/>
                  </a:moveTo>
                  <a:cubicBezTo>
                    <a:pt x="120" y="22"/>
                    <a:pt x="120" y="22"/>
                    <a:pt x="120" y="22"/>
                  </a:cubicBezTo>
                  <a:cubicBezTo>
                    <a:pt x="121" y="22"/>
                    <a:pt x="122" y="22"/>
                    <a:pt x="123" y="22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2"/>
                    <a:pt x="33" y="22"/>
                    <a:pt x="35" y="22"/>
                  </a:cubicBezTo>
                  <a:close/>
                  <a:moveTo>
                    <a:pt x="19" y="50"/>
                  </a:moveTo>
                  <a:cubicBezTo>
                    <a:pt x="22" y="58"/>
                    <a:pt x="22" y="58"/>
                    <a:pt x="22" y="58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9"/>
                    <a:pt x="27" y="80"/>
                    <a:pt x="27" y="81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19" y="50"/>
                    <a:pt x="19" y="50"/>
                    <a:pt x="19" y="50"/>
                  </a:cubicBezTo>
                  <a:close/>
                  <a:moveTo>
                    <a:pt x="17" y="95"/>
                  </a:moveTo>
                  <a:cubicBezTo>
                    <a:pt x="75" y="95"/>
                    <a:pt x="75" y="95"/>
                    <a:pt x="75" y="95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19" y="103"/>
                    <a:pt x="19" y="103"/>
                    <a:pt x="19" y="103"/>
                  </a:cubicBezTo>
                  <a:cubicBezTo>
                    <a:pt x="17" y="95"/>
                    <a:pt x="17" y="95"/>
                    <a:pt x="17" y="95"/>
                  </a:cubicBezTo>
                  <a:close/>
                  <a:moveTo>
                    <a:pt x="42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2" y="0"/>
                    <a:pt x="42" y="0"/>
                    <a:pt x="42" y="0"/>
                  </a:cubicBezTo>
                  <a:close/>
                  <a:moveTo>
                    <a:pt x="129" y="29"/>
                  </a:moveTo>
                  <a:cubicBezTo>
                    <a:pt x="94" y="55"/>
                    <a:pt x="94" y="55"/>
                    <a:pt x="94" y="55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9" y="80"/>
                    <a:pt x="129" y="79"/>
                    <a:pt x="129" y="78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0"/>
                    <a:pt x="129" y="29"/>
                    <a:pt x="129" y="29"/>
                  </a:cubicBezTo>
                  <a:close/>
                  <a:moveTo>
                    <a:pt x="123" y="86"/>
                  </a:moveTo>
                  <a:cubicBezTo>
                    <a:pt x="122" y="87"/>
                    <a:pt x="121" y="87"/>
                    <a:pt x="120" y="87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4" y="87"/>
                    <a:pt x="34" y="87"/>
                    <a:pt x="33" y="87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75" y="66"/>
                    <a:pt x="75" y="66"/>
                    <a:pt x="75" y="66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7" y="61"/>
                    <a:pt x="87" y="61"/>
                    <a:pt x="87" y="61"/>
                  </a:cubicBezTo>
                  <a:lnTo>
                    <a:pt x="123" y="86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0" name="Google Shape;370;p35"/>
            <p:cNvSpPr txBox="1"/>
            <p:nvPr/>
          </p:nvSpPr>
          <p:spPr>
            <a:xfrm>
              <a:off x="679395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71" name="Google Shape;371;p35"/>
          <p:cNvGrpSpPr/>
          <p:nvPr/>
        </p:nvGrpSpPr>
        <p:grpSpPr>
          <a:xfrm>
            <a:off x="6483751" y="1518048"/>
            <a:ext cx="1667677" cy="1376907"/>
            <a:chOff x="9025890" y="1908810"/>
            <a:chExt cx="2331720" cy="1920240"/>
          </a:xfrm>
        </p:grpSpPr>
        <p:sp>
          <p:nvSpPr>
            <p:cNvPr id="372" name="Google Shape;372;p35"/>
            <p:cNvSpPr/>
            <p:nvPr/>
          </p:nvSpPr>
          <p:spPr>
            <a:xfrm>
              <a:off x="9025890" y="1908810"/>
              <a:ext cx="2331720" cy="19202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9740033" y="2282642"/>
              <a:ext cx="903435" cy="899999"/>
            </a:xfrm>
            <a:custGeom>
              <a:rect b="b" l="l" r="r" t="t"/>
              <a:pathLst>
                <a:path extrusionOk="0" h="111" w="111">
                  <a:moveTo>
                    <a:pt x="56" y="0"/>
                  </a:moveTo>
                  <a:cubicBezTo>
                    <a:pt x="71" y="0"/>
                    <a:pt x="85" y="6"/>
                    <a:pt x="95" y="16"/>
                  </a:cubicBezTo>
                  <a:cubicBezTo>
                    <a:pt x="105" y="26"/>
                    <a:pt x="111" y="40"/>
                    <a:pt x="111" y="55"/>
                  </a:cubicBezTo>
                  <a:cubicBezTo>
                    <a:pt x="111" y="71"/>
                    <a:pt x="105" y="84"/>
                    <a:pt x="95" y="94"/>
                  </a:cubicBezTo>
                  <a:cubicBezTo>
                    <a:pt x="85" y="104"/>
                    <a:pt x="71" y="111"/>
                    <a:pt x="56" y="111"/>
                  </a:cubicBezTo>
                  <a:cubicBezTo>
                    <a:pt x="40" y="111"/>
                    <a:pt x="27" y="104"/>
                    <a:pt x="16" y="94"/>
                  </a:cubicBezTo>
                  <a:cubicBezTo>
                    <a:pt x="6" y="84"/>
                    <a:pt x="0" y="71"/>
                    <a:pt x="0" y="55"/>
                  </a:cubicBezTo>
                  <a:cubicBezTo>
                    <a:pt x="0" y="40"/>
                    <a:pt x="6" y="26"/>
                    <a:pt x="16" y="16"/>
                  </a:cubicBezTo>
                  <a:cubicBezTo>
                    <a:pt x="27" y="6"/>
                    <a:pt x="40" y="0"/>
                    <a:pt x="56" y="0"/>
                  </a:cubicBezTo>
                  <a:close/>
                  <a:moveTo>
                    <a:pt x="51" y="100"/>
                  </a:moveTo>
                  <a:cubicBezTo>
                    <a:pt x="51" y="87"/>
                    <a:pt x="51" y="87"/>
                    <a:pt x="51" y="87"/>
                  </a:cubicBezTo>
                  <a:cubicBezTo>
                    <a:pt x="47" y="87"/>
                    <a:pt x="42" y="86"/>
                    <a:pt x="38" y="85"/>
                  </a:cubicBezTo>
                  <a:cubicBezTo>
                    <a:pt x="39" y="87"/>
                    <a:pt x="40" y="88"/>
                    <a:pt x="40" y="89"/>
                  </a:cubicBezTo>
                  <a:cubicBezTo>
                    <a:pt x="43" y="94"/>
                    <a:pt x="47" y="98"/>
                    <a:pt x="51" y="100"/>
                  </a:cubicBezTo>
                  <a:close/>
                  <a:moveTo>
                    <a:pt x="51" y="77"/>
                  </a:moveTo>
                  <a:cubicBezTo>
                    <a:pt x="51" y="60"/>
                    <a:pt x="51" y="60"/>
                    <a:pt x="51" y="60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33" y="65"/>
                    <a:pt x="34" y="70"/>
                    <a:pt x="35" y="75"/>
                  </a:cubicBezTo>
                  <a:cubicBezTo>
                    <a:pt x="40" y="76"/>
                    <a:pt x="45" y="77"/>
                    <a:pt x="51" y="77"/>
                  </a:cubicBezTo>
                  <a:close/>
                  <a:moveTo>
                    <a:pt x="51" y="50"/>
                  </a:moveTo>
                  <a:cubicBezTo>
                    <a:pt x="51" y="33"/>
                    <a:pt x="51" y="33"/>
                    <a:pt x="51" y="33"/>
                  </a:cubicBezTo>
                  <a:cubicBezTo>
                    <a:pt x="45" y="34"/>
                    <a:pt x="40" y="34"/>
                    <a:pt x="35" y="36"/>
                  </a:cubicBezTo>
                  <a:cubicBezTo>
                    <a:pt x="34" y="40"/>
                    <a:pt x="33" y="45"/>
                    <a:pt x="33" y="50"/>
                  </a:cubicBezTo>
                  <a:cubicBezTo>
                    <a:pt x="51" y="50"/>
                    <a:pt x="51" y="50"/>
                    <a:pt x="51" y="50"/>
                  </a:cubicBezTo>
                  <a:close/>
                  <a:moveTo>
                    <a:pt x="51" y="24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47" y="12"/>
                    <a:pt x="43" y="16"/>
                    <a:pt x="40" y="22"/>
                  </a:cubicBezTo>
                  <a:cubicBezTo>
                    <a:pt x="40" y="23"/>
                    <a:pt x="39" y="24"/>
                    <a:pt x="38" y="25"/>
                  </a:cubicBezTo>
                  <a:cubicBezTo>
                    <a:pt x="42" y="24"/>
                    <a:pt x="47" y="24"/>
                    <a:pt x="51" y="24"/>
                  </a:cubicBezTo>
                  <a:close/>
                  <a:moveTo>
                    <a:pt x="61" y="1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65" y="24"/>
                    <a:pt x="69" y="24"/>
                    <a:pt x="73" y="25"/>
                  </a:cubicBezTo>
                  <a:cubicBezTo>
                    <a:pt x="72" y="24"/>
                    <a:pt x="72" y="23"/>
                    <a:pt x="71" y="22"/>
                  </a:cubicBezTo>
                  <a:cubicBezTo>
                    <a:pt x="68" y="16"/>
                    <a:pt x="65" y="12"/>
                    <a:pt x="61" y="10"/>
                  </a:cubicBezTo>
                  <a:close/>
                  <a:moveTo>
                    <a:pt x="61" y="33"/>
                  </a:moveTo>
                  <a:cubicBezTo>
                    <a:pt x="61" y="50"/>
                    <a:pt x="61" y="50"/>
                    <a:pt x="61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8" y="45"/>
                    <a:pt x="78" y="40"/>
                    <a:pt x="77" y="36"/>
                  </a:cubicBezTo>
                  <a:cubicBezTo>
                    <a:pt x="72" y="34"/>
                    <a:pt x="66" y="34"/>
                    <a:pt x="61" y="33"/>
                  </a:cubicBezTo>
                  <a:close/>
                  <a:moveTo>
                    <a:pt x="61" y="60"/>
                  </a:moveTo>
                  <a:cubicBezTo>
                    <a:pt x="61" y="77"/>
                    <a:pt x="61" y="77"/>
                    <a:pt x="61" y="77"/>
                  </a:cubicBezTo>
                  <a:cubicBezTo>
                    <a:pt x="66" y="77"/>
                    <a:pt x="72" y="76"/>
                    <a:pt x="77" y="75"/>
                  </a:cubicBezTo>
                  <a:cubicBezTo>
                    <a:pt x="78" y="70"/>
                    <a:pt x="78" y="65"/>
                    <a:pt x="79" y="60"/>
                  </a:cubicBezTo>
                  <a:cubicBezTo>
                    <a:pt x="61" y="60"/>
                    <a:pt x="61" y="60"/>
                    <a:pt x="61" y="60"/>
                  </a:cubicBezTo>
                  <a:close/>
                  <a:moveTo>
                    <a:pt x="61" y="87"/>
                  </a:moveTo>
                  <a:cubicBezTo>
                    <a:pt x="61" y="100"/>
                    <a:pt x="61" y="100"/>
                    <a:pt x="61" y="100"/>
                  </a:cubicBezTo>
                  <a:cubicBezTo>
                    <a:pt x="65" y="98"/>
                    <a:pt x="68" y="94"/>
                    <a:pt x="71" y="89"/>
                  </a:cubicBezTo>
                  <a:cubicBezTo>
                    <a:pt x="72" y="88"/>
                    <a:pt x="72" y="87"/>
                    <a:pt x="73" y="85"/>
                  </a:cubicBezTo>
                  <a:cubicBezTo>
                    <a:pt x="69" y="86"/>
                    <a:pt x="65" y="87"/>
                    <a:pt x="61" y="87"/>
                  </a:cubicBezTo>
                  <a:close/>
                  <a:moveTo>
                    <a:pt x="11" y="50"/>
                  </a:move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4" y="43"/>
                    <a:pt x="24" y="39"/>
                  </a:cubicBezTo>
                  <a:cubicBezTo>
                    <a:pt x="24" y="40"/>
                    <a:pt x="23" y="40"/>
                    <a:pt x="22" y="40"/>
                  </a:cubicBezTo>
                  <a:cubicBezTo>
                    <a:pt x="17" y="43"/>
                    <a:pt x="13" y="47"/>
                    <a:pt x="11" y="50"/>
                  </a:cubicBezTo>
                  <a:close/>
                  <a:moveTo>
                    <a:pt x="88" y="50"/>
                  </a:moveTo>
                  <a:cubicBezTo>
                    <a:pt x="100" y="50"/>
                    <a:pt x="100" y="50"/>
                    <a:pt x="100" y="50"/>
                  </a:cubicBezTo>
                  <a:cubicBezTo>
                    <a:pt x="99" y="47"/>
                    <a:pt x="95" y="43"/>
                    <a:pt x="89" y="40"/>
                  </a:cubicBezTo>
                  <a:cubicBezTo>
                    <a:pt x="89" y="40"/>
                    <a:pt x="88" y="40"/>
                    <a:pt x="87" y="39"/>
                  </a:cubicBezTo>
                  <a:cubicBezTo>
                    <a:pt x="88" y="43"/>
                    <a:pt x="88" y="47"/>
                    <a:pt x="88" y="50"/>
                  </a:cubicBezTo>
                  <a:close/>
                  <a:moveTo>
                    <a:pt x="100" y="60"/>
                  </a:moveTo>
                  <a:cubicBezTo>
                    <a:pt x="88" y="60"/>
                    <a:pt x="88" y="60"/>
                    <a:pt x="88" y="60"/>
                  </a:cubicBezTo>
                  <a:cubicBezTo>
                    <a:pt x="88" y="64"/>
                    <a:pt x="88" y="67"/>
                    <a:pt x="87" y="71"/>
                  </a:cubicBezTo>
                  <a:cubicBezTo>
                    <a:pt x="88" y="71"/>
                    <a:pt x="89" y="70"/>
                    <a:pt x="89" y="70"/>
                  </a:cubicBezTo>
                  <a:cubicBezTo>
                    <a:pt x="95" y="67"/>
                    <a:pt x="99" y="64"/>
                    <a:pt x="100" y="60"/>
                  </a:cubicBezTo>
                  <a:close/>
                  <a:moveTo>
                    <a:pt x="23" y="60"/>
                  </a:moveTo>
                  <a:cubicBezTo>
                    <a:pt x="11" y="60"/>
                    <a:pt x="11" y="60"/>
                    <a:pt x="11" y="60"/>
                  </a:cubicBezTo>
                  <a:cubicBezTo>
                    <a:pt x="13" y="64"/>
                    <a:pt x="17" y="67"/>
                    <a:pt x="22" y="70"/>
                  </a:cubicBezTo>
                  <a:cubicBezTo>
                    <a:pt x="23" y="70"/>
                    <a:pt x="24" y="71"/>
                    <a:pt x="24" y="71"/>
                  </a:cubicBezTo>
                  <a:cubicBezTo>
                    <a:pt x="24" y="67"/>
                    <a:pt x="23" y="64"/>
                    <a:pt x="23" y="60"/>
                  </a:cubicBezTo>
                  <a:close/>
                  <a:moveTo>
                    <a:pt x="96" y="77"/>
                  </a:moveTo>
                  <a:cubicBezTo>
                    <a:pt x="95" y="78"/>
                    <a:pt x="95" y="78"/>
                    <a:pt x="94" y="78"/>
                  </a:cubicBezTo>
                  <a:cubicBezTo>
                    <a:pt x="91" y="80"/>
                    <a:pt x="88" y="81"/>
                    <a:pt x="84" y="82"/>
                  </a:cubicBezTo>
                  <a:cubicBezTo>
                    <a:pt x="83" y="86"/>
                    <a:pt x="81" y="90"/>
                    <a:pt x="80" y="93"/>
                  </a:cubicBezTo>
                  <a:cubicBezTo>
                    <a:pt x="79" y="94"/>
                    <a:pt x="79" y="94"/>
                    <a:pt x="79" y="95"/>
                  </a:cubicBezTo>
                  <a:cubicBezTo>
                    <a:pt x="82" y="93"/>
                    <a:pt x="85" y="90"/>
                    <a:pt x="88" y="88"/>
                  </a:cubicBezTo>
                  <a:cubicBezTo>
                    <a:pt x="91" y="85"/>
                    <a:pt x="94" y="81"/>
                    <a:pt x="96" y="77"/>
                  </a:cubicBezTo>
                  <a:close/>
                  <a:moveTo>
                    <a:pt x="27" y="82"/>
                  </a:moveTo>
                  <a:cubicBezTo>
                    <a:pt x="24" y="81"/>
                    <a:pt x="20" y="80"/>
                    <a:pt x="18" y="78"/>
                  </a:cubicBezTo>
                  <a:cubicBezTo>
                    <a:pt x="17" y="78"/>
                    <a:pt x="16" y="78"/>
                    <a:pt x="15" y="77"/>
                  </a:cubicBezTo>
                  <a:cubicBezTo>
                    <a:pt x="18" y="81"/>
                    <a:pt x="20" y="85"/>
                    <a:pt x="23" y="88"/>
                  </a:cubicBezTo>
                  <a:cubicBezTo>
                    <a:pt x="26" y="90"/>
                    <a:pt x="29" y="93"/>
                    <a:pt x="33" y="95"/>
                  </a:cubicBezTo>
                  <a:cubicBezTo>
                    <a:pt x="32" y="94"/>
                    <a:pt x="32" y="94"/>
                    <a:pt x="32" y="93"/>
                  </a:cubicBezTo>
                  <a:cubicBezTo>
                    <a:pt x="30" y="90"/>
                    <a:pt x="28" y="86"/>
                    <a:pt x="27" y="82"/>
                  </a:cubicBezTo>
                  <a:close/>
                  <a:moveTo>
                    <a:pt x="15" y="33"/>
                  </a:moveTo>
                  <a:cubicBezTo>
                    <a:pt x="16" y="33"/>
                    <a:pt x="17" y="32"/>
                    <a:pt x="18" y="32"/>
                  </a:cubicBezTo>
                  <a:cubicBezTo>
                    <a:pt x="20" y="30"/>
                    <a:pt x="24" y="29"/>
                    <a:pt x="27" y="28"/>
                  </a:cubicBezTo>
                  <a:cubicBezTo>
                    <a:pt x="28" y="24"/>
                    <a:pt x="30" y="20"/>
                    <a:pt x="32" y="17"/>
                  </a:cubicBezTo>
                  <a:cubicBezTo>
                    <a:pt x="32" y="17"/>
                    <a:pt x="32" y="16"/>
                    <a:pt x="33" y="16"/>
                  </a:cubicBezTo>
                  <a:cubicBezTo>
                    <a:pt x="29" y="18"/>
                    <a:pt x="26" y="20"/>
                    <a:pt x="23" y="23"/>
                  </a:cubicBezTo>
                  <a:cubicBezTo>
                    <a:pt x="20" y="26"/>
                    <a:pt x="18" y="29"/>
                    <a:pt x="15" y="33"/>
                  </a:cubicBezTo>
                  <a:close/>
                  <a:moveTo>
                    <a:pt x="84" y="28"/>
                  </a:moveTo>
                  <a:cubicBezTo>
                    <a:pt x="88" y="29"/>
                    <a:pt x="91" y="30"/>
                    <a:pt x="94" y="32"/>
                  </a:cubicBezTo>
                  <a:cubicBezTo>
                    <a:pt x="95" y="32"/>
                    <a:pt x="95" y="33"/>
                    <a:pt x="96" y="33"/>
                  </a:cubicBezTo>
                  <a:cubicBezTo>
                    <a:pt x="94" y="29"/>
                    <a:pt x="91" y="26"/>
                    <a:pt x="88" y="23"/>
                  </a:cubicBezTo>
                  <a:cubicBezTo>
                    <a:pt x="85" y="20"/>
                    <a:pt x="82" y="18"/>
                    <a:pt x="79" y="16"/>
                  </a:cubicBezTo>
                  <a:cubicBezTo>
                    <a:pt x="79" y="16"/>
                    <a:pt x="79" y="17"/>
                    <a:pt x="80" y="17"/>
                  </a:cubicBezTo>
                  <a:cubicBezTo>
                    <a:pt x="81" y="20"/>
                    <a:pt x="83" y="24"/>
                    <a:pt x="84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4" name="Google Shape;374;p35"/>
            <p:cNvSpPr txBox="1"/>
            <p:nvPr/>
          </p:nvSpPr>
          <p:spPr>
            <a:xfrm>
              <a:off x="956763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75" name="Google Shape;375;p3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6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1" name="Google Shape;381;p36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2" name="Google Shape;382;p36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DOCTOR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383" name="Google Shape;38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36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5" name="Google Shape;385;p36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7" name="Google Shape;387;p36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Medical Plan Presentation Template www.templatesppt.com">
  <a:themeElements>
    <a:clrScheme name="自定义 60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006F6A"/>
      </a:accent1>
      <a:accent2>
        <a:srgbClr val="007E78"/>
      </a:accent2>
      <a:accent3>
        <a:srgbClr val="004C48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