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7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slide" Target="slides/slide28.xml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tr-TR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8" name="Google Shape;108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1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p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4" name="Google Shape;174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" name="Google Shape;175;p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8" name="Google Shape;198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" name="Google Shape;199;p5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2" name="Google Shape;242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3" name="Google Shape;243;p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7" name="Google Shape;297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8" name="Google Shape;298;p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28" name="Google Shape;328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9" name="Google Shape;329;p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6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8" name="Google Shape;378;p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8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389;p1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90" name="Google Shape;390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1" name="Google Shape;391;p1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7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Google Shape;408;p1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09" name="Google Shape;409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0" name="Google Shape;410;p11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7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1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469" name="Google Shape;469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0" name="Google Shape;470;p1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3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1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95" name="Google Shape;495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6" name="Google Shape;496;p1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2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" name="Google Shape;563;p1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64" name="Google Shape;564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5" name="Google Shape;565;p1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8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" name="Google Shape;589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0" name="Google Shape;590;p1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0" name="Shape 6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" name="Google Shape;601;p1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02" name="Google Shape;602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3" name="Google Shape;603;p1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0" name="Shape 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1" name="Google Shape;631;p1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632" name="Google Shape;632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3" name="Google Shape;633;p1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4" name="Shape 6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" name="Google Shape;655;p1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656" name="Google Shape;656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7" name="Google Shape;657;p1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9" name="Shape 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" name="Google Shape;680;p1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81" name="Google Shape;681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2" name="Google Shape;682;p19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0" name="Shape 7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1" name="Google Shape;711;p2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2" name="Google Shape;712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3" name="Google Shape;713;p2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8" name="Shape 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9" name="Google Shape;729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0" name="Google Shape;730;p2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0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p2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42" name="Google Shape;742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3" name="Google Shape;743;p2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5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p2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77" name="Google Shape;777;p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78" name="Google Shape;778;p2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5" name="Shape 7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6" name="Google Shape;796;p2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7" name="Google Shape;797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8" name="Google Shape;798;p2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1" name="Shape 8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2" name="Google Shape;882;p2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883" name="Google Shape;883;p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4" name="Google Shape;884;p25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0" name="Shape 9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" name="Google Shape;901;p2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902" name="Google Shape;902;p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3" name="Google Shape;903;p2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7" name="Shape 9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8" name="Google Shape;928;p2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29" name="Google Shape;929;p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0" name="Google Shape;930;p2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8" name="Shape 9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9" name="Google Shape;939;p2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t/>
            </a:r>
            <a:endParaRPr/>
          </a:p>
        </p:txBody>
      </p:sp>
      <p:sp>
        <p:nvSpPr>
          <p:cNvPr id="940" name="Google Shape;940;p2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5">
  <p:cSld name="Slide 15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6">
  <p:cSld name="Slide 16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7">
  <p:cSld name="Slide 17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2">
  <p:cSld name="Slide 12">
    <p:bg>
      <p:bgPr>
        <a:solidFill>
          <a:srgbClr val="F5F5F5"/>
        </a:solidFill>
      </p:bgPr>
    </p:bg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Google Shape;19;p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1" y="1372"/>
            <a:ext cx="9143999" cy="5140757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Google Shape;20;p5"/>
          <p:cNvSpPr/>
          <p:nvPr/>
        </p:nvSpPr>
        <p:spPr>
          <a:xfrm>
            <a:off x="0" y="649830"/>
            <a:ext cx="9144000" cy="4254979"/>
          </a:xfrm>
          <a:prstGeom prst="rect">
            <a:avLst/>
          </a:prstGeom>
          <a:gradFill>
            <a:gsLst>
              <a:gs pos="0">
                <a:srgbClr val="FFF0C1"/>
              </a:gs>
              <a:gs pos="50000">
                <a:schemeClr val="lt1"/>
              </a:gs>
              <a:gs pos="100000">
                <a:srgbClr val="FFFFE5"/>
              </a:gs>
            </a:gsLst>
            <a:lin ang="8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1" name="Google Shape;21;p5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  <a:defRPr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8">
  <p:cSld name="Slide 18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9">
  <p:cSld name="Slide 19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0">
  <p:cSld name="Slide 20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1">
  <p:cSld name="Slide 21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">
  <p:cSld name="3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10"/>
          <p:cNvSpPr txBox="1"/>
          <p:nvPr>
            <p:ph idx="10" type="dt"/>
          </p:nvPr>
        </p:nvSpPr>
        <p:spPr>
          <a:xfrm>
            <a:off x="457201" y="4767266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349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8" name="Google Shape;28;p10"/>
          <p:cNvSpPr txBox="1"/>
          <p:nvPr>
            <p:ph idx="11" type="ftr"/>
          </p:nvPr>
        </p:nvSpPr>
        <p:spPr>
          <a:xfrm>
            <a:off x="3124200" y="4767266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349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9" name="Google Shape;29;p10"/>
          <p:cNvSpPr txBox="1"/>
          <p:nvPr>
            <p:ph idx="12" type="sldNum"/>
          </p:nvPr>
        </p:nvSpPr>
        <p:spPr>
          <a:xfrm>
            <a:off x="6553200" y="4767266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 type="title">
  <p:cSld name="TITLE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11"/>
          <p:cNvSpPr txBox="1"/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50"/>
              <a:buFont typeface="Palatino Linotype"/>
              <a:buNone/>
              <a:defRPr sz="405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11"/>
          <p:cNvSpPr txBox="1"/>
          <p:nvPr>
            <p:ph idx="1" type="subTitle"/>
          </p:nvPr>
        </p:nvSpPr>
        <p:spPr>
          <a:xfrm>
            <a:off x="1143000" y="2701528"/>
            <a:ext cx="6858000" cy="12418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620"/>
              <a:buNone/>
              <a:defRPr sz="1620"/>
            </a:lvl1pPr>
            <a:lvl2pPr lvl="1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sz="1350"/>
            </a:lvl2pPr>
            <a:lvl3pPr lvl="2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None/>
              <a:defRPr sz="1215"/>
            </a:lvl3pPr>
            <a:lvl4pPr lvl="3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4pPr>
            <a:lvl5pPr lvl="4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5pPr>
            <a:lvl6pPr lvl="5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6pPr>
            <a:lvl7pPr lvl="6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7pPr>
            <a:lvl8pPr lvl="7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8pPr>
            <a:lvl9pPr lvl="8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9pPr>
          </a:lstStyle>
          <a:p/>
        </p:txBody>
      </p:sp>
      <p:sp>
        <p:nvSpPr>
          <p:cNvPr id="33" name="Google Shape;33;p11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1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1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 type="obj">
  <p:cSld name="OBJEC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2"/>
          <p:cNvSpPr txBox="1"/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2"/>
          <p:cNvSpPr txBox="1"/>
          <p:nvPr>
            <p:ph idx="1" type="body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9" name="Google Shape;39;p12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12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12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 type="secHead">
  <p:cSld name="SECTION_HEADER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3"/>
          <p:cNvSpPr txBox="1"/>
          <p:nvPr>
            <p:ph type="title"/>
          </p:nvPr>
        </p:nvSpPr>
        <p:spPr>
          <a:xfrm>
            <a:off x="623888" y="1282305"/>
            <a:ext cx="7886700" cy="213955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50"/>
              <a:buFont typeface="Palatino Linotype"/>
              <a:buNone/>
              <a:defRPr sz="405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3"/>
          <p:cNvSpPr txBox="1"/>
          <p:nvPr>
            <p:ph idx="1" type="body"/>
          </p:nvPr>
        </p:nvSpPr>
        <p:spPr>
          <a:xfrm>
            <a:off x="623888" y="3442098"/>
            <a:ext cx="7886700" cy="11251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rgbClr val="888888"/>
              </a:buClr>
              <a:buSzPts val="1620"/>
              <a:buNone/>
              <a:defRPr sz="162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350"/>
              <a:buNone/>
              <a:defRPr sz="135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215"/>
              <a:buNone/>
              <a:defRPr sz="1215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080"/>
              <a:buNone/>
              <a:defRPr sz="108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080"/>
              <a:buNone/>
              <a:defRPr sz="108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080"/>
              <a:buNone/>
              <a:defRPr sz="108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080"/>
              <a:buNone/>
              <a:defRPr sz="108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080"/>
              <a:buNone/>
              <a:defRPr sz="108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080"/>
              <a:buNone/>
              <a:defRPr sz="108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5" name="Google Shape;45;p13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13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3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 type="twoObj">
  <p:cSld name="TWO_OBJECTS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4"/>
          <p:cNvSpPr txBox="1"/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14"/>
          <p:cNvSpPr txBox="1"/>
          <p:nvPr>
            <p:ph idx="1" type="body"/>
          </p:nvPr>
        </p:nvSpPr>
        <p:spPr>
          <a:xfrm>
            <a:off x="628650" y="1369219"/>
            <a:ext cx="3886200" cy="32635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1" name="Google Shape;51;p14"/>
          <p:cNvSpPr txBox="1"/>
          <p:nvPr>
            <p:ph idx="2" type="body"/>
          </p:nvPr>
        </p:nvSpPr>
        <p:spPr>
          <a:xfrm>
            <a:off x="4629150" y="1369219"/>
            <a:ext cx="3886200" cy="32635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2" name="Google Shape;52;p14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4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14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woTxTwoObj">
  <p:cSld name="TWO_OBJECTS_WITH_TEXT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5"/>
          <p:cNvSpPr txBox="1"/>
          <p:nvPr>
            <p:ph type="title"/>
          </p:nvPr>
        </p:nvSpPr>
        <p:spPr>
          <a:xfrm>
            <a:off x="629841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15"/>
          <p:cNvSpPr txBox="1"/>
          <p:nvPr>
            <p:ph idx="1" type="body"/>
          </p:nvPr>
        </p:nvSpPr>
        <p:spPr>
          <a:xfrm>
            <a:off x="629842" y="1260872"/>
            <a:ext cx="3868340" cy="61793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620"/>
              <a:buNone/>
              <a:defRPr b="1" sz="1620"/>
            </a:lvl1pPr>
            <a:lvl2pPr indent="-2286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b="1" sz="1350"/>
            </a:lvl2pPr>
            <a:lvl3pPr indent="-2286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None/>
              <a:defRPr b="1" sz="1215"/>
            </a:lvl3pPr>
            <a:lvl4pPr indent="-2286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4pPr>
            <a:lvl5pPr indent="-2286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5pPr>
            <a:lvl6pPr indent="-2286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6pPr>
            <a:lvl7pPr indent="-2286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7pPr>
            <a:lvl8pPr indent="-2286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8pPr>
            <a:lvl9pPr indent="-2286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9pPr>
          </a:lstStyle>
          <a:p/>
        </p:txBody>
      </p:sp>
      <p:sp>
        <p:nvSpPr>
          <p:cNvPr id="58" name="Google Shape;58;p15"/>
          <p:cNvSpPr txBox="1"/>
          <p:nvPr>
            <p:ph idx="2" type="body"/>
          </p:nvPr>
        </p:nvSpPr>
        <p:spPr>
          <a:xfrm>
            <a:off x="629842" y="1878807"/>
            <a:ext cx="3868340" cy="2763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9" name="Google Shape;59;p15"/>
          <p:cNvSpPr txBox="1"/>
          <p:nvPr>
            <p:ph idx="3" type="body"/>
          </p:nvPr>
        </p:nvSpPr>
        <p:spPr>
          <a:xfrm>
            <a:off x="4629152" y="1260872"/>
            <a:ext cx="3887391" cy="61793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620"/>
              <a:buNone/>
              <a:defRPr b="1" sz="1620"/>
            </a:lvl1pPr>
            <a:lvl2pPr indent="-2286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b="1" sz="1350"/>
            </a:lvl2pPr>
            <a:lvl3pPr indent="-2286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None/>
              <a:defRPr b="1" sz="1215"/>
            </a:lvl3pPr>
            <a:lvl4pPr indent="-2286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4pPr>
            <a:lvl5pPr indent="-2286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5pPr>
            <a:lvl6pPr indent="-2286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6pPr>
            <a:lvl7pPr indent="-2286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7pPr>
            <a:lvl8pPr indent="-2286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8pPr>
            <a:lvl9pPr indent="-2286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9pPr>
          </a:lstStyle>
          <a:p/>
        </p:txBody>
      </p:sp>
      <p:sp>
        <p:nvSpPr>
          <p:cNvPr id="60" name="Google Shape;60;p15"/>
          <p:cNvSpPr txBox="1"/>
          <p:nvPr>
            <p:ph idx="4" type="body"/>
          </p:nvPr>
        </p:nvSpPr>
        <p:spPr>
          <a:xfrm>
            <a:off x="4629152" y="1878807"/>
            <a:ext cx="3887391" cy="2763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1" name="Google Shape;61;p15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15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5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titleOnly">
  <p:cSld name="TITLE_ONLY"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6"/>
          <p:cNvSpPr txBox="1"/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6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6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6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blank">
  <p:cSld name="BLANK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7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7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7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objTx">
  <p:cSld name="OBJECT_WITH_CAPTION_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8"/>
          <p:cNvSpPr txBox="1"/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60"/>
              <a:buFont typeface="Palatino Linotype"/>
              <a:buNone/>
              <a:defRPr sz="216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8"/>
          <p:cNvSpPr txBox="1"/>
          <p:nvPr>
            <p:ph idx="1" type="body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6576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2160"/>
              <a:buChar char="•"/>
              <a:defRPr sz="2160"/>
            </a:lvl1pPr>
            <a:lvl2pPr indent="-348615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90"/>
              <a:buChar char="•"/>
              <a:defRPr sz="1890"/>
            </a:lvl2pPr>
            <a:lvl3pPr indent="-33147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620"/>
              <a:buChar char="•"/>
              <a:defRPr sz="1620"/>
            </a:lvl3pPr>
            <a:lvl4pPr indent="-314325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4pPr>
            <a:lvl5pPr indent="-314325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5pPr>
            <a:lvl6pPr indent="-314325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6pPr>
            <a:lvl7pPr indent="-314325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7pPr>
            <a:lvl8pPr indent="-314325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8pPr>
            <a:lvl9pPr indent="-314325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9pPr>
          </a:lstStyle>
          <a:p/>
        </p:txBody>
      </p:sp>
      <p:sp>
        <p:nvSpPr>
          <p:cNvPr id="76" name="Google Shape;76;p18"/>
          <p:cNvSpPr txBox="1"/>
          <p:nvPr>
            <p:ph idx="2" type="body"/>
          </p:nvPr>
        </p:nvSpPr>
        <p:spPr>
          <a:xfrm>
            <a:off x="629841" y="1543051"/>
            <a:ext cx="2949178" cy="28586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1pPr>
            <a:lvl2pPr indent="-2286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945"/>
              <a:buNone/>
              <a:defRPr sz="945"/>
            </a:lvl2pPr>
            <a:lvl3pPr indent="-2286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810"/>
              <a:buNone/>
              <a:defRPr sz="810"/>
            </a:lvl3pPr>
            <a:lvl4pPr indent="-2286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4pPr>
            <a:lvl5pPr indent="-2286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5pPr>
            <a:lvl6pPr indent="-2286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6pPr>
            <a:lvl7pPr indent="-2286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7pPr>
            <a:lvl8pPr indent="-2286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8pPr>
            <a:lvl9pPr indent="-2286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9pPr>
          </a:lstStyle>
          <a:p/>
        </p:txBody>
      </p:sp>
      <p:sp>
        <p:nvSpPr>
          <p:cNvPr id="77" name="Google Shape;77;p18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8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8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picTx">
  <p:cSld name="PICTURE_WITH_CAPTION_TEXT"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9"/>
          <p:cNvSpPr txBox="1"/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60"/>
              <a:buFont typeface="Palatino Linotype"/>
              <a:buNone/>
              <a:defRPr sz="216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19"/>
          <p:cNvSpPr/>
          <p:nvPr>
            <p:ph idx="2" type="pic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  <a:noFill/>
          <a:ln>
            <a:noFill/>
          </a:ln>
        </p:spPr>
      </p:sp>
      <p:sp>
        <p:nvSpPr>
          <p:cNvPr id="83" name="Google Shape;83;p19"/>
          <p:cNvSpPr txBox="1"/>
          <p:nvPr>
            <p:ph idx="1" type="body"/>
          </p:nvPr>
        </p:nvSpPr>
        <p:spPr>
          <a:xfrm>
            <a:off x="629841" y="1543051"/>
            <a:ext cx="2949178" cy="28586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1pPr>
            <a:lvl2pPr indent="-2286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945"/>
              <a:buNone/>
              <a:defRPr sz="945"/>
            </a:lvl2pPr>
            <a:lvl3pPr indent="-2286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810"/>
              <a:buNone/>
              <a:defRPr sz="810"/>
            </a:lvl3pPr>
            <a:lvl4pPr indent="-2286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4pPr>
            <a:lvl5pPr indent="-2286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5pPr>
            <a:lvl6pPr indent="-2286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6pPr>
            <a:lvl7pPr indent="-2286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7pPr>
            <a:lvl8pPr indent="-2286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8pPr>
            <a:lvl9pPr indent="-2286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9pPr>
          </a:lstStyle>
          <a:p/>
        </p:txBody>
      </p:sp>
      <p:sp>
        <p:nvSpPr>
          <p:cNvPr id="84" name="Google Shape;84;p19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9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6" name="Google Shape;86;p19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  <p:sp>
        <p:nvSpPr>
          <p:cNvPr id="87" name="Google Shape;87;p19"/>
          <p:cNvSpPr/>
          <p:nvPr/>
        </p:nvSpPr>
        <p:spPr>
          <a:xfrm>
            <a:off x="7164288" y="4731990"/>
            <a:ext cx="775136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 PPT素材下载：www.1ppt.com/sucai/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PPT图表下载：www.1ppt.com/tubiao/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优秀PPT下载：www.1ppt.com/xiazai/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Word教程： www.1ppt.com/word/              Excel教程：www.1ppt.com/excel/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资料下载：www.1ppt.com/ziliao/                PPT课件下载：www.1ppt.com/kejian/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范文下载：www.1ppt.com/fanwen/             试卷下载：www.1ppt.com/shiti/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教案下载：www.1ppt.com/jiaoan/  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vertTx">
  <p:cSld name="VERTICAL_TEXT"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0"/>
          <p:cNvSpPr txBox="1"/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20"/>
          <p:cNvSpPr txBox="1"/>
          <p:nvPr>
            <p:ph idx="1" type="body"/>
          </p:nvPr>
        </p:nvSpPr>
        <p:spPr>
          <a:xfrm rot="5400000">
            <a:off x="2940248" y="-942379"/>
            <a:ext cx="3263504" cy="7886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1" name="Google Shape;91;p20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" name="Google Shape;92;p20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" name="Google Shape;93;p20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1"/>
          <p:cNvSpPr txBox="1"/>
          <p:nvPr>
            <p:ph type="title"/>
          </p:nvPr>
        </p:nvSpPr>
        <p:spPr>
          <a:xfrm rot="5400000">
            <a:off x="5350074" y="1467447"/>
            <a:ext cx="4358879" cy="19716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6" name="Google Shape;96;p21"/>
          <p:cNvSpPr txBox="1"/>
          <p:nvPr>
            <p:ph idx="1" type="body"/>
          </p:nvPr>
        </p:nvSpPr>
        <p:spPr>
          <a:xfrm rot="5400000">
            <a:off x="1349575" y="-447078"/>
            <a:ext cx="4358879" cy="58007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7" name="Google Shape;97;p21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21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9" name="Google Shape;99;p21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3">
  <p:cSld name="Slide 13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4">
  <p:cSld name="Slide 14"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2">
  <p:cSld name="Slide 22"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3">
  <p:cSld name="Slide 23"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4">
  <p:cSld name="Slide 24"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5">
  <p:cSld name="Slide 25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7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70"/>
              <a:buFont typeface="Palatino Linotype"/>
              <a:buNone/>
              <a:defRPr b="0" i="0" sz="297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8615" lvl="0" marL="457200" marR="0" rtl="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90"/>
              <a:buFont typeface="Arial"/>
              <a:buChar char="•"/>
              <a:defRPr b="0" i="0" sz="189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1pPr>
            <a:lvl2pPr indent="-331470" lvl="1" marL="9144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620"/>
              <a:buFont typeface="Arial"/>
              <a:buChar char="•"/>
              <a:defRPr b="0" i="0" sz="162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2pPr>
            <a:lvl3pPr indent="-314325" lvl="2" marL="13716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b="0" i="0" sz="135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3pPr>
            <a:lvl4pPr indent="-305752" lvl="3" marL="18288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Font typeface="Arial"/>
              <a:buChar char="•"/>
              <a:defRPr b="0" i="0" sz="1215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4pPr>
            <a:lvl5pPr indent="-305752" lvl="4" marL="22860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Font typeface="Arial"/>
              <a:buChar char="•"/>
              <a:defRPr b="0" i="0" sz="1215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5pPr>
            <a:lvl6pPr indent="-305752" lvl="5" marL="27432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Font typeface="Arial"/>
              <a:buChar char="•"/>
              <a:defRPr b="0" i="0" sz="1215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6pPr>
            <a:lvl7pPr indent="-305752" lvl="6" marL="32004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Font typeface="Arial"/>
              <a:buChar char="•"/>
              <a:defRPr b="0" i="0" sz="1215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7pPr>
            <a:lvl8pPr indent="-305753" lvl="7" marL="36576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Font typeface="Arial"/>
              <a:buChar char="•"/>
              <a:defRPr b="0" i="0" sz="1215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8pPr>
            <a:lvl9pPr indent="-305753" lvl="8" marL="41148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Font typeface="Arial"/>
              <a:buChar char="•"/>
              <a:defRPr b="0" i="0" sz="1215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</p:sldLayoutIdLst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jpg"/><Relationship Id="rId4" Type="http://schemas.openxmlformats.org/officeDocument/2006/relationships/image" Target="../media/image7.png"/><Relationship Id="rId5" Type="http://schemas.openxmlformats.org/officeDocument/2006/relationships/image" Target="../media/image5.png"/><Relationship Id="rId6" Type="http://schemas.openxmlformats.org/officeDocument/2006/relationships/image" Target="../media/image3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6.jpg"/><Relationship Id="rId4" Type="http://schemas.openxmlformats.org/officeDocument/2006/relationships/slide" Target="/ppt/slides/slide9.xml"/><Relationship Id="rId9" Type="http://schemas.openxmlformats.org/officeDocument/2006/relationships/slide" Target="/ppt/slides/slide21.xml"/><Relationship Id="rId5" Type="http://schemas.openxmlformats.org/officeDocument/2006/relationships/slide" Target="/ppt/slides/slide9.xml"/><Relationship Id="rId6" Type="http://schemas.openxmlformats.org/officeDocument/2006/relationships/slide" Target="/ppt/slides/slide15.xml"/><Relationship Id="rId7" Type="http://schemas.openxmlformats.org/officeDocument/2006/relationships/slide" Target="/ppt/slides/slide15.xml"/><Relationship Id="rId8" Type="http://schemas.openxmlformats.org/officeDocument/2006/relationships/slide" Target="/ppt/slides/slide21.xml"/><Relationship Id="rId11" Type="http://schemas.openxmlformats.org/officeDocument/2006/relationships/slide" Target="/ppt/slides/slide27.xml"/><Relationship Id="rId10" Type="http://schemas.openxmlformats.org/officeDocument/2006/relationships/slide" Target="/ppt/slides/slide27.xml"/><Relationship Id="rId12" Type="http://schemas.openxmlformats.org/officeDocument/2006/relationships/image" Target="../media/image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slide" Target="/ppt/slides/slide9.xml"/><Relationship Id="rId4" Type="http://schemas.openxmlformats.org/officeDocument/2006/relationships/slide" Target="/ppt/slides/slide9.xml"/><Relationship Id="rId5" Type="http://schemas.openxmlformats.org/officeDocument/2006/relationships/image" Target="../media/image20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9.xml"/><Relationship Id="rId3" Type="http://schemas.openxmlformats.org/officeDocument/2006/relationships/slide" Target="/ppt/slides/slide9.xml"/><Relationship Id="rId4" Type="http://schemas.openxmlformats.org/officeDocument/2006/relationships/slide" Target="/ppt/slides/slide9.xml"/><Relationship Id="rId5" Type="http://schemas.openxmlformats.org/officeDocument/2006/relationships/image" Target="../media/image20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5.png"/><Relationship Id="rId4" Type="http://schemas.openxmlformats.org/officeDocument/2006/relationships/image" Target="../media/image16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7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5.xml"/><Relationship Id="rId3" Type="http://schemas.openxmlformats.org/officeDocument/2006/relationships/slide" Target="/ppt/slides/slide9.xml"/><Relationship Id="rId4" Type="http://schemas.openxmlformats.org/officeDocument/2006/relationships/slide" Target="/ppt/slides/slide9.xml"/><Relationship Id="rId5" Type="http://schemas.openxmlformats.org/officeDocument/2006/relationships/image" Target="../media/image20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8.png"/><Relationship Id="rId4" Type="http://schemas.openxmlformats.org/officeDocument/2006/relationships/image" Target="../media/image4.png"/><Relationship Id="rId5" Type="http://schemas.openxmlformats.org/officeDocument/2006/relationships/image" Target="../media/image14.png"/><Relationship Id="rId6" Type="http://schemas.openxmlformats.org/officeDocument/2006/relationships/image" Target="../media/image12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1.xml"/><Relationship Id="rId3" Type="http://schemas.openxmlformats.org/officeDocument/2006/relationships/slide" Target="/ppt/slides/slide9.xml"/><Relationship Id="rId4" Type="http://schemas.openxmlformats.org/officeDocument/2006/relationships/slide" Target="/ppt/slides/slide9.xml"/><Relationship Id="rId5" Type="http://schemas.openxmlformats.org/officeDocument/2006/relationships/image" Target="../media/image20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6.jpg"/><Relationship Id="rId4" Type="http://schemas.openxmlformats.org/officeDocument/2006/relationships/image" Target="../media/image7.png"/><Relationship Id="rId5" Type="http://schemas.openxmlformats.org/officeDocument/2006/relationships/image" Target="../media/image5.png"/><Relationship Id="rId6" Type="http://schemas.openxmlformats.org/officeDocument/2006/relationships/image" Target="../media/image3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8.xml"/><Relationship Id="rId3" Type="http://schemas.openxmlformats.org/officeDocument/2006/relationships/hyperlink" Target="https://www.freepptbackgrounds.net/browse" TargetMode="External"/><Relationship Id="rId4" Type="http://schemas.openxmlformats.org/officeDocument/2006/relationships/hyperlink" Target="https://www.freepptbackgrounds.net/abstract" TargetMode="External"/><Relationship Id="rId9" Type="http://schemas.openxmlformats.org/officeDocument/2006/relationships/hyperlink" Target="https://www.freepptbackgrounds.net/christmas" TargetMode="External"/><Relationship Id="rId5" Type="http://schemas.openxmlformats.org/officeDocument/2006/relationships/hyperlink" Target="https://www.freepptbackgrounds.net/animals-wildlife" TargetMode="External"/><Relationship Id="rId6" Type="http://schemas.openxmlformats.org/officeDocument/2006/relationships/hyperlink" Target="https://www.freepptbackgrounds.net/love" TargetMode="External"/><Relationship Id="rId7" Type="http://schemas.openxmlformats.org/officeDocument/2006/relationships/hyperlink" Target="https://www.freepptbackgrounds.net/business-finance" TargetMode="External"/><Relationship Id="rId8" Type="http://schemas.openxmlformats.org/officeDocument/2006/relationships/hyperlink" Target="https://www.freepptbackgrounds.net/music" TargetMode="External"/><Relationship Id="rId11" Type="http://schemas.openxmlformats.org/officeDocument/2006/relationships/hyperlink" Target="https://www.freepptbackgrounds.net/flowers" TargetMode="External"/><Relationship Id="rId10" Type="http://schemas.openxmlformats.org/officeDocument/2006/relationships/hyperlink" Target="https://www.freepptbackgrounds.net/education" TargetMode="External"/><Relationship Id="rId13" Type="http://schemas.openxmlformats.org/officeDocument/2006/relationships/hyperlink" Target="https://www.freepptbackgrounds.net/flags" TargetMode="External"/><Relationship Id="rId12" Type="http://schemas.openxmlformats.org/officeDocument/2006/relationships/hyperlink" Target="https://www.freepptbackgrounds.net/food-drink" TargetMode="External"/><Relationship Id="rId15" Type="http://schemas.openxmlformats.org/officeDocument/2006/relationships/hyperlink" Target="https://www.freepptbackgrounds.net/nature" TargetMode="External"/><Relationship Id="rId14" Type="http://schemas.openxmlformats.org/officeDocument/2006/relationships/hyperlink" Target="https://www.freepptbackgrounds.net/healthcare-medical" TargetMode="External"/><Relationship Id="rId17" Type="http://schemas.openxmlformats.org/officeDocument/2006/relationships/hyperlink" Target="https://www.freepptbackgrounds.net/sports" TargetMode="External"/><Relationship Id="rId16" Type="http://schemas.openxmlformats.org/officeDocument/2006/relationships/hyperlink" Target="https://www.freepptbackgrounds.net/religious" TargetMode="External"/><Relationship Id="rId19" Type="http://schemas.openxmlformats.org/officeDocument/2006/relationships/hyperlink" Target="https://www.freepptbackgrounds.net/car-transportation" TargetMode="External"/><Relationship Id="rId18" Type="http://schemas.openxmlformats.org/officeDocument/2006/relationships/hyperlink" Target="https://www.freepptbackgrounds.net/technolog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Google Shape;111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874" y="0"/>
            <a:ext cx="9139126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" name="Google Shape;112;p2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023659" y="-1"/>
            <a:ext cx="5130097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3" name="Google Shape;113;p28"/>
          <p:cNvGrpSpPr/>
          <p:nvPr/>
        </p:nvGrpSpPr>
        <p:grpSpPr>
          <a:xfrm>
            <a:off x="323528" y="1315677"/>
            <a:ext cx="1128386" cy="1126921"/>
            <a:chOff x="3321560" y="3751502"/>
            <a:chExt cx="726076" cy="725134"/>
          </a:xfrm>
        </p:grpSpPr>
        <p:grpSp>
          <p:nvGrpSpPr>
            <p:cNvPr id="114" name="Google Shape;114;p28"/>
            <p:cNvGrpSpPr/>
            <p:nvPr/>
          </p:nvGrpSpPr>
          <p:grpSpPr>
            <a:xfrm>
              <a:off x="3321560" y="3751502"/>
              <a:ext cx="726076" cy="725134"/>
              <a:chOff x="2097688" y="3956966"/>
              <a:chExt cx="2446337" cy="2443163"/>
            </a:xfrm>
          </p:grpSpPr>
          <p:sp>
            <p:nvSpPr>
              <p:cNvPr id="115" name="Google Shape;115;p28"/>
              <p:cNvSpPr/>
              <p:nvPr/>
            </p:nvSpPr>
            <p:spPr>
              <a:xfrm>
                <a:off x="2097688" y="3956966"/>
                <a:ext cx="2446337" cy="2443163"/>
              </a:xfrm>
              <a:prstGeom prst="ellipse">
                <a:avLst/>
              </a:prstGeom>
              <a:gradFill>
                <a:gsLst>
                  <a:gs pos="0">
                    <a:schemeClr val="lt1"/>
                  </a:gs>
                  <a:gs pos="16000">
                    <a:schemeClr val="lt1"/>
                  </a:gs>
                  <a:gs pos="33000">
                    <a:srgbClr val="D8D8D8"/>
                  </a:gs>
                  <a:gs pos="49000">
                    <a:schemeClr val="lt1"/>
                  </a:gs>
                  <a:gs pos="69000">
                    <a:srgbClr val="CCCCCC"/>
                  </a:gs>
                  <a:gs pos="91000">
                    <a:schemeClr val="lt1"/>
                  </a:gs>
                  <a:gs pos="100000">
                    <a:schemeClr val="lt1"/>
                  </a:gs>
                </a:gsLst>
                <a:lin ang="2700000" scaled="0"/>
              </a:gradFill>
              <a:ln>
                <a:noFill/>
              </a:ln>
              <a:effectLst>
                <a:outerShdw blurRad="215900" rotWithShape="0" algn="tl" dir="2700000" dist="88900">
                  <a:srgbClr val="000000">
                    <a:alpha val="40000"/>
                  </a:srgbClr>
                </a:outerShdw>
              </a:effectLst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116" name="Google Shape;116;p28"/>
              <p:cNvSpPr/>
              <p:nvPr/>
            </p:nvSpPr>
            <p:spPr>
              <a:xfrm>
                <a:off x="2184214" y="4033556"/>
                <a:ext cx="2284414" cy="2284414"/>
              </a:xfrm>
              <a:prstGeom prst="ellipse">
                <a:avLst/>
              </a:prstGeom>
              <a:solidFill>
                <a:srgbClr val="0B8679"/>
              </a:solidFill>
              <a:ln cap="flat" cmpd="sng" w="31750">
                <a:solidFill>
                  <a:srgbClr val="BFBFB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117" name="Google Shape;117;p28"/>
            <p:cNvSpPr/>
            <p:nvPr/>
          </p:nvSpPr>
          <p:spPr>
            <a:xfrm>
              <a:off x="3340964" y="3752384"/>
              <a:ext cx="687266" cy="687266"/>
            </a:xfrm>
            <a:prstGeom prst="ellipse">
              <a:avLst/>
            </a:prstGeom>
            <a:noFill/>
            <a:ln>
              <a:noFill/>
            </a:ln>
          </p:spPr>
          <p:txBody>
            <a:bodyPr anchorCtr="1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5400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P</a:t>
              </a:r>
              <a:endParaRPr b="1" sz="54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118" name="Google Shape;118;p28"/>
          <p:cNvGrpSpPr/>
          <p:nvPr/>
        </p:nvGrpSpPr>
        <p:grpSpPr>
          <a:xfrm>
            <a:off x="1535797" y="1315677"/>
            <a:ext cx="1128386" cy="1126921"/>
            <a:chOff x="3321560" y="3751502"/>
            <a:chExt cx="726076" cy="725134"/>
          </a:xfrm>
        </p:grpSpPr>
        <p:grpSp>
          <p:nvGrpSpPr>
            <p:cNvPr id="119" name="Google Shape;119;p28"/>
            <p:cNvGrpSpPr/>
            <p:nvPr/>
          </p:nvGrpSpPr>
          <p:grpSpPr>
            <a:xfrm>
              <a:off x="3321560" y="3751502"/>
              <a:ext cx="726076" cy="725134"/>
              <a:chOff x="2097688" y="3956966"/>
              <a:chExt cx="2446337" cy="2443163"/>
            </a:xfrm>
          </p:grpSpPr>
          <p:sp>
            <p:nvSpPr>
              <p:cNvPr id="120" name="Google Shape;120;p28"/>
              <p:cNvSpPr/>
              <p:nvPr/>
            </p:nvSpPr>
            <p:spPr>
              <a:xfrm>
                <a:off x="2097688" y="3956966"/>
                <a:ext cx="2446337" cy="2443163"/>
              </a:xfrm>
              <a:prstGeom prst="ellipse">
                <a:avLst/>
              </a:prstGeom>
              <a:gradFill>
                <a:gsLst>
                  <a:gs pos="0">
                    <a:schemeClr val="lt1"/>
                  </a:gs>
                  <a:gs pos="16000">
                    <a:schemeClr val="lt1"/>
                  </a:gs>
                  <a:gs pos="33000">
                    <a:srgbClr val="D8D8D8"/>
                  </a:gs>
                  <a:gs pos="49000">
                    <a:schemeClr val="lt1"/>
                  </a:gs>
                  <a:gs pos="69000">
                    <a:srgbClr val="CCCCCC"/>
                  </a:gs>
                  <a:gs pos="91000">
                    <a:schemeClr val="lt1"/>
                  </a:gs>
                  <a:gs pos="100000">
                    <a:schemeClr val="lt1"/>
                  </a:gs>
                </a:gsLst>
                <a:lin ang="2700000" scaled="0"/>
              </a:gradFill>
              <a:ln>
                <a:noFill/>
              </a:ln>
              <a:effectLst>
                <a:outerShdw blurRad="215900" rotWithShape="0" algn="tl" dir="2700000" dist="88900">
                  <a:srgbClr val="000000">
                    <a:alpha val="40000"/>
                  </a:srgbClr>
                </a:outerShdw>
              </a:effectLst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121" name="Google Shape;121;p28"/>
              <p:cNvSpPr/>
              <p:nvPr/>
            </p:nvSpPr>
            <p:spPr>
              <a:xfrm>
                <a:off x="2184217" y="4033555"/>
                <a:ext cx="2284414" cy="2284413"/>
              </a:xfrm>
              <a:prstGeom prst="ellipse">
                <a:avLst/>
              </a:prstGeom>
              <a:solidFill>
                <a:srgbClr val="0B8679"/>
              </a:solidFill>
              <a:ln cap="flat" cmpd="sng" w="31750">
                <a:solidFill>
                  <a:srgbClr val="BFBFB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122" name="Google Shape;122;p28"/>
            <p:cNvSpPr/>
            <p:nvPr/>
          </p:nvSpPr>
          <p:spPr>
            <a:xfrm>
              <a:off x="3340964" y="3752384"/>
              <a:ext cx="687266" cy="687266"/>
            </a:xfrm>
            <a:prstGeom prst="ellipse">
              <a:avLst/>
            </a:prstGeom>
            <a:noFill/>
            <a:ln>
              <a:noFill/>
            </a:ln>
          </p:spPr>
          <p:txBody>
            <a:bodyPr anchorCtr="1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54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L</a:t>
              </a:r>
              <a:endParaRPr b="1" sz="5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123" name="Google Shape;123;p28"/>
          <p:cNvGrpSpPr/>
          <p:nvPr/>
        </p:nvGrpSpPr>
        <p:grpSpPr>
          <a:xfrm>
            <a:off x="2748066" y="1315677"/>
            <a:ext cx="1128386" cy="1126921"/>
            <a:chOff x="3321560" y="3751502"/>
            <a:chExt cx="726076" cy="725134"/>
          </a:xfrm>
        </p:grpSpPr>
        <p:grpSp>
          <p:nvGrpSpPr>
            <p:cNvPr id="124" name="Google Shape;124;p28"/>
            <p:cNvGrpSpPr/>
            <p:nvPr/>
          </p:nvGrpSpPr>
          <p:grpSpPr>
            <a:xfrm>
              <a:off x="3321560" y="3751502"/>
              <a:ext cx="726076" cy="725134"/>
              <a:chOff x="2097688" y="3956966"/>
              <a:chExt cx="2446337" cy="2443163"/>
            </a:xfrm>
          </p:grpSpPr>
          <p:sp>
            <p:nvSpPr>
              <p:cNvPr id="125" name="Google Shape;125;p28"/>
              <p:cNvSpPr/>
              <p:nvPr/>
            </p:nvSpPr>
            <p:spPr>
              <a:xfrm>
                <a:off x="2097688" y="3956966"/>
                <a:ext cx="2446337" cy="2443163"/>
              </a:xfrm>
              <a:prstGeom prst="ellipse">
                <a:avLst/>
              </a:prstGeom>
              <a:gradFill>
                <a:gsLst>
                  <a:gs pos="0">
                    <a:schemeClr val="lt1"/>
                  </a:gs>
                  <a:gs pos="16000">
                    <a:schemeClr val="lt1"/>
                  </a:gs>
                  <a:gs pos="33000">
                    <a:srgbClr val="D8D8D8"/>
                  </a:gs>
                  <a:gs pos="49000">
                    <a:schemeClr val="lt1"/>
                  </a:gs>
                  <a:gs pos="69000">
                    <a:srgbClr val="CCCCCC"/>
                  </a:gs>
                  <a:gs pos="91000">
                    <a:schemeClr val="lt1"/>
                  </a:gs>
                  <a:gs pos="100000">
                    <a:schemeClr val="lt1"/>
                  </a:gs>
                </a:gsLst>
                <a:lin ang="2700000" scaled="0"/>
              </a:gradFill>
              <a:ln>
                <a:noFill/>
              </a:ln>
              <a:effectLst>
                <a:outerShdw blurRad="215900" rotWithShape="0" algn="tl" dir="2700000" dist="88900">
                  <a:srgbClr val="000000">
                    <a:alpha val="40000"/>
                  </a:srgbClr>
                </a:outerShdw>
              </a:effectLst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126" name="Google Shape;126;p28"/>
              <p:cNvSpPr/>
              <p:nvPr/>
            </p:nvSpPr>
            <p:spPr>
              <a:xfrm>
                <a:off x="2184214" y="4033556"/>
                <a:ext cx="2284414" cy="2284414"/>
              </a:xfrm>
              <a:prstGeom prst="ellipse">
                <a:avLst/>
              </a:prstGeom>
              <a:solidFill>
                <a:srgbClr val="0B8679"/>
              </a:solidFill>
              <a:ln cap="flat" cmpd="sng" w="31750">
                <a:solidFill>
                  <a:srgbClr val="BFBFB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127" name="Google Shape;127;p28"/>
            <p:cNvSpPr/>
            <p:nvPr/>
          </p:nvSpPr>
          <p:spPr>
            <a:xfrm>
              <a:off x="3340964" y="3752384"/>
              <a:ext cx="687266" cy="687266"/>
            </a:xfrm>
            <a:prstGeom prst="ellipse">
              <a:avLst/>
            </a:prstGeom>
            <a:noFill/>
            <a:ln>
              <a:noFill/>
            </a:ln>
          </p:spPr>
          <p:txBody>
            <a:bodyPr anchorCtr="1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54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A</a:t>
              </a:r>
              <a:endParaRPr b="1" sz="5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128" name="Google Shape;128;p28"/>
          <p:cNvGrpSpPr/>
          <p:nvPr/>
        </p:nvGrpSpPr>
        <p:grpSpPr>
          <a:xfrm>
            <a:off x="3960336" y="1315677"/>
            <a:ext cx="1128386" cy="1126921"/>
            <a:chOff x="3321560" y="3751502"/>
            <a:chExt cx="726076" cy="725134"/>
          </a:xfrm>
        </p:grpSpPr>
        <p:grpSp>
          <p:nvGrpSpPr>
            <p:cNvPr id="129" name="Google Shape;129;p28"/>
            <p:cNvGrpSpPr/>
            <p:nvPr/>
          </p:nvGrpSpPr>
          <p:grpSpPr>
            <a:xfrm>
              <a:off x="3321560" y="3751502"/>
              <a:ext cx="726076" cy="725134"/>
              <a:chOff x="2097688" y="3956966"/>
              <a:chExt cx="2446337" cy="2443163"/>
            </a:xfrm>
          </p:grpSpPr>
          <p:sp>
            <p:nvSpPr>
              <p:cNvPr id="130" name="Google Shape;130;p28"/>
              <p:cNvSpPr/>
              <p:nvPr/>
            </p:nvSpPr>
            <p:spPr>
              <a:xfrm>
                <a:off x="2097688" y="3956966"/>
                <a:ext cx="2446337" cy="2443163"/>
              </a:xfrm>
              <a:prstGeom prst="ellipse">
                <a:avLst/>
              </a:prstGeom>
              <a:gradFill>
                <a:gsLst>
                  <a:gs pos="0">
                    <a:schemeClr val="lt1"/>
                  </a:gs>
                  <a:gs pos="16000">
                    <a:schemeClr val="lt1"/>
                  </a:gs>
                  <a:gs pos="33000">
                    <a:srgbClr val="D8D8D8"/>
                  </a:gs>
                  <a:gs pos="49000">
                    <a:schemeClr val="lt1"/>
                  </a:gs>
                  <a:gs pos="69000">
                    <a:srgbClr val="CCCCCC"/>
                  </a:gs>
                  <a:gs pos="91000">
                    <a:schemeClr val="lt1"/>
                  </a:gs>
                  <a:gs pos="100000">
                    <a:schemeClr val="lt1"/>
                  </a:gs>
                </a:gsLst>
                <a:lin ang="2700000" scaled="0"/>
              </a:gradFill>
              <a:ln>
                <a:noFill/>
              </a:ln>
              <a:effectLst>
                <a:outerShdw blurRad="215900" rotWithShape="0" algn="tl" dir="2700000" dist="88900">
                  <a:srgbClr val="000000">
                    <a:alpha val="40000"/>
                  </a:srgbClr>
                </a:outerShdw>
              </a:effectLst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131" name="Google Shape;131;p28"/>
              <p:cNvSpPr/>
              <p:nvPr/>
            </p:nvSpPr>
            <p:spPr>
              <a:xfrm>
                <a:off x="2184214" y="4033556"/>
                <a:ext cx="2284414" cy="2284414"/>
              </a:xfrm>
              <a:prstGeom prst="ellipse">
                <a:avLst/>
              </a:prstGeom>
              <a:solidFill>
                <a:srgbClr val="0B8679"/>
              </a:solidFill>
              <a:ln cap="flat" cmpd="sng" w="31750">
                <a:solidFill>
                  <a:srgbClr val="BFBFB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132" name="Google Shape;132;p28"/>
            <p:cNvSpPr/>
            <p:nvPr/>
          </p:nvSpPr>
          <p:spPr>
            <a:xfrm>
              <a:off x="3340964" y="3752384"/>
              <a:ext cx="687266" cy="687266"/>
            </a:xfrm>
            <a:prstGeom prst="ellipse">
              <a:avLst/>
            </a:prstGeom>
            <a:noFill/>
            <a:ln>
              <a:noFill/>
            </a:ln>
          </p:spPr>
          <p:txBody>
            <a:bodyPr anchorCtr="1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54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</a:t>
              </a:r>
              <a:endParaRPr b="1" sz="5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133" name="Google Shape;133;p28"/>
          <p:cNvSpPr txBox="1"/>
          <p:nvPr/>
        </p:nvSpPr>
        <p:spPr>
          <a:xfrm>
            <a:off x="337258" y="303473"/>
            <a:ext cx="4738798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72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MEDICAL</a:t>
            </a:r>
            <a:endParaRPr b="1" sz="72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34" name="Google Shape;134;p28"/>
          <p:cNvSpPr txBox="1"/>
          <p:nvPr/>
        </p:nvSpPr>
        <p:spPr>
          <a:xfrm>
            <a:off x="540744" y="2566554"/>
            <a:ext cx="4331827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tr-TR" sz="20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Presentation template and Google Slides</a:t>
            </a:r>
            <a:endParaRPr/>
          </a:p>
        </p:txBody>
      </p:sp>
      <p:pic>
        <p:nvPicPr>
          <p:cNvPr id="135" name="Google Shape;135;p2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747914" y="1842829"/>
            <a:ext cx="2255313" cy="22602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Google Shape;136;p2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6208524" y="373689"/>
            <a:ext cx="2260226" cy="22602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Google Shape;141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874" y="0"/>
            <a:ext cx="9139126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29"/>
          <p:cNvSpPr txBox="1"/>
          <p:nvPr/>
        </p:nvSpPr>
        <p:spPr>
          <a:xfrm>
            <a:off x="829217" y="1485165"/>
            <a:ext cx="2273185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24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CONTENT</a:t>
            </a:r>
            <a:endParaRPr b="1" sz="324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143" name="Google Shape;143;p29"/>
          <p:cNvGrpSpPr/>
          <p:nvPr/>
        </p:nvGrpSpPr>
        <p:grpSpPr>
          <a:xfrm>
            <a:off x="3102402" y="1077853"/>
            <a:ext cx="4534853" cy="367616"/>
            <a:chOff x="2872437" y="1498935"/>
            <a:chExt cx="5038726" cy="408462"/>
          </a:xfrm>
        </p:grpSpPr>
        <p:sp>
          <p:nvSpPr>
            <p:cNvPr id="144" name="Google Shape;144;p29"/>
            <p:cNvSpPr/>
            <p:nvPr/>
          </p:nvSpPr>
          <p:spPr>
            <a:xfrm>
              <a:off x="2872437" y="1538001"/>
              <a:ext cx="238125" cy="369396"/>
            </a:xfrm>
            <a:custGeom>
              <a:rect b="b" l="l" r="r" t="t"/>
              <a:pathLst>
                <a:path extrusionOk="0" h="210018" w="203199">
                  <a:moveTo>
                    <a:pt x="203199" y="0"/>
                  </a:moveTo>
                  <a:lnTo>
                    <a:pt x="203199" y="210018"/>
                  </a:lnTo>
                  <a:lnTo>
                    <a:pt x="0" y="210018"/>
                  </a:lnTo>
                  <a:lnTo>
                    <a:pt x="0" y="209707"/>
                  </a:lnTo>
                  <a:close/>
                </a:path>
              </a:pathLst>
            </a:custGeom>
            <a:solidFill>
              <a:srgbClr val="E4E4E4"/>
            </a:solidFill>
            <a:ln>
              <a:noFill/>
            </a:ln>
          </p:spPr>
          <p:txBody>
            <a:bodyPr anchorCtr="0" anchor="ctr" bIns="0" lIns="7290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45" name="Google Shape;145;p29">
              <a:hlinkClick action="ppaction://hlinksldjump" r:id="rId4"/>
            </p:cNvPr>
            <p:cNvSpPr/>
            <p:nvPr/>
          </p:nvSpPr>
          <p:spPr>
            <a:xfrm>
              <a:off x="2939113" y="1498935"/>
              <a:ext cx="4972050" cy="408460"/>
            </a:xfrm>
            <a:custGeom>
              <a:rect b="b" l="l" r="r" t="t"/>
              <a:pathLst>
                <a:path extrusionOk="0" h="362857" w="6629400">
                  <a:moveTo>
                    <a:pt x="228599" y="126626"/>
                  </a:moveTo>
                  <a:lnTo>
                    <a:pt x="228599" y="362857"/>
                  </a:lnTo>
                  <a:lnTo>
                    <a:pt x="0" y="362857"/>
                  </a:lnTo>
                  <a:lnTo>
                    <a:pt x="0" y="362546"/>
                  </a:lnTo>
                  <a:close/>
                  <a:moveTo>
                    <a:pt x="838200" y="0"/>
                  </a:moveTo>
                  <a:lnTo>
                    <a:pt x="5791200" y="0"/>
                  </a:lnTo>
                  <a:lnTo>
                    <a:pt x="6629400" y="0"/>
                  </a:lnTo>
                  <a:lnTo>
                    <a:pt x="6629400" y="362857"/>
                  </a:lnTo>
                  <a:lnTo>
                    <a:pt x="5791200" y="362857"/>
                  </a:lnTo>
                  <a:lnTo>
                    <a:pt x="838200" y="362857"/>
                  </a:lnTo>
                  <a:close/>
                </a:path>
              </a:pathLst>
            </a:custGeom>
            <a:solidFill>
              <a:srgbClr val="009992"/>
            </a:solidFill>
            <a:ln>
              <a:noFill/>
            </a:ln>
          </p:spPr>
          <p:txBody>
            <a:bodyPr anchorCtr="0" anchor="ctr" bIns="0" lIns="6075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HOSPITAL</a:t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46" name="Google Shape;146;p29">
              <a:hlinkClick action="ppaction://hlinksldjump" r:id="rId5"/>
            </p:cNvPr>
            <p:cNvSpPr/>
            <p:nvPr/>
          </p:nvSpPr>
          <p:spPr>
            <a:xfrm>
              <a:off x="3110563" y="1498935"/>
              <a:ext cx="457201" cy="408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9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01</a:t>
              </a:r>
              <a:endParaRPr sz="189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147" name="Google Shape;147;p29"/>
          <p:cNvGrpSpPr/>
          <p:nvPr/>
        </p:nvGrpSpPr>
        <p:grpSpPr>
          <a:xfrm>
            <a:off x="3102402" y="1886279"/>
            <a:ext cx="4534853" cy="367615"/>
            <a:chOff x="2872437" y="2443116"/>
            <a:chExt cx="5038726" cy="408461"/>
          </a:xfrm>
        </p:grpSpPr>
        <p:sp>
          <p:nvSpPr>
            <p:cNvPr id="148" name="Google Shape;148;p29"/>
            <p:cNvSpPr/>
            <p:nvPr/>
          </p:nvSpPr>
          <p:spPr>
            <a:xfrm>
              <a:off x="2872437" y="2482181"/>
              <a:ext cx="238125" cy="369396"/>
            </a:xfrm>
            <a:custGeom>
              <a:rect b="b" l="l" r="r" t="t"/>
              <a:pathLst>
                <a:path extrusionOk="0" h="210018" w="203199">
                  <a:moveTo>
                    <a:pt x="203199" y="0"/>
                  </a:moveTo>
                  <a:lnTo>
                    <a:pt x="203199" y="210018"/>
                  </a:lnTo>
                  <a:lnTo>
                    <a:pt x="0" y="210018"/>
                  </a:lnTo>
                  <a:lnTo>
                    <a:pt x="0" y="209707"/>
                  </a:lnTo>
                  <a:close/>
                </a:path>
              </a:pathLst>
            </a:custGeom>
            <a:solidFill>
              <a:srgbClr val="E4E4E4"/>
            </a:solidFill>
            <a:ln>
              <a:noFill/>
            </a:ln>
          </p:spPr>
          <p:txBody>
            <a:bodyPr anchorCtr="0" anchor="ctr" bIns="0" lIns="7290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49" name="Google Shape;149;p29">
              <a:hlinkClick action="ppaction://hlinksldjump" r:id="rId6"/>
            </p:cNvPr>
            <p:cNvSpPr/>
            <p:nvPr/>
          </p:nvSpPr>
          <p:spPr>
            <a:xfrm>
              <a:off x="2939113" y="2443116"/>
              <a:ext cx="4972050" cy="408460"/>
            </a:xfrm>
            <a:custGeom>
              <a:rect b="b" l="l" r="r" t="t"/>
              <a:pathLst>
                <a:path extrusionOk="0" h="362857" w="6629400">
                  <a:moveTo>
                    <a:pt x="228599" y="126626"/>
                  </a:moveTo>
                  <a:lnTo>
                    <a:pt x="228599" y="362857"/>
                  </a:lnTo>
                  <a:lnTo>
                    <a:pt x="0" y="362857"/>
                  </a:lnTo>
                  <a:lnTo>
                    <a:pt x="0" y="362546"/>
                  </a:lnTo>
                  <a:close/>
                  <a:moveTo>
                    <a:pt x="838200" y="0"/>
                  </a:moveTo>
                  <a:lnTo>
                    <a:pt x="5791200" y="0"/>
                  </a:lnTo>
                  <a:lnTo>
                    <a:pt x="6629400" y="0"/>
                  </a:lnTo>
                  <a:lnTo>
                    <a:pt x="6629400" y="362857"/>
                  </a:lnTo>
                  <a:lnTo>
                    <a:pt x="5791200" y="362857"/>
                  </a:lnTo>
                  <a:lnTo>
                    <a:pt x="838200" y="362857"/>
                  </a:lnTo>
                  <a:close/>
                </a:path>
              </a:pathLst>
            </a:custGeom>
            <a:solidFill>
              <a:srgbClr val="009992"/>
            </a:solidFill>
            <a:ln>
              <a:noFill/>
            </a:ln>
          </p:spPr>
          <p:txBody>
            <a:bodyPr anchorCtr="0" anchor="ctr" bIns="0" lIns="6075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DOCTOR</a:t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50" name="Google Shape;150;p29">
              <a:hlinkClick action="ppaction://hlinksldjump" r:id="rId7"/>
            </p:cNvPr>
            <p:cNvSpPr/>
            <p:nvPr/>
          </p:nvSpPr>
          <p:spPr>
            <a:xfrm>
              <a:off x="3110563" y="2443116"/>
              <a:ext cx="457201" cy="408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9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02</a:t>
              </a:r>
              <a:endParaRPr sz="189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151" name="Google Shape;151;p29"/>
          <p:cNvGrpSpPr/>
          <p:nvPr/>
        </p:nvGrpSpPr>
        <p:grpSpPr>
          <a:xfrm>
            <a:off x="3102402" y="2694703"/>
            <a:ext cx="4534853" cy="367616"/>
            <a:chOff x="2872437" y="3082355"/>
            <a:chExt cx="5038726" cy="408462"/>
          </a:xfrm>
        </p:grpSpPr>
        <p:sp>
          <p:nvSpPr>
            <p:cNvPr id="152" name="Google Shape;152;p29"/>
            <p:cNvSpPr/>
            <p:nvPr/>
          </p:nvSpPr>
          <p:spPr>
            <a:xfrm>
              <a:off x="2872437" y="3121421"/>
              <a:ext cx="238125" cy="369396"/>
            </a:xfrm>
            <a:custGeom>
              <a:rect b="b" l="l" r="r" t="t"/>
              <a:pathLst>
                <a:path extrusionOk="0" h="210018" w="203199">
                  <a:moveTo>
                    <a:pt x="203199" y="0"/>
                  </a:moveTo>
                  <a:lnTo>
                    <a:pt x="203199" y="210018"/>
                  </a:lnTo>
                  <a:lnTo>
                    <a:pt x="0" y="210018"/>
                  </a:lnTo>
                  <a:lnTo>
                    <a:pt x="0" y="209707"/>
                  </a:lnTo>
                  <a:close/>
                </a:path>
              </a:pathLst>
            </a:custGeom>
            <a:solidFill>
              <a:srgbClr val="E4E4E4"/>
            </a:solidFill>
            <a:ln>
              <a:noFill/>
            </a:ln>
          </p:spPr>
          <p:txBody>
            <a:bodyPr anchorCtr="0" anchor="ctr" bIns="0" lIns="7290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53" name="Google Shape;153;p29">
              <a:hlinkClick action="ppaction://hlinksldjump" r:id="rId8"/>
            </p:cNvPr>
            <p:cNvSpPr/>
            <p:nvPr/>
          </p:nvSpPr>
          <p:spPr>
            <a:xfrm>
              <a:off x="2939113" y="3082356"/>
              <a:ext cx="4972050" cy="408460"/>
            </a:xfrm>
            <a:custGeom>
              <a:rect b="b" l="l" r="r" t="t"/>
              <a:pathLst>
                <a:path extrusionOk="0" h="362857" w="6629400">
                  <a:moveTo>
                    <a:pt x="228599" y="126626"/>
                  </a:moveTo>
                  <a:lnTo>
                    <a:pt x="228599" y="362857"/>
                  </a:lnTo>
                  <a:lnTo>
                    <a:pt x="0" y="362857"/>
                  </a:lnTo>
                  <a:lnTo>
                    <a:pt x="0" y="362546"/>
                  </a:lnTo>
                  <a:close/>
                  <a:moveTo>
                    <a:pt x="838200" y="0"/>
                  </a:moveTo>
                  <a:lnTo>
                    <a:pt x="5791200" y="0"/>
                  </a:lnTo>
                  <a:lnTo>
                    <a:pt x="6629400" y="0"/>
                  </a:lnTo>
                  <a:lnTo>
                    <a:pt x="6629400" y="362857"/>
                  </a:lnTo>
                  <a:lnTo>
                    <a:pt x="5791200" y="362857"/>
                  </a:lnTo>
                  <a:lnTo>
                    <a:pt x="838200" y="362857"/>
                  </a:lnTo>
                  <a:close/>
                </a:path>
              </a:pathLst>
            </a:custGeom>
            <a:solidFill>
              <a:srgbClr val="009992"/>
            </a:solidFill>
            <a:ln>
              <a:noFill/>
            </a:ln>
          </p:spPr>
          <p:txBody>
            <a:bodyPr anchorCtr="0" anchor="ctr" bIns="0" lIns="6075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NURSE</a:t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54" name="Google Shape;154;p29">
              <a:hlinkClick action="ppaction://hlinksldjump" r:id="rId9"/>
            </p:cNvPr>
            <p:cNvSpPr/>
            <p:nvPr/>
          </p:nvSpPr>
          <p:spPr>
            <a:xfrm>
              <a:off x="3110563" y="3082355"/>
              <a:ext cx="457201" cy="408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9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03</a:t>
              </a:r>
              <a:endParaRPr sz="189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155" name="Google Shape;155;p29"/>
          <p:cNvGrpSpPr/>
          <p:nvPr/>
        </p:nvGrpSpPr>
        <p:grpSpPr>
          <a:xfrm>
            <a:off x="3102402" y="3503128"/>
            <a:ext cx="4534853" cy="367615"/>
            <a:chOff x="2872437" y="4193684"/>
            <a:chExt cx="5038726" cy="408461"/>
          </a:xfrm>
        </p:grpSpPr>
        <p:sp>
          <p:nvSpPr>
            <p:cNvPr id="156" name="Google Shape;156;p29"/>
            <p:cNvSpPr/>
            <p:nvPr/>
          </p:nvSpPr>
          <p:spPr>
            <a:xfrm>
              <a:off x="2872437" y="4232749"/>
              <a:ext cx="238125" cy="369396"/>
            </a:xfrm>
            <a:custGeom>
              <a:rect b="b" l="l" r="r" t="t"/>
              <a:pathLst>
                <a:path extrusionOk="0" h="210018" w="203199">
                  <a:moveTo>
                    <a:pt x="203199" y="0"/>
                  </a:moveTo>
                  <a:lnTo>
                    <a:pt x="203199" y="210018"/>
                  </a:lnTo>
                  <a:lnTo>
                    <a:pt x="0" y="210018"/>
                  </a:lnTo>
                  <a:lnTo>
                    <a:pt x="0" y="209707"/>
                  </a:lnTo>
                  <a:close/>
                </a:path>
              </a:pathLst>
            </a:custGeom>
            <a:solidFill>
              <a:srgbClr val="E4E4E4"/>
            </a:solidFill>
            <a:ln>
              <a:noFill/>
            </a:ln>
          </p:spPr>
          <p:txBody>
            <a:bodyPr anchorCtr="0" anchor="ctr" bIns="0" lIns="7290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57" name="Google Shape;157;p29">
              <a:hlinkClick action="ppaction://hlinksldjump" r:id="rId10"/>
            </p:cNvPr>
            <p:cNvSpPr/>
            <p:nvPr/>
          </p:nvSpPr>
          <p:spPr>
            <a:xfrm>
              <a:off x="2939113" y="4193685"/>
              <a:ext cx="4972050" cy="408460"/>
            </a:xfrm>
            <a:custGeom>
              <a:rect b="b" l="l" r="r" t="t"/>
              <a:pathLst>
                <a:path extrusionOk="0" h="362857" w="6629400">
                  <a:moveTo>
                    <a:pt x="228599" y="126626"/>
                  </a:moveTo>
                  <a:lnTo>
                    <a:pt x="228599" y="362857"/>
                  </a:lnTo>
                  <a:lnTo>
                    <a:pt x="0" y="362857"/>
                  </a:lnTo>
                  <a:lnTo>
                    <a:pt x="0" y="362546"/>
                  </a:lnTo>
                  <a:close/>
                  <a:moveTo>
                    <a:pt x="838200" y="0"/>
                  </a:moveTo>
                  <a:lnTo>
                    <a:pt x="5791200" y="0"/>
                  </a:lnTo>
                  <a:lnTo>
                    <a:pt x="6629400" y="0"/>
                  </a:lnTo>
                  <a:lnTo>
                    <a:pt x="6629400" y="362857"/>
                  </a:lnTo>
                  <a:lnTo>
                    <a:pt x="5791200" y="362857"/>
                  </a:lnTo>
                  <a:lnTo>
                    <a:pt x="838200" y="362857"/>
                  </a:lnTo>
                  <a:close/>
                </a:path>
              </a:pathLst>
            </a:custGeom>
            <a:solidFill>
              <a:srgbClr val="009992"/>
            </a:solidFill>
            <a:ln>
              <a:noFill/>
            </a:ln>
          </p:spPr>
          <p:txBody>
            <a:bodyPr anchorCtr="0" anchor="ctr" bIns="0" lIns="6075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PATIENT</a:t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58" name="Google Shape;158;p29">
              <a:hlinkClick action="ppaction://hlinksldjump" r:id="rId11"/>
            </p:cNvPr>
            <p:cNvSpPr/>
            <p:nvPr/>
          </p:nvSpPr>
          <p:spPr>
            <a:xfrm>
              <a:off x="3110563" y="4193684"/>
              <a:ext cx="457201" cy="408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9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04</a:t>
              </a:r>
              <a:endParaRPr sz="189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pic>
        <p:nvPicPr>
          <p:cNvPr id="159" name="Google Shape;159;p29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>
            <a:off x="1437906" y="2029380"/>
            <a:ext cx="1227559" cy="11817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30"/>
          <p:cNvSpPr/>
          <p:nvPr/>
        </p:nvSpPr>
        <p:spPr>
          <a:xfrm>
            <a:off x="2822206" y="2118100"/>
            <a:ext cx="214313" cy="332456"/>
          </a:xfrm>
          <a:custGeom>
            <a:rect b="b" l="l" r="r" t="t"/>
            <a:pathLst>
              <a:path extrusionOk="0" h="210018" w="203199">
                <a:moveTo>
                  <a:pt x="203199" y="0"/>
                </a:moveTo>
                <a:lnTo>
                  <a:pt x="203199" y="210018"/>
                </a:lnTo>
                <a:lnTo>
                  <a:pt x="0" y="210018"/>
                </a:lnTo>
                <a:lnTo>
                  <a:pt x="0" y="209707"/>
                </a:lnTo>
                <a:close/>
              </a:path>
            </a:pathLst>
          </a:custGeom>
          <a:solidFill>
            <a:srgbClr val="E4E4E4"/>
          </a:solidFill>
          <a:ln>
            <a:noFill/>
          </a:ln>
        </p:spPr>
        <p:txBody>
          <a:bodyPr anchorCtr="0" anchor="ctr" bIns="0" lIns="7290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65" name="Google Shape;165;p30">
            <a:hlinkClick action="ppaction://hlinksldjump" r:id="rId3"/>
          </p:cNvPr>
          <p:cNvSpPr/>
          <p:nvPr/>
        </p:nvSpPr>
        <p:spPr>
          <a:xfrm>
            <a:off x="0" y="2118100"/>
            <a:ext cx="9144000" cy="781207"/>
          </a:xfrm>
          <a:custGeom>
            <a:rect b="b" l="l" r="r" t="t"/>
            <a:pathLst>
              <a:path extrusionOk="0" h="408460" w="4343400">
                <a:moveTo>
                  <a:pt x="0" y="0"/>
                </a:moveTo>
                <a:lnTo>
                  <a:pt x="3714750" y="0"/>
                </a:lnTo>
                <a:lnTo>
                  <a:pt x="4343400" y="0"/>
                </a:lnTo>
                <a:lnTo>
                  <a:pt x="4343400" y="408460"/>
                </a:lnTo>
                <a:lnTo>
                  <a:pt x="3714750" y="408460"/>
                </a:lnTo>
                <a:lnTo>
                  <a:pt x="0" y="408460"/>
                </a:lnTo>
                <a:close/>
              </a:path>
            </a:pathLst>
          </a:custGeom>
          <a:solidFill>
            <a:srgbClr val="009992"/>
          </a:solidFill>
          <a:ln>
            <a:noFill/>
          </a:ln>
        </p:spPr>
        <p:txBody>
          <a:bodyPr anchorCtr="0" anchor="ctr" bIns="0" lIns="60750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                                  Go ahead and replace it with your own text.</a:t>
            </a:r>
            <a:endParaRPr b="1" sz="18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66" name="Google Shape;166;p30">
            <a:hlinkClick action="ppaction://hlinksldjump" r:id="rId4"/>
          </p:cNvPr>
          <p:cNvSpPr/>
          <p:nvPr/>
        </p:nvSpPr>
        <p:spPr>
          <a:xfrm>
            <a:off x="3123784" y="1511928"/>
            <a:ext cx="3320424" cy="36761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6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HOSPITAL</a:t>
            </a:r>
            <a:endParaRPr b="1" sz="486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id="167" name="Google Shape;167;p30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170644" y="1640985"/>
            <a:ext cx="1802648" cy="1735436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30"/>
          <p:cNvSpPr txBox="1"/>
          <p:nvPr/>
        </p:nvSpPr>
        <p:spPr>
          <a:xfrm>
            <a:off x="3340663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69" name="Google Shape;169;p30"/>
          <p:cNvSpPr txBox="1"/>
          <p:nvPr/>
        </p:nvSpPr>
        <p:spPr>
          <a:xfrm>
            <a:off x="5913060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70" name="Google Shape;170;p30"/>
          <p:cNvSpPr txBox="1"/>
          <p:nvPr/>
        </p:nvSpPr>
        <p:spPr>
          <a:xfrm>
            <a:off x="3340663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71" name="Google Shape;171;p30"/>
          <p:cNvSpPr txBox="1"/>
          <p:nvPr/>
        </p:nvSpPr>
        <p:spPr>
          <a:xfrm>
            <a:off x="5913060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31"/>
          <p:cNvSpPr/>
          <p:nvPr/>
        </p:nvSpPr>
        <p:spPr>
          <a:xfrm>
            <a:off x="1121817" y="2260669"/>
            <a:ext cx="6900369" cy="141935"/>
          </a:xfrm>
          <a:prstGeom prst="homePlate">
            <a:avLst>
              <a:gd fmla="val 50000" name="adj"/>
            </a:avLst>
          </a:prstGeom>
          <a:solidFill>
            <a:srgbClr val="7F7F7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78" name="Google Shape;178;p31"/>
          <p:cNvSpPr/>
          <p:nvPr/>
        </p:nvSpPr>
        <p:spPr>
          <a:xfrm rot="2134838">
            <a:off x="1467621" y="1718412"/>
            <a:ext cx="1175527" cy="1190012"/>
          </a:xfrm>
          <a:custGeom>
            <a:rect b="b" l="l" r="r" t="t"/>
            <a:pathLst>
              <a:path extrusionOk="0" h="2179015" w="2146515">
                <a:moveTo>
                  <a:pt x="471122" y="237422"/>
                </a:moveTo>
                <a:lnTo>
                  <a:pt x="747200" y="241233"/>
                </a:lnTo>
                <a:lnTo>
                  <a:pt x="1073258" y="0"/>
                </a:lnTo>
                <a:lnTo>
                  <a:pt x="1393697" y="237076"/>
                </a:lnTo>
                <a:lnTo>
                  <a:pt x="1750864" y="225501"/>
                </a:lnTo>
                <a:lnTo>
                  <a:pt x="1842069" y="552087"/>
                </a:lnTo>
                <a:lnTo>
                  <a:pt x="2146515" y="756238"/>
                </a:lnTo>
                <a:lnTo>
                  <a:pt x="2015413" y="1118523"/>
                </a:lnTo>
                <a:lnTo>
                  <a:pt x="2117270" y="1425471"/>
                </a:lnTo>
                <a:lnTo>
                  <a:pt x="1851783" y="1606493"/>
                </a:lnTo>
                <a:lnTo>
                  <a:pt x="1736567" y="1979858"/>
                </a:lnTo>
                <a:lnTo>
                  <a:pt x="1341430" y="1970902"/>
                </a:lnTo>
                <a:lnTo>
                  <a:pt x="1063978" y="2179015"/>
                </a:lnTo>
                <a:lnTo>
                  <a:pt x="790207" y="1971239"/>
                </a:lnTo>
                <a:lnTo>
                  <a:pt x="409948" y="1979858"/>
                </a:lnTo>
                <a:lnTo>
                  <a:pt x="298033" y="1617190"/>
                </a:lnTo>
                <a:lnTo>
                  <a:pt x="46603" y="1444761"/>
                </a:lnTo>
                <a:lnTo>
                  <a:pt x="150057" y="1170905"/>
                </a:lnTo>
                <a:lnTo>
                  <a:pt x="0" y="756238"/>
                </a:lnTo>
                <a:lnTo>
                  <a:pt x="386524" y="49704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0875" lIns="81775" spcFirstLastPara="1" rIns="81775" wrap="square" tIns="408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79" name="Google Shape;179;p31"/>
          <p:cNvSpPr txBox="1"/>
          <p:nvPr/>
        </p:nvSpPr>
        <p:spPr>
          <a:xfrm>
            <a:off x="1561166" y="2150148"/>
            <a:ext cx="988435" cy="331880"/>
          </a:xfrm>
          <a:prstGeom prst="rect">
            <a:avLst/>
          </a:prstGeom>
          <a:noFill/>
          <a:ln>
            <a:noFill/>
          </a:ln>
        </p:spPr>
        <p:txBody>
          <a:bodyPr anchorCtr="0" anchor="t" bIns="40875" lIns="81775" spcFirstLastPara="1" rIns="81775" wrap="square" tIns="408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01</a:t>
            </a:r>
            <a:endParaRPr b="1" sz="162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0" name="Google Shape;180;p31"/>
          <p:cNvSpPr/>
          <p:nvPr/>
        </p:nvSpPr>
        <p:spPr>
          <a:xfrm rot="2134838">
            <a:off x="3099266" y="1718412"/>
            <a:ext cx="1175527" cy="1190012"/>
          </a:xfrm>
          <a:custGeom>
            <a:rect b="b" l="l" r="r" t="t"/>
            <a:pathLst>
              <a:path extrusionOk="0" h="2179015" w="2146515">
                <a:moveTo>
                  <a:pt x="471122" y="237422"/>
                </a:moveTo>
                <a:lnTo>
                  <a:pt x="747200" y="241233"/>
                </a:lnTo>
                <a:lnTo>
                  <a:pt x="1073258" y="0"/>
                </a:lnTo>
                <a:lnTo>
                  <a:pt x="1393697" y="237076"/>
                </a:lnTo>
                <a:lnTo>
                  <a:pt x="1750864" y="225501"/>
                </a:lnTo>
                <a:lnTo>
                  <a:pt x="1842069" y="552087"/>
                </a:lnTo>
                <a:lnTo>
                  <a:pt x="2146515" y="756238"/>
                </a:lnTo>
                <a:lnTo>
                  <a:pt x="2015413" y="1118523"/>
                </a:lnTo>
                <a:lnTo>
                  <a:pt x="2117270" y="1425471"/>
                </a:lnTo>
                <a:lnTo>
                  <a:pt x="1851783" y="1606493"/>
                </a:lnTo>
                <a:lnTo>
                  <a:pt x="1736567" y="1979858"/>
                </a:lnTo>
                <a:lnTo>
                  <a:pt x="1341430" y="1970902"/>
                </a:lnTo>
                <a:lnTo>
                  <a:pt x="1063978" y="2179015"/>
                </a:lnTo>
                <a:lnTo>
                  <a:pt x="790207" y="1971239"/>
                </a:lnTo>
                <a:lnTo>
                  <a:pt x="409948" y="1979858"/>
                </a:lnTo>
                <a:lnTo>
                  <a:pt x="298033" y="1617190"/>
                </a:lnTo>
                <a:lnTo>
                  <a:pt x="46603" y="1444761"/>
                </a:lnTo>
                <a:lnTo>
                  <a:pt x="150057" y="1170905"/>
                </a:lnTo>
                <a:lnTo>
                  <a:pt x="0" y="756238"/>
                </a:lnTo>
                <a:lnTo>
                  <a:pt x="386524" y="4970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0875" lIns="81775" spcFirstLastPara="1" rIns="81775" wrap="square" tIns="408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1" name="Google Shape;181;p31"/>
          <p:cNvSpPr/>
          <p:nvPr/>
        </p:nvSpPr>
        <p:spPr>
          <a:xfrm rot="2134838">
            <a:off x="4778097" y="1718412"/>
            <a:ext cx="1175527" cy="1190012"/>
          </a:xfrm>
          <a:custGeom>
            <a:rect b="b" l="l" r="r" t="t"/>
            <a:pathLst>
              <a:path extrusionOk="0" h="2179015" w="2146515">
                <a:moveTo>
                  <a:pt x="471122" y="237422"/>
                </a:moveTo>
                <a:lnTo>
                  <a:pt x="747200" y="241233"/>
                </a:lnTo>
                <a:lnTo>
                  <a:pt x="1073258" y="0"/>
                </a:lnTo>
                <a:lnTo>
                  <a:pt x="1393697" y="237076"/>
                </a:lnTo>
                <a:lnTo>
                  <a:pt x="1750864" y="225501"/>
                </a:lnTo>
                <a:lnTo>
                  <a:pt x="1842069" y="552087"/>
                </a:lnTo>
                <a:lnTo>
                  <a:pt x="2146515" y="756238"/>
                </a:lnTo>
                <a:lnTo>
                  <a:pt x="2015413" y="1118523"/>
                </a:lnTo>
                <a:lnTo>
                  <a:pt x="2117270" y="1425471"/>
                </a:lnTo>
                <a:lnTo>
                  <a:pt x="1851783" y="1606493"/>
                </a:lnTo>
                <a:lnTo>
                  <a:pt x="1736567" y="1979858"/>
                </a:lnTo>
                <a:lnTo>
                  <a:pt x="1341430" y="1970902"/>
                </a:lnTo>
                <a:lnTo>
                  <a:pt x="1063978" y="2179015"/>
                </a:lnTo>
                <a:lnTo>
                  <a:pt x="790207" y="1971239"/>
                </a:lnTo>
                <a:lnTo>
                  <a:pt x="409948" y="1979858"/>
                </a:lnTo>
                <a:lnTo>
                  <a:pt x="298033" y="1617190"/>
                </a:lnTo>
                <a:lnTo>
                  <a:pt x="46603" y="1444761"/>
                </a:lnTo>
                <a:lnTo>
                  <a:pt x="150057" y="1170905"/>
                </a:lnTo>
                <a:lnTo>
                  <a:pt x="0" y="756238"/>
                </a:lnTo>
                <a:lnTo>
                  <a:pt x="386524" y="49704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0875" lIns="81775" spcFirstLastPara="1" rIns="81775" wrap="square" tIns="408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2" name="Google Shape;182;p31"/>
          <p:cNvSpPr txBox="1"/>
          <p:nvPr/>
        </p:nvSpPr>
        <p:spPr>
          <a:xfrm>
            <a:off x="3205291" y="2150148"/>
            <a:ext cx="988435" cy="331880"/>
          </a:xfrm>
          <a:prstGeom prst="rect">
            <a:avLst/>
          </a:prstGeom>
          <a:noFill/>
          <a:ln>
            <a:noFill/>
          </a:ln>
        </p:spPr>
        <p:txBody>
          <a:bodyPr anchorCtr="0" anchor="t" bIns="40875" lIns="81775" spcFirstLastPara="1" rIns="81775" wrap="square" tIns="408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02</a:t>
            </a:r>
            <a:endParaRPr b="1" sz="162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3" name="Google Shape;183;p31"/>
          <p:cNvSpPr txBox="1"/>
          <p:nvPr/>
        </p:nvSpPr>
        <p:spPr>
          <a:xfrm>
            <a:off x="4859164" y="2150148"/>
            <a:ext cx="988435" cy="331880"/>
          </a:xfrm>
          <a:prstGeom prst="rect">
            <a:avLst/>
          </a:prstGeom>
          <a:noFill/>
          <a:ln>
            <a:noFill/>
          </a:ln>
        </p:spPr>
        <p:txBody>
          <a:bodyPr anchorCtr="0" anchor="t" bIns="40875" lIns="81775" spcFirstLastPara="1" rIns="81775" wrap="square" tIns="408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03</a:t>
            </a:r>
            <a:endParaRPr b="1" sz="162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4" name="Google Shape;184;p31"/>
          <p:cNvSpPr/>
          <p:nvPr/>
        </p:nvSpPr>
        <p:spPr>
          <a:xfrm rot="2134838">
            <a:off x="6409742" y="1718412"/>
            <a:ext cx="1175527" cy="1190012"/>
          </a:xfrm>
          <a:custGeom>
            <a:rect b="b" l="l" r="r" t="t"/>
            <a:pathLst>
              <a:path extrusionOk="0" h="2179015" w="2146515">
                <a:moveTo>
                  <a:pt x="471122" y="237422"/>
                </a:moveTo>
                <a:lnTo>
                  <a:pt x="747200" y="241233"/>
                </a:lnTo>
                <a:lnTo>
                  <a:pt x="1073258" y="0"/>
                </a:lnTo>
                <a:lnTo>
                  <a:pt x="1393697" y="237076"/>
                </a:lnTo>
                <a:lnTo>
                  <a:pt x="1750864" y="225501"/>
                </a:lnTo>
                <a:lnTo>
                  <a:pt x="1842069" y="552087"/>
                </a:lnTo>
                <a:lnTo>
                  <a:pt x="2146515" y="756238"/>
                </a:lnTo>
                <a:lnTo>
                  <a:pt x="2015413" y="1118523"/>
                </a:lnTo>
                <a:lnTo>
                  <a:pt x="2117270" y="1425471"/>
                </a:lnTo>
                <a:lnTo>
                  <a:pt x="1851783" y="1606493"/>
                </a:lnTo>
                <a:lnTo>
                  <a:pt x="1736567" y="1979858"/>
                </a:lnTo>
                <a:lnTo>
                  <a:pt x="1341430" y="1970902"/>
                </a:lnTo>
                <a:lnTo>
                  <a:pt x="1063978" y="2179015"/>
                </a:lnTo>
                <a:lnTo>
                  <a:pt x="790207" y="1971239"/>
                </a:lnTo>
                <a:lnTo>
                  <a:pt x="409948" y="1979858"/>
                </a:lnTo>
                <a:lnTo>
                  <a:pt x="298033" y="1617190"/>
                </a:lnTo>
                <a:lnTo>
                  <a:pt x="46603" y="1444761"/>
                </a:lnTo>
                <a:lnTo>
                  <a:pt x="150057" y="1170905"/>
                </a:lnTo>
                <a:lnTo>
                  <a:pt x="0" y="756238"/>
                </a:lnTo>
                <a:lnTo>
                  <a:pt x="386524" y="49704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0875" lIns="81775" spcFirstLastPara="1" rIns="81775" wrap="square" tIns="408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5" name="Google Shape;185;p31"/>
          <p:cNvSpPr txBox="1"/>
          <p:nvPr/>
        </p:nvSpPr>
        <p:spPr>
          <a:xfrm>
            <a:off x="6500924" y="2150148"/>
            <a:ext cx="988435" cy="331880"/>
          </a:xfrm>
          <a:prstGeom prst="rect">
            <a:avLst/>
          </a:prstGeom>
          <a:noFill/>
          <a:ln>
            <a:noFill/>
          </a:ln>
        </p:spPr>
        <p:txBody>
          <a:bodyPr anchorCtr="0" anchor="t" bIns="40875" lIns="81775" spcFirstLastPara="1" rIns="81775" wrap="square" tIns="408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04</a:t>
            </a:r>
            <a:endParaRPr b="1" sz="162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6" name="Google Shape;186;p31"/>
          <p:cNvSpPr/>
          <p:nvPr/>
        </p:nvSpPr>
        <p:spPr>
          <a:xfrm>
            <a:off x="1715444" y="3148616"/>
            <a:ext cx="708100" cy="249279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1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01</a:t>
            </a:r>
            <a:endParaRPr b="1" sz="121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7" name="Google Shape;187;p31"/>
          <p:cNvSpPr/>
          <p:nvPr/>
        </p:nvSpPr>
        <p:spPr>
          <a:xfrm>
            <a:off x="1413381" y="3359234"/>
            <a:ext cx="1307003" cy="100743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945"/>
              <a:buFont typeface="Arial"/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8" name="Google Shape;188;p31"/>
          <p:cNvSpPr/>
          <p:nvPr/>
        </p:nvSpPr>
        <p:spPr>
          <a:xfrm>
            <a:off x="3355497" y="3148616"/>
            <a:ext cx="708100" cy="249279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1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02</a:t>
            </a:r>
            <a:endParaRPr b="1" sz="121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9" name="Google Shape;189;p31"/>
          <p:cNvSpPr/>
          <p:nvPr/>
        </p:nvSpPr>
        <p:spPr>
          <a:xfrm>
            <a:off x="3053433" y="3359234"/>
            <a:ext cx="1307003" cy="100743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945"/>
              <a:buFont typeface="Arial"/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0" name="Google Shape;190;p31"/>
          <p:cNvSpPr/>
          <p:nvPr/>
        </p:nvSpPr>
        <p:spPr>
          <a:xfrm>
            <a:off x="5056292" y="3148616"/>
            <a:ext cx="708100" cy="249279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1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03</a:t>
            </a:r>
            <a:endParaRPr b="1" sz="121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1" name="Google Shape;191;p31"/>
          <p:cNvSpPr/>
          <p:nvPr/>
        </p:nvSpPr>
        <p:spPr>
          <a:xfrm>
            <a:off x="4754229" y="3359234"/>
            <a:ext cx="1307003" cy="100743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945"/>
              <a:buFont typeface="Arial"/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2" name="Google Shape;192;p31"/>
          <p:cNvSpPr/>
          <p:nvPr/>
        </p:nvSpPr>
        <p:spPr>
          <a:xfrm>
            <a:off x="6696344" y="3148616"/>
            <a:ext cx="708100" cy="249279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1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04</a:t>
            </a:r>
            <a:endParaRPr b="1" sz="121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3" name="Google Shape;193;p31"/>
          <p:cNvSpPr/>
          <p:nvPr/>
        </p:nvSpPr>
        <p:spPr>
          <a:xfrm>
            <a:off x="6394281" y="3359234"/>
            <a:ext cx="1307003" cy="100743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945"/>
              <a:buFont typeface="Arial"/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4" name="Google Shape;194;p31"/>
          <p:cNvSpPr/>
          <p:nvPr/>
        </p:nvSpPr>
        <p:spPr>
          <a:xfrm>
            <a:off x="1135423" y="1065332"/>
            <a:ext cx="6838168" cy="494474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80"/>
              <a:buFont typeface="Arial"/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use well-known development methodologies to create a customized approach for each of the projects. This allows us to achieve high quality outcomes and full transparency towards.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5" name="Google Shape;195;p31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32"/>
          <p:cNvSpPr/>
          <p:nvPr/>
        </p:nvSpPr>
        <p:spPr>
          <a:xfrm>
            <a:off x="3341109" y="1489866"/>
            <a:ext cx="2461783" cy="2462674"/>
          </a:xfrm>
          <a:prstGeom prst="ellipse">
            <a:avLst/>
          </a:prstGeom>
          <a:noFill/>
          <a:ln cap="flat" cmpd="sng" w="76200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02" name="Google Shape;202;p32"/>
          <p:cNvSpPr/>
          <p:nvPr/>
        </p:nvSpPr>
        <p:spPr>
          <a:xfrm flipH="1" rot="-5400000">
            <a:off x="4626386" y="1784142"/>
            <a:ext cx="1321817" cy="1874130"/>
          </a:xfrm>
          <a:custGeom>
            <a:rect b="b" l="l" r="r" t="t"/>
            <a:pathLst>
              <a:path extrusionOk="0" h="2083120" w="1468685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rgbClr val="A5A5A5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203" name="Google Shape;203;p32"/>
          <p:cNvGrpSpPr/>
          <p:nvPr/>
        </p:nvGrpSpPr>
        <p:grpSpPr>
          <a:xfrm>
            <a:off x="5721815" y="1834720"/>
            <a:ext cx="453487" cy="453650"/>
            <a:chOff x="5850034" y="1848492"/>
            <a:chExt cx="504056" cy="504056"/>
          </a:xfrm>
        </p:grpSpPr>
        <p:sp>
          <p:nvSpPr>
            <p:cNvPr id="204" name="Google Shape;204;p32"/>
            <p:cNvSpPr/>
            <p:nvPr/>
          </p:nvSpPr>
          <p:spPr>
            <a:xfrm>
              <a:off x="5850034" y="1848492"/>
              <a:ext cx="504056" cy="50405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05" name="Google Shape;205;p32"/>
            <p:cNvSpPr txBox="1"/>
            <p:nvPr/>
          </p:nvSpPr>
          <p:spPr>
            <a:xfrm>
              <a:off x="5889504" y="1931243"/>
              <a:ext cx="408378" cy="3450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18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04</a:t>
              </a:r>
              <a:endParaRPr b="1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06" name="Google Shape;206;p32"/>
          <p:cNvGrpSpPr/>
          <p:nvPr/>
        </p:nvGrpSpPr>
        <p:grpSpPr>
          <a:xfrm>
            <a:off x="5721815" y="3163603"/>
            <a:ext cx="453487" cy="453650"/>
            <a:chOff x="5850034" y="3325028"/>
            <a:chExt cx="504056" cy="504056"/>
          </a:xfrm>
        </p:grpSpPr>
        <p:sp>
          <p:nvSpPr>
            <p:cNvPr id="207" name="Google Shape;207;p32"/>
            <p:cNvSpPr/>
            <p:nvPr/>
          </p:nvSpPr>
          <p:spPr>
            <a:xfrm>
              <a:off x="5850034" y="3325028"/>
              <a:ext cx="504056" cy="50405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08" name="Google Shape;208;p32"/>
            <p:cNvSpPr txBox="1"/>
            <p:nvPr/>
          </p:nvSpPr>
          <p:spPr>
            <a:xfrm>
              <a:off x="5889504" y="3407779"/>
              <a:ext cx="408378" cy="3450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18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06</a:t>
              </a:r>
              <a:endParaRPr b="1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09" name="Google Shape;209;p32"/>
          <p:cNvGrpSpPr/>
          <p:nvPr/>
        </p:nvGrpSpPr>
        <p:grpSpPr>
          <a:xfrm>
            <a:off x="5997615" y="2499162"/>
            <a:ext cx="453487" cy="453650"/>
            <a:chOff x="6156589" y="2586760"/>
            <a:chExt cx="504056" cy="504056"/>
          </a:xfrm>
        </p:grpSpPr>
        <p:sp>
          <p:nvSpPr>
            <p:cNvPr id="210" name="Google Shape;210;p32"/>
            <p:cNvSpPr/>
            <p:nvPr/>
          </p:nvSpPr>
          <p:spPr>
            <a:xfrm>
              <a:off x="6156589" y="2586760"/>
              <a:ext cx="504056" cy="5040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11" name="Google Shape;211;p32"/>
            <p:cNvSpPr txBox="1"/>
            <p:nvPr/>
          </p:nvSpPr>
          <p:spPr>
            <a:xfrm>
              <a:off x="6196059" y="2669511"/>
              <a:ext cx="408378" cy="3450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18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05</a:t>
              </a:r>
              <a:endParaRPr b="1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212" name="Google Shape;212;p32"/>
          <p:cNvSpPr txBox="1"/>
          <p:nvPr/>
        </p:nvSpPr>
        <p:spPr>
          <a:xfrm>
            <a:off x="1365367" y="1614537"/>
            <a:ext cx="1455139" cy="5816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213" name="Google Shape;213;p32"/>
          <p:cNvSpPr/>
          <p:nvPr/>
        </p:nvSpPr>
        <p:spPr>
          <a:xfrm rot="5400000">
            <a:off x="3155204" y="1784141"/>
            <a:ext cx="1321817" cy="1874130"/>
          </a:xfrm>
          <a:custGeom>
            <a:rect b="b" l="l" r="r" t="t"/>
            <a:pathLst>
              <a:path extrusionOk="0" h="2083120" w="1468685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rgbClr val="A5A5A5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214" name="Google Shape;214;p32"/>
          <p:cNvGrpSpPr/>
          <p:nvPr/>
        </p:nvGrpSpPr>
        <p:grpSpPr>
          <a:xfrm>
            <a:off x="2949994" y="1834720"/>
            <a:ext cx="453487" cy="453650"/>
            <a:chOff x="2769119" y="1848492"/>
            <a:chExt cx="504056" cy="504056"/>
          </a:xfrm>
        </p:grpSpPr>
        <p:sp>
          <p:nvSpPr>
            <p:cNvPr id="215" name="Google Shape;215;p32"/>
            <p:cNvSpPr/>
            <p:nvPr/>
          </p:nvSpPr>
          <p:spPr>
            <a:xfrm>
              <a:off x="2769119" y="1848492"/>
              <a:ext cx="504056" cy="50405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16" name="Google Shape;216;p32"/>
            <p:cNvSpPr txBox="1"/>
            <p:nvPr/>
          </p:nvSpPr>
          <p:spPr>
            <a:xfrm>
              <a:off x="2808589" y="1931244"/>
              <a:ext cx="408378" cy="3450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18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01</a:t>
              </a:r>
              <a:endParaRPr b="1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17" name="Google Shape;217;p32"/>
          <p:cNvGrpSpPr/>
          <p:nvPr/>
        </p:nvGrpSpPr>
        <p:grpSpPr>
          <a:xfrm>
            <a:off x="2681912" y="2499162"/>
            <a:ext cx="453487" cy="453650"/>
            <a:chOff x="2471142" y="2586760"/>
            <a:chExt cx="504056" cy="504056"/>
          </a:xfrm>
        </p:grpSpPr>
        <p:sp>
          <p:nvSpPr>
            <p:cNvPr id="218" name="Google Shape;218;p32"/>
            <p:cNvSpPr/>
            <p:nvPr/>
          </p:nvSpPr>
          <p:spPr>
            <a:xfrm>
              <a:off x="2471142" y="2586760"/>
              <a:ext cx="504056" cy="5040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19" name="Google Shape;219;p32"/>
            <p:cNvSpPr txBox="1"/>
            <p:nvPr/>
          </p:nvSpPr>
          <p:spPr>
            <a:xfrm>
              <a:off x="2510612" y="2669510"/>
              <a:ext cx="408378" cy="3450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18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02</a:t>
              </a:r>
              <a:endParaRPr b="1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20" name="Google Shape;220;p32"/>
          <p:cNvGrpSpPr/>
          <p:nvPr/>
        </p:nvGrpSpPr>
        <p:grpSpPr>
          <a:xfrm>
            <a:off x="2949994" y="3163603"/>
            <a:ext cx="453487" cy="453650"/>
            <a:chOff x="2769119" y="3325028"/>
            <a:chExt cx="504056" cy="504056"/>
          </a:xfrm>
        </p:grpSpPr>
        <p:sp>
          <p:nvSpPr>
            <p:cNvPr id="221" name="Google Shape;221;p32"/>
            <p:cNvSpPr/>
            <p:nvPr/>
          </p:nvSpPr>
          <p:spPr>
            <a:xfrm>
              <a:off x="2769119" y="3325028"/>
              <a:ext cx="504056" cy="50405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22" name="Google Shape;222;p32"/>
            <p:cNvSpPr txBox="1"/>
            <p:nvPr/>
          </p:nvSpPr>
          <p:spPr>
            <a:xfrm>
              <a:off x="2808589" y="3407779"/>
              <a:ext cx="408378" cy="3450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18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03</a:t>
              </a:r>
              <a:endParaRPr b="1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23" name="Google Shape;223;p32"/>
          <p:cNvGrpSpPr/>
          <p:nvPr/>
        </p:nvGrpSpPr>
        <p:grpSpPr>
          <a:xfrm>
            <a:off x="4021340" y="2173241"/>
            <a:ext cx="1101324" cy="1266371"/>
            <a:chOff x="3933873" y="2159157"/>
            <a:chExt cx="1224136" cy="1407079"/>
          </a:xfrm>
        </p:grpSpPr>
        <p:sp>
          <p:nvSpPr>
            <p:cNvPr id="224" name="Google Shape;224;p32"/>
            <p:cNvSpPr/>
            <p:nvPr/>
          </p:nvSpPr>
          <p:spPr>
            <a:xfrm>
              <a:off x="3933873" y="2159157"/>
              <a:ext cx="1224136" cy="1224136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25" name="Google Shape;225;p32"/>
            <p:cNvSpPr txBox="1"/>
            <p:nvPr/>
          </p:nvSpPr>
          <p:spPr>
            <a:xfrm>
              <a:off x="4000906" y="2356076"/>
              <a:ext cx="1090065" cy="121016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159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b="1" sz="2159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226" name="Google Shape;226;p32"/>
          <p:cNvSpPr/>
          <p:nvPr/>
        </p:nvSpPr>
        <p:spPr>
          <a:xfrm>
            <a:off x="3359572" y="2636560"/>
            <a:ext cx="458241" cy="183938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7F7F7F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27" name="Google Shape;227;p32"/>
          <p:cNvSpPr/>
          <p:nvPr/>
        </p:nvSpPr>
        <p:spPr>
          <a:xfrm flipH="1">
            <a:off x="5341970" y="2636560"/>
            <a:ext cx="458241" cy="183938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7F7F7F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28" name="Google Shape;228;p32"/>
          <p:cNvSpPr txBox="1"/>
          <p:nvPr/>
        </p:nvSpPr>
        <p:spPr>
          <a:xfrm>
            <a:off x="1106232" y="2665169"/>
            <a:ext cx="1455139" cy="5816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229" name="Google Shape;229;p32"/>
          <p:cNvSpPr txBox="1"/>
          <p:nvPr/>
        </p:nvSpPr>
        <p:spPr>
          <a:xfrm>
            <a:off x="1365367" y="3667078"/>
            <a:ext cx="1455139" cy="5816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230" name="Google Shape;230;p32"/>
          <p:cNvSpPr txBox="1"/>
          <p:nvPr/>
        </p:nvSpPr>
        <p:spPr>
          <a:xfrm>
            <a:off x="6230595" y="1614537"/>
            <a:ext cx="1483347" cy="5816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231" name="Google Shape;231;p32"/>
          <p:cNvSpPr txBox="1"/>
          <p:nvPr/>
        </p:nvSpPr>
        <p:spPr>
          <a:xfrm>
            <a:off x="6608000" y="2665169"/>
            <a:ext cx="1483347" cy="5816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232" name="Google Shape;232;p32"/>
          <p:cNvSpPr txBox="1"/>
          <p:nvPr/>
        </p:nvSpPr>
        <p:spPr>
          <a:xfrm>
            <a:off x="6230595" y="3667078"/>
            <a:ext cx="1483347" cy="5816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233" name="Google Shape;233;p32"/>
          <p:cNvSpPr txBox="1"/>
          <p:nvPr/>
        </p:nvSpPr>
        <p:spPr>
          <a:xfrm>
            <a:off x="1365365" y="1405221"/>
            <a:ext cx="1455140" cy="1401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01</a:t>
            </a:r>
            <a:endParaRPr b="1"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34" name="Google Shape;234;p32"/>
          <p:cNvSpPr txBox="1"/>
          <p:nvPr/>
        </p:nvSpPr>
        <p:spPr>
          <a:xfrm>
            <a:off x="1106230" y="2470359"/>
            <a:ext cx="1455140" cy="1401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02</a:t>
            </a:r>
            <a:endParaRPr b="1"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35" name="Google Shape;235;p32"/>
          <p:cNvSpPr txBox="1"/>
          <p:nvPr/>
        </p:nvSpPr>
        <p:spPr>
          <a:xfrm>
            <a:off x="1365365" y="3459678"/>
            <a:ext cx="1455140" cy="1401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03</a:t>
            </a:r>
            <a:endParaRPr b="1"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36" name="Google Shape;236;p32"/>
          <p:cNvSpPr txBox="1"/>
          <p:nvPr/>
        </p:nvSpPr>
        <p:spPr>
          <a:xfrm>
            <a:off x="6230594" y="1405221"/>
            <a:ext cx="1455140" cy="1401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04</a:t>
            </a:r>
            <a:endParaRPr b="1"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37" name="Google Shape;237;p32"/>
          <p:cNvSpPr txBox="1"/>
          <p:nvPr/>
        </p:nvSpPr>
        <p:spPr>
          <a:xfrm>
            <a:off x="6607998" y="2470359"/>
            <a:ext cx="1455140" cy="1401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05</a:t>
            </a:r>
            <a:endParaRPr b="1"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38" name="Google Shape;238;p32"/>
          <p:cNvSpPr txBox="1"/>
          <p:nvPr/>
        </p:nvSpPr>
        <p:spPr>
          <a:xfrm>
            <a:off x="6230594" y="3459678"/>
            <a:ext cx="1455140" cy="1401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06</a:t>
            </a:r>
            <a:endParaRPr b="1"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39" name="Google Shape;239;p32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8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3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8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1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3"/>
          <p:cNvSpPr/>
          <p:nvPr/>
        </p:nvSpPr>
        <p:spPr>
          <a:xfrm>
            <a:off x="4621233" y="3196757"/>
            <a:ext cx="777060" cy="844196"/>
          </a:xfrm>
          <a:custGeom>
            <a:rect b="b" l="l" r="r" t="t"/>
            <a:pathLst>
              <a:path extrusionOk="0" h="952" w="876">
                <a:moveTo>
                  <a:pt x="0" y="30"/>
                </a:moveTo>
                <a:lnTo>
                  <a:pt x="0" y="492"/>
                </a:lnTo>
                <a:lnTo>
                  <a:pt x="876" y="952"/>
                </a:lnTo>
                <a:lnTo>
                  <a:pt x="712" y="0"/>
                </a:lnTo>
                <a:lnTo>
                  <a:pt x="378" y="0"/>
                </a:lnTo>
                <a:lnTo>
                  <a:pt x="422" y="252"/>
                </a:lnTo>
                <a:lnTo>
                  <a:pt x="0" y="30"/>
                </a:lnTo>
              </a:path>
            </a:pathLst>
          </a:cu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20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46" name="Google Shape;246;p33"/>
          <p:cNvSpPr/>
          <p:nvPr/>
        </p:nvSpPr>
        <p:spPr>
          <a:xfrm>
            <a:off x="3715615" y="3196757"/>
            <a:ext cx="779917" cy="844196"/>
          </a:xfrm>
          <a:custGeom>
            <a:rect b="b" l="l" r="r" t="t"/>
            <a:pathLst>
              <a:path extrusionOk="0" h="952" w="878">
                <a:moveTo>
                  <a:pt x="878" y="30"/>
                </a:moveTo>
                <a:lnTo>
                  <a:pt x="456" y="252"/>
                </a:lnTo>
                <a:lnTo>
                  <a:pt x="498" y="0"/>
                </a:lnTo>
                <a:lnTo>
                  <a:pt x="164" y="0"/>
                </a:lnTo>
                <a:lnTo>
                  <a:pt x="0" y="952"/>
                </a:lnTo>
                <a:lnTo>
                  <a:pt x="878" y="492"/>
                </a:lnTo>
                <a:lnTo>
                  <a:pt x="878" y="30"/>
                </a:lnTo>
              </a:path>
            </a:pathLst>
          </a:cu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20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247" name="Google Shape;247;p33"/>
          <p:cNvGrpSpPr/>
          <p:nvPr/>
        </p:nvGrpSpPr>
        <p:grpSpPr>
          <a:xfrm>
            <a:off x="3197098" y="1454085"/>
            <a:ext cx="2719711" cy="2586868"/>
            <a:chOff x="3748193" y="2000673"/>
            <a:chExt cx="4030134" cy="3833285"/>
          </a:xfrm>
        </p:grpSpPr>
        <p:sp>
          <p:nvSpPr>
            <p:cNvPr id="248" name="Google Shape;248;p33"/>
            <p:cNvSpPr/>
            <p:nvPr/>
          </p:nvSpPr>
          <p:spPr>
            <a:xfrm>
              <a:off x="5858511" y="4583007"/>
              <a:ext cx="1151467" cy="1250951"/>
            </a:xfrm>
            <a:custGeom>
              <a:rect b="b" l="l" r="r" t="t"/>
              <a:pathLst>
                <a:path extrusionOk="0" h="952" w="876">
                  <a:moveTo>
                    <a:pt x="0" y="30"/>
                  </a:moveTo>
                  <a:lnTo>
                    <a:pt x="0" y="492"/>
                  </a:lnTo>
                  <a:lnTo>
                    <a:pt x="876" y="952"/>
                  </a:lnTo>
                  <a:lnTo>
                    <a:pt x="712" y="0"/>
                  </a:lnTo>
                  <a:lnTo>
                    <a:pt x="378" y="0"/>
                  </a:lnTo>
                  <a:lnTo>
                    <a:pt x="422" y="25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49" name="Google Shape;249;p33"/>
            <p:cNvSpPr/>
            <p:nvPr/>
          </p:nvSpPr>
          <p:spPr>
            <a:xfrm>
              <a:off x="4516545" y="4583007"/>
              <a:ext cx="1155700" cy="1250951"/>
            </a:xfrm>
            <a:custGeom>
              <a:rect b="b" l="l" r="r" t="t"/>
              <a:pathLst>
                <a:path extrusionOk="0" h="952" w="878">
                  <a:moveTo>
                    <a:pt x="878" y="30"/>
                  </a:moveTo>
                  <a:lnTo>
                    <a:pt x="456" y="252"/>
                  </a:lnTo>
                  <a:lnTo>
                    <a:pt x="498" y="0"/>
                  </a:lnTo>
                  <a:lnTo>
                    <a:pt x="164" y="0"/>
                  </a:lnTo>
                  <a:lnTo>
                    <a:pt x="0" y="952"/>
                  </a:lnTo>
                  <a:lnTo>
                    <a:pt x="878" y="492"/>
                  </a:lnTo>
                  <a:lnTo>
                    <a:pt x="878" y="3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0" name="Google Shape;250;p33"/>
            <p:cNvSpPr/>
            <p:nvPr/>
          </p:nvSpPr>
          <p:spPr>
            <a:xfrm>
              <a:off x="5763260" y="2000673"/>
              <a:ext cx="2015067" cy="2370667"/>
            </a:xfrm>
            <a:custGeom>
              <a:rect b="b" l="l" r="r" t="t"/>
              <a:pathLst>
                <a:path extrusionOk="0" h="1804" w="1534">
                  <a:moveTo>
                    <a:pt x="474" y="962"/>
                  </a:moveTo>
                  <a:lnTo>
                    <a:pt x="0" y="0"/>
                  </a:lnTo>
                  <a:lnTo>
                    <a:pt x="0" y="700"/>
                  </a:lnTo>
                  <a:lnTo>
                    <a:pt x="246" y="1200"/>
                  </a:lnTo>
                  <a:lnTo>
                    <a:pt x="798" y="1280"/>
                  </a:lnTo>
                  <a:lnTo>
                    <a:pt x="400" y="1670"/>
                  </a:lnTo>
                  <a:lnTo>
                    <a:pt x="422" y="1804"/>
                  </a:lnTo>
                  <a:lnTo>
                    <a:pt x="826" y="1804"/>
                  </a:lnTo>
                  <a:lnTo>
                    <a:pt x="1534" y="1116"/>
                  </a:lnTo>
                  <a:lnTo>
                    <a:pt x="474" y="96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1" name="Google Shape;251;p33"/>
            <p:cNvSpPr/>
            <p:nvPr/>
          </p:nvSpPr>
          <p:spPr>
            <a:xfrm>
              <a:off x="3748193" y="2000673"/>
              <a:ext cx="2015067" cy="2370667"/>
            </a:xfrm>
            <a:custGeom>
              <a:rect b="b" l="l" r="r" t="t"/>
              <a:pathLst>
                <a:path extrusionOk="0" h="1804" w="1534">
                  <a:moveTo>
                    <a:pt x="1060" y="962"/>
                  </a:moveTo>
                  <a:lnTo>
                    <a:pt x="0" y="1116"/>
                  </a:lnTo>
                  <a:lnTo>
                    <a:pt x="708" y="1804"/>
                  </a:lnTo>
                  <a:lnTo>
                    <a:pt x="1112" y="1804"/>
                  </a:lnTo>
                  <a:lnTo>
                    <a:pt x="1136" y="1670"/>
                  </a:lnTo>
                  <a:lnTo>
                    <a:pt x="736" y="1280"/>
                  </a:lnTo>
                  <a:lnTo>
                    <a:pt x="1288" y="1200"/>
                  </a:lnTo>
                  <a:lnTo>
                    <a:pt x="1534" y="700"/>
                  </a:lnTo>
                  <a:lnTo>
                    <a:pt x="1534" y="0"/>
                  </a:lnTo>
                  <a:lnTo>
                    <a:pt x="1060" y="962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2" name="Google Shape;252;p33"/>
            <p:cNvSpPr/>
            <p:nvPr/>
          </p:nvSpPr>
          <p:spPr>
            <a:xfrm>
              <a:off x="5462693" y="3837941"/>
              <a:ext cx="254000" cy="251884"/>
            </a:xfrm>
            <a:custGeom>
              <a:rect b="b" l="l" r="r" t="t"/>
              <a:pathLst>
                <a:path extrusionOk="0" h="192" w="192">
                  <a:moveTo>
                    <a:pt x="192" y="96"/>
                  </a:moveTo>
                  <a:lnTo>
                    <a:pt x="192" y="96"/>
                  </a:lnTo>
                  <a:lnTo>
                    <a:pt x="190" y="116"/>
                  </a:lnTo>
                  <a:lnTo>
                    <a:pt x="184" y="134"/>
                  </a:lnTo>
                  <a:lnTo>
                    <a:pt x="174" y="150"/>
                  </a:lnTo>
                  <a:lnTo>
                    <a:pt x="164" y="164"/>
                  </a:lnTo>
                  <a:lnTo>
                    <a:pt x="150" y="176"/>
                  </a:lnTo>
                  <a:lnTo>
                    <a:pt x="132" y="184"/>
                  </a:lnTo>
                  <a:lnTo>
                    <a:pt x="116" y="190"/>
                  </a:lnTo>
                  <a:lnTo>
                    <a:pt x="96" y="192"/>
                  </a:lnTo>
                  <a:lnTo>
                    <a:pt x="76" y="190"/>
                  </a:lnTo>
                  <a:lnTo>
                    <a:pt x="58" y="184"/>
                  </a:lnTo>
                  <a:lnTo>
                    <a:pt x="42" y="176"/>
                  </a:lnTo>
                  <a:lnTo>
                    <a:pt x="28" y="164"/>
                  </a:lnTo>
                  <a:lnTo>
                    <a:pt x="16" y="150"/>
                  </a:lnTo>
                  <a:lnTo>
                    <a:pt x="8" y="134"/>
                  </a:lnTo>
                  <a:lnTo>
                    <a:pt x="2" y="116"/>
                  </a:lnTo>
                  <a:lnTo>
                    <a:pt x="0" y="96"/>
                  </a:lnTo>
                  <a:lnTo>
                    <a:pt x="2" y="76"/>
                  </a:lnTo>
                  <a:lnTo>
                    <a:pt x="8" y="58"/>
                  </a:lnTo>
                  <a:lnTo>
                    <a:pt x="16" y="42"/>
                  </a:lnTo>
                  <a:lnTo>
                    <a:pt x="28" y="28"/>
                  </a:lnTo>
                  <a:lnTo>
                    <a:pt x="42" y="18"/>
                  </a:lnTo>
                  <a:lnTo>
                    <a:pt x="58" y="8"/>
                  </a:lnTo>
                  <a:lnTo>
                    <a:pt x="76" y="2"/>
                  </a:lnTo>
                  <a:lnTo>
                    <a:pt x="96" y="0"/>
                  </a:lnTo>
                  <a:lnTo>
                    <a:pt x="116" y="2"/>
                  </a:lnTo>
                  <a:lnTo>
                    <a:pt x="132" y="8"/>
                  </a:lnTo>
                  <a:lnTo>
                    <a:pt x="150" y="18"/>
                  </a:lnTo>
                  <a:lnTo>
                    <a:pt x="164" y="28"/>
                  </a:lnTo>
                  <a:lnTo>
                    <a:pt x="174" y="42"/>
                  </a:lnTo>
                  <a:lnTo>
                    <a:pt x="184" y="58"/>
                  </a:lnTo>
                  <a:lnTo>
                    <a:pt x="190" y="76"/>
                  </a:lnTo>
                  <a:lnTo>
                    <a:pt x="192" y="96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3" name="Google Shape;253;p33"/>
            <p:cNvSpPr/>
            <p:nvPr/>
          </p:nvSpPr>
          <p:spPr>
            <a:xfrm>
              <a:off x="5765378" y="3774440"/>
              <a:ext cx="315383" cy="315384"/>
            </a:xfrm>
            <a:custGeom>
              <a:rect b="b" l="l" r="r" t="t"/>
              <a:pathLst>
                <a:path extrusionOk="0" h="240" w="240">
                  <a:moveTo>
                    <a:pt x="240" y="120"/>
                  </a:moveTo>
                  <a:lnTo>
                    <a:pt x="240" y="120"/>
                  </a:lnTo>
                  <a:lnTo>
                    <a:pt x="238" y="132"/>
                  </a:lnTo>
                  <a:lnTo>
                    <a:pt x="238" y="144"/>
                  </a:lnTo>
                  <a:lnTo>
                    <a:pt x="230" y="166"/>
                  </a:lnTo>
                  <a:lnTo>
                    <a:pt x="218" y="186"/>
                  </a:lnTo>
                  <a:lnTo>
                    <a:pt x="204" y="204"/>
                  </a:lnTo>
                  <a:lnTo>
                    <a:pt x="186" y="218"/>
                  </a:lnTo>
                  <a:lnTo>
                    <a:pt x="166" y="230"/>
                  </a:lnTo>
                  <a:lnTo>
                    <a:pt x="144" y="236"/>
                  </a:lnTo>
                  <a:lnTo>
                    <a:pt x="132" y="238"/>
                  </a:lnTo>
                  <a:lnTo>
                    <a:pt x="120" y="240"/>
                  </a:lnTo>
                  <a:lnTo>
                    <a:pt x="108" y="238"/>
                  </a:lnTo>
                  <a:lnTo>
                    <a:pt x="96" y="236"/>
                  </a:lnTo>
                  <a:lnTo>
                    <a:pt x="72" y="230"/>
                  </a:lnTo>
                  <a:lnTo>
                    <a:pt x="52" y="218"/>
                  </a:lnTo>
                  <a:lnTo>
                    <a:pt x="34" y="204"/>
                  </a:lnTo>
                  <a:lnTo>
                    <a:pt x="20" y="186"/>
                  </a:lnTo>
                  <a:lnTo>
                    <a:pt x="8" y="166"/>
                  </a:lnTo>
                  <a:lnTo>
                    <a:pt x="2" y="144"/>
                  </a:lnTo>
                  <a:lnTo>
                    <a:pt x="0" y="132"/>
                  </a:lnTo>
                  <a:lnTo>
                    <a:pt x="0" y="120"/>
                  </a:lnTo>
                  <a:lnTo>
                    <a:pt x="0" y="108"/>
                  </a:lnTo>
                  <a:lnTo>
                    <a:pt x="2" y="96"/>
                  </a:lnTo>
                  <a:lnTo>
                    <a:pt x="8" y="72"/>
                  </a:lnTo>
                  <a:lnTo>
                    <a:pt x="20" y="52"/>
                  </a:lnTo>
                  <a:lnTo>
                    <a:pt x="34" y="34"/>
                  </a:lnTo>
                  <a:lnTo>
                    <a:pt x="52" y="20"/>
                  </a:lnTo>
                  <a:lnTo>
                    <a:pt x="72" y="8"/>
                  </a:lnTo>
                  <a:lnTo>
                    <a:pt x="96" y="2"/>
                  </a:lnTo>
                  <a:lnTo>
                    <a:pt x="108" y="0"/>
                  </a:lnTo>
                  <a:lnTo>
                    <a:pt x="120" y="0"/>
                  </a:lnTo>
                  <a:lnTo>
                    <a:pt x="132" y="0"/>
                  </a:lnTo>
                  <a:lnTo>
                    <a:pt x="144" y="2"/>
                  </a:lnTo>
                  <a:lnTo>
                    <a:pt x="166" y="8"/>
                  </a:lnTo>
                  <a:lnTo>
                    <a:pt x="186" y="20"/>
                  </a:lnTo>
                  <a:lnTo>
                    <a:pt x="204" y="34"/>
                  </a:lnTo>
                  <a:lnTo>
                    <a:pt x="218" y="52"/>
                  </a:lnTo>
                  <a:lnTo>
                    <a:pt x="230" y="72"/>
                  </a:lnTo>
                  <a:lnTo>
                    <a:pt x="238" y="96"/>
                  </a:lnTo>
                  <a:lnTo>
                    <a:pt x="238" y="108"/>
                  </a:lnTo>
                  <a:lnTo>
                    <a:pt x="240" y="12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4" name="Google Shape;254;p33"/>
            <p:cNvSpPr/>
            <p:nvPr/>
          </p:nvSpPr>
          <p:spPr>
            <a:xfrm>
              <a:off x="5462693" y="4142740"/>
              <a:ext cx="254000" cy="247651"/>
            </a:xfrm>
            <a:custGeom>
              <a:rect b="b" l="l" r="r" t="t"/>
              <a:pathLst>
                <a:path extrusionOk="0" h="190" w="192">
                  <a:moveTo>
                    <a:pt x="192" y="94"/>
                  </a:moveTo>
                  <a:lnTo>
                    <a:pt x="192" y="94"/>
                  </a:lnTo>
                  <a:lnTo>
                    <a:pt x="190" y="114"/>
                  </a:lnTo>
                  <a:lnTo>
                    <a:pt x="184" y="132"/>
                  </a:lnTo>
                  <a:lnTo>
                    <a:pt x="174" y="148"/>
                  </a:lnTo>
                  <a:lnTo>
                    <a:pt x="164" y="162"/>
                  </a:lnTo>
                  <a:lnTo>
                    <a:pt x="150" y="174"/>
                  </a:lnTo>
                  <a:lnTo>
                    <a:pt x="132" y="182"/>
                  </a:lnTo>
                  <a:lnTo>
                    <a:pt x="116" y="188"/>
                  </a:lnTo>
                  <a:lnTo>
                    <a:pt x="96" y="190"/>
                  </a:lnTo>
                  <a:lnTo>
                    <a:pt x="76" y="188"/>
                  </a:lnTo>
                  <a:lnTo>
                    <a:pt x="58" y="182"/>
                  </a:lnTo>
                  <a:lnTo>
                    <a:pt x="42" y="174"/>
                  </a:lnTo>
                  <a:lnTo>
                    <a:pt x="28" y="162"/>
                  </a:lnTo>
                  <a:lnTo>
                    <a:pt x="16" y="148"/>
                  </a:lnTo>
                  <a:lnTo>
                    <a:pt x="8" y="132"/>
                  </a:lnTo>
                  <a:lnTo>
                    <a:pt x="2" y="114"/>
                  </a:lnTo>
                  <a:lnTo>
                    <a:pt x="0" y="94"/>
                  </a:lnTo>
                  <a:lnTo>
                    <a:pt x="2" y="76"/>
                  </a:lnTo>
                  <a:lnTo>
                    <a:pt x="8" y="58"/>
                  </a:lnTo>
                  <a:lnTo>
                    <a:pt x="16" y="42"/>
                  </a:lnTo>
                  <a:lnTo>
                    <a:pt x="28" y="28"/>
                  </a:lnTo>
                  <a:lnTo>
                    <a:pt x="42" y="16"/>
                  </a:lnTo>
                  <a:lnTo>
                    <a:pt x="58" y="8"/>
                  </a:lnTo>
                  <a:lnTo>
                    <a:pt x="76" y="2"/>
                  </a:lnTo>
                  <a:lnTo>
                    <a:pt x="96" y="0"/>
                  </a:lnTo>
                  <a:lnTo>
                    <a:pt x="116" y="2"/>
                  </a:lnTo>
                  <a:lnTo>
                    <a:pt x="132" y="8"/>
                  </a:lnTo>
                  <a:lnTo>
                    <a:pt x="150" y="16"/>
                  </a:lnTo>
                  <a:lnTo>
                    <a:pt x="164" y="28"/>
                  </a:lnTo>
                  <a:lnTo>
                    <a:pt x="174" y="42"/>
                  </a:lnTo>
                  <a:lnTo>
                    <a:pt x="184" y="58"/>
                  </a:lnTo>
                  <a:lnTo>
                    <a:pt x="190" y="76"/>
                  </a:lnTo>
                  <a:lnTo>
                    <a:pt x="192" y="94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5" name="Google Shape;255;p33"/>
            <p:cNvSpPr/>
            <p:nvPr/>
          </p:nvSpPr>
          <p:spPr>
            <a:xfrm>
              <a:off x="5765378" y="4142740"/>
              <a:ext cx="249767" cy="247651"/>
            </a:xfrm>
            <a:custGeom>
              <a:rect b="b" l="l" r="r" t="t"/>
              <a:pathLst>
                <a:path extrusionOk="0" h="190" w="190">
                  <a:moveTo>
                    <a:pt x="190" y="94"/>
                  </a:moveTo>
                  <a:lnTo>
                    <a:pt x="190" y="94"/>
                  </a:lnTo>
                  <a:lnTo>
                    <a:pt x="188" y="114"/>
                  </a:lnTo>
                  <a:lnTo>
                    <a:pt x="182" y="132"/>
                  </a:lnTo>
                  <a:lnTo>
                    <a:pt x="174" y="148"/>
                  </a:lnTo>
                  <a:lnTo>
                    <a:pt x="162" y="162"/>
                  </a:lnTo>
                  <a:lnTo>
                    <a:pt x="148" y="174"/>
                  </a:lnTo>
                  <a:lnTo>
                    <a:pt x="132" y="182"/>
                  </a:lnTo>
                  <a:lnTo>
                    <a:pt x="114" y="188"/>
                  </a:lnTo>
                  <a:lnTo>
                    <a:pt x="94" y="190"/>
                  </a:lnTo>
                  <a:lnTo>
                    <a:pt x="76" y="188"/>
                  </a:lnTo>
                  <a:lnTo>
                    <a:pt x="58" y="182"/>
                  </a:lnTo>
                  <a:lnTo>
                    <a:pt x="42" y="174"/>
                  </a:lnTo>
                  <a:lnTo>
                    <a:pt x="28" y="162"/>
                  </a:lnTo>
                  <a:lnTo>
                    <a:pt x="16" y="148"/>
                  </a:lnTo>
                  <a:lnTo>
                    <a:pt x="8" y="132"/>
                  </a:lnTo>
                  <a:lnTo>
                    <a:pt x="2" y="114"/>
                  </a:lnTo>
                  <a:lnTo>
                    <a:pt x="0" y="94"/>
                  </a:lnTo>
                  <a:lnTo>
                    <a:pt x="2" y="76"/>
                  </a:lnTo>
                  <a:lnTo>
                    <a:pt x="8" y="58"/>
                  </a:lnTo>
                  <a:lnTo>
                    <a:pt x="16" y="42"/>
                  </a:lnTo>
                  <a:lnTo>
                    <a:pt x="28" y="28"/>
                  </a:lnTo>
                  <a:lnTo>
                    <a:pt x="42" y="16"/>
                  </a:lnTo>
                  <a:lnTo>
                    <a:pt x="58" y="8"/>
                  </a:lnTo>
                  <a:lnTo>
                    <a:pt x="76" y="2"/>
                  </a:lnTo>
                  <a:lnTo>
                    <a:pt x="94" y="0"/>
                  </a:lnTo>
                  <a:lnTo>
                    <a:pt x="114" y="2"/>
                  </a:lnTo>
                  <a:lnTo>
                    <a:pt x="132" y="8"/>
                  </a:lnTo>
                  <a:lnTo>
                    <a:pt x="148" y="16"/>
                  </a:lnTo>
                  <a:lnTo>
                    <a:pt x="162" y="28"/>
                  </a:lnTo>
                  <a:lnTo>
                    <a:pt x="174" y="42"/>
                  </a:lnTo>
                  <a:lnTo>
                    <a:pt x="182" y="58"/>
                  </a:lnTo>
                  <a:lnTo>
                    <a:pt x="188" y="76"/>
                  </a:lnTo>
                  <a:lnTo>
                    <a:pt x="190" y="9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56" name="Google Shape;256;p33"/>
          <p:cNvGrpSpPr/>
          <p:nvPr/>
        </p:nvGrpSpPr>
        <p:grpSpPr>
          <a:xfrm>
            <a:off x="6025370" y="1474084"/>
            <a:ext cx="1761242" cy="372794"/>
            <a:chOff x="7939194" y="2030307"/>
            <a:chExt cx="2609851" cy="552415"/>
          </a:xfrm>
        </p:grpSpPr>
        <p:sp>
          <p:nvSpPr>
            <p:cNvPr id="257" name="Google Shape;257;p33"/>
            <p:cNvSpPr/>
            <p:nvPr/>
          </p:nvSpPr>
          <p:spPr>
            <a:xfrm>
              <a:off x="8250344" y="2030307"/>
              <a:ext cx="2298701" cy="5524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215">
                  <a:solidFill>
                    <a:srgbClr val="455F5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03</a:t>
              </a:r>
              <a:endParaRPr b="1" sz="1215">
                <a:solidFill>
                  <a:srgbClr val="455F5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8" name="Google Shape;258;p33"/>
            <p:cNvSpPr/>
            <p:nvPr/>
          </p:nvSpPr>
          <p:spPr>
            <a:xfrm>
              <a:off x="7939194" y="2163657"/>
              <a:ext cx="357717" cy="313267"/>
            </a:xfrm>
            <a:custGeom>
              <a:rect b="b" l="l" r="r" t="t"/>
              <a:pathLst>
                <a:path extrusionOk="0" h="420" w="478">
                  <a:moveTo>
                    <a:pt x="478" y="72"/>
                  </a:moveTo>
                  <a:lnTo>
                    <a:pt x="478" y="72"/>
                  </a:lnTo>
                  <a:lnTo>
                    <a:pt x="478" y="56"/>
                  </a:lnTo>
                  <a:lnTo>
                    <a:pt x="474" y="44"/>
                  </a:lnTo>
                  <a:lnTo>
                    <a:pt x="466" y="30"/>
                  </a:lnTo>
                  <a:lnTo>
                    <a:pt x="458" y="20"/>
                  </a:lnTo>
                  <a:lnTo>
                    <a:pt x="448" y="12"/>
                  </a:lnTo>
                  <a:lnTo>
                    <a:pt x="434" y="4"/>
                  </a:lnTo>
                  <a:lnTo>
                    <a:pt x="422" y="0"/>
                  </a:lnTo>
                  <a:lnTo>
                    <a:pt x="406" y="0"/>
                  </a:lnTo>
                  <a:lnTo>
                    <a:pt x="392" y="0"/>
                  </a:lnTo>
                  <a:lnTo>
                    <a:pt x="378" y="4"/>
                  </a:lnTo>
                  <a:lnTo>
                    <a:pt x="366" y="12"/>
                  </a:lnTo>
                  <a:lnTo>
                    <a:pt x="356" y="20"/>
                  </a:lnTo>
                  <a:lnTo>
                    <a:pt x="348" y="30"/>
                  </a:lnTo>
                  <a:lnTo>
                    <a:pt x="340" y="44"/>
                  </a:lnTo>
                  <a:lnTo>
                    <a:pt x="336" y="56"/>
                  </a:lnTo>
                  <a:lnTo>
                    <a:pt x="336" y="72"/>
                  </a:lnTo>
                  <a:lnTo>
                    <a:pt x="336" y="86"/>
                  </a:lnTo>
                  <a:lnTo>
                    <a:pt x="342" y="100"/>
                  </a:lnTo>
                  <a:lnTo>
                    <a:pt x="348" y="112"/>
                  </a:lnTo>
                  <a:lnTo>
                    <a:pt x="358" y="124"/>
                  </a:lnTo>
                  <a:lnTo>
                    <a:pt x="276" y="318"/>
                  </a:lnTo>
                  <a:lnTo>
                    <a:pt x="208" y="168"/>
                  </a:lnTo>
                  <a:lnTo>
                    <a:pt x="148" y="160"/>
                  </a:lnTo>
                  <a:lnTo>
                    <a:pt x="96" y="226"/>
                  </a:lnTo>
                  <a:lnTo>
                    <a:pt x="84" y="222"/>
                  </a:lnTo>
                  <a:lnTo>
                    <a:pt x="72" y="222"/>
                  </a:lnTo>
                  <a:lnTo>
                    <a:pt x="58" y="222"/>
                  </a:lnTo>
                  <a:lnTo>
                    <a:pt x="44" y="226"/>
                  </a:lnTo>
                  <a:lnTo>
                    <a:pt x="32" y="234"/>
                  </a:lnTo>
                  <a:lnTo>
                    <a:pt x="22" y="242"/>
                  </a:lnTo>
                  <a:lnTo>
                    <a:pt x="14" y="252"/>
                  </a:lnTo>
                  <a:lnTo>
                    <a:pt x="6" y="264"/>
                  </a:lnTo>
                  <a:lnTo>
                    <a:pt x="2" y="278"/>
                  </a:lnTo>
                  <a:lnTo>
                    <a:pt x="0" y="292"/>
                  </a:lnTo>
                  <a:lnTo>
                    <a:pt x="2" y="308"/>
                  </a:lnTo>
                  <a:lnTo>
                    <a:pt x="6" y="320"/>
                  </a:lnTo>
                  <a:lnTo>
                    <a:pt x="14" y="334"/>
                  </a:lnTo>
                  <a:lnTo>
                    <a:pt x="22" y="344"/>
                  </a:lnTo>
                  <a:lnTo>
                    <a:pt x="32" y="352"/>
                  </a:lnTo>
                  <a:lnTo>
                    <a:pt x="44" y="360"/>
                  </a:lnTo>
                  <a:lnTo>
                    <a:pt x="58" y="364"/>
                  </a:lnTo>
                  <a:lnTo>
                    <a:pt x="72" y="364"/>
                  </a:lnTo>
                  <a:lnTo>
                    <a:pt x="88" y="364"/>
                  </a:lnTo>
                  <a:lnTo>
                    <a:pt x="100" y="360"/>
                  </a:lnTo>
                  <a:lnTo>
                    <a:pt x="112" y="352"/>
                  </a:lnTo>
                  <a:lnTo>
                    <a:pt x="124" y="344"/>
                  </a:lnTo>
                  <a:lnTo>
                    <a:pt x="132" y="334"/>
                  </a:lnTo>
                  <a:lnTo>
                    <a:pt x="138" y="320"/>
                  </a:lnTo>
                  <a:lnTo>
                    <a:pt x="144" y="308"/>
                  </a:lnTo>
                  <a:lnTo>
                    <a:pt x="144" y="292"/>
                  </a:lnTo>
                  <a:lnTo>
                    <a:pt x="144" y="278"/>
                  </a:lnTo>
                  <a:lnTo>
                    <a:pt x="168" y="248"/>
                  </a:lnTo>
                  <a:lnTo>
                    <a:pt x="244" y="420"/>
                  </a:lnTo>
                  <a:lnTo>
                    <a:pt x="308" y="418"/>
                  </a:lnTo>
                  <a:lnTo>
                    <a:pt x="426" y="140"/>
                  </a:lnTo>
                  <a:lnTo>
                    <a:pt x="436" y="136"/>
                  </a:lnTo>
                  <a:lnTo>
                    <a:pt x="448" y="130"/>
                  </a:lnTo>
                  <a:lnTo>
                    <a:pt x="456" y="124"/>
                  </a:lnTo>
                  <a:lnTo>
                    <a:pt x="464" y="114"/>
                  </a:lnTo>
                  <a:lnTo>
                    <a:pt x="470" y="106"/>
                  </a:lnTo>
                  <a:lnTo>
                    <a:pt x="474" y="94"/>
                  </a:lnTo>
                  <a:lnTo>
                    <a:pt x="478" y="84"/>
                  </a:lnTo>
                  <a:lnTo>
                    <a:pt x="478" y="7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59" name="Google Shape;259;p33"/>
          <p:cNvGrpSpPr/>
          <p:nvPr/>
        </p:nvGrpSpPr>
        <p:grpSpPr>
          <a:xfrm>
            <a:off x="1569697" y="1474083"/>
            <a:ext cx="1788381" cy="372794"/>
            <a:chOff x="1336673" y="2030307"/>
            <a:chExt cx="2650066" cy="552416"/>
          </a:xfrm>
        </p:grpSpPr>
        <p:sp>
          <p:nvSpPr>
            <p:cNvPr id="260" name="Google Shape;260;p33"/>
            <p:cNvSpPr/>
            <p:nvPr/>
          </p:nvSpPr>
          <p:spPr>
            <a:xfrm>
              <a:off x="1688040" y="2030307"/>
              <a:ext cx="2298699" cy="5524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215">
                  <a:solidFill>
                    <a:srgbClr val="455F5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01</a:t>
              </a:r>
              <a:endParaRPr b="1" sz="1215">
                <a:solidFill>
                  <a:srgbClr val="455F5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261" name="Google Shape;261;p33"/>
            <p:cNvGrpSpPr/>
            <p:nvPr/>
          </p:nvGrpSpPr>
          <p:grpSpPr>
            <a:xfrm>
              <a:off x="1336673" y="2178474"/>
              <a:ext cx="256116" cy="258233"/>
              <a:chOff x="3889445" y="2973091"/>
              <a:chExt cx="319708" cy="324921"/>
            </a:xfrm>
          </p:grpSpPr>
          <p:sp>
            <p:nvSpPr>
              <p:cNvPr id="262" name="Google Shape;262;p33"/>
              <p:cNvSpPr/>
              <p:nvPr/>
            </p:nvSpPr>
            <p:spPr>
              <a:xfrm>
                <a:off x="3889445" y="3006104"/>
                <a:ext cx="128578" cy="126841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3" name="Google Shape;263;p33"/>
              <p:cNvSpPr/>
              <p:nvPr/>
            </p:nvSpPr>
            <p:spPr>
              <a:xfrm>
                <a:off x="4049299" y="2973091"/>
                <a:ext cx="159854" cy="159854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4" name="Google Shape;264;p33"/>
              <p:cNvSpPr/>
              <p:nvPr/>
            </p:nvSpPr>
            <p:spPr>
              <a:xfrm>
                <a:off x="3889445" y="3171171"/>
                <a:ext cx="128578" cy="126841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5" name="Google Shape;265;p33"/>
              <p:cNvSpPr/>
              <p:nvPr/>
            </p:nvSpPr>
            <p:spPr>
              <a:xfrm>
                <a:off x="4049299" y="3171171"/>
                <a:ext cx="126841" cy="126841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266" name="Google Shape;266;p33"/>
          <p:cNvGrpSpPr/>
          <p:nvPr/>
        </p:nvGrpSpPr>
        <p:grpSpPr>
          <a:xfrm>
            <a:off x="6051081" y="2841078"/>
            <a:ext cx="1735530" cy="372794"/>
            <a:chOff x="7977294" y="4055958"/>
            <a:chExt cx="2571751" cy="552415"/>
          </a:xfrm>
        </p:grpSpPr>
        <p:sp>
          <p:nvSpPr>
            <p:cNvPr id="267" name="Google Shape;267;p33"/>
            <p:cNvSpPr/>
            <p:nvPr/>
          </p:nvSpPr>
          <p:spPr>
            <a:xfrm>
              <a:off x="8250345" y="4055958"/>
              <a:ext cx="2298700" cy="5524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215">
                  <a:solidFill>
                    <a:srgbClr val="455F5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04</a:t>
              </a:r>
              <a:endParaRPr b="1" sz="1215">
                <a:solidFill>
                  <a:srgbClr val="455F5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268" name="Google Shape;268;p33"/>
            <p:cNvGrpSpPr/>
            <p:nvPr/>
          </p:nvGrpSpPr>
          <p:grpSpPr>
            <a:xfrm>
              <a:off x="7977294" y="4233757"/>
              <a:ext cx="281517" cy="279400"/>
              <a:chOff x="1057275" y="3008313"/>
              <a:chExt cx="368300" cy="368300"/>
            </a:xfrm>
          </p:grpSpPr>
          <p:sp>
            <p:nvSpPr>
              <p:cNvPr id="269" name="Google Shape;269;p33"/>
              <p:cNvSpPr/>
              <p:nvPr/>
            </p:nvSpPr>
            <p:spPr>
              <a:xfrm>
                <a:off x="1057275" y="3033713"/>
                <a:ext cx="342900" cy="342900"/>
              </a:xfrm>
              <a:custGeom>
                <a:rect b="b" l="l" r="r" t="t"/>
                <a:pathLst>
                  <a:path extrusionOk="0" h="216" w="216">
                    <a:moveTo>
                      <a:pt x="100" y="0"/>
                    </a:moveTo>
                    <a:lnTo>
                      <a:pt x="100" y="0"/>
                    </a:lnTo>
                    <a:lnTo>
                      <a:pt x="80" y="2"/>
                    </a:lnTo>
                    <a:lnTo>
                      <a:pt x="62" y="10"/>
                    </a:lnTo>
                    <a:lnTo>
                      <a:pt x="46" y="18"/>
                    </a:lnTo>
                    <a:lnTo>
                      <a:pt x="30" y="32"/>
                    </a:lnTo>
                    <a:lnTo>
                      <a:pt x="16" y="48"/>
                    </a:lnTo>
                    <a:lnTo>
                      <a:pt x="6" y="68"/>
                    </a:lnTo>
                    <a:lnTo>
                      <a:pt x="0" y="88"/>
                    </a:lnTo>
                    <a:lnTo>
                      <a:pt x="0" y="108"/>
                    </a:lnTo>
                    <a:lnTo>
                      <a:pt x="0" y="128"/>
                    </a:lnTo>
                    <a:lnTo>
                      <a:pt x="6" y="148"/>
                    </a:lnTo>
                    <a:lnTo>
                      <a:pt x="16" y="168"/>
                    </a:lnTo>
                    <a:lnTo>
                      <a:pt x="30" y="184"/>
                    </a:lnTo>
                    <a:lnTo>
                      <a:pt x="48" y="198"/>
                    </a:lnTo>
                    <a:lnTo>
                      <a:pt x="66" y="208"/>
                    </a:lnTo>
                    <a:lnTo>
                      <a:pt x="86" y="214"/>
                    </a:lnTo>
                    <a:lnTo>
                      <a:pt x="108" y="216"/>
                    </a:lnTo>
                    <a:lnTo>
                      <a:pt x="128" y="214"/>
                    </a:lnTo>
                    <a:lnTo>
                      <a:pt x="148" y="208"/>
                    </a:lnTo>
                    <a:lnTo>
                      <a:pt x="168" y="198"/>
                    </a:lnTo>
                    <a:lnTo>
                      <a:pt x="184" y="184"/>
                    </a:lnTo>
                    <a:lnTo>
                      <a:pt x="198" y="170"/>
                    </a:lnTo>
                    <a:lnTo>
                      <a:pt x="206" y="152"/>
                    </a:lnTo>
                    <a:lnTo>
                      <a:pt x="212" y="134"/>
                    </a:lnTo>
                    <a:lnTo>
                      <a:pt x="216" y="116"/>
                    </a:lnTo>
                    <a:lnTo>
                      <a:pt x="100" y="116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0" name="Google Shape;270;p33"/>
              <p:cNvSpPr/>
              <p:nvPr/>
            </p:nvSpPr>
            <p:spPr>
              <a:xfrm>
                <a:off x="1238250" y="3008313"/>
                <a:ext cx="187325" cy="184150"/>
              </a:xfrm>
              <a:custGeom>
                <a:rect b="b" l="l" r="r" t="t"/>
                <a:pathLst>
                  <a:path extrusionOk="0" h="116" w="118">
                    <a:moveTo>
                      <a:pt x="86" y="32"/>
                    </a:moveTo>
                    <a:lnTo>
                      <a:pt x="86" y="32"/>
                    </a:lnTo>
                    <a:lnTo>
                      <a:pt x="78" y="24"/>
                    </a:lnTo>
                    <a:lnTo>
                      <a:pt x="68" y="16"/>
                    </a:lnTo>
                    <a:lnTo>
                      <a:pt x="56" y="10"/>
                    </a:lnTo>
                    <a:lnTo>
                      <a:pt x="46" y="6"/>
                    </a:lnTo>
                    <a:lnTo>
                      <a:pt x="36" y="2"/>
                    </a:lnTo>
                    <a:lnTo>
                      <a:pt x="24" y="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116"/>
                    </a:lnTo>
                    <a:lnTo>
                      <a:pt x="118" y="116"/>
                    </a:lnTo>
                    <a:lnTo>
                      <a:pt x="118" y="106"/>
                    </a:lnTo>
                    <a:lnTo>
                      <a:pt x="118" y="94"/>
                    </a:lnTo>
                    <a:lnTo>
                      <a:pt x="114" y="82"/>
                    </a:lnTo>
                    <a:lnTo>
                      <a:pt x="112" y="72"/>
                    </a:lnTo>
                    <a:lnTo>
                      <a:pt x="108" y="60"/>
                    </a:lnTo>
                    <a:lnTo>
                      <a:pt x="102" y="50"/>
                    </a:lnTo>
                    <a:lnTo>
                      <a:pt x="94" y="40"/>
                    </a:lnTo>
                    <a:lnTo>
                      <a:pt x="86" y="3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271" name="Google Shape;271;p33"/>
          <p:cNvGrpSpPr/>
          <p:nvPr/>
        </p:nvGrpSpPr>
        <p:grpSpPr>
          <a:xfrm>
            <a:off x="1561735" y="2842509"/>
            <a:ext cx="1763520" cy="372794"/>
            <a:chOff x="1324871" y="4058074"/>
            <a:chExt cx="2613228" cy="552414"/>
          </a:xfrm>
        </p:grpSpPr>
        <p:sp>
          <p:nvSpPr>
            <p:cNvPr id="272" name="Google Shape;272;p33"/>
            <p:cNvSpPr/>
            <p:nvPr/>
          </p:nvSpPr>
          <p:spPr>
            <a:xfrm>
              <a:off x="1639399" y="4058074"/>
              <a:ext cx="2298700" cy="55241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215">
                  <a:solidFill>
                    <a:srgbClr val="455F5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02</a:t>
              </a:r>
              <a:endParaRPr b="1" sz="1215">
                <a:solidFill>
                  <a:srgbClr val="455F5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273" name="Google Shape;273;p33"/>
            <p:cNvGrpSpPr/>
            <p:nvPr/>
          </p:nvGrpSpPr>
          <p:grpSpPr>
            <a:xfrm>
              <a:off x="1324871" y="4185073"/>
              <a:ext cx="279400" cy="298451"/>
              <a:chOff x="1946500" y="2659080"/>
              <a:chExt cx="249236" cy="264850"/>
            </a:xfrm>
          </p:grpSpPr>
          <p:sp>
            <p:nvSpPr>
              <p:cNvPr id="274" name="Google Shape;274;p33"/>
              <p:cNvSpPr/>
              <p:nvPr/>
            </p:nvSpPr>
            <p:spPr>
              <a:xfrm>
                <a:off x="1946500" y="2712050"/>
                <a:ext cx="40474" cy="211880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5" name="Google Shape;275;p33"/>
              <p:cNvSpPr/>
              <p:nvPr/>
            </p:nvSpPr>
            <p:spPr>
              <a:xfrm>
                <a:off x="2016797" y="2679947"/>
                <a:ext cx="40474" cy="243983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6" name="Google Shape;276;p33"/>
              <p:cNvSpPr/>
              <p:nvPr/>
            </p:nvSpPr>
            <p:spPr>
              <a:xfrm>
                <a:off x="2084964" y="2659080"/>
                <a:ext cx="42604" cy="264850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7" name="Google Shape;277;p33"/>
              <p:cNvSpPr/>
              <p:nvPr/>
            </p:nvSpPr>
            <p:spPr>
              <a:xfrm>
                <a:off x="2155262" y="2790702"/>
                <a:ext cx="40474" cy="133228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278" name="Google Shape;278;p33"/>
          <p:cNvGrpSpPr/>
          <p:nvPr/>
        </p:nvGrpSpPr>
        <p:grpSpPr>
          <a:xfrm>
            <a:off x="1461977" y="1818332"/>
            <a:ext cx="2712162" cy="595651"/>
            <a:chOff x="1177047" y="2540424"/>
            <a:chExt cx="4018947" cy="882650"/>
          </a:xfrm>
        </p:grpSpPr>
        <p:sp>
          <p:nvSpPr>
            <p:cNvPr id="279" name="Google Shape;279;p33"/>
            <p:cNvSpPr/>
            <p:nvPr/>
          </p:nvSpPr>
          <p:spPr>
            <a:xfrm flipH="1">
              <a:off x="1177047" y="2540424"/>
              <a:ext cx="3966030" cy="821267"/>
            </a:xfrm>
            <a:custGeom>
              <a:rect b="b" l="l" r="r" t="t"/>
              <a:pathLst>
                <a:path extrusionOk="0" h="581025" w="2896333">
                  <a:moveTo>
                    <a:pt x="0" y="581025"/>
                  </a:moveTo>
                  <a:lnTo>
                    <a:pt x="333375" y="0"/>
                  </a:lnTo>
                  <a:lnTo>
                    <a:pt x="2896333" y="0"/>
                  </a:lnTo>
                </a:path>
              </a:pathLst>
            </a:custGeom>
            <a:noFill/>
            <a:ln cap="flat" cmpd="sng" w="12700">
              <a:solidFill>
                <a:srgbClr val="7F7F7F"/>
              </a:solidFill>
              <a:prstDash val="dash"/>
              <a:miter lim="800000"/>
              <a:headEnd len="med" w="med" type="oval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80" name="Google Shape;280;p33"/>
            <p:cNvSpPr/>
            <p:nvPr/>
          </p:nvSpPr>
          <p:spPr>
            <a:xfrm>
              <a:off x="5085927" y="3313007"/>
              <a:ext cx="110067" cy="110067"/>
            </a:xfrm>
            <a:prstGeom prst="ellipse">
              <a:avLst/>
            </a:prstGeom>
            <a:gradFill>
              <a:gsLst>
                <a:gs pos="0">
                  <a:srgbClr val="9A9A9A"/>
                </a:gs>
                <a:gs pos="50000">
                  <a:srgbClr val="8D8D8D"/>
                </a:gs>
                <a:gs pos="100000">
                  <a:srgbClr val="787878"/>
                </a:gs>
              </a:gsLst>
              <a:lin ang="5400000" scaled="0"/>
            </a:gradFill>
            <a:ln cap="flat" cmpd="sng" w="9525">
              <a:solidFill>
                <a:srgbClr val="7F7F7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63500" sx="102000" rotWithShape="0" algn="ctr" sy="102000">
                <a:srgbClr val="000000">
                  <a:alpha val="40000"/>
                </a:srgbClr>
              </a:outerShdw>
            </a:effectLst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81" name="Google Shape;281;p33"/>
          <p:cNvGrpSpPr/>
          <p:nvPr/>
        </p:nvGrpSpPr>
        <p:grpSpPr>
          <a:xfrm>
            <a:off x="5096895" y="1826903"/>
            <a:ext cx="2505447" cy="592794"/>
            <a:chOff x="6563360" y="2553124"/>
            <a:chExt cx="3712633" cy="878416"/>
          </a:xfrm>
        </p:grpSpPr>
        <p:sp>
          <p:nvSpPr>
            <p:cNvPr id="282" name="Google Shape;282;p33"/>
            <p:cNvSpPr/>
            <p:nvPr/>
          </p:nvSpPr>
          <p:spPr>
            <a:xfrm>
              <a:off x="6626860" y="2553124"/>
              <a:ext cx="3649133" cy="821267"/>
            </a:xfrm>
            <a:custGeom>
              <a:rect b="b" l="l" r="r" t="t"/>
              <a:pathLst>
                <a:path extrusionOk="0" h="581025" w="2896333">
                  <a:moveTo>
                    <a:pt x="0" y="581025"/>
                  </a:moveTo>
                  <a:lnTo>
                    <a:pt x="333375" y="0"/>
                  </a:lnTo>
                  <a:lnTo>
                    <a:pt x="2896333" y="0"/>
                  </a:lnTo>
                </a:path>
              </a:pathLst>
            </a:custGeom>
            <a:noFill/>
            <a:ln cap="flat" cmpd="sng" w="12700">
              <a:solidFill>
                <a:srgbClr val="7F7F7F"/>
              </a:solidFill>
              <a:prstDash val="dash"/>
              <a:miter lim="800000"/>
              <a:headEnd len="med" w="med" type="oval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83" name="Google Shape;283;p33"/>
            <p:cNvSpPr/>
            <p:nvPr/>
          </p:nvSpPr>
          <p:spPr>
            <a:xfrm>
              <a:off x="6563360" y="3321473"/>
              <a:ext cx="110067" cy="110067"/>
            </a:xfrm>
            <a:prstGeom prst="ellipse">
              <a:avLst/>
            </a:prstGeom>
            <a:gradFill>
              <a:gsLst>
                <a:gs pos="0">
                  <a:srgbClr val="9A9A9A"/>
                </a:gs>
                <a:gs pos="50000">
                  <a:srgbClr val="8D8D8D"/>
                </a:gs>
                <a:gs pos="100000">
                  <a:srgbClr val="787878"/>
                </a:gs>
              </a:gsLst>
              <a:lin ang="5400000" scaled="0"/>
            </a:gradFill>
            <a:ln cap="flat" cmpd="sng" w="9525">
              <a:solidFill>
                <a:srgbClr val="7F7F7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63500" sx="102000" rotWithShape="0" algn="ctr" sy="102000">
                <a:srgbClr val="000000">
                  <a:alpha val="40000"/>
                </a:srgbClr>
              </a:outerShdw>
            </a:effectLst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84" name="Google Shape;284;p33"/>
          <p:cNvGrpSpPr/>
          <p:nvPr/>
        </p:nvGrpSpPr>
        <p:grpSpPr>
          <a:xfrm>
            <a:off x="5139748" y="3191043"/>
            <a:ext cx="2481165" cy="595651"/>
            <a:chOff x="6626860" y="4574541"/>
            <a:chExt cx="3676651" cy="882650"/>
          </a:xfrm>
        </p:grpSpPr>
        <p:sp>
          <p:nvSpPr>
            <p:cNvPr id="285" name="Google Shape;285;p33"/>
            <p:cNvSpPr/>
            <p:nvPr/>
          </p:nvSpPr>
          <p:spPr>
            <a:xfrm>
              <a:off x="6686127" y="4574541"/>
              <a:ext cx="3617384" cy="827617"/>
            </a:xfrm>
            <a:custGeom>
              <a:rect b="b" l="l" r="r" t="t"/>
              <a:pathLst>
                <a:path extrusionOk="0" h="587027" w="2528430">
                  <a:moveTo>
                    <a:pt x="0" y="587027"/>
                  </a:moveTo>
                  <a:lnTo>
                    <a:pt x="333375" y="6002"/>
                  </a:lnTo>
                  <a:lnTo>
                    <a:pt x="2528430" y="0"/>
                  </a:lnTo>
                </a:path>
              </a:pathLst>
            </a:custGeom>
            <a:noFill/>
            <a:ln cap="flat" cmpd="sng" w="12700">
              <a:solidFill>
                <a:srgbClr val="7F7F7F"/>
              </a:solidFill>
              <a:prstDash val="dash"/>
              <a:miter lim="800000"/>
              <a:headEnd len="med" w="med" type="oval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86" name="Google Shape;286;p33"/>
            <p:cNvSpPr/>
            <p:nvPr/>
          </p:nvSpPr>
          <p:spPr>
            <a:xfrm>
              <a:off x="6626860" y="5347124"/>
              <a:ext cx="110067" cy="110067"/>
            </a:xfrm>
            <a:prstGeom prst="ellipse">
              <a:avLst/>
            </a:prstGeom>
            <a:gradFill>
              <a:gsLst>
                <a:gs pos="0">
                  <a:srgbClr val="9A9A9A"/>
                </a:gs>
                <a:gs pos="50000">
                  <a:srgbClr val="8D8D8D"/>
                </a:gs>
                <a:gs pos="100000">
                  <a:srgbClr val="787878"/>
                </a:gs>
              </a:gsLst>
              <a:lin ang="5400000" scaled="0"/>
            </a:gradFill>
            <a:ln cap="flat" cmpd="sng" w="9525">
              <a:solidFill>
                <a:srgbClr val="7F7F7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63500" sx="102000" rotWithShape="0" algn="ctr" sy="102000">
                <a:srgbClr val="000000">
                  <a:alpha val="40000"/>
                </a:srgbClr>
              </a:outerShdw>
            </a:effectLst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87" name="Google Shape;287;p33"/>
          <p:cNvGrpSpPr/>
          <p:nvPr/>
        </p:nvGrpSpPr>
        <p:grpSpPr>
          <a:xfrm>
            <a:off x="1461976" y="3191043"/>
            <a:ext cx="2456475" cy="595651"/>
            <a:chOff x="1177046" y="4574541"/>
            <a:chExt cx="3640065" cy="882650"/>
          </a:xfrm>
        </p:grpSpPr>
        <p:sp>
          <p:nvSpPr>
            <p:cNvPr id="288" name="Google Shape;288;p33"/>
            <p:cNvSpPr/>
            <p:nvPr/>
          </p:nvSpPr>
          <p:spPr>
            <a:xfrm flipH="1">
              <a:off x="1177046" y="4574541"/>
              <a:ext cx="3574447" cy="827617"/>
            </a:xfrm>
            <a:custGeom>
              <a:rect b="b" l="l" r="r" t="t"/>
              <a:pathLst>
                <a:path extrusionOk="0" h="587027" w="2528430">
                  <a:moveTo>
                    <a:pt x="0" y="587027"/>
                  </a:moveTo>
                  <a:lnTo>
                    <a:pt x="333375" y="6002"/>
                  </a:lnTo>
                  <a:lnTo>
                    <a:pt x="2528430" y="0"/>
                  </a:lnTo>
                </a:path>
              </a:pathLst>
            </a:custGeom>
            <a:noFill/>
            <a:ln cap="flat" cmpd="sng" w="12700">
              <a:solidFill>
                <a:srgbClr val="7F7F7F"/>
              </a:solidFill>
              <a:prstDash val="dash"/>
              <a:miter lim="800000"/>
              <a:headEnd len="med" w="med" type="oval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89" name="Google Shape;289;p33"/>
            <p:cNvSpPr/>
            <p:nvPr/>
          </p:nvSpPr>
          <p:spPr>
            <a:xfrm>
              <a:off x="4707044" y="5347124"/>
              <a:ext cx="110067" cy="110067"/>
            </a:xfrm>
            <a:prstGeom prst="ellipse">
              <a:avLst/>
            </a:prstGeom>
            <a:gradFill>
              <a:gsLst>
                <a:gs pos="0">
                  <a:srgbClr val="9A9A9A"/>
                </a:gs>
                <a:gs pos="50000">
                  <a:srgbClr val="8D8D8D"/>
                </a:gs>
                <a:gs pos="100000">
                  <a:srgbClr val="787878"/>
                </a:gs>
              </a:gsLst>
              <a:lin ang="5400000" scaled="0"/>
            </a:gradFill>
            <a:ln cap="flat" cmpd="sng" w="9525">
              <a:solidFill>
                <a:srgbClr val="7F7F7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63500" sx="102000" rotWithShape="0" algn="ctr" sy="102000">
                <a:srgbClr val="000000">
                  <a:alpha val="40000"/>
                </a:srgbClr>
              </a:outerShdw>
            </a:effectLst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290" name="Google Shape;290;p33"/>
          <p:cNvSpPr/>
          <p:nvPr/>
        </p:nvSpPr>
        <p:spPr>
          <a:xfrm>
            <a:off x="1501914" y="1878635"/>
            <a:ext cx="1830984" cy="8194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291" name="Google Shape;291;p33"/>
          <p:cNvSpPr/>
          <p:nvPr/>
        </p:nvSpPr>
        <p:spPr>
          <a:xfrm>
            <a:off x="1524525" y="3246758"/>
            <a:ext cx="1830984" cy="8194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292" name="Google Shape;292;p33"/>
          <p:cNvSpPr/>
          <p:nvPr/>
        </p:nvSpPr>
        <p:spPr>
          <a:xfrm>
            <a:off x="6044517" y="1888389"/>
            <a:ext cx="1830984" cy="8194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293" name="Google Shape;293;p33"/>
          <p:cNvSpPr/>
          <p:nvPr/>
        </p:nvSpPr>
        <p:spPr>
          <a:xfrm>
            <a:off x="6095487" y="3258010"/>
            <a:ext cx="1830984" cy="8194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294" name="Google Shape;294;p33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34"/>
          <p:cNvSpPr/>
          <p:nvPr/>
        </p:nvSpPr>
        <p:spPr>
          <a:xfrm>
            <a:off x="1778996" y="3062794"/>
            <a:ext cx="131397" cy="1047273"/>
          </a:xfrm>
          <a:custGeom>
            <a:rect b="b" l="l" r="r" t="t"/>
            <a:pathLst>
              <a:path extrusionOk="0" h="5309" w="66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rgbClr val="7F7F7F"/>
          </a:solidFill>
          <a:ln>
            <a:noFill/>
          </a:ln>
        </p:spPr>
        <p:txBody>
          <a:bodyPr anchorCtr="0" anchor="t" bIns="41125" lIns="82275" spcFirstLastPara="1" rIns="82275" wrap="square" tIns="411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01" name="Google Shape;301;p34"/>
          <p:cNvSpPr/>
          <p:nvPr/>
        </p:nvSpPr>
        <p:spPr>
          <a:xfrm>
            <a:off x="1778996" y="1587161"/>
            <a:ext cx="131397" cy="1047273"/>
          </a:xfrm>
          <a:custGeom>
            <a:rect b="b" l="l" r="r" t="t"/>
            <a:pathLst>
              <a:path extrusionOk="0" h="5308" w="669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rgbClr val="7F7F7F"/>
          </a:solidFill>
          <a:ln>
            <a:noFill/>
          </a:ln>
        </p:spPr>
        <p:txBody>
          <a:bodyPr anchorCtr="0" anchor="t" bIns="41125" lIns="82275" spcFirstLastPara="1" rIns="82275" wrap="square" tIns="411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02" name="Google Shape;302;p34"/>
          <p:cNvSpPr/>
          <p:nvPr/>
        </p:nvSpPr>
        <p:spPr>
          <a:xfrm>
            <a:off x="1872862" y="1426505"/>
            <a:ext cx="1127961" cy="200025"/>
          </a:xfrm>
          <a:custGeom>
            <a:rect b="b" l="l" r="r" t="t"/>
            <a:pathLst>
              <a:path extrusionOk="0" h="1015" w="714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rgbClr val="7F7F7F"/>
          </a:solidFill>
          <a:ln>
            <a:noFill/>
          </a:ln>
        </p:spPr>
        <p:txBody>
          <a:bodyPr anchorCtr="0" anchor="t" bIns="41125" lIns="82275" spcFirstLastPara="1" rIns="82275" wrap="square" tIns="411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03" name="Google Shape;303;p34"/>
          <p:cNvSpPr/>
          <p:nvPr/>
        </p:nvSpPr>
        <p:spPr>
          <a:xfrm>
            <a:off x="1778995" y="2286986"/>
            <a:ext cx="1204763" cy="195738"/>
          </a:xfrm>
          <a:custGeom>
            <a:rect b="b" l="l" r="r" t="t"/>
            <a:pathLst>
              <a:path extrusionOk="0" h="997" w="7631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rgbClr val="7F7F7F"/>
          </a:solidFill>
          <a:ln>
            <a:noFill/>
          </a:ln>
        </p:spPr>
        <p:txBody>
          <a:bodyPr anchorCtr="0" anchor="t" bIns="41125" lIns="82275" spcFirstLastPara="1" rIns="82275" wrap="square" tIns="411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04" name="Google Shape;304;p34"/>
          <p:cNvSpPr/>
          <p:nvPr/>
        </p:nvSpPr>
        <p:spPr>
          <a:xfrm>
            <a:off x="1778995" y="3213253"/>
            <a:ext cx="1204763" cy="197168"/>
          </a:xfrm>
          <a:custGeom>
            <a:rect b="b" l="l" r="r" t="t"/>
            <a:pathLst>
              <a:path extrusionOk="0" h="997" w="7631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rgbClr val="7F7F7F"/>
          </a:solidFill>
          <a:ln>
            <a:noFill/>
          </a:ln>
        </p:spPr>
        <p:txBody>
          <a:bodyPr anchorCtr="0" anchor="t" bIns="41125" lIns="82275" spcFirstLastPara="1" rIns="82275" wrap="square" tIns="411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05" name="Google Shape;305;p34"/>
          <p:cNvSpPr/>
          <p:nvPr/>
        </p:nvSpPr>
        <p:spPr>
          <a:xfrm>
            <a:off x="1872862" y="4071094"/>
            <a:ext cx="1127961" cy="201453"/>
          </a:xfrm>
          <a:custGeom>
            <a:rect b="b" l="l" r="r" t="t"/>
            <a:pathLst>
              <a:path extrusionOk="0" h="1015" w="714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rgbClr val="7F7F7F"/>
          </a:solidFill>
          <a:ln>
            <a:noFill/>
          </a:ln>
        </p:spPr>
        <p:txBody>
          <a:bodyPr anchorCtr="0" anchor="t" bIns="41125" lIns="82275" spcFirstLastPara="1" rIns="82275" wrap="square" tIns="411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306" name="Google Shape;306;p34"/>
          <p:cNvGrpSpPr/>
          <p:nvPr/>
        </p:nvGrpSpPr>
        <p:grpSpPr>
          <a:xfrm>
            <a:off x="1267599" y="2307558"/>
            <a:ext cx="1133031" cy="1133441"/>
            <a:chOff x="878699" y="1945606"/>
            <a:chExt cx="1705474" cy="1705474"/>
          </a:xfrm>
        </p:grpSpPr>
        <p:sp>
          <p:nvSpPr>
            <p:cNvPr id="307" name="Google Shape;307;p34"/>
            <p:cNvSpPr/>
            <p:nvPr/>
          </p:nvSpPr>
          <p:spPr>
            <a:xfrm>
              <a:off x="878699" y="1945606"/>
              <a:ext cx="1705474" cy="1705474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08" name="Google Shape;308;p34"/>
            <p:cNvSpPr/>
            <p:nvPr/>
          </p:nvSpPr>
          <p:spPr>
            <a:xfrm>
              <a:off x="878699" y="2193867"/>
              <a:ext cx="1676492" cy="11388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159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b="1" sz="2159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309" name="Google Shape;309;p34"/>
          <p:cNvSpPr/>
          <p:nvPr/>
        </p:nvSpPr>
        <p:spPr>
          <a:xfrm>
            <a:off x="3262500" y="1088820"/>
            <a:ext cx="4419526" cy="799678"/>
          </a:xfrm>
          <a:prstGeom prst="rect">
            <a:avLst/>
          </a:prstGeom>
          <a:solidFill>
            <a:srgbClr val="D8D8D8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0" name="Google Shape;310;p34"/>
          <p:cNvSpPr/>
          <p:nvPr/>
        </p:nvSpPr>
        <p:spPr>
          <a:xfrm>
            <a:off x="3262500" y="1996890"/>
            <a:ext cx="4419526" cy="799678"/>
          </a:xfrm>
          <a:prstGeom prst="rect">
            <a:avLst/>
          </a:prstGeom>
          <a:solidFill>
            <a:srgbClr val="D8D8D8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1" name="Google Shape;311;p34"/>
          <p:cNvSpPr/>
          <p:nvPr/>
        </p:nvSpPr>
        <p:spPr>
          <a:xfrm>
            <a:off x="3200260" y="1996888"/>
            <a:ext cx="2100653" cy="232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2" name="Google Shape;312;p34"/>
          <p:cNvSpPr/>
          <p:nvPr/>
        </p:nvSpPr>
        <p:spPr>
          <a:xfrm>
            <a:off x="3262500" y="2904958"/>
            <a:ext cx="4419526" cy="799678"/>
          </a:xfrm>
          <a:prstGeom prst="rect">
            <a:avLst/>
          </a:prstGeom>
          <a:solidFill>
            <a:srgbClr val="D8D8D8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3" name="Google Shape;313;p34"/>
          <p:cNvSpPr/>
          <p:nvPr/>
        </p:nvSpPr>
        <p:spPr>
          <a:xfrm>
            <a:off x="3200260" y="2904957"/>
            <a:ext cx="2100653" cy="232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4" name="Google Shape;314;p34"/>
          <p:cNvSpPr/>
          <p:nvPr/>
        </p:nvSpPr>
        <p:spPr>
          <a:xfrm>
            <a:off x="3262500" y="3813028"/>
            <a:ext cx="4419526" cy="799678"/>
          </a:xfrm>
          <a:prstGeom prst="rect">
            <a:avLst/>
          </a:prstGeom>
          <a:solidFill>
            <a:srgbClr val="D8D8D8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5" name="Google Shape;315;p34"/>
          <p:cNvSpPr/>
          <p:nvPr/>
        </p:nvSpPr>
        <p:spPr>
          <a:xfrm>
            <a:off x="3200260" y="3813026"/>
            <a:ext cx="2100653" cy="232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6" name="Google Shape;316;p34"/>
          <p:cNvSpPr txBox="1"/>
          <p:nvPr/>
        </p:nvSpPr>
        <p:spPr>
          <a:xfrm>
            <a:off x="3427015" y="1304323"/>
            <a:ext cx="4060635" cy="39085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just">
              <a:lnSpc>
                <a:spcPct val="1443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317" name="Google Shape;317;p34"/>
          <p:cNvSpPr/>
          <p:nvPr/>
        </p:nvSpPr>
        <p:spPr>
          <a:xfrm>
            <a:off x="3200260" y="1088818"/>
            <a:ext cx="2100653" cy="232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8" name="Google Shape;318;p34"/>
          <p:cNvSpPr txBox="1"/>
          <p:nvPr/>
        </p:nvSpPr>
        <p:spPr>
          <a:xfrm>
            <a:off x="3432112" y="1068817"/>
            <a:ext cx="1528644" cy="28050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8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01</a:t>
            </a:r>
            <a:endParaRPr b="1" sz="1283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9" name="Google Shape;319;p34"/>
          <p:cNvSpPr txBox="1"/>
          <p:nvPr/>
        </p:nvSpPr>
        <p:spPr>
          <a:xfrm>
            <a:off x="3427015" y="2213958"/>
            <a:ext cx="4060635" cy="39085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just">
              <a:lnSpc>
                <a:spcPct val="1443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320" name="Google Shape;320;p34"/>
          <p:cNvSpPr txBox="1"/>
          <p:nvPr/>
        </p:nvSpPr>
        <p:spPr>
          <a:xfrm>
            <a:off x="3432109" y="1979221"/>
            <a:ext cx="781710" cy="28050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8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02</a:t>
            </a:r>
            <a:endParaRPr b="1" sz="1283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21" name="Google Shape;321;p34"/>
          <p:cNvSpPr txBox="1"/>
          <p:nvPr/>
        </p:nvSpPr>
        <p:spPr>
          <a:xfrm>
            <a:off x="3427015" y="3124419"/>
            <a:ext cx="4060635" cy="39085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just">
              <a:lnSpc>
                <a:spcPct val="1443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322" name="Google Shape;322;p34"/>
          <p:cNvSpPr txBox="1"/>
          <p:nvPr/>
        </p:nvSpPr>
        <p:spPr>
          <a:xfrm>
            <a:off x="3432109" y="2874487"/>
            <a:ext cx="781710" cy="28050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8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03</a:t>
            </a:r>
            <a:endParaRPr b="1" sz="1283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23" name="Google Shape;323;p34"/>
          <p:cNvSpPr txBox="1"/>
          <p:nvPr/>
        </p:nvSpPr>
        <p:spPr>
          <a:xfrm>
            <a:off x="3427015" y="4031872"/>
            <a:ext cx="4060635" cy="39085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just">
              <a:lnSpc>
                <a:spcPct val="1443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324" name="Google Shape;324;p34"/>
          <p:cNvSpPr txBox="1"/>
          <p:nvPr/>
        </p:nvSpPr>
        <p:spPr>
          <a:xfrm>
            <a:off x="3432109" y="3796366"/>
            <a:ext cx="781710" cy="28050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8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04</a:t>
            </a:r>
            <a:endParaRPr b="1" sz="1283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25" name="Google Shape;325;p34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2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9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4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9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1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6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1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6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8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1" name="Google Shape;331;p35"/>
          <p:cNvCxnSpPr/>
          <p:nvPr/>
        </p:nvCxnSpPr>
        <p:spPr>
          <a:xfrm>
            <a:off x="968127" y="2322543"/>
            <a:ext cx="1570608" cy="0"/>
          </a:xfrm>
          <a:prstGeom prst="straightConnector1">
            <a:avLst/>
          </a:prstGeom>
          <a:noFill/>
          <a:ln cap="flat" cmpd="sng" w="12700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332" name="Google Shape;332;p35"/>
          <p:cNvCxnSpPr/>
          <p:nvPr/>
        </p:nvCxnSpPr>
        <p:spPr>
          <a:xfrm>
            <a:off x="968127" y="3338569"/>
            <a:ext cx="1570608" cy="0"/>
          </a:xfrm>
          <a:prstGeom prst="straightConnector1">
            <a:avLst/>
          </a:prstGeom>
          <a:noFill/>
          <a:ln cap="flat" cmpd="sng" w="12700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333" name="Google Shape;333;p35"/>
          <p:cNvGrpSpPr/>
          <p:nvPr/>
        </p:nvGrpSpPr>
        <p:grpSpPr>
          <a:xfrm>
            <a:off x="885787" y="1356899"/>
            <a:ext cx="1776358" cy="706207"/>
            <a:chOff x="8835092" y="1945063"/>
            <a:chExt cx="2483676" cy="984878"/>
          </a:xfrm>
        </p:grpSpPr>
        <p:sp>
          <p:nvSpPr>
            <p:cNvPr id="334" name="Google Shape;334;p35"/>
            <p:cNvSpPr txBox="1"/>
            <p:nvPr/>
          </p:nvSpPr>
          <p:spPr>
            <a:xfrm>
              <a:off x="8835092" y="1945063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01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35" name="Google Shape;335;p35"/>
            <p:cNvSpPr txBox="1"/>
            <p:nvPr/>
          </p:nvSpPr>
          <p:spPr>
            <a:xfrm>
              <a:off x="8872835" y="2273941"/>
              <a:ext cx="2445933" cy="656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Go ahead and replace it with your own text.</a:t>
              </a:r>
              <a:endParaRPr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36" name="Google Shape;336;p35"/>
          <p:cNvGrpSpPr/>
          <p:nvPr/>
        </p:nvGrpSpPr>
        <p:grpSpPr>
          <a:xfrm>
            <a:off x="878846" y="2373608"/>
            <a:ext cx="1776358" cy="724328"/>
            <a:chOff x="8835092" y="2033592"/>
            <a:chExt cx="2483676" cy="1010142"/>
          </a:xfrm>
        </p:grpSpPr>
        <p:sp>
          <p:nvSpPr>
            <p:cNvPr id="337" name="Google Shape;337;p35"/>
            <p:cNvSpPr txBox="1"/>
            <p:nvPr/>
          </p:nvSpPr>
          <p:spPr>
            <a:xfrm>
              <a:off x="8835092" y="2033592"/>
              <a:ext cx="1248229" cy="3894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02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38" name="Google Shape;338;p35"/>
            <p:cNvSpPr txBox="1"/>
            <p:nvPr/>
          </p:nvSpPr>
          <p:spPr>
            <a:xfrm>
              <a:off x="8872835" y="2387739"/>
              <a:ext cx="2445933" cy="655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Go ahead and replace it with your own text.</a:t>
              </a:r>
              <a:endParaRPr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39" name="Google Shape;339;p35"/>
          <p:cNvGrpSpPr/>
          <p:nvPr/>
        </p:nvGrpSpPr>
        <p:grpSpPr>
          <a:xfrm>
            <a:off x="885785" y="3381225"/>
            <a:ext cx="1785355" cy="715279"/>
            <a:chOff x="8835092" y="2046239"/>
            <a:chExt cx="2496257" cy="997530"/>
          </a:xfrm>
        </p:grpSpPr>
        <p:sp>
          <p:nvSpPr>
            <p:cNvPr id="340" name="Google Shape;340;p35"/>
            <p:cNvSpPr txBox="1"/>
            <p:nvPr/>
          </p:nvSpPr>
          <p:spPr>
            <a:xfrm>
              <a:off x="8835092" y="2046239"/>
              <a:ext cx="1248228" cy="3894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03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41" name="Google Shape;341;p35"/>
            <p:cNvSpPr txBox="1"/>
            <p:nvPr/>
          </p:nvSpPr>
          <p:spPr>
            <a:xfrm>
              <a:off x="8885417" y="2387769"/>
              <a:ext cx="2445932" cy="656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Go ahead and replace it with your own text.</a:t>
              </a:r>
              <a:endParaRPr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42" name="Google Shape;342;p35"/>
          <p:cNvGrpSpPr/>
          <p:nvPr/>
        </p:nvGrpSpPr>
        <p:grpSpPr>
          <a:xfrm>
            <a:off x="2790596" y="2894951"/>
            <a:ext cx="1667677" cy="1256701"/>
            <a:chOff x="3474720" y="4038600"/>
            <a:chExt cx="2331720" cy="1752600"/>
          </a:xfrm>
        </p:grpSpPr>
        <p:sp>
          <p:nvSpPr>
            <p:cNvPr id="343" name="Google Shape;343;p35"/>
            <p:cNvSpPr txBox="1"/>
            <p:nvPr/>
          </p:nvSpPr>
          <p:spPr>
            <a:xfrm>
              <a:off x="3987799" y="4758224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44" name="Google Shape;344;p35"/>
            <p:cNvSpPr txBox="1"/>
            <p:nvPr/>
          </p:nvSpPr>
          <p:spPr>
            <a:xfrm>
              <a:off x="3987799" y="5299083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45" name="Google Shape;345;p35"/>
            <p:cNvSpPr txBox="1"/>
            <p:nvPr/>
          </p:nvSpPr>
          <p:spPr>
            <a:xfrm>
              <a:off x="3987799" y="4217364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46" name="Google Shape;346;p35"/>
            <p:cNvSpPr/>
            <p:nvPr/>
          </p:nvSpPr>
          <p:spPr>
            <a:xfrm>
              <a:off x="3474720" y="4038600"/>
              <a:ext cx="2331720" cy="1752600"/>
            </a:xfrm>
            <a:prstGeom prst="rect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215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cxnSp>
          <p:nvCxnSpPr>
            <p:cNvPr id="347" name="Google Shape;347;p35"/>
            <p:cNvCxnSpPr/>
            <p:nvPr/>
          </p:nvCxnSpPr>
          <p:spPr>
            <a:xfrm>
              <a:off x="3596580" y="4643482"/>
              <a:ext cx="2088000" cy="0"/>
            </a:xfrm>
            <a:prstGeom prst="straightConnector1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48" name="Google Shape;348;p35"/>
            <p:cNvCxnSpPr/>
            <p:nvPr/>
          </p:nvCxnSpPr>
          <p:spPr>
            <a:xfrm>
              <a:off x="3596580" y="5189592"/>
              <a:ext cx="2088000" cy="0"/>
            </a:xfrm>
            <a:prstGeom prst="straightConnector1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349" name="Google Shape;349;p35"/>
          <p:cNvGrpSpPr/>
          <p:nvPr/>
        </p:nvGrpSpPr>
        <p:grpSpPr>
          <a:xfrm>
            <a:off x="4638625" y="2894951"/>
            <a:ext cx="1667677" cy="1256701"/>
            <a:chOff x="3474720" y="4038600"/>
            <a:chExt cx="2331720" cy="1752600"/>
          </a:xfrm>
        </p:grpSpPr>
        <p:sp>
          <p:nvSpPr>
            <p:cNvPr id="350" name="Google Shape;350;p35"/>
            <p:cNvSpPr txBox="1"/>
            <p:nvPr/>
          </p:nvSpPr>
          <p:spPr>
            <a:xfrm>
              <a:off x="3987799" y="4758224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1" name="Google Shape;351;p35"/>
            <p:cNvSpPr txBox="1"/>
            <p:nvPr/>
          </p:nvSpPr>
          <p:spPr>
            <a:xfrm>
              <a:off x="3987799" y="5299083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2" name="Google Shape;352;p35"/>
            <p:cNvSpPr txBox="1"/>
            <p:nvPr/>
          </p:nvSpPr>
          <p:spPr>
            <a:xfrm>
              <a:off x="3987799" y="4217364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3" name="Google Shape;353;p35"/>
            <p:cNvSpPr/>
            <p:nvPr/>
          </p:nvSpPr>
          <p:spPr>
            <a:xfrm>
              <a:off x="3474720" y="4038600"/>
              <a:ext cx="2331720" cy="1752600"/>
            </a:xfrm>
            <a:prstGeom prst="rect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15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cxnSp>
          <p:nvCxnSpPr>
            <p:cNvPr id="354" name="Google Shape;354;p35"/>
            <p:cNvCxnSpPr/>
            <p:nvPr/>
          </p:nvCxnSpPr>
          <p:spPr>
            <a:xfrm>
              <a:off x="3596580" y="4643482"/>
              <a:ext cx="2088000" cy="0"/>
            </a:xfrm>
            <a:prstGeom prst="straightConnector1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55" name="Google Shape;355;p35"/>
            <p:cNvCxnSpPr/>
            <p:nvPr/>
          </p:nvCxnSpPr>
          <p:spPr>
            <a:xfrm>
              <a:off x="3596580" y="5189592"/>
              <a:ext cx="2088000" cy="0"/>
            </a:xfrm>
            <a:prstGeom prst="straightConnector1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356" name="Google Shape;356;p35"/>
          <p:cNvGrpSpPr/>
          <p:nvPr/>
        </p:nvGrpSpPr>
        <p:grpSpPr>
          <a:xfrm>
            <a:off x="6478302" y="2894951"/>
            <a:ext cx="1667677" cy="1256701"/>
            <a:chOff x="3474720" y="4038600"/>
            <a:chExt cx="2331720" cy="1752600"/>
          </a:xfrm>
        </p:grpSpPr>
        <p:sp>
          <p:nvSpPr>
            <p:cNvPr id="357" name="Google Shape;357;p35"/>
            <p:cNvSpPr txBox="1"/>
            <p:nvPr/>
          </p:nvSpPr>
          <p:spPr>
            <a:xfrm>
              <a:off x="3987799" y="4758224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8" name="Google Shape;358;p35"/>
            <p:cNvSpPr txBox="1"/>
            <p:nvPr/>
          </p:nvSpPr>
          <p:spPr>
            <a:xfrm>
              <a:off x="3987799" y="5299083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9" name="Google Shape;359;p35"/>
            <p:cNvSpPr txBox="1"/>
            <p:nvPr/>
          </p:nvSpPr>
          <p:spPr>
            <a:xfrm>
              <a:off x="3987799" y="4217364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0" name="Google Shape;360;p35"/>
            <p:cNvSpPr/>
            <p:nvPr/>
          </p:nvSpPr>
          <p:spPr>
            <a:xfrm>
              <a:off x="3474720" y="4038600"/>
              <a:ext cx="2331720" cy="1752600"/>
            </a:xfrm>
            <a:prstGeom prst="rect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15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cxnSp>
          <p:nvCxnSpPr>
            <p:cNvPr id="361" name="Google Shape;361;p35"/>
            <p:cNvCxnSpPr/>
            <p:nvPr/>
          </p:nvCxnSpPr>
          <p:spPr>
            <a:xfrm>
              <a:off x="3596580" y="4643482"/>
              <a:ext cx="2088000" cy="0"/>
            </a:xfrm>
            <a:prstGeom prst="straightConnector1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62" name="Google Shape;362;p35"/>
            <p:cNvCxnSpPr/>
            <p:nvPr/>
          </p:nvCxnSpPr>
          <p:spPr>
            <a:xfrm>
              <a:off x="3596580" y="5189592"/>
              <a:ext cx="2088000" cy="0"/>
            </a:xfrm>
            <a:prstGeom prst="straightConnector1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363" name="Google Shape;363;p35"/>
          <p:cNvGrpSpPr/>
          <p:nvPr/>
        </p:nvGrpSpPr>
        <p:grpSpPr>
          <a:xfrm>
            <a:off x="2790596" y="1518048"/>
            <a:ext cx="1667677" cy="1376907"/>
            <a:chOff x="3569970" y="1908810"/>
            <a:chExt cx="2331720" cy="1920240"/>
          </a:xfrm>
        </p:grpSpPr>
        <p:sp>
          <p:nvSpPr>
            <p:cNvPr id="364" name="Google Shape;364;p35"/>
            <p:cNvSpPr/>
            <p:nvPr/>
          </p:nvSpPr>
          <p:spPr>
            <a:xfrm>
              <a:off x="3569970" y="1908810"/>
              <a:ext cx="2331720" cy="192024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5" name="Google Shape;365;p35"/>
            <p:cNvSpPr/>
            <p:nvPr/>
          </p:nvSpPr>
          <p:spPr>
            <a:xfrm>
              <a:off x="4271368" y="2245834"/>
              <a:ext cx="928925" cy="973616"/>
            </a:xfrm>
            <a:custGeom>
              <a:rect b="b" l="l" r="r" t="t"/>
              <a:pathLst>
                <a:path extrusionOk="0" h="129" w="123">
                  <a:moveTo>
                    <a:pt x="93" y="129"/>
                  </a:moveTo>
                  <a:cubicBezTo>
                    <a:pt x="62" y="111"/>
                    <a:pt x="62" y="111"/>
                    <a:pt x="62" y="111"/>
                  </a:cubicBezTo>
                  <a:cubicBezTo>
                    <a:pt x="89" y="84"/>
                    <a:pt x="89" y="84"/>
                    <a:pt x="89" y="84"/>
                  </a:cubicBezTo>
                  <a:cubicBezTo>
                    <a:pt x="91" y="98"/>
                    <a:pt x="91" y="98"/>
                    <a:pt x="91" y="98"/>
                  </a:cubicBezTo>
                  <a:cubicBezTo>
                    <a:pt x="103" y="95"/>
                    <a:pt x="112" y="83"/>
                    <a:pt x="111" y="70"/>
                  </a:cubicBezTo>
                  <a:cubicBezTo>
                    <a:pt x="110" y="67"/>
                    <a:pt x="110" y="64"/>
                    <a:pt x="109" y="62"/>
                  </a:cubicBezTo>
                  <a:cubicBezTo>
                    <a:pt x="114" y="59"/>
                    <a:pt x="114" y="59"/>
                    <a:pt x="114" y="59"/>
                  </a:cubicBezTo>
                  <a:cubicBezTo>
                    <a:pt x="118" y="65"/>
                    <a:pt x="121" y="71"/>
                    <a:pt x="122" y="79"/>
                  </a:cubicBezTo>
                  <a:cubicBezTo>
                    <a:pt x="123" y="98"/>
                    <a:pt x="111" y="114"/>
                    <a:pt x="92" y="118"/>
                  </a:cubicBezTo>
                  <a:cubicBezTo>
                    <a:pt x="93" y="129"/>
                    <a:pt x="93" y="129"/>
                    <a:pt x="93" y="129"/>
                  </a:cubicBezTo>
                  <a:close/>
                  <a:moveTo>
                    <a:pt x="0" y="58"/>
                  </a:moveTo>
                  <a:cubicBezTo>
                    <a:pt x="30" y="38"/>
                    <a:pt x="30" y="38"/>
                    <a:pt x="30" y="38"/>
                  </a:cubicBezTo>
                  <a:cubicBezTo>
                    <a:pt x="42" y="74"/>
                    <a:pt x="42" y="74"/>
                    <a:pt x="42" y="74"/>
                  </a:cubicBezTo>
                  <a:cubicBezTo>
                    <a:pt x="29" y="69"/>
                    <a:pt x="29" y="69"/>
                    <a:pt x="29" y="69"/>
                  </a:cubicBezTo>
                  <a:cubicBezTo>
                    <a:pt x="26" y="82"/>
                    <a:pt x="33" y="95"/>
                    <a:pt x="45" y="99"/>
                  </a:cubicBezTo>
                  <a:cubicBezTo>
                    <a:pt x="48" y="100"/>
                    <a:pt x="51" y="101"/>
                    <a:pt x="53" y="101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47" y="108"/>
                    <a:pt x="39" y="108"/>
                    <a:pt x="33" y="105"/>
                  </a:cubicBezTo>
                  <a:cubicBezTo>
                    <a:pt x="15" y="99"/>
                    <a:pt x="6" y="80"/>
                    <a:pt x="11" y="62"/>
                  </a:cubicBezTo>
                  <a:cubicBezTo>
                    <a:pt x="0" y="58"/>
                    <a:pt x="0" y="58"/>
                    <a:pt x="0" y="58"/>
                  </a:cubicBezTo>
                  <a:close/>
                  <a:moveTo>
                    <a:pt x="111" y="9"/>
                  </a:moveTo>
                  <a:cubicBezTo>
                    <a:pt x="102" y="16"/>
                    <a:pt x="102" y="16"/>
                    <a:pt x="102" y="16"/>
                  </a:cubicBezTo>
                  <a:cubicBezTo>
                    <a:pt x="90" y="3"/>
                    <a:pt x="69" y="0"/>
                    <a:pt x="54" y="12"/>
                  </a:cubicBezTo>
                  <a:cubicBezTo>
                    <a:pt x="48" y="16"/>
                    <a:pt x="44" y="22"/>
                    <a:pt x="41" y="28"/>
                  </a:cubicBezTo>
                  <a:cubicBezTo>
                    <a:pt x="46" y="32"/>
                    <a:pt x="46" y="32"/>
                    <a:pt x="46" y="32"/>
                  </a:cubicBezTo>
                  <a:cubicBezTo>
                    <a:pt x="48" y="29"/>
                    <a:pt x="49" y="27"/>
                    <a:pt x="52" y="26"/>
                  </a:cubicBezTo>
                  <a:cubicBezTo>
                    <a:pt x="62" y="18"/>
                    <a:pt x="77" y="19"/>
                    <a:pt x="86" y="28"/>
                  </a:cubicBezTo>
                  <a:cubicBezTo>
                    <a:pt x="75" y="37"/>
                    <a:pt x="75" y="37"/>
                    <a:pt x="75" y="37"/>
                  </a:cubicBezTo>
                  <a:cubicBezTo>
                    <a:pt x="112" y="46"/>
                    <a:pt x="112" y="46"/>
                    <a:pt x="112" y="46"/>
                  </a:cubicBezTo>
                  <a:lnTo>
                    <a:pt x="111" y="9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30850" lIns="61700" spcFirstLastPara="1" rIns="61700" wrap="square" tIns="308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6" name="Google Shape;366;p35"/>
            <p:cNvSpPr txBox="1"/>
            <p:nvPr/>
          </p:nvSpPr>
          <p:spPr>
            <a:xfrm>
              <a:off x="4111716" y="3381326"/>
              <a:ext cx="1248229" cy="32907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4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67" name="Google Shape;367;p35"/>
          <p:cNvGrpSpPr/>
          <p:nvPr/>
        </p:nvGrpSpPr>
        <p:grpSpPr>
          <a:xfrm>
            <a:off x="4649525" y="1518048"/>
            <a:ext cx="1667677" cy="1376907"/>
            <a:chOff x="6252210" y="1908810"/>
            <a:chExt cx="2331720" cy="1920240"/>
          </a:xfrm>
        </p:grpSpPr>
        <p:sp>
          <p:nvSpPr>
            <p:cNvPr id="368" name="Google Shape;368;p35"/>
            <p:cNvSpPr/>
            <p:nvPr/>
          </p:nvSpPr>
          <p:spPr>
            <a:xfrm>
              <a:off x="6252210" y="1908810"/>
              <a:ext cx="2331720" cy="19202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18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9" name="Google Shape;369;p35"/>
            <p:cNvSpPr/>
            <p:nvPr/>
          </p:nvSpPr>
          <p:spPr>
            <a:xfrm>
              <a:off x="6936705" y="2349128"/>
              <a:ext cx="962731" cy="767029"/>
            </a:xfrm>
            <a:custGeom>
              <a:rect b="b" l="l" r="r" t="t"/>
              <a:pathLst>
                <a:path extrusionOk="0" h="103" w="129">
                  <a:moveTo>
                    <a:pt x="35" y="22"/>
                  </a:moveTo>
                  <a:cubicBezTo>
                    <a:pt x="120" y="22"/>
                    <a:pt x="120" y="22"/>
                    <a:pt x="120" y="22"/>
                  </a:cubicBezTo>
                  <a:cubicBezTo>
                    <a:pt x="121" y="22"/>
                    <a:pt x="122" y="22"/>
                    <a:pt x="123" y="22"/>
                  </a:cubicBezTo>
                  <a:cubicBezTo>
                    <a:pt x="78" y="58"/>
                    <a:pt x="78" y="58"/>
                    <a:pt x="78" y="58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2" y="22"/>
                    <a:pt x="33" y="22"/>
                    <a:pt x="35" y="22"/>
                  </a:cubicBezTo>
                  <a:close/>
                  <a:moveTo>
                    <a:pt x="19" y="50"/>
                  </a:moveTo>
                  <a:cubicBezTo>
                    <a:pt x="22" y="58"/>
                    <a:pt x="22" y="58"/>
                    <a:pt x="22" y="58"/>
                  </a:cubicBezTo>
                  <a:cubicBezTo>
                    <a:pt x="26" y="58"/>
                    <a:pt x="26" y="58"/>
                    <a:pt x="26" y="58"/>
                  </a:cubicBezTo>
                  <a:cubicBezTo>
                    <a:pt x="26" y="70"/>
                    <a:pt x="26" y="70"/>
                    <a:pt x="26" y="70"/>
                  </a:cubicBezTo>
                  <a:cubicBezTo>
                    <a:pt x="0" y="70"/>
                    <a:pt x="0" y="70"/>
                    <a:pt x="0" y="70"/>
                  </a:cubicBezTo>
                  <a:cubicBezTo>
                    <a:pt x="3" y="78"/>
                    <a:pt x="3" y="78"/>
                    <a:pt x="3" y="78"/>
                  </a:cubicBezTo>
                  <a:cubicBezTo>
                    <a:pt x="26" y="78"/>
                    <a:pt x="26" y="78"/>
                    <a:pt x="26" y="78"/>
                  </a:cubicBezTo>
                  <a:cubicBezTo>
                    <a:pt x="26" y="79"/>
                    <a:pt x="27" y="80"/>
                    <a:pt x="27" y="81"/>
                  </a:cubicBezTo>
                  <a:cubicBezTo>
                    <a:pt x="61" y="56"/>
                    <a:pt x="61" y="56"/>
                    <a:pt x="61" y="56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19" y="50"/>
                    <a:pt x="19" y="50"/>
                    <a:pt x="19" y="50"/>
                  </a:cubicBezTo>
                  <a:close/>
                  <a:moveTo>
                    <a:pt x="17" y="95"/>
                  </a:moveTo>
                  <a:cubicBezTo>
                    <a:pt x="75" y="95"/>
                    <a:pt x="75" y="95"/>
                    <a:pt x="75" y="95"/>
                  </a:cubicBezTo>
                  <a:cubicBezTo>
                    <a:pt x="77" y="103"/>
                    <a:pt x="77" y="103"/>
                    <a:pt x="77" y="103"/>
                  </a:cubicBezTo>
                  <a:cubicBezTo>
                    <a:pt x="19" y="103"/>
                    <a:pt x="19" y="103"/>
                    <a:pt x="19" y="103"/>
                  </a:cubicBezTo>
                  <a:cubicBezTo>
                    <a:pt x="17" y="95"/>
                    <a:pt x="17" y="95"/>
                    <a:pt x="17" y="95"/>
                  </a:cubicBezTo>
                  <a:close/>
                  <a:moveTo>
                    <a:pt x="42" y="0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101" y="8"/>
                    <a:pt x="101" y="8"/>
                    <a:pt x="101" y="8"/>
                  </a:cubicBezTo>
                  <a:cubicBezTo>
                    <a:pt x="75" y="8"/>
                    <a:pt x="75" y="8"/>
                    <a:pt x="75" y="8"/>
                  </a:cubicBezTo>
                  <a:cubicBezTo>
                    <a:pt x="77" y="16"/>
                    <a:pt x="77" y="16"/>
                    <a:pt x="77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2" y="0"/>
                    <a:pt x="42" y="0"/>
                    <a:pt x="42" y="0"/>
                  </a:cubicBezTo>
                  <a:close/>
                  <a:moveTo>
                    <a:pt x="129" y="29"/>
                  </a:moveTo>
                  <a:cubicBezTo>
                    <a:pt x="94" y="55"/>
                    <a:pt x="94" y="55"/>
                    <a:pt x="94" y="55"/>
                  </a:cubicBezTo>
                  <a:cubicBezTo>
                    <a:pt x="128" y="81"/>
                    <a:pt x="128" y="81"/>
                    <a:pt x="128" y="81"/>
                  </a:cubicBezTo>
                  <a:cubicBezTo>
                    <a:pt x="129" y="80"/>
                    <a:pt x="129" y="79"/>
                    <a:pt x="129" y="78"/>
                  </a:cubicBezTo>
                  <a:cubicBezTo>
                    <a:pt x="129" y="30"/>
                    <a:pt x="129" y="30"/>
                    <a:pt x="129" y="30"/>
                  </a:cubicBezTo>
                  <a:cubicBezTo>
                    <a:pt x="129" y="30"/>
                    <a:pt x="129" y="29"/>
                    <a:pt x="129" y="29"/>
                  </a:cubicBezTo>
                  <a:close/>
                  <a:moveTo>
                    <a:pt x="123" y="86"/>
                  </a:moveTo>
                  <a:cubicBezTo>
                    <a:pt x="122" y="87"/>
                    <a:pt x="121" y="87"/>
                    <a:pt x="120" y="87"/>
                  </a:cubicBezTo>
                  <a:cubicBezTo>
                    <a:pt x="35" y="87"/>
                    <a:pt x="35" y="87"/>
                    <a:pt x="35" y="87"/>
                  </a:cubicBezTo>
                  <a:cubicBezTo>
                    <a:pt x="34" y="87"/>
                    <a:pt x="34" y="87"/>
                    <a:pt x="33" y="87"/>
                  </a:cubicBezTo>
                  <a:cubicBezTo>
                    <a:pt x="68" y="61"/>
                    <a:pt x="68" y="61"/>
                    <a:pt x="68" y="61"/>
                  </a:cubicBezTo>
                  <a:cubicBezTo>
                    <a:pt x="75" y="66"/>
                    <a:pt x="75" y="66"/>
                    <a:pt x="75" y="66"/>
                  </a:cubicBezTo>
                  <a:cubicBezTo>
                    <a:pt x="78" y="68"/>
                    <a:pt x="78" y="68"/>
                    <a:pt x="78" y="68"/>
                  </a:cubicBezTo>
                  <a:cubicBezTo>
                    <a:pt x="80" y="66"/>
                    <a:pt x="80" y="66"/>
                    <a:pt x="80" y="66"/>
                  </a:cubicBezTo>
                  <a:cubicBezTo>
                    <a:pt x="87" y="61"/>
                    <a:pt x="87" y="61"/>
                    <a:pt x="87" y="61"/>
                  </a:cubicBezTo>
                  <a:lnTo>
                    <a:pt x="123" y="86"/>
                  </a:lnTo>
                  <a:close/>
                </a:path>
              </a:pathLst>
            </a:custGeom>
            <a:solidFill>
              <a:srgbClr val="E7E7E7"/>
            </a:solidFill>
            <a:ln>
              <a:noFill/>
            </a:ln>
          </p:spPr>
          <p:txBody>
            <a:bodyPr anchorCtr="0" anchor="t" bIns="30850" lIns="61700" spcFirstLastPara="1" rIns="61700" wrap="square" tIns="308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18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70" name="Google Shape;370;p35"/>
            <p:cNvSpPr txBox="1"/>
            <p:nvPr/>
          </p:nvSpPr>
          <p:spPr>
            <a:xfrm>
              <a:off x="6793956" y="3381326"/>
              <a:ext cx="1248229" cy="32907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4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71" name="Google Shape;371;p35"/>
          <p:cNvGrpSpPr/>
          <p:nvPr/>
        </p:nvGrpSpPr>
        <p:grpSpPr>
          <a:xfrm>
            <a:off x="6483751" y="1518048"/>
            <a:ext cx="1667677" cy="1376907"/>
            <a:chOff x="9025890" y="1908810"/>
            <a:chExt cx="2331720" cy="1920240"/>
          </a:xfrm>
        </p:grpSpPr>
        <p:sp>
          <p:nvSpPr>
            <p:cNvPr id="372" name="Google Shape;372;p35"/>
            <p:cNvSpPr/>
            <p:nvPr/>
          </p:nvSpPr>
          <p:spPr>
            <a:xfrm>
              <a:off x="9025890" y="1908810"/>
              <a:ext cx="2331720" cy="192024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73" name="Google Shape;373;p35"/>
            <p:cNvSpPr/>
            <p:nvPr/>
          </p:nvSpPr>
          <p:spPr>
            <a:xfrm>
              <a:off x="9740033" y="2282642"/>
              <a:ext cx="903435" cy="899999"/>
            </a:xfrm>
            <a:custGeom>
              <a:rect b="b" l="l" r="r" t="t"/>
              <a:pathLst>
                <a:path extrusionOk="0" h="111" w="111">
                  <a:moveTo>
                    <a:pt x="56" y="0"/>
                  </a:moveTo>
                  <a:cubicBezTo>
                    <a:pt x="71" y="0"/>
                    <a:pt x="85" y="6"/>
                    <a:pt x="95" y="16"/>
                  </a:cubicBezTo>
                  <a:cubicBezTo>
                    <a:pt x="105" y="26"/>
                    <a:pt x="111" y="40"/>
                    <a:pt x="111" y="55"/>
                  </a:cubicBezTo>
                  <a:cubicBezTo>
                    <a:pt x="111" y="71"/>
                    <a:pt x="105" y="84"/>
                    <a:pt x="95" y="94"/>
                  </a:cubicBezTo>
                  <a:cubicBezTo>
                    <a:pt x="85" y="104"/>
                    <a:pt x="71" y="111"/>
                    <a:pt x="56" y="111"/>
                  </a:cubicBezTo>
                  <a:cubicBezTo>
                    <a:pt x="40" y="111"/>
                    <a:pt x="27" y="104"/>
                    <a:pt x="16" y="94"/>
                  </a:cubicBezTo>
                  <a:cubicBezTo>
                    <a:pt x="6" y="84"/>
                    <a:pt x="0" y="71"/>
                    <a:pt x="0" y="55"/>
                  </a:cubicBezTo>
                  <a:cubicBezTo>
                    <a:pt x="0" y="40"/>
                    <a:pt x="6" y="26"/>
                    <a:pt x="16" y="16"/>
                  </a:cubicBezTo>
                  <a:cubicBezTo>
                    <a:pt x="27" y="6"/>
                    <a:pt x="40" y="0"/>
                    <a:pt x="56" y="0"/>
                  </a:cubicBezTo>
                  <a:close/>
                  <a:moveTo>
                    <a:pt x="51" y="100"/>
                  </a:moveTo>
                  <a:cubicBezTo>
                    <a:pt x="51" y="87"/>
                    <a:pt x="51" y="87"/>
                    <a:pt x="51" y="87"/>
                  </a:cubicBezTo>
                  <a:cubicBezTo>
                    <a:pt x="47" y="87"/>
                    <a:pt x="42" y="86"/>
                    <a:pt x="38" y="85"/>
                  </a:cubicBezTo>
                  <a:cubicBezTo>
                    <a:pt x="39" y="87"/>
                    <a:pt x="40" y="88"/>
                    <a:pt x="40" y="89"/>
                  </a:cubicBezTo>
                  <a:cubicBezTo>
                    <a:pt x="43" y="94"/>
                    <a:pt x="47" y="98"/>
                    <a:pt x="51" y="100"/>
                  </a:cubicBezTo>
                  <a:close/>
                  <a:moveTo>
                    <a:pt x="51" y="77"/>
                  </a:moveTo>
                  <a:cubicBezTo>
                    <a:pt x="51" y="60"/>
                    <a:pt x="51" y="60"/>
                    <a:pt x="51" y="60"/>
                  </a:cubicBezTo>
                  <a:cubicBezTo>
                    <a:pt x="33" y="60"/>
                    <a:pt x="33" y="60"/>
                    <a:pt x="33" y="60"/>
                  </a:cubicBezTo>
                  <a:cubicBezTo>
                    <a:pt x="33" y="65"/>
                    <a:pt x="34" y="70"/>
                    <a:pt x="35" y="75"/>
                  </a:cubicBezTo>
                  <a:cubicBezTo>
                    <a:pt x="40" y="76"/>
                    <a:pt x="45" y="77"/>
                    <a:pt x="51" y="77"/>
                  </a:cubicBezTo>
                  <a:close/>
                  <a:moveTo>
                    <a:pt x="51" y="50"/>
                  </a:moveTo>
                  <a:cubicBezTo>
                    <a:pt x="51" y="33"/>
                    <a:pt x="51" y="33"/>
                    <a:pt x="51" y="33"/>
                  </a:cubicBezTo>
                  <a:cubicBezTo>
                    <a:pt x="45" y="34"/>
                    <a:pt x="40" y="34"/>
                    <a:pt x="35" y="36"/>
                  </a:cubicBezTo>
                  <a:cubicBezTo>
                    <a:pt x="34" y="40"/>
                    <a:pt x="33" y="45"/>
                    <a:pt x="33" y="50"/>
                  </a:cubicBezTo>
                  <a:cubicBezTo>
                    <a:pt x="51" y="50"/>
                    <a:pt x="51" y="50"/>
                    <a:pt x="51" y="50"/>
                  </a:cubicBezTo>
                  <a:close/>
                  <a:moveTo>
                    <a:pt x="51" y="24"/>
                  </a:moveTo>
                  <a:cubicBezTo>
                    <a:pt x="51" y="10"/>
                    <a:pt x="51" y="10"/>
                    <a:pt x="51" y="10"/>
                  </a:cubicBezTo>
                  <a:cubicBezTo>
                    <a:pt x="47" y="12"/>
                    <a:pt x="43" y="16"/>
                    <a:pt x="40" y="22"/>
                  </a:cubicBezTo>
                  <a:cubicBezTo>
                    <a:pt x="40" y="23"/>
                    <a:pt x="39" y="24"/>
                    <a:pt x="38" y="25"/>
                  </a:cubicBezTo>
                  <a:cubicBezTo>
                    <a:pt x="42" y="24"/>
                    <a:pt x="47" y="24"/>
                    <a:pt x="51" y="24"/>
                  </a:cubicBezTo>
                  <a:close/>
                  <a:moveTo>
                    <a:pt x="61" y="10"/>
                  </a:moveTo>
                  <a:cubicBezTo>
                    <a:pt x="61" y="24"/>
                    <a:pt x="61" y="24"/>
                    <a:pt x="61" y="24"/>
                  </a:cubicBezTo>
                  <a:cubicBezTo>
                    <a:pt x="65" y="24"/>
                    <a:pt x="69" y="24"/>
                    <a:pt x="73" y="25"/>
                  </a:cubicBezTo>
                  <a:cubicBezTo>
                    <a:pt x="72" y="24"/>
                    <a:pt x="72" y="23"/>
                    <a:pt x="71" y="22"/>
                  </a:cubicBezTo>
                  <a:cubicBezTo>
                    <a:pt x="68" y="16"/>
                    <a:pt x="65" y="12"/>
                    <a:pt x="61" y="10"/>
                  </a:cubicBezTo>
                  <a:close/>
                  <a:moveTo>
                    <a:pt x="61" y="33"/>
                  </a:moveTo>
                  <a:cubicBezTo>
                    <a:pt x="61" y="50"/>
                    <a:pt x="61" y="50"/>
                    <a:pt x="61" y="50"/>
                  </a:cubicBezTo>
                  <a:cubicBezTo>
                    <a:pt x="79" y="50"/>
                    <a:pt x="79" y="50"/>
                    <a:pt x="79" y="50"/>
                  </a:cubicBezTo>
                  <a:cubicBezTo>
                    <a:pt x="78" y="45"/>
                    <a:pt x="78" y="40"/>
                    <a:pt x="77" y="36"/>
                  </a:cubicBezTo>
                  <a:cubicBezTo>
                    <a:pt x="72" y="34"/>
                    <a:pt x="66" y="34"/>
                    <a:pt x="61" y="33"/>
                  </a:cubicBezTo>
                  <a:close/>
                  <a:moveTo>
                    <a:pt x="61" y="60"/>
                  </a:moveTo>
                  <a:cubicBezTo>
                    <a:pt x="61" y="77"/>
                    <a:pt x="61" y="77"/>
                    <a:pt x="61" y="77"/>
                  </a:cubicBezTo>
                  <a:cubicBezTo>
                    <a:pt x="66" y="77"/>
                    <a:pt x="72" y="76"/>
                    <a:pt x="77" y="75"/>
                  </a:cubicBezTo>
                  <a:cubicBezTo>
                    <a:pt x="78" y="70"/>
                    <a:pt x="78" y="65"/>
                    <a:pt x="79" y="60"/>
                  </a:cubicBezTo>
                  <a:cubicBezTo>
                    <a:pt x="61" y="60"/>
                    <a:pt x="61" y="60"/>
                    <a:pt x="61" y="60"/>
                  </a:cubicBezTo>
                  <a:close/>
                  <a:moveTo>
                    <a:pt x="61" y="87"/>
                  </a:moveTo>
                  <a:cubicBezTo>
                    <a:pt x="61" y="100"/>
                    <a:pt x="61" y="100"/>
                    <a:pt x="61" y="100"/>
                  </a:cubicBezTo>
                  <a:cubicBezTo>
                    <a:pt x="65" y="98"/>
                    <a:pt x="68" y="94"/>
                    <a:pt x="71" y="89"/>
                  </a:cubicBezTo>
                  <a:cubicBezTo>
                    <a:pt x="72" y="88"/>
                    <a:pt x="72" y="87"/>
                    <a:pt x="73" y="85"/>
                  </a:cubicBezTo>
                  <a:cubicBezTo>
                    <a:pt x="69" y="86"/>
                    <a:pt x="65" y="87"/>
                    <a:pt x="61" y="87"/>
                  </a:cubicBezTo>
                  <a:close/>
                  <a:moveTo>
                    <a:pt x="11" y="50"/>
                  </a:moveTo>
                  <a:cubicBezTo>
                    <a:pt x="23" y="50"/>
                    <a:pt x="23" y="50"/>
                    <a:pt x="23" y="50"/>
                  </a:cubicBezTo>
                  <a:cubicBezTo>
                    <a:pt x="23" y="47"/>
                    <a:pt x="24" y="43"/>
                    <a:pt x="24" y="39"/>
                  </a:cubicBezTo>
                  <a:cubicBezTo>
                    <a:pt x="24" y="40"/>
                    <a:pt x="23" y="40"/>
                    <a:pt x="22" y="40"/>
                  </a:cubicBezTo>
                  <a:cubicBezTo>
                    <a:pt x="17" y="43"/>
                    <a:pt x="13" y="47"/>
                    <a:pt x="11" y="50"/>
                  </a:cubicBezTo>
                  <a:close/>
                  <a:moveTo>
                    <a:pt x="88" y="50"/>
                  </a:moveTo>
                  <a:cubicBezTo>
                    <a:pt x="100" y="50"/>
                    <a:pt x="100" y="50"/>
                    <a:pt x="100" y="50"/>
                  </a:cubicBezTo>
                  <a:cubicBezTo>
                    <a:pt x="99" y="47"/>
                    <a:pt x="95" y="43"/>
                    <a:pt x="89" y="40"/>
                  </a:cubicBezTo>
                  <a:cubicBezTo>
                    <a:pt x="89" y="40"/>
                    <a:pt x="88" y="40"/>
                    <a:pt x="87" y="39"/>
                  </a:cubicBezTo>
                  <a:cubicBezTo>
                    <a:pt x="88" y="43"/>
                    <a:pt x="88" y="47"/>
                    <a:pt x="88" y="50"/>
                  </a:cubicBezTo>
                  <a:close/>
                  <a:moveTo>
                    <a:pt x="100" y="60"/>
                  </a:moveTo>
                  <a:cubicBezTo>
                    <a:pt x="88" y="60"/>
                    <a:pt x="88" y="60"/>
                    <a:pt x="88" y="60"/>
                  </a:cubicBezTo>
                  <a:cubicBezTo>
                    <a:pt x="88" y="64"/>
                    <a:pt x="88" y="67"/>
                    <a:pt x="87" y="71"/>
                  </a:cubicBezTo>
                  <a:cubicBezTo>
                    <a:pt x="88" y="71"/>
                    <a:pt x="89" y="70"/>
                    <a:pt x="89" y="70"/>
                  </a:cubicBezTo>
                  <a:cubicBezTo>
                    <a:pt x="95" y="67"/>
                    <a:pt x="99" y="64"/>
                    <a:pt x="100" y="60"/>
                  </a:cubicBezTo>
                  <a:close/>
                  <a:moveTo>
                    <a:pt x="23" y="60"/>
                  </a:moveTo>
                  <a:cubicBezTo>
                    <a:pt x="11" y="60"/>
                    <a:pt x="11" y="60"/>
                    <a:pt x="11" y="60"/>
                  </a:cubicBezTo>
                  <a:cubicBezTo>
                    <a:pt x="13" y="64"/>
                    <a:pt x="17" y="67"/>
                    <a:pt x="22" y="70"/>
                  </a:cubicBezTo>
                  <a:cubicBezTo>
                    <a:pt x="23" y="70"/>
                    <a:pt x="24" y="71"/>
                    <a:pt x="24" y="71"/>
                  </a:cubicBezTo>
                  <a:cubicBezTo>
                    <a:pt x="24" y="67"/>
                    <a:pt x="23" y="64"/>
                    <a:pt x="23" y="60"/>
                  </a:cubicBezTo>
                  <a:close/>
                  <a:moveTo>
                    <a:pt x="96" y="77"/>
                  </a:moveTo>
                  <a:cubicBezTo>
                    <a:pt x="95" y="78"/>
                    <a:pt x="95" y="78"/>
                    <a:pt x="94" y="78"/>
                  </a:cubicBezTo>
                  <a:cubicBezTo>
                    <a:pt x="91" y="80"/>
                    <a:pt x="88" y="81"/>
                    <a:pt x="84" y="82"/>
                  </a:cubicBezTo>
                  <a:cubicBezTo>
                    <a:pt x="83" y="86"/>
                    <a:pt x="81" y="90"/>
                    <a:pt x="80" y="93"/>
                  </a:cubicBezTo>
                  <a:cubicBezTo>
                    <a:pt x="79" y="94"/>
                    <a:pt x="79" y="94"/>
                    <a:pt x="79" y="95"/>
                  </a:cubicBezTo>
                  <a:cubicBezTo>
                    <a:pt x="82" y="93"/>
                    <a:pt x="85" y="90"/>
                    <a:pt x="88" y="88"/>
                  </a:cubicBezTo>
                  <a:cubicBezTo>
                    <a:pt x="91" y="85"/>
                    <a:pt x="94" y="81"/>
                    <a:pt x="96" y="77"/>
                  </a:cubicBezTo>
                  <a:close/>
                  <a:moveTo>
                    <a:pt x="27" y="82"/>
                  </a:moveTo>
                  <a:cubicBezTo>
                    <a:pt x="24" y="81"/>
                    <a:pt x="20" y="80"/>
                    <a:pt x="18" y="78"/>
                  </a:cubicBezTo>
                  <a:cubicBezTo>
                    <a:pt x="17" y="78"/>
                    <a:pt x="16" y="78"/>
                    <a:pt x="15" y="77"/>
                  </a:cubicBezTo>
                  <a:cubicBezTo>
                    <a:pt x="18" y="81"/>
                    <a:pt x="20" y="85"/>
                    <a:pt x="23" y="88"/>
                  </a:cubicBezTo>
                  <a:cubicBezTo>
                    <a:pt x="26" y="90"/>
                    <a:pt x="29" y="93"/>
                    <a:pt x="33" y="95"/>
                  </a:cubicBezTo>
                  <a:cubicBezTo>
                    <a:pt x="32" y="94"/>
                    <a:pt x="32" y="94"/>
                    <a:pt x="32" y="93"/>
                  </a:cubicBezTo>
                  <a:cubicBezTo>
                    <a:pt x="30" y="90"/>
                    <a:pt x="28" y="86"/>
                    <a:pt x="27" y="82"/>
                  </a:cubicBezTo>
                  <a:close/>
                  <a:moveTo>
                    <a:pt x="15" y="33"/>
                  </a:moveTo>
                  <a:cubicBezTo>
                    <a:pt x="16" y="33"/>
                    <a:pt x="17" y="32"/>
                    <a:pt x="18" y="32"/>
                  </a:cubicBezTo>
                  <a:cubicBezTo>
                    <a:pt x="20" y="30"/>
                    <a:pt x="24" y="29"/>
                    <a:pt x="27" y="28"/>
                  </a:cubicBezTo>
                  <a:cubicBezTo>
                    <a:pt x="28" y="24"/>
                    <a:pt x="30" y="20"/>
                    <a:pt x="32" y="17"/>
                  </a:cubicBezTo>
                  <a:cubicBezTo>
                    <a:pt x="32" y="17"/>
                    <a:pt x="32" y="16"/>
                    <a:pt x="33" y="16"/>
                  </a:cubicBezTo>
                  <a:cubicBezTo>
                    <a:pt x="29" y="18"/>
                    <a:pt x="26" y="20"/>
                    <a:pt x="23" y="23"/>
                  </a:cubicBezTo>
                  <a:cubicBezTo>
                    <a:pt x="20" y="26"/>
                    <a:pt x="18" y="29"/>
                    <a:pt x="15" y="33"/>
                  </a:cubicBezTo>
                  <a:close/>
                  <a:moveTo>
                    <a:pt x="84" y="28"/>
                  </a:moveTo>
                  <a:cubicBezTo>
                    <a:pt x="88" y="29"/>
                    <a:pt x="91" y="30"/>
                    <a:pt x="94" y="32"/>
                  </a:cubicBezTo>
                  <a:cubicBezTo>
                    <a:pt x="95" y="32"/>
                    <a:pt x="95" y="33"/>
                    <a:pt x="96" y="33"/>
                  </a:cubicBezTo>
                  <a:cubicBezTo>
                    <a:pt x="94" y="29"/>
                    <a:pt x="91" y="26"/>
                    <a:pt x="88" y="23"/>
                  </a:cubicBezTo>
                  <a:cubicBezTo>
                    <a:pt x="85" y="20"/>
                    <a:pt x="82" y="18"/>
                    <a:pt x="79" y="16"/>
                  </a:cubicBezTo>
                  <a:cubicBezTo>
                    <a:pt x="79" y="16"/>
                    <a:pt x="79" y="17"/>
                    <a:pt x="80" y="17"/>
                  </a:cubicBezTo>
                  <a:cubicBezTo>
                    <a:pt x="81" y="20"/>
                    <a:pt x="83" y="24"/>
                    <a:pt x="84" y="2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30850" lIns="61700" spcFirstLastPara="1" rIns="61700" wrap="square" tIns="308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74" name="Google Shape;374;p35"/>
            <p:cNvSpPr txBox="1"/>
            <p:nvPr/>
          </p:nvSpPr>
          <p:spPr>
            <a:xfrm>
              <a:off x="9567636" y="3381326"/>
              <a:ext cx="1248229" cy="32907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4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375" name="Google Shape;375;p35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9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36"/>
          <p:cNvSpPr/>
          <p:nvPr/>
        </p:nvSpPr>
        <p:spPr>
          <a:xfrm>
            <a:off x="2822206" y="2118100"/>
            <a:ext cx="214313" cy="332456"/>
          </a:xfrm>
          <a:custGeom>
            <a:rect b="b" l="l" r="r" t="t"/>
            <a:pathLst>
              <a:path extrusionOk="0" h="210018" w="203199">
                <a:moveTo>
                  <a:pt x="203199" y="0"/>
                </a:moveTo>
                <a:lnTo>
                  <a:pt x="203199" y="210018"/>
                </a:lnTo>
                <a:lnTo>
                  <a:pt x="0" y="210018"/>
                </a:lnTo>
                <a:lnTo>
                  <a:pt x="0" y="209707"/>
                </a:lnTo>
                <a:close/>
              </a:path>
            </a:pathLst>
          </a:custGeom>
          <a:solidFill>
            <a:srgbClr val="E4E4E4"/>
          </a:solidFill>
          <a:ln>
            <a:noFill/>
          </a:ln>
        </p:spPr>
        <p:txBody>
          <a:bodyPr anchorCtr="0" anchor="ctr" bIns="0" lIns="7290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81" name="Google Shape;381;p36">
            <a:hlinkClick action="ppaction://hlinksldjump" r:id="rId3"/>
          </p:cNvPr>
          <p:cNvSpPr/>
          <p:nvPr/>
        </p:nvSpPr>
        <p:spPr>
          <a:xfrm>
            <a:off x="0" y="2118100"/>
            <a:ext cx="9144000" cy="781207"/>
          </a:xfrm>
          <a:custGeom>
            <a:rect b="b" l="l" r="r" t="t"/>
            <a:pathLst>
              <a:path extrusionOk="0" h="408460" w="4343400">
                <a:moveTo>
                  <a:pt x="0" y="0"/>
                </a:moveTo>
                <a:lnTo>
                  <a:pt x="3714750" y="0"/>
                </a:lnTo>
                <a:lnTo>
                  <a:pt x="4343400" y="0"/>
                </a:lnTo>
                <a:lnTo>
                  <a:pt x="4343400" y="408460"/>
                </a:lnTo>
                <a:lnTo>
                  <a:pt x="3714750" y="408460"/>
                </a:lnTo>
                <a:lnTo>
                  <a:pt x="0" y="408460"/>
                </a:lnTo>
                <a:close/>
              </a:path>
            </a:pathLst>
          </a:custGeom>
          <a:solidFill>
            <a:srgbClr val="009992"/>
          </a:solidFill>
          <a:ln>
            <a:noFill/>
          </a:ln>
        </p:spPr>
        <p:txBody>
          <a:bodyPr anchorCtr="0" anchor="ctr" bIns="0" lIns="60750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                                  Go ahead and replace it with your own text.</a:t>
            </a:r>
            <a:endParaRPr b="1" sz="18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82" name="Google Shape;382;p36">
            <a:hlinkClick action="ppaction://hlinksldjump" r:id="rId4"/>
          </p:cNvPr>
          <p:cNvSpPr/>
          <p:nvPr/>
        </p:nvSpPr>
        <p:spPr>
          <a:xfrm>
            <a:off x="3123784" y="1511928"/>
            <a:ext cx="2896432" cy="36761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6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DOCTOR</a:t>
            </a:r>
            <a:endParaRPr b="1" sz="486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id="383" name="Google Shape;383;p3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170644" y="1640985"/>
            <a:ext cx="1802648" cy="1735436"/>
          </a:xfrm>
          <a:prstGeom prst="rect">
            <a:avLst/>
          </a:prstGeom>
          <a:noFill/>
          <a:ln>
            <a:noFill/>
          </a:ln>
        </p:spPr>
      </p:pic>
      <p:sp>
        <p:nvSpPr>
          <p:cNvPr id="384" name="Google Shape;384;p36"/>
          <p:cNvSpPr txBox="1"/>
          <p:nvPr/>
        </p:nvSpPr>
        <p:spPr>
          <a:xfrm>
            <a:off x="3340663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85" name="Google Shape;385;p36"/>
          <p:cNvSpPr txBox="1"/>
          <p:nvPr/>
        </p:nvSpPr>
        <p:spPr>
          <a:xfrm>
            <a:off x="5913060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86" name="Google Shape;386;p36"/>
          <p:cNvSpPr txBox="1"/>
          <p:nvPr/>
        </p:nvSpPr>
        <p:spPr>
          <a:xfrm>
            <a:off x="3340663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87" name="Google Shape;387;p36"/>
          <p:cNvSpPr txBox="1"/>
          <p:nvPr/>
        </p:nvSpPr>
        <p:spPr>
          <a:xfrm>
            <a:off x="5913060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2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Google Shape;393;p37"/>
          <p:cNvSpPr/>
          <p:nvPr/>
        </p:nvSpPr>
        <p:spPr>
          <a:xfrm>
            <a:off x="2750692" y="1383633"/>
            <a:ext cx="4888857" cy="874417"/>
          </a:xfrm>
          <a:prstGeom prst="rect">
            <a:avLst/>
          </a:prstGeom>
          <a:solidFill>
            <a:srgbClr val="F2F2F2"/>
          </a:solidFill>
          <a:ln cap="flat" cmpd="sng" w="12700">
            <a:solidFill>
              <a:schemeClr val="dk2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94" name="Google Shape;394;p37"/>
          <p:cNvSpPr/>
          <p:nvPr/>
        </p:nvSpPr>
        <p:spPr>
          <a:xfrm>
            <a:off x="3325621" y="1259709"/>
            <a:ext cx="3578899" cy="30337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01</a:t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95" name="Google Shape;395;p37"/>
          <p:cNvSpPr/>
          <p:nvPr/>
        </p:nvSpPr>
        <p:spPr>
          <a:xfrm>
            <a:off x="1073223" y="2486767"/>
            <a:ext cx="1071015" cy="923503"/>
          </a:xfrm>
          <a:prstGeom prst="hexagon">
            <a:avLst>
              <a:gd fmla="val 25000" name="adj"/>
              <a:gd fmla="val 115470" name="vf"/>
            </a:avLst>
          </a:prstGeom>
          <a:solidFill>
            <a:schemeClr val="dk2"/>
          </a:solidFill>
          <a:ln>
            <a:noFill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162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cxnSp>
        <p:nvCxnSpPr>
          <p:cNvPr id="396" name="Google Shape;396;p37"/>
          <p:cNvCxnSpPr>
            <a:stCxn id="395" idx="5"/>
            <a:endCxn id="393" idx="1"/>
          </p:cNvCxnSpPr>
          <p:nvPr/>
        </p:nvCxnSpPr>
        <p:spPr>
          <a:xfrm flipH="1" rot="10800000">
            <a:off x="1913362" y="1820767"/>
            <a:ext cx="837300" cy="666000"/>
          </a:xfrm>
          <a:prstGeom prst="straightConnector1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med" w="med" type="stealth"/>
          </a:ln>
        </p:spPr>
      </p:cxnSp>
      <p:cxnSp>
        <p:nvCxnSpPr>
          <p:cNvPr id="397" name="Google Shape;397;p37"/>
          <p:cNvCxnSpPr>
            <a:stCxn id="395" idx="0"/>
          </p:cNvCxnSpPr>
          <p:nvPr/>
        </p:nvCxnSpPr>
        <p:spPr>
          <a:xfrm>
            <a:off x="2144238" y="2948519"/>
            <a:ext cx="606600" cy="0"/>
          </a:xfrm>
          <a:prstGeom prst="straightConnector1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med" w="med" type="stealth"/>
          </a:ln>
        </p:spPr>
      </p:cxnSp>
      <p:cxnSp>
        <p:nvCxnSpPr>
          <p:cNvPr id="398" name="Google Shape;398;p37"/>
          <p:cNvCxnSpPr>
            <a:stCxn id="395" idx="1"/>
            <a:endCxn id="399" idx="1"/>
          </p:cNvCxnSpPr>
          <p:nvPr/>
        </p:nvCxnSpPr>
        <p:spPr>
          <a:xfrm>
            <a:off x="1913362" y="3410270"/>
            <a:ext cx="837300" cy="675300"/>
          </a:xfrm>
          <a:prstGeom prst="straightConnector1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med" w="med" type="stealth"/>
          </a:ln>
        </p:spPr>
      </p:cxnSp>
      <p:sp>
        <p:nvSpPr>
          <p:cNvPr id="400" name="Google Shape;400;p37"/>
          <p:cNvSpPr txBox="1"/>
          <p:nvPr/>
        </p:nvSpPr>
        <p:spPr>
          <a:xfrm>
            <a:off x="3061408" y="1599867"/>
            <a:ext cx="4381607" cy="44038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25" spcFirstLastPara="1" rIns="61725" wrap="square" tIns="3085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1" name="Google Shape;401;p37"/>
          <p:cNvSpPr/>
          <p:nvPr/>
        </p:nvSpPr>
        <p:spPr>
          <a:xfrm>
            <a:off x="2750692" y="2513505"/>
            <a:ext cx="4888857" cy="874417"/>
          </a:xfrm>
          <a:prstGeom prst="rect">
            <a:avLst/>
          </a:prstGeom>
          <a:solidFill>
            <a:srgbClr val="F2F2F2"/>
          </a:solidFill>
          <a:ln cap="flat" cmpd="sng" w="12700">
            <a:solidFill>
              <a:schemeClr val="dk2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2" name="Google Shape;402;p37"/>
          <p:cNvSpPr/>
          <p:nvPr/>
        </p:nvSpPr>
        <p:spPr>
          <a:xfrm>
            <a:off x="3325621" y="2389579"/>
            <a:ext cx="3578899" cy="30337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02</a:t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3" name="Google Shape;403;p37"/>
          <p:cNvSpPr txBox="1"/>
          <p:nvPr/>
        </p:nvSpPr>
        <p:spPr>
          <a:xfrm>
            <a:off x="3061411" y="2723030"/>
            <a:ext cx="4426241" cy="44038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25" spcFirstLastPara="1" rIns="61725" wrap="square" tIns="3085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99" name="Google Shape;399;p37"/>
          <p:cNvSpPr/>
          <p:nvPr/>
        </p:nvSpPr>
        <p:spPr>
          <a:xfrm>
            <a:off x="2750692" y="3655745"/>
            <a:ext cx="4888857" cy="859773"/>
          </a:xfrm>
          <a:prstGeom prst="rect">
            <a:avLst/>
          </a:prstGeom>
          <a:solidFill>
            <a:srgbClr val="F2F2F2"/>
          </a:solidFill>
          <a:ln cap="flat" cmpd="sng" w="12700">
            <a:solidFill>
              <a:schemeClr val="dk2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4" name="Google Shape;404;p37"/>
          <p:cNvSpPr/>
          <p:nvPr/>
        </p:nvSpPr>
        <p:spPr>
          <a:xfrm>
            <a:off x="3325621" y="3531819"/>
            <a:ext cx="3578899" cy="30337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03</a:t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5" name="Google Shape;405;p37"/>
          <p:cNvSpPr txBox="1"/>
          <p:nvPr/>
        </p:nvSpPr>
        <p:spPr>
          <a:xfrm>
            <a:off x="3061410" y="3865271"/>
            <a:ext cx="4389044" cy="44038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25" spcFirstLastPara="1" rIns="61725" wrap="square" tIns="3085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6" name="Google Shape;406;p37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38"/>
          <p:cNvSpPr/>
          <p:nvPr/>
        </p:nvSpPr>
        <p:spPr>
          <a:xfrm>
            <a:off x="3462656" y="1499381"/>
            <a:ext cx="2222978" cy="2235834"/>
          </a:xfrm>
          <a:prstGeom prst="ellipse">
            <a:avLst/>
          </a:prstGeom>
          <a:noFill/>
          <a:ln cap="flat" cmpd="dbl" w="53975">
            <a:solidFill>
              <a:srgbClr val="262626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5938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413" name="Google Shape;413;p38"/>
          <p:cNvGrpSpPr/>
          <p:nvPr/>
        </p:nvGrpSpPr>
        <p:grpSpPr>
          <a:xfrm>
            <a:off x="3393020" y="1468315"/>
            <a:ext cx="697425" cy="701711"/>
            <a:chOff x="4348163" y="2042656"/>
            <a:chExt cx="1033462" cy="1039812"/>
          </a:xfrm>
        </p:grpSpPr>
        <p:sp>
          <p:nvSpPr>
            <p:cNvPr id="414" name="Google Shape;414;p38"/>
            <p:cNvSpPr/>
            <p:nvPr/>
          </p:nvSpPr>
          <p:spPr>
            <a:xfrm>
              <a:off x="4348163" y="2042656"/>
              <a:ext cx="1033462" cy="1039812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5938">
                <a:solidFill>
                  <a:srgbClr val="51C3F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415" name="Google Shape;415;p38"/>
            <p:cNvGrpSpPr/>
            <p:nvPr/>
          </p:nvGrpSpPr>
          <p:grpSpPr>
            <a:xfrm>
              <a:off x="4616450" y="2301418"/>
              <a:ext cx="569913" cy="484188"/>
              <a:chOff x="0" y="0"/>
              <a:chExt cx="496661" cy="421788"/>
            </a:xfrm>
          </p:grpSpPr>
          <p:sp>
            <p:nvSpPr>
              <p:cNvPr id="416" name="Google Shape;416;p38"/>
              <p:cNvSpPr/>
              <p:nvPr/>
            </p:nvSpPr>
            <p:spPr>
              <a:xfrm>
                <a:off x="157235" y="244586"/>
                <a:ext cx="89848" cy="89848"/>
              </a:xfrm>
              <a:custGeom>
                <a:rect b="b" l="l" r="r" t="t"/>
                <a:pathLst>
                  <a:path extrusionOk="0" h="36" w="36">
                    <a:moveTo>
                      <a:pt x="36" y="20"/>
                    </a:moveTo>
                    <a:lnTo>
                      <a:pt x="16" y="0"/>
                    </a:lnTo>
                    <a:lnTo>
                      <a:pt x="0" y="36"/>
                    </a:lnTo>
                    <a:lnTo>
                      <a:pt x="36" y="2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17" name="Google Shape;417;p38"/>
              <p:cNvSpPr/>
              <p:nvPr/>
            </p:nvSpPr>
            <p:spPr>
              <a:xfrm>
                <a:off x="247083" y="294502"/>
                <a:ext cx="2497" cy="2497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18" name="Google Shape;418;p38"/>
              <p:cNvSpPr/>
              <p:nvPr/>
            </p:nvSpPr>
            <p:spPr>
              <a:xfrm>
                <a:off x="209645" y="29949"/>
                <a:ext cx="227117" cy="222125"/>
              </a:xfrm>
              <a:custGeom>
                <a:rect b="b" l="l" r="r" t="t"/>
                <a:pathLst>
                  <a:path extrusionOk="0" h="89" w="91">
                    <a:moveTo>
                      <a:pt x="81" y="0"/>
                    </a:moveTo>
                    <a:lnTo>
                      <a:pt x="0" y="81"/>
                    </a:lnTo>
                    <a:lnTo>
                      <a:pt x="8" y="89"/>
                    </a:lnTo>
                    <a:lnTo>
                      <a:pt x="91" y="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19" name="Google Shape;419;p38"/>
              <p:cNvSpPr/>
              <p:nvPr/>
            </p:nvSpPr>
            <p:spPr>
              <a:xfrm>
                <a:off x="239595" y="59899"/>
                <a:ext cx="227117" cy="224620"/>
              </a:xfrm>
              <a:custGeom>
                <a:rect b="b" l="l" r="r" t="t"/>
                <a:pathLst>
                  <a:path extrusionOk="0" h="90" w="91">
                    <a:moveTo>
                      <a:pt x="0" y="82"/>
                    </a:moveTo>
                    <a:lnTo>
                      <a:pt x="8" y="90"/>
                    </a:lnTo>
                    <a:lnTo>
                      <a:pt x="91" y="8"/>
                    </a:lnTo>
                    <a:lnTo>
                      <a:pt x="83" y="0"/>
                    </a:lnTo>
                    <a:lnTo>
                      <a:pt x="0" y="82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20" name="Google Shape;420;p38"/>
              <p:cNvSpPr/>
              <p:nvPr/>
            </p:nvSpPr>
            <p:spPr>
              <a:xfrm>
                <a:off x="426779" y="0"/>
                <a:ext cx="69882" cy="64890"/>
              </a:xfrm>
              <a:custGeom>
                <a:rect b="b" l="l" r="r" t="t"/>
                <a:pathLst>
                  <a:path extrusionOk="0" h="20" w="21">
                    <a:moveTo>
                      <a:pt x="14" y="6"/>
                    </a:moveTo>
                    <a:cubicBezTo>
                      <a:pt x="8" y="0"/>
                      <a:pt x="0" y="6"/>
                      <a:pt x="0" y="6"/>
                    </a:cubicBezTo>
                    <a:cubicBezTo>
                      <a:pt x="15" y="20"/>
                      <a:pt x="15" y="20"/>
                      <a:pt x="15" y="20"/>
                    </a:cubicBezTo>
                    <a:cubicBezTo>
                      <a:pt x="15" y="20"/>
                      <a:pt x="21" y="13"/>
                      <a:pt x="14" y="6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21" name="Google Shape;421;p38"/>
              <p:cNvSpPr/>
              <p:nvPr/>
            </p:nvSpPr>
            <p:spPr>
              <a:xfrm>
                <a:off x="0" y="9983"/>
                <a:ext cx="416796" cy="411805"/>
              </a:xfrm>
              <a:custGeom>
                <a:rect b="b" l="l" r="r" t="t"/>
                <a:pathLst>
                  <a:path extrusionOk="0" h="165" w="167">
                    <a:moveTo>
                      <a:pt x="147" y="145"/>
                    </a:moveTo>
                    <a:lnTo>
                      <a:pt x="20" y="145"/>
                    </a:lnTo>
                    <a:lnTo>
                      <a:pt x="20" y="20"/>
                    </a:lnTo>
                    <a:lnTo>
                      <a:pt x="139" y="20"/>
                    </a:lnTo>
                    <a:lnTo>
                      <a:pt x="160" y="0"/>
                    </a:lnTo>
                    <a:lnTo>
                      <a:pt x="0" y="0"/>
                    </a:lnTo>
                    <a:lnTo>
                      <a:pt x="0" y="165"/>
                    </a:lnTo>
                    <a:lnTo>
                      <a:pt x="167" y="165"/>
                    </a:lnTo>
                    <a:lnTo>
                      <a:pt x="167" y="61"/>
                    </a:lnTo>
                    <a:lnTo>
                      <a:pt x="147" y="81"/>
                    </a:lnTo>
                    <a:lnTo>
                      <a:pt x="147" y="145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422" name="Google Shape;422;p38"/>
          <p:cNvGrpSpPr/>
          <p:nvPr/>
        </p:nvGrpSpPr>
        <p:grpSpPr>
          <a:xfrm>
            <a:off x="3071625" y="2266444"/>
            <a:ext cx="698497" cy="701711"/>
            <a:chOff x="3871913" y="3225343"/>
            <a:chExt cx="1035050" cy="1039813"/>
          </a:xfrm>
        </p:grpSpPr>
        <p:sp>
          <p:nvSpPr>
            <p:cNvPr id="423" name="Google Shape;423;p38"/>
            <p:cNvSpPr/>
            <p:nvPr/>
          </p:nvSpPr>
          <p:spPr>
            <a:xfrm>
              <a:off x="3871913" y="3225343"/>
              <a:ext cx="1035050" cy="1039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5938">
                <a:solidFill>
                  <a:srgbClr val="4EB3C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424" name="Google Shape;424;p38"/>
            <p:cNvGrpSpPr/>
            <p:nvPr/>
          </p:nvGrpSpPr>
          <p:grpSpPr>
            <a:xfrm>
              <a:off x="4108450" y="3492043"/>
              <a:ext cx="536575" cy="528638"/>
              <a:chOff x="0" y="0"/>
              <a:chExt cx="314468" cy="309477"/>
            </a:xfrm>
          </p:grpSpPr>
          <p:sp>
            <p:nvSpPr>
              <p:cNvPr id="425" name="Google Shape;425;p38"/>
              <p:cNvSpPr/>
              <p:nvPr/>
            </p:nvSpPr>
            <p:spPr>
              <a:xfrm>
                <a:off x="0" y="0"/>
                <a:ext cx="314468" cy="309477"/>
              </a:xfrm>
              <a:custGeom>
                <a:rect b="b" l="l" r="r" t="t"/>
                <a:pathLst>
                  <a:path extrusionOk="0" h="93" w="95">
                    <a:moveTo>
                      <a:pt x="82" y="57"/>
                    </a:moveTo>
                    <a:cubicBezTo>
                      <a:pt x="82" y="57"/>
                      <a:pt x="95" y="52"/>
                      <a:pt x="95" y="51"/>
                    </a:cubicBezTo>
                    <a:cubicBezTo>
                      <a:pt x="95" y="41"/>
                      <a:pt x="95" y="41"/>
                      <a:pt x="95" y="41"/>
                    </a:cubicBezTo>
                    <a:cubicBezTo>
                      <a:pt x="95" y="40"/>
                      <a:pt x="82" y="36"/>
                      <a:pt x="82" y="36"/>
                    </a:cubicBezTo>
                    <a:cubicBezTo>
                      <a:pt x="80" y="30"/>
                      <a:pt x="80" y="30"/>
                      <a:pt x="80" y="30"/>
                    </a:cubicBezTo>
                    <a:cubicBezTo>
                      <a:pt x="80" y="30"/>
                      <a:pt x="85" y="17"/>
                      <a:pt x="85" y="17"/>
                    </a:cubicBezTo>
                    <a:cubicBezTo>
                      <a:pt x="77" y="10"/>
                      <a:pt x="77" y="10"/>
                      <a:pt x="77" y="10"/>
                    </a:cubicBezTo>
                    <a:cubicBezTo>
                      <a:pt x="77" y="9"/>
                      <a:pt x="64" y="15"/>
                      <a:pt x="64" y="15"/>
                    </a:cubicBezTo>
                    <a:cubicBezTo>
                      <a:pt x="59" y="13"/>
                      <a:pt x="59" y="13"/>
                      <a:pt x="59" y="13"/>
                    </a:cubicBezTo>
                    <a:cubicBezTo>
                      <a:pt x="59" y="13"/>
                      <a:pt x="53" y="0"/>
                      <a:pt x="53" y="0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2" y="0"/>
                      <a:pt x="37" y="13"/>
                      <a:pt x="37" y="13"/>
                    </a:cubicBezTo>
                    <a:cubicBezTo>
                      <a:pt x="31" y="15"/>
                      <a:pt x="31" y="15"/>
                      <a:pt x="31" y="15"/>
                    </a:cubicBezTo>
                    <a:cubicBezTo>
                      <a:pt x="31" y="15"/>
                      <a:pt x="18" y="10"/>
                      <a:pt x="18" y="10"/>
                    </a:cubicBezTo>
                    <a:cubicBezTo>
                      <a:pt x="10" y="17"/>
                      <a:pt x="10" y="17"/>
                      <a:pt x="10" y="17"/>
                    </a:cubicBezTo>
                    <a:cubicBezTo>
                      <a:pt x="10" y="18"/>
                      <a:pt x="16" y="30"/>
                      <a:pt x="16" y="30"/>
                    </a:cubicBezTo>
                    <a:cubicBezTo>
                      <a:pt x="13" y="36"/>
                      <a:pt x="13" y="36"/>
                      <a:pt x="13" y="36"/>
                    </a:cubicBezTo>
                    <a:cubicBezTo>
                      <a:pt x="13" y="36"/>
                      <a:pt x="0" y="41"/>
                      <a:pt x="0" y="41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0" y="52"/>
                      <a:pt x="13" y="57"/>
                      <a:pt x="13" y="57"/>
                    </a:cubicBezTo>
                    <a:cubicBezTo>
                      <a:pt x="16" y="63"/>
                      <a:pt x="16" y="63"/>
                      <a:pt x="16" y="63"/>
                    </a:cubicBezTo>
                    <a:cubicBezTo>
                      <a:pt x="16" y="63"/>
                      <a:pt x="10" y="75"/>
                      <a:pt x="11" y="76"/>
                    </a:cubicBezTo>
                    <a:cubicBezTo>
                      <a:pt x="18" y="83"/>
                      <a:pt x="18" y="83"/>
                      <a:pt x="18" y="83"/>
                    </a:cubicBezTo>
                    <a:cubicBezTo>
                      <a:pt x="19" y="84"/>
                      <a:pt x="31" y="78"/>
                      <a:pt x="31" y="78"/>
                    </a:cubicBezTo>
                    <a:cubicBezTo>
                      <a:pt x="37" y="80"/>
                      <a:pt x="37" y="80"/>
                      <a:pt x="37" y="80"/>
                    </a:cubicBezTo>
                    <a:cubicBezTo>
                      <a:pt x="37" y="80"/>
                      <a:pt x="42" y="93"/>
                      <a:pt x="43" y="93"/>
                    </a:cubicBezTo>
                    <a:cubicBezTo>
                      <a:pt x="53" y="93"/>
                      <a:pt x="53" y="93"/>
                      <a:pt x="53" y="93"/>
                    </a:cubicBezTo>
                    <a:cubicBezTo>
                      <a:pt x="54" y="93"/>
                      <a:pt x="59" y="80"/>
                      <a:pt x="59" y="80"/>
                    </a:cubicBezTo>
                    <a:cubicBezTo>
                      <a:pt x="64" y="78"/>
                      <a:pt x="64" y="78"/>
                      <a:pt x="64" y="78"/>
                    </a:cubicBezTo>
                    <a:cubicBezTo>
                      <a:pt x="64" y="78"/>
                      <a:pt x="77" y="83"/>
                      <a:pt x="78" y="83"/>
                    </a:cubicBezTo>
                    <a:cubicBezTo>
                      <a:pt x="85" y="75"/>
                      <a:pt x="85" y="75"/>
                      <a:pt x="85" y="75"/>
                    </a:cubicBezTo>
                    <a:cubicBezTo>
                      <a:pt x="86" y="75"/>
                      <a:pt x="80" y="63"/>
                      <a:pt x="80" y="63"/>
                    </a:cubicBezTo>
                    <a:lnTo>
                      <a:pt x="82" y="57"/>
                    </a:lnTo>
                    <a:close/>
                    <a:moveTo>
                      <a:pt x="48" y="61"/>
                    </a:moveTo>
                    <a:cubicBezTo>
                      <a:pt x="39" y="61"/>
                      <a:pt x="33" y="55"/>
                      <a:pt x="33" y="46"/>
                    </a:cubicBezTo>
                    <a:cubicBezTo>
                      <a:pt x="33" y="38"/>
                      <a:pt x="39" y="32"/>
                      <a:pt x="48" y="32"/>
                    </a:cubicBezTo>
                    <a:cubicBezTo>
                      <a:pt x="56" y="32"/>
                      <a:pt x="63" y="38"/>
                      <a:pt x="63" y="46"/>
                    </a:cubicBezTo>
                    <a:cubicBezTo>
                      <a:pt x="63" y="55"/>
                      <a:pt x="56" y="61"/>
                      <a:pt x="48" y="6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26" name="Google Shape;426;p38"/>
              <p:cNvSpPr/>
              <p:nvPr/>
            </p:nvSpPr>
            <p:spPr>
              <a:xfrm>
                <a:off x="124789" y="122294"/>
                <a:ext cx="64890" cy="62395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427" name="Google Shape;427;p38"/>
          <p:cNvGrpSpPr/>
          <p:nvPr/>
        </p:nvGrpSpPr>
        <p:grpSpPr>
          <a:xfrm>
            <a:off x="5347096" y="2266444"/>
            <a:ext cx="698497" cy="701711"/>
            <a:chOff x="7243763" y="3225343"/>
            <a:chExt cx="1035050" cy="1039813"/>
          </a:xfrm>
        </p:grpSpPr>
        <p:sp>
          <p:nvSpPr>
            <p:cNvPr id="428" name="Google Shape;428;p38"/>
            <p:cNvSpPr/>
            <p:nvPr/>
          </p:nvSpPr>
          <p:spPr>
            <a:xfrm>
              <a:off x="7243763" y="3225343"/>
              <a:ext cx="1035050" cy="1039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593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429" name="Google Shape;429;p38"/>
            <p:cNvGrpSpPr/>
            <p:nvPr/>
          </p:nvGrpSpPr>
          <p:grpSpPr>
            <a:xfrm>
              <a:off x="7540625" y="3441243"/>
              <a:ext cx="439738" cy="552450"/>
              <a:chOff x="0" y="0"/>
              <a:chExt cx="324452" cy="406813"/>
            </a:xfrm>
          </p:grpSpPr>
          <p:sp>
            <p:nvSpPr>
              <p:cNvPr id="430" name="Google Shape;430;p38"/>
              <p:cNvSpPr/>
              <p:nvPr/>
            </p:nvSpPr>
            <p:spPr>
              <a:xfrm>
                <a:off x="0" y="169713"/>
                <a:ext cx="324452" cy="134772"/>
              </a:xfrm>
              <a:custGeom>
                <a:rect b="b" l="l" r="r" t="t"/>
                <a:pathLst>
                  <a:path extrusionOk="0" h="40" w="98">
                    <a:moveTo>
                      <a:pt x="49" y="16"/>
                    </a:moveTo>
                    <a:cubicBezTo>
                      <a:pt x="26" y="16"/>
                      <a:pt x="7" y="9"/>
                      <a:pt x="2" y="0"/>
                    </a:cubicBezTo>
                    <a:cubicBezTo>
                      <a:pt x="1" y="2"/>
                      <a:pt x="0" y="3"/>
                      <a:pt x="0" y="5"/>
                    </a:cubicBezTo>
                    <a:cubicBezTo>
                      <a:pt x="0" y="20"/>
                      <a:pt x="0" y="20"/>
                      <a:pt x="0" y="20"/>
                    </a:cubicBezTo>
                    <a:cubicBezTo>
                      <a:pt x="0" y="31"/>
                      <a:pt x="22" y="40"/>
                      <a:pt x="49" y="40"/>
                    </a:cubicBezTo>
                    <a:cubicBezTo>
                      <a:pt x="76" y="40"/>
                      <a:pt x="98" y="31"/>
                      <a:pt x="98" y="20"/>
                    </a:cubicBezTo>
                    <a:cubicBezTo>
                      <a:pt x="98" y="5"/>
                      <a:pt x="98" y="5"/>
                      <a:pt x="98" y="5"/>
                    </a:cubicBezTo>
                    <a:cubicBezTo>
                      <a:pt x="98" y="3"/>
                      <a:pt x="97" y="2"/>
                      <a:pt x="96" y="0"/>
                    </a:cubicBezTo>
                    <a:cubicBezTo>
                      <a:pt x="91" y="9"/>
                      <a:pt x="72" y="16"/>
                      <a:pt x="49" y="16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31" name="Google Shape;431;p38"/>
              <p:cNvSpPr/>
              <p:nvPr/>
            </p:nvSpPr>
            <p:spPr>
              <a:xfrm>
                <a:off x="0" y="274536"/>
                <a:ext cx="324452" cy="132277"/>
              </a:xfrm>
              <a:custGeom>
                <a:rect b="b" l="l" r="r" t="t"/>
                <a:pathLst>
                  <a:path extrusionOk="0" h="40" w="98">
                    <a:moveTo>
                      <a:pt x="49" y="15"/>
                    </a:moveTo>
                    <a:cubicBezTo>
                      <a:pt x="26" y="15"/>
                      <a:pt x="7" y="9"/>
                      <a:pt x="2" y="0"/>
                    </a:cubicBezTo>
                    <a:cubicBezTo>
                      <a:pt x="1" y="1"/>
                      <a:pt x="0" y="3"/>
                      <a:pt x="0" y="4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0" y="31"/>
                      <a:pt x="22" y="40"/>
                      <a:pt x="49" y="40"/>
                    </a:cubicBezTo>
                    <a:cubicBezTo>
                      <a:pt x="76" y="40"/>
                      <a:pt x="98" y="31"/>
                      <a:pt x="98" y="19"/>
                    </a:cubicBezTo>
                    <a:cubicBezTo>
                      <a:pt x="98" y="4"/>
                      <a:pt x="98" y="4"/>
                      <a:pt x="98" y="4"/>
                    </a:cubicBezTo>
                    <a:cubicBezTo>
                      <a:pt x="98" y="3"/>
                      <a:pt x="97" y="1"/>
                      <a:pt x="96" y="0"/>
                    </a:cubicBezTo>
                    <a:cubicBezTo>
                      <a:pt x="91" y="9"/>
                      <a:pt x="72" y="15"/>
                      <a:pt x="49" y="1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32" name="Google Shape;432;p38"/>
              <p:cNvSpPr/>
              <p:nvPr/>
            </p:nvSpPr>
            <p:spPr>
              <a:xfrm>
                <a:off x="0" y="69882"/>
                <a:ext cx="324452" cy="137269"/>
              </a:xfrm>
              <a:custGeom>
                <a:rect b="b" l="l" r="r" t="t"/>
                <a:pathLst>
                  <a:path extrusionOk="0" h="41" w="98">
                    <a:moveTo>
                      <a:pt x="96" y="0"/>
                    </a:moveTo>
                    <a:cubicBezTo>
                      <a:pt x="95" y="9"/>
                      <a:pt x="75" y="15"/>
                      <a:pt x="49" y="15"/>
                    </a:cubicBezTo>
                    <a:cubicBezTo>
                      <a:pt x="24" y="15"/>
                      <a:pt x="3" y="9"/>
                      <a:pt x="2" y="0"/>
                    </a:cubicBezTo>
                    <a:cubicBezTo>
                      <a:pt x="1" y="2"/>
                      <a:pt x="0" y="3"/>
                      <a:pt x="0" y="5"/>
                    </a:cubicBezTo>
                    <a:cubicBezTo>
                      <a:pt x="0" y="20"/>
                      <a:pt x="0" y="20"/>
                      <a:pt x="0" y="20"/>
                    </a:cubicBezTo>
                    <a:cubicBezTo>
                      <a:pt x="0" y="31"/>
                      <a:pt x="22" y="41"/>
                      <a:pt x="49" y="41"/>
                    </a:cubicBezTo>
                    <a:cubicBezTo>
                      <a:pt x="76" y="41"/>
                      <a:pt x="98" y="31"/>
                      <a:pt x="98" y="20"/>
                    </a:cubicBezTo>
                    <a:cubicBezTo>
                      <a:pt x="98" y="5"/>
                      <a:pt x="98" y="5"/>
                      <a:pt x="98" y="5"/>
                    </a:cubicBezTo>
                    <a:cubicBezTo>
                      <a:pt x="98" y="3"/>
                      <a:pt x="97" y="2"/>
                      <a:pt x="9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33" name="Google Shape;433;p38"/>
              <p:cNvSpPr/>
              <p:nvPr/>
            </p:nvSpPr>
            <p:spPr>
              <a:xfrm>
                <a:off x="4991" y="0"/>
                <a:ext cx="316965" cy="107319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434" name="Google Shape;434;p38"/>
          <p:cNvGrpSpPr/>
          <p:nvPr/>
        </p:nvGrpSpPr>
        <p:grpSpPr>
          <a:xfrm>
            <a:off x="3393020" y="3104211"/>
            <a:ext cx="697425" cy="702782"/>
            <a:chOff x="4348163" y="4466768"/>
            <a:chExt cx="1033462" cy="1041400"/>
          </a:xfrm>
        </p:grpSpPr>
        <p:sp>
          <p:nvSpPr>
            <p:cNvPr id="435" name="Google Shape;435;p38"/>
            <p:cNvSpPr/>
            <p:nvPr/>
          </p:nvSpPr>
          <p:spPr>
            <a:xfrm>
              <a:off x="4348163" y="4466768"/>
              <a:ext cx="1033462" cy="10414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5938">
                <a:solidFill>
                  <a:srgbClr val="44C1A3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36" name="Google Shape;436;p38"/>
            <p:cNvSpPr/>
            <p:nvPr/>
          </p:nvSpPr>
          <p:spPr>
            <a:xfrm>
              <a:off x="4568825" y="4735056"/>
              <a:ext cx="512763" cy="504825"/>
            </a:xfrm>
            <a:custGeom>
              <a:rect b="b" l="l" r="r" t="t"/>
              <a:pathLst>
                <a:path extrusionOk="0" h="112" w="113">
                  <a:moveTo>
                    <a:pt x="14" y="13"/>
                  </a:moveTo>
                  <a:cubicBezTo>
                    <a:pt x="0" y="27"/>
                    <a:pt x="0" y="49"/>
                    <a:pt x="14" y="63"/>
                  </a:cubicBezTo>
                  <a:cubicBezTo>
                    <a:pt x="23" y="72"/>
                    <a:pt x="37" y="75"/>
                    <a:pt x="49" y="71"/>
                  </a:cubicBezTo>
                  <a:cubicBezTo>
                    <a:pt x="60" y="82"/>
                    <a:pt x="60" y="82"/>
                    <a:pt x="60" y="82"/>
                  </a:cubicBezTo>
                  <a:cubicBezTo>
                    <a:pt x="60" y="82"/>
                    <a:pt x="70" y="74"/>
                    <a:pt x="75" y="79"/>
                  </a:cubicBezTo>
                  <a:cubicBezTo>
                    <a:pt x="79" y="83"/>
                    <a:pt x="76" y="89"/>
                    <a:pt x="75" y="93"/>
                  </a:cubicBezTo>
                  <a:cubicBezTo>
                    <a:pt x="74" y="95"/>
                    <a:pt x="73" y="99"/>
                    <a:pt x="78" y="97"/>
                  </a:cubicBezTo>
                  <a:cubicBezTo>
                    <a:pt x="81" y="96"/>
                    <a:pt x="88" y="92"/>
                    <a:pt x="92" y="97"/>
                  </a:cubicBezTo>
                  <a:cubicBezTo>
                    <a:pt x="97" y="102"/>
                    <a:pt x="91" y="112"/>
                    <a:pt x="91" y="112"/>
                  </a:cubicBezTo>
                  <a:cubicBezTo>
                    <a:pt x="113" y="112"/>
                    <a:pt x="113" y="112"/>
                    <a:pt x="113" y="112"/>
                  </a:cubicBezTo>
                  <a:cubicBezTo>
                    <a:pt x="113" y="91"/>
                    <a:pt x="113" y="91"/>
                    <a:pt x="113" y="91"/>
                  </a:cubicBezTo>
                  <a:cubicBezTo>
                    <a:pt x="71" y="49"/>
                    <a:pt x="71" y="49"/>
                    <a:pt x="71" y="49"/>
                  </a:cubicBezTo>
                  <a:cubicBezTo>
                    <a:pt x="75" y="37"/>
                    <a:pt x="72" y="23"/>
                    <a:pt x="63" y="13"/>
                  </a:cubicBezTo>
                  <a:cubicBezTo>
                    <a:pt x="49" y="0"/>
                    <a:pt x="27" y="0"/>
                    <a:pt x="14" y="13"/>
                  </a:cubicBezTo>
                  <a:close/>
                  <a:moveTo>
                    <a:pt x="17" y="53"/>
                  </a:moveTo>
                  <a:cubicBezTo>
                    <a:pt x="11" y="43"/>
                    <a:pt x="12" y="29"/>
                    <a:pt x="20" y="20"/>
                  </a:cubicBezTo>
                  <a:cubicBezTo>
                    <a:pt x="29" y="12"/>
                    <a:pt x="43" y="11"/>
                    <a:pt x="53" y="17"/>
                  </a:cubicBezTo>
                  <a:lnTo>
                    <a:pt x="17" y="53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37" name="Google Shape;437;p38"/>
          <p:cNvGrpSpPr/>
          <p:nvPr/>
        </p:nvGrpSpPr>
        <p:grpSpPr>
          <a:xfrm>
            <a:off x="5009347" y="3083823"/>
            <a:ext cx="698497" cy="702782"/>
            <a:chOff x="6829425" y="4466768"/>
            <a:chExt cx="1035050" cy="1041400"/>
          </a:xfrm>
        </p:grpSpPr>
        <p:sp>
          <p:nvSpPr>
            <p:cNvPr id="438" name="Google Shape;438;p38"/>
            <p:cNvSpPr/>
            <p:nvPr/>
          </p:nvSpPr>
          <p:spPr>
            <a:xfrm>
              <a:off x="6829425" y="4466768"/>
              <a:ext cx="1035050" cy="10414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593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39" name="Google Shape;439;p38"/>
            <p:cNvSpPr/>
            <p:nvPr/>
          </p:nvSpPr>
          <p:spPr>
            <a:xfrm>
              <a:off x="7077075" y="4704893"/>
              <a:ext cx="541338" cy="534988"/>
            </a:xfrm>
            <a:custGeom>
              <a:rect b="b" l="l" r="r" t="t"/>
              <a:pathLst>
                <a:path extrusionOk="0" h="118" w="120">
                  <a:moveTo>
                    <a:pt x="53" y="35"/>
                  </a:moveTo>
                  <a:cubicBezTo>
                    <a:pt x="56" y="26"/>
                    <a:pt x="54" y="16"/>
                    <a:pt x="47" y="9"/>
                  </a:cubicBezTo>
                  <a:cubicBezTo>
                    <a:pt x="40" y="2"/>
                    <a:pt x="30" y="0"/>
                    <a:pt x="21" y="2"/>
                  </a:cubicBezTo>
                  <a:cubicBezTo>
                    <a:pt x="36" y="17"/>
                    <a:pt x="36" y="17"/>
                    <a:pt x="36" y="17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0" y="30"/>
                    <a:pt x="2" y="40"/>
                    <a:pt x="9" y="47"/>
                  </a:cubicBezTo>
                  <a:cubicBezTo>
                    <a:pt x="17" y="54"/>
                    <a:pt x="27" y="56"/>
                    <a:pt x="36" y="53"/>
                  </a:cubicBezTo>
                  <a:cubicBezTo>
                    <a:pt x="36" y="53"/>
                    <a:pt x="36" y="53"/>
                    <a:pt x="36" y="53"/>
                  </a:cubicBezTo>
                  <a:cubicBezTo>
                    <a:pt x="98" y="115"/>
                    <a:pt x="98" y="115"/>
                    <a:pt x="98" y="115"/>
                  </a:cubicBezTo>
                  <a:cubicBezTo>
                    <a:pt x="100" y="117"/>
                    <a:pt x="103" y="118"/>
                    <a:pt x="107" y="118"/>
                  </a:cubicBezTo>
                  <a:cubicBezTo>
                    <a:pt x="110" y="118"/>
                    <a:pt x="113" y="117"/>
                    <a:pt x="115" y="115"/>
                  </a:cubicBezTo>
                  <a:cubicBezTo>
                    <a:pt x="120" y="110"/>
                    <a:pt x="120" y="102"/>
                    <a:pt x="115" y="97"/>
                  </a:cubicBezTo>
                  <a:lnTo>
                    <a:pt x="53" y="35"/>
                  </a:lnTo>
                  <a:close/>
                  <a:moveTo>
                    <a:pt x="108" y="113"/>
                  </a:moveTo>
                  <a:cubicBezTo>
                    <a:pt x="105" y="113"/>
                    <a:pt x="103" y="110"/>
                    <a:pt x="103" y="108"/>
                  </a:cubicBezTo>
                  <a:cubicBezTo>
                    <a:pt x="103" y="105"/>
                    <a:pt x="105" y="103"/>
                    <a:pt x="108" y="103"/>
                  </a:cubicBezTo>
                  <a:cubicBezTo>
                    <a:pt x="110" y="103"/>
                    <a:pt x="113" y="105"/>
                    <a:pt x="113" y="108"/>
                  </a:cubicBezTo>
                  <a:cubicBezTo>
                    <a:pt x="113" y="110"/>
                    <a:pt x="110" y="113"/>
                    <a:pt x="108" y="11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40" name="Google Shape;440;p38"/>
          <p:cNvGrpSpPr/>
          <p:nvPr/>
        </p:nvGrpSpPr>
        <p:grpSpPr>
          <a:xfrm>
            <a:off x="5067483" y="1468315"/>
            <a:ext cx="698497" cy="701711"/>
            <a:chOff x="6829425" y="2042656"/>
            <a:chExt cx="1035050" cy="1039812"/>
          </a:xfrm>
        </p:grpSpPr>
        <p:sp>
          <p:nvSpPr>
            <p:cNvPr id="441" name="Google Shape;441;p38"/>
            <p:cNvSpPr/>
            <p:nvPr/>
          </p:nvSpPr>
          <p:spPr>
            <a:xfrm>
              <a:off x="6829425" y="2042656"/>
              <a:ext cx="1035050" cy="1039812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593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442" name="Google Shape;442;p38"/>
            <p:cNvGrpSpPr/>
            <p:nvPr/>
          </p:nvGrpSpPr>
          <p:grpSpPr>
            <a:xfrm>
              <a:off x="7064375" y="2209343"/>
              <a:ext cx="554038" cy="630238"/>
              <a:chOff x="0" y="0"/>
              <a:chExt cx="361887" cy="411804"/>
            </a:xfrm>
          </p:grpSpPr>
          <p:sp>
            <p:nvSpPr>
              <p:cNvPr id="443" name="Google Shape;443;p38"/>
              <p:cNvSpPr/>
              <p:nvPr/>
            </p:nvSpPr>
            <p:spPr>
              <a:xfrm>
                <a:off x="0" y="0"/>
                <a:ext cx="164722" cy="299494"/>
              </a:xfrm>
              <a:custGeom>
                <a:rect b="b" l="l" r="r" t="t"/>
                <a:pathLst>
                  <a:path extrusionOk="0" h="90" w="50">
                    <a:moveTo>
                      <a:pt x="50" y="83"/>
                    </a:moveTo>
                    <a:cubicBezTo>
                      <a:pt x="50" y="7"/>
                      <a:pt x="50" y="7"/>
                      <a:pt x="50" y="7"/>
                    </a:cubicBezTo>
                    <a:cubicBezTo>
                      <a:pt x="50" y="3"/>
                      <a:pt x="47" y="0"/>
                      <a:pt x="44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3" y="0"/>
                      <a:pt x="0" y="3"/>
                      <a:pt x="0" y="7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7"/>
                      <a:pt x="3" y="90"/>
                      <a:pt x="6" y="90"/>
                    </a:cubicBezTo>
                    <a:cubicBezTo>
                      <a:pt x="44" y="90"/>
                      <a:pt x="44" y="90"/>
                      <a:pt x="44" y="90"/>
                    </a:cubicBezTo>
                    <a:cubicBezTo>
                      <a:pt x="47" y="90"/>
                      <a:pt x="50" y="87"/>
                      <a:pt x="50" y="83"/>
                    </a:cubicBezTo>
                    <a:close/>
                    <a:moveTo>
                      <a:pt x="39" y="5"/>
                    </a:moveTo>
                    <a:cubicBezTo>
                      <a:pt x="40" y="5"/>
                      <a:pt x="41" y="5"/>
                      <a:pt x="41" y="6"/>
                    </a:cubicBezTo>
                    <a:cubicBezTo>
                      <a:pt x="41" y="7"/>
                      <a:pt x="40" y="8"/>
                      <a:pt x="39" y="8"/>
                    </a:cubicBezTo>
                    <a:cubicBezTo>
                      <a:pt x="38" y="8"/>
                      <a:pt x="38" y="7"/>
                      <a:pt x="38" y="6"/>
                    </a:cubicBezTo>
                    <a:cubicBezTo>
                      <a:pt x="38" y="5"/>
                      <a:pt x="38" y="5"/>
                      <a:pt x="39" y="5"/>
                    </a:cubicBezTo>
                    <a:close/>
                    <a:moveTo>
                      <a:pt x="16" y="5"/>
                    </a:moveTo>
                    <a:cubicBezTo>
                      <a:pt x="34" y="5"/>
                      <a:pt x="34" y="5"/>
                      <a:pt x="34" y="5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16" y="7"/>
                      <a:pt x="16" y="7"/>
                      <a:pt x="16" y="7"/>
                    </a:cubicBezTo>
                    <a:lnTo>
                      <a:pt x="16" y="5"/>
                    </a:lnTo>
                    <a:close/>
                    <a:moveTo>
                      <a:pt x="5" y="69"/>
                    </a:moveTo>
                    <a:cubicBezTo>
                      <a:pt x="5" y="11"/>
                      <a:pt x="5" y="11"/>
                      <a:pt x="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69"/>
                      <a:pt x="45" y="69"/>
                      <a:pt x="45" y="69"/>
                    </a:cubicBezTo>
                    <a:lnTo>
                      <a:pt x="5" y="69"/>
                    </a:lnTo>
                    <a:close/>
                    <a:moveTo>
                      <a:pt x="25" y="83"/>
                    </a:moveTo>
                    <a:cubicBezTo>
                      <a:pt x="23" y="83"/>
                      <a:pt x="21" y="81"/>
                      <a:pt x="21" y="79"/>
                    </a:cubicBezTo>
                    <a:cubicBezTo>
                      <a:pt x="21" y="77"/>
                      <a:pt x="23" y="75"/>
                      <a:pt x="25" y="75"/>
                    </a:cubicBezTo>
                    <a:cubicBezTo>
                      <a:pt x="27" y="75"/>
                      <a:pt x="29" y="77"/>
                      <a:pt x="29" y="79"/>
                    </a:cubicBezTo>
                    <a:cubicBezTo>
                      <a:pt x="29" y="81"/>
                      <a:pt x="27" y="83"/>
                      <a:pt x="25" y="83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44" name="Google Shape;444;p38"/>
              <p:cNvSpPr/>
              <p:nvPr/>
            </p:nvSpPr>
            <p:spPr>
              <a:xfrm>
                <a:off x="192174" y="112310"/>
                <a:ext cx="169713" cy="299494"/>
              </a:xfrm>
              <a:custGeom>
                <a:rect b="b" l="l" r="r" t="t"/>
                <a:pathLst>
                  <a:path extrusionOk="0" h="90" w="51">
                    <a:moveTo>
                      <a:pt x="44" y="0"/>
                    </a:moveTo>
                    <a:cubicBezTo>
                      <a:pt x="7" y="0"/>
                      <a:pt x="7" y="0"/>
                      <a:pt x="7" y="0"/>
                    </a:cubicBezTo>
                    <a:cubicBezTo>
                      <a:pt x="3" y="0"/>
                      <a:pt x="0" y="3"/>
                      <a:pt x="0" y="7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7"/>
                      <a:pt x="3" y="90"/>
                      <a:pt x="7" y="90"/>
                    </a:cubicBezTo>
                    <a:cubicBezTo>
                      <a:pt x="44" y="90"/>
                      <a:pt x="44" y="90"/>
                      <a:pt x="44" y="90"/>
                    </a:cubicBezTo>
                    <a:cubicBezTo>
                      <a:pt x="48" y="90"/>
                      <a:pt x="51" y="87"/>
                      <a:pt x="51" y="83"/>
                    </a:cubicBezTo>
                    <a:cubicBezTo>
                      <a:pt x="51" y="7"/>
                      <a:pt x="51" y="7"/>
                      <a:pt x="51" y="7"/>
                    </a:cubicBezTo>
                    <a:cubicBezTo>
                      <a:pt x="51" y="3"/>
                      <a:pt x="48" y="0"/>
                      <a:pt x="44" y="0"/>
                    </a:cubicBezTo>
                    <a:close/>
                    <a:moveTo>
                      <a:pt x="40" y="5"/>
                    </a:moveTo>
                    <a:cubicBezTo>
                      <a:pt x="41" y="5"/>
                      <a:pt x="42" y="5"/>
                      <a:pt x="42" y="6"/>
                    </a:cubicBezTo>
                    <a:cubicBezTo>
                      <a:pt x="42" y="7"/>
                      <a:pt x="41" y="8"/>
                      <a:pt x="40" y="8"/>
                    </a:cubicBezTo>
                    <a:cubicBezTo>
                      <a:pt x="39" y="8"/>
                      <a:pt x="38" y="7"/>
                      <a:pt x="38" y="6"/>
                    </a:cubicBezTo>
                    <a:cubicBezTo>
                      <a:pt x="38" y="5"/>
                      <a:pt x="39" y="5"/>
                      <a:pt x="40" y="5"/>
                    </a:cubicBezTo>
                    <a:close/>
                    <a:moveTo>
                      <a:pt x="17" y="5"/>
                    </a:moveTo>
                    <a:cubicBezTo>
                      <a:pt x="34" y="5"/>
                      <a:pt x="34" y="5"/>
                      <a:pt x="34" y="5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17" y="7"/>
                      <a:pt x="17" y="7"/>
                      <a:pt x="17" y="7"/>
                    </a:cubicBezTo>
                    <a:lnTo>
                      <a:pt x="17" y="5"/>
                    </a:lnTo>
                    <a:close/>
                    <a:moveTo>
                      <a:pt x="26" y="83"/>
                    </a:moveTo>
                    <a:cubicBezTo>
                      <a:pt x="23" y="83"/>
                      <a:pt x="21" y="81"/>
                      <a:pt x="21" y="79"/>
                    </a:cubicBezTo>
                    <a:cubicBezTo>
                      <a:pt x="21" y="77"/>
                      <a:pt x="23" y="75"/>
                      <a:pt x="26" y="75"/>
                    </a:cubicBezTo>
                    <a:cubicBezTo>
                      <a:pt x="28" y="75"/>
                      <a:pt x="30" y="77"/>
                      <a:pt x="30" y="79"/>
                    </a:cubicBezTo>
                    <a:cubicBezTo>
                      <a:pt x="30" y="81"/>
                      <a:pt x="28" y="83"/>
                      <a:pt x="26" y="83"/>
                    </a:cubicBezTo>
                    <a:close/>
                    <a:moveTo>
                      <a:pt x="46" y="69"/>
                    </a:moveTo>
                    <a:cubicBezTo>
                      <a:pt x="5" y="69"/>
                      <a:pt x="5" y="69"/>
                      <a:pt x="5" y="69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46" y="11"/>
                      <a:pt x="46" y="11"/>
                      <a:pt x="46" y="11"/>
                    </a:cubicBezTo>
                    <a:lnTo>
                      <a:pt x="46" y="69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45" name="Google Shape;445;p38"/>
              <p:cNvSpPr/>
              <p:nvPr/>
            </p:nvSpPr>
            <p:spPr>
              <a:xfrm>
                <a:off x="179696" y="17470"/>
                <a:ext cx="99831" cy="82362"/>
              </a:xfrm>
              <a:custGeom>
                <a:rect b="b" l="l" r="r" t="t"/>
                <a:pathLst>
                  <a:path extrusionOk="0" h="33" w="40">
                    <a:moveTo>
                      <a:pt x="32" y="33"/>
                    </a:moveTo>
                    <a:lnTo>
                      <a:pt x="40" y="33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32" y="0"/>
                    </a:lnTo>
                    <a:lnTo>
                      <a:pt x="0" y="0"/>
                    </a:lnTo>
                    <a:lnTo>
                      <a:pt x="0" y="8"/>
                    </a:lnTo>
                    <a:lnTo>
                      <a:pt x="32" y="8"/>
                    </a:lnTo>
                    <a:lnTo>
                      <a:pt x="32" y="33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46" name="Google Shape;446;p38"/>
              <p:cNvSpPr/>
              <p:nvPr/>
            </p:nvSpPr>
            <p:spPr>
              <a:xfrm>
                <a:off x="89848" y="316964"/>
                <a:ext cx="82362" cy="82362"/>
              </a:xfrm>
              <a:custGeom>
                <a:rect b="b" l="l" r="r" t="t"/>
                <a:pathLst>
                  <a:path extrusionOk="0" h="33" w="33">
                    <a:moveTo>
                      <a:pt x="8" y="0"/>
                    </a:moveTo>
                    <a:lnTo>
                      <a:pt x="0" y="0"/>
                    </a:lnTo>
                    <a:lnTo>
                      <a:pt x="0" y="25"/>
                    </a:lnTo>
                    <a:lnTo>
                      <a:pt x="0" y="33"/>
                    </a:lnTo>
                    <a:lnTo>
                      <a:pt x="8" y="33"/>
                    </a:lnTo>
                    <a:lnTo>
                      <a:pt x="33" y="33"/>
                    </a:lnTo>
                    <a:lnTo>
                      <a:pt x="33" y="25"/>
                    </a:lnTo>
                    <a:lnTo>
                      <a:pt x="8" y="25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447" name="Google Shape;447;p38"/>
          <p:cNvGrpSpPr/>
          <p:nvPr/>
        </p:nvGrpSpPr>
        <p:grpSpPr>
          <a:xfrm>
            <a:off x="1326292" y="1454084"/>
            <a:ext cx="1935433" cy="769832"/>
            <a:chOff x="1285634" y="2021572"/>
            <a:chExt cx="2867972" cy="1140756"/>
          </a:xfrm>
        </p:grpSpPr>
        <p:sp>
          <p:nvSpPr>
            <p:cNvPr id="448" name="Google Shape;448;p38"/>
            <p:cNvSpPr/>
            <p:nvPr/>
          </p:nvSpPr>
          <p:spPr>
            <a:xfrm>
              <a:off x="1285634" y="2379027"/>
              <a:ext cx="2867972" cy="78330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449" name="Google Shape;449;p38"/>
            <p:cNvSpPr/>
            <p:nvPr/>
          </p:nvSpPr>
          <p:spPr>
            <a:xfrm>
              <a:off x="1285634" y="2021572"/>
              <a:ext cx="1498289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01</a:t>
              </a:r>
              <a:endParaRPr b="1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50" name="Google Shape;450;p38"/>
          <p:cNvGrpSpPr/>
          <p:nvPr/>
        </p:nvGrpSpPr>
        <p:grpSpPr>
          <a:xfrm>
            <a:off x="938026" y="2377371"/>
            <a:ext cx="1958960" cy="730133"/>
            <a:chOff x="710294" y="3389724"/>
            <a:chExt cx="2902835" cy="1081929"/>
          </a:xfrm>
        </p:grpSpPr>
        <p:sp>
          <p:nvSpPr>
            <p:cNvPr id="451" name="Google Shape;451;p38"/>
            <p:cNvSpPr/>
            <p:nvPr/>
          </p:nvSpPr>
          <p:spPr>
            <a:xfrm>
              <a:off x="710294" y="3688352"/>
              <a:ext cx="2902835" cy="78330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452" name="Google Shape;452;p38"/>
            <p:cNvSpPr/>
            <p:nvPr/>
          </p:nvSpPr>
          <p:spPr>
            <a:xfrm>
              <a:off x="710294" y="3389724"/>
              <a:ext cx="1498289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02</a:t>
              </a:r>
              <a:endParaRPr b="1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53" name="Google Shape;453;p38"/>
          <p:cNvGrpSpPr/>
          <p:nvPr/>
        </p:nvGrpSpPr>
        <p:grpSpPr>
          <a:xfrm>
            <a:off x="1275982" y="3300666"/>
            <a:ext cx="1958960" cy="742204"/>
            <a:chOff x="1211086" y="4757876"/>
            <a:chExt cx="2902835" cy="1099816"/>
          </a:xfrm>
        </p:grpSpPr>
        <p:sp>
          <p:nvSpPr>
            <p:cNvPr id="454" name="Google Shape;454;p38"/>
            <p:cNvSpPr/>
            <p:nvPr/>
          </p:nvSpPr>
          <p:spPr>
            <a:xfrm>
              <a:off x="1211086" y="5074391"/>
              <a:ext cx="2902835" cy="78330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455" name="Google Shape;455;p38"/>
            <p:cNvSpPr/>
            <p:nvPr/>
          </p:nvSpPr>
          <p:spPr>
            <a:xfrm>
              <a:off x="1211086" y="4757876"/>
              <a:ext cx="1498289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03</a:t>
              </a:r>
              <a:endParaRPr b="1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56" name="Google Shape;456;p38"/>
          <p:cNvGrpSpPr/>
          <p:nvPr/>
        </p:nvGrpSpPr>
        <p:grpSpPr>
          <a:xfrm>
            <a:off x="5965600" y="1454087"/>
            <a:ext cx="1958960" cy="751711"/>
            <a:chOff x="8160276" y="2093580"/>
            <a:chExt cx="2902835" cy="1113903"/>
          </a:xfrm>
        </p:grpSpPr>
        <p:sp>
          <p:nvSpPr>
            <p:cNvPr id="457" name="Google Shape;457;p38"/>
            <p:cNvSpPr/>
            <p:nvPr/>
          </p:nvSpPr>
          <p:spPr>
            <a:xfrm>
              <a:off x="8160276" y="2424182"/>
              <a:ext cx="2902835" cy="78330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458" name="Google Shape;458;p38"/>
            <p:cNvSpPr/>
            <p:nvPr/>
          </p:nvSpPr>
          <p:spPr>
            <a:xfrm>
              <a:off x="8160276" y="2093580"/>
              <a:ext cx="1498289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04</a:t>
              </a:r>
              <a:endParaRPr b="1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59" name="Google Shape;459;p38"/>
          <p:cNvGrpSpPr/>
          <p:nvPr/>
        </p:nvGrpSpPr>
        <p:grpSpPr>
          <a:xfrm>
            <a:off x="6224202" y="2377375"/>
            <a:ext cx="1958960" cy="760606"/>
            <a:chOff x="8769876" y="3389724"/>
            <a:chExt cx="2902835" cy="1127083"/>
          </a:xfrm>
        </p:grpSpPr>
        <p:sp>
          <p:nvSpPr>
            <p:cNvPr id="460" name="Google Shape;460;p38"/>
            <p:cNvSpPr/>
            <p:nvPr/>
          </p:nvSpPr>
          <p:spPr>
            <a:xfrm>
              <a:off x="8769876" y="3733507"/>
              <a:ext cx="2902835" cy="783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461" name="Google Shape;461;p38"/>
            <p:cNvSpPr/>
            <p:nvPr/>
          </p:nvSpPr>
          <p:spPr>
            <a:xfrm>
              <a:off x="8769876" y="3389724"/>
              <a:ext cx="1498289" cy="444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05</a:t>
              </a:r>
              <a:endParaRPr b="1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62" name="Google Shape;462;p38"/>
          <p:cNvGrpSpPr/>
          <p:nvPr/>
        </p:nvGrpSpPr>
        <p:grpSpPr>
          <a:xfrm>
            <a:off x="5965600" y="3300663"/>
            <a:ext cx="1958960" cy="772678"/>
            <a:chOff x="8160276" y="4757876"/>
            <a:chExt cx="2902835" cy="1144974"/>
          </a:xfrm>
        </p:grpSpPr>
        <p:sp>
          <p:nvSpPr>
            <p:cNvPr id="463" name="Google Shape;463;p38"/>
            <p:cNvSpPr/>
            <p:nvPr/>
          </p:nvSpPr>
          <p:spPr>
            <a:xfrm>
              <a:off x="8160276" y="5119548"/>
              <a:ext cx="2902835" cy="7833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464" name="Google Shape;464;p38"/>
            <p:cNvSpPr/>
            <p:nvPr/>
          </p:nvSpPr>
          <p:spPr>
            <a:xfrm>
              <a:off x="8160276" y="4757876"/>
              <a:ext cx="1498289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06</a:t>
              </a:r>
              <a:endParaRPr b="1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465" name="Google Shape;465;p38"/>
          <p:cNvSpPr/>
          <p:nvPr/>
        </p:nvSpPr>
        <p:spPr>
          <a:xfrm>
            <a:off x="3988052" y="2112851"/>
            <a:ext cx="1394934" cy="10061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969">
                <a:solidFill>
                  <a:srgbClr val="455F5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969">
                <a:solidFill>
                  <a:srgbClr val="455F5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HERE</a:t>
            </a:r>
            <a:endParaRPr b="1" sz="1889">
              <a:solidFill>
                <a:srgbClr val="455F5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66" name="Google Shape;466;p38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00"/>
                                        <p:tgtEl>
                                          <p:spTgt spid="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2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2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2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2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2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2" name="Google Shape;472;p3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961902" y="3500338"/>
            <a:ext cx="2124592" cy="468996"/>
          </a:xfrm>
          <a:prstGeom prst="rect">
            <a:avLst/>
          </a:prstGeom>
          <a:noFill/>
          <a:ln>
            <a:noFill/>
          </a:ln>
        </p:spPr>
      </p:pic>
      <p:pic>
        <p:nvPicPr>
          <p:cNvPr id="473" name="Google Shape;473;p3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442034" y="3501680"/>
            <a:ext cx="2123248" cy="466308"/>
          </a:xfrm>
          <a:prstGeom prst="rect">
            <a:avLst/>
          </a:prstGeom>
          <a:noFill/>
          <a:ln>
            <a:noFill/>
          </a:ln>
        </p:spPr>
      </p:pic>
      <p:sp>
        <p:nvSpPr>
          <p:cNvPr id="474" name="Google Shape;474;p39"/>
          <p:cNvSpPr/>
          <p:nvPr/>
        </p:nvSpPr>
        <p:spPr>
          <a:xfrm>
            <a:off x="4350273" y="2913086"/>
            <a:ext cx="733730" cy="796890"/>
          </a:xfrm>
          <a:custGeom>
            <a:rect b="b" l="l" r="r" t="t"/>
            <a:pathLst>
              <a:path extrusionOk="0" h="952" w="876">
                <a:moveTo>
                  <a:pt x="0" y="30"/>
                </a:moveTo>
                <a:lnTo>
                  <a:pt x="0" y="492"/>
                </a:lnTo>
                <a:lnTo>
                  <a:pt x="876" y="952"/>
                </a:lnTo>
                <a:lnTo>
                  <a:pt x="712" y="0"/>
                </a:lnTo>
                <a:lnTo>
                  <a:pt x="378" y="0"/>
                </a:lnTo>
                <a:lnTo>
                  <a:pt x="422" y="252"/>
                </a:lnTo>
                <a:lnTo>
                  <a:pt x="0" y="3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5" name="Google Shape;475;p39"/>
          <p:cNvSpPr/>
          <p:nvPr/>
        </p:nvSpPr>
        <p:spPr>
          <a:xfrm>
            <a:off x="4350273" y="2913086"/>
            <a:ext cx="733730" cy="796890"/>
          </a:xfrm>
          <a:custGeom>
            <a:rect b="b" l="l" r="r" t="t"/>
            <a:pathLst>
              <a:path extrusionOk="0" h="952" w="876">
                <a:moveTo>
                  <a:pt x="0" y="30"/>
                </a:moveTo>
                <a:lnTo>
                  <a:pt x="0" y="492"/>
                </a:lnTo>
                <a:lnTo>
                  <a:pt x="876" y="952"/>
                </a:lnTo>
                <a:lnTo>
                  <a:pt x="712" y="0"/>
                </a:lnTo>
                <a:lnTo>
                  <a:pt x="378" y="0"/>
                </a:lnTo>
                <a:lnTo>
                  <a:pt x="422" y="252"/>
                </a:lnTo>
                <a:lnTo>
                  <a:pt x="0" y="30"/>
                </a:lnTo>
              </a:path>
            </a:pathLst>
          </a:custGeom>
          <a:noFill/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6" name="Google Shape;476;p39"/>
          <p:cNvSpPr/>
          <p:nvPr/>
        </p:nvSpPr>
        <p:spPr>
          <a:xfrm>
            <a:off x="3495595" y="2913086"/>
            <a:ext cx="736418" cy="796890"/>
          </a:xfrm>
          <a:custGeom>
            <a:rect b="b" l="l" r="r" t="t"/>
            <a:pathLst>
              <a:path extrusionOk="0" h="952" w="878">
                <a:moveTo>
                  <a:pt x="878" y="30"/>
                </a:moveTo>
                <a:lnTo>
                  <a:pt x="456" y="252"/>
                </a:lnTo>
                <a:lnTo>
                  <a:pt x="498" y="0"/>
                </a:lnTo>
                <a:lnTo>
                  <a:pt x="164" y="0"/>
                </a:lnTo>
                <a:lnTo>
                  <a:pt x="0" y="952"/>
                </a:lnTo>
                <a:lnTo>
                  <a:pt x="878" y="492"/>
                </a:lnTo>
                <a:lnTo>
                  <a:pt x="878" y="3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7" name="Google Shape;477;p39"/>
          <p:cNvSpPr/>
          <p:nvPr/>
        </p:nvSpPr>
        <p:spPr>
          <a:xfrm>
            <a:off x="3495595" y="2913086"/>
            <a:ext cx="736418" cy="796890"/>
          </a:xfrm>
          <a:custGeom>
            <a:rect b="b" l="l" r="r" t="t"/>
            <a:pathLst>
              <a:path extrusionOk="0" h="952" w="878">
                <a:moveTo>
                  <a:pt x="878" y="30"/>
                </a:moveTo>
                <a:lnTo>
                  <a:pt x="456" y="252"/>
                </a:lnTo>
                <a:lnTo>
                  <a:pt x="498" y="0"/>
                </a:lnTo>
                <a:lnTo>
                  <a:pt x="164" y="0"/>
                </a:lnTo>
                <a:lnTo>
                  <a:pt x="0" y="952"/>
                </a:lnTo>
                <a:lnTo>
                  <a:pt x="878" y="492"/>
                </a:lnTo>
                <a:lnTo>
                  <a:pt x="878" y="30"/>
                </a:lnTo>
              </a:path>
            </a:pathLst>
          </a:custGeom>
          <a:noFill/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8" name="Google Shape;478;p39"/>
          <p:cNvSpPr/>
          <p:nvPr/>
        </p:nvSpPr>
        <p:spPr>
          <a:xfrm>
            <a:off x="4289796" y="1268242"/>
            <a:ext cx="1284700" cy="1510462"/>
          </a:xfrm>
          <a:custGeom>
            <a:rect b="b" l="l" r="r" t="t"/>
            <a:pathLst>
              <a:path extrusionOk="0" h="1804" w="1534">
                <a:moveTo>
                  <a:pt x="474" y="962"/>
                </a:moveTo>
                <a:lnTo>
                  <a:pt x="0" y="0"/>
                </a:lnTo>
                <a:lnTo>
                  <a:pt x="0" y="700"/>
                </a:lnTo>
                <a:lnTo>
                  <a:pt x="246" y="1200"/>
                </a:lnTo>
                <a:lnTo>
                  <a:pt x="798" y="1280"/>
                </a:lnTo>
                <a:lnTo>
                  <a:pt x="400" y="1670"/>
                </a:lnTo>
                <a:lnTo>
                  <a:pt x="422" y="1804"/>
                </a:lnTo>
                <a:lnTo>
                  <a:pt x="826" y="1804"/>
                </a:lnTo>
                <a:lnTo>
                  <a:pt x="1534" y="1116"/>
                </a:lnTo>
                <a:lnTo>
                  <a:pt x="474" y="962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9" name="Google Shape;479;p39"/>
          <p:cNvSpPr/>
          <p:nvPr/>
        </p:nvSpPr>
        <p:spPr>
          <a:xfrm>
            <a:off x="3006441" y="1268242"/>
            <a:ext cx="1283355" cy="1510462"/>
          </a:xfrm>
          <a:custGeom>
            <a:rect b="b" l="l" r="r" t="t"/>
            <a:pathLst>
              <a:path extrusionOk="0" h="1804" w="1534">
                <a:moveTo>
                  <a:pt x="1060" y="962"/>
                </a:moveTo>
                <a:lnTo>
                  <a:pt x="0" y="1116"/>
                </a:lnTo>
                <a:lnTo>
                  <a:pt x="708" y="1804"/>
                </a:lnTo>
                <a:lnTo>
                  <a:pt x="1112" y="1804"/>
                </a:lnTo>
                <a:lnTo>
                  <a:pt x="1136" y="1670"/>
                </a:lnTo>
                <a:lnTo>
                  <a:pt x="736" y="1280"/>
                </a:lnTo>
                <a:lnTo>
                  <a:pt x="1288" y="1200"/>
                </a:lnTo>
                <a:lnTo>
                  <a:pt x="1534" y="700"/>
                </a:lnTo>
                <a:lnTo>
                  <a:pt x="1534" y="0"/>
                </a:lnTo>
                <a:lnTo>
                  <a:pt x="1060" y="96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0" name="Google Shape;480;p39"/>
          <p:cNvSpPr/>
          <p:nvPr/>
        </p:nvSpPr>
        <p:spPr>
          <a:xfrm>
            <a:off x="5875513" y="1378433"/>
            <a:ext cx="1464772" cy="625689"/>
          </a:xfrm>
          <a:prstGeom prst="rect">
            <a:avLst/>
          </a:prstGeom>
          <a:noFill/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3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03</a:t>
            </a:r>
            <a:endParaRPr b="1" sz="93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/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b="1" sz="93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1" name="Google Shape;481;p39"/>
          <p:cNvSpPr/>
          <p:nvPr/>
        </p:nvSpPr>
        <p:spPr>
          <a:xfrm flipH="1">
            <a:off x="1569893" y="1612258"/>
            <a:ext cx="2324822" cy="522749"/>
          </a:xfrm>
          <a:custGeom>
            <a:rect b="b" l="l" r="r" t="t"/>
            <a:pathLst>
              <a:path extrusionOk="0" h="581025" w="2896333">
                <a:moveTo>
                  <a:pt x="0" y="581025"/>
                </a:moveTo>
                <a:lnTo>
                  <a:pt x="333375" y="0"/>
                </a:lnTo>
                <a:lnTo>
                  <a:pt x="2896333" y="0"/>
                </a:lnTo>
              </a:path>
            </a:pathLst>
          </a:custGeom>
          <a:noFill/>
          <a:ln cap="flat" cmpd="sng" w="12700">
            <a:solidFill>
              <a:srgbClr val="BFBFBF"/>
            </a:solidFill>
            <a:prstDash val="dash"/>
            <a:miter lim="800000"/>
            <a:headEnd len="med" w="med" type="oval"/>
            <a:tailEnd len="med" w="med" type="none"/>
          </a:ln>
        </p:spPr>
        <p:txBody>
          <a:bodyPr anchorCtr="0" anchor="ctr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2" name="Google Shape;482;p39"/>
          <p:cNvSpPr/>
          <p:nvPr/>
        </p:nvSpPr>
        <p:spPr>
          <a:xfrm>
            <a:off x="1852094" y="1381121"/>
            <a:ext cx="1464772" cy="625689"/>
          </a:xfrm>
          <a:prstGeom prst="rect">
            <a:avLst/>
          </a:prstGeom>
          <a:noFill/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3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01</a:t>
            </a:r>
            <a:endParaRPr b="1" sz="93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/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b="1" sz="93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3" name="Google Shape;483;p39"/>
          <p:cNvSpPr/>
          <p:nvPr/>
        </p:nvSpPr>
        <p:spPr>
          <a:xfrm flipH="1">
            <a:off x="1577953" y="2907707"/>
            <a:ext cx="2066807" cy="526781"/>
          </a:xfrm>
          <a:custGeom>
            <a:rect b="b" l="l" r="r" t="t"/>
            <a:pathLst>
              <a:path extrusionOk="0" h="587027" w="2528430">
                <a:moveTo>
                  <a:pt x="0" y="587027"/>
                </a:moveTo>
                <a:lnTo>
                  <a:pt x="333375" y="6002"/>
                </a:lnTo>
                <a:lnTo>
                  <a:pt x="2528430" y="0"/>
                </a:lnTo>
              </a:path>
            </a:pathLst>
          </a:custGeom>
          <a:noFill/>
          <a:ln cap="flat" cmpd="sng" w="12700">
            <a:solidFill>
              <a:srgbClr val="BFBFBF"/>
            </a:solidFill>
            <a:prstDash val="dash"/>
            <a:miter lim="800000"/>
            <a:headEnd len="med" w="med" type="oval"/>
            <a:tailEnd len="med" w="med" type="none"/>
          </a:ln>
        </p:spPr>
        <p:txBody>
          <a:bodyPr anchorCtr="0" anchor="ctr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4" name="Google Shape;484;p39"/>
          <p:cNvSpPr/>
          <p:nvPr/>
        </p:nvSpPr>
        <p:spPr>
          <a:xfrm>
            <a:off x="1842687" y="2663131"/>
            <a:ext cx="1464772" cy="625689"/>
          </a:xfrm>
          <a:prstGeom prst="rect">
            <a:avLst/>
          </a:prstGeom>
          <a:noFill/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3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02</a:t>
            </a:r>
            <a:endParaRPr b="1" sz="93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/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76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5" name="Google Shape;485;p39"/>
          <p:cNvSpPr/>
          <p:nvPr/>
        </p:nvSpPr>
        <p:spPr>
          <a:xfrm>
            <a:off x="5892984" y="2657759"/>
            <a:ext cx="1464772" cy="625689"/>
          </a:xfrm>
          <a:prstGeom prst="rect">
            <a:avLst/>
          </a:prstGeom>
          <a:noFill/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3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04</a:t>
            </a:r>
            <a:endParaRPr b="1" sz="93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/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6" name="Google Shape;486;p39"/>
          <p:cNvSpPr/>
          <p:nvPr/>
        </p:nvSpPr>
        <p:spPr>
          <a:xfrm>
            <a:off x="4840769" y="1620321"/>
            <a:ext cx="2324822" cy="522749"/>
          </a:xfrm>
          <a:custGeom>
            <a:rect b="b" l="l" r="r" t="t"/>
            <a:pathLst>
              <a:path extrusionOk="0" h="581025" w="2896333">
                <a:moveTo>
                  <a:pt x="0" y="581025"/>
                </a:moveTo>
                <a:lnTo>
                  <a:pt x="333375" y="0"/>
                </a:lnTo>
                <a:lnTo>
                  <a:pt x="2896333" y="0"/>
                </a:lnTo>
              </a:path>
            </a:pathLst>
          </a:custGeom>
          <a:noFill/>
          <a:ln cap="flat" cmpd="sng" w="12700">
            <a:solidFill>
              <a:srgbClr val="BFBFBF"/>
            </a:solidFill>
            <a:prstDash val="dash"/>
            <a:miter lim="800000"/>
            <a:headEnd len="med" w="med" type="oval"/>
            <a:tailEnd len="med" w="med" type="none"/>
          </a:ln>
        </p:spPr>
        <p:txBody>
          <a:bodyPr anchorCtr="0" anchor="ctr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7" name="Google Shape;487;p39"/>
          <p:cNvSpPr/>
          <p:nvPr/>
        </p:nvSpPr>
        <p:spPr>
          <a:xfrm>
            <a:off x="4878397" y="2907707"/>
            <a:ext cx="2304665" cy="526781"/>
          </a:xfrm>
          <a:custGeom>
            <a:rect b="b" l="l" r="r" t="t"/>
            <a:pathLst>
              <a:path extrusionOk="0" h="587027" w="2528430">
                <a:moveTo>
                  <a:pt x="0" y="587027"/>
                </a:moveTo>
                <a:lnTo>
                  <a:pt x="333375" y="6002"/>
                </a:lnTo>
                <a:lnTo>
                  <a:pt x="2528430" y="0"/>
                </a:lnTo>
              </a:path>
            </a:pathLst>
          </a:custGeom>
          <a:noFill/>
          <a:ln cap="flat" cmpd="sng" w="12700">
            <a:solidFill>
              <a:srgbClr val="BFBFBF"/>
            </a:solidFill>
            <a:prstDash val="dash"/>
            <a:miter lim="800000"/>
            <a:headEnd len="med" w="med" type="oval"/>
            <a:tailEnd len="med" w="med" type="none"/>
          </a:ln>
        </p:spPr>
        <p:txBody>
          <a:bodyPr anchorCtr="0" anchor="ctr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8" name="Google Shape;488;p39"/>
          <p:cNvSpPr/>
          <p:nvPr/>
        </p:nvSpPr>
        <p:spPr>
          <a:xfrm>
            <a:off x="3858431" y="2104102"/>
            <a:ext cx="69879" cy="69879"/>
          </a:xfrm>
          <a:prstGeom prst="ellipse">
            <a:avLst/>
          </a:prstGeom>
          <a:gradFill>
            <a:gsLst>
              <a:gs pos="0">
                <a:srgbClr val="BBBBBB"/>
              </a:gs>
              <a:gs pos="34999">
                <a:srgbClr val="CFCFCF"/>
              </a:gs>
              <a:gs pos="100000">
                <a:srgbClr val="EDEDED"/>
              </a:gs>
            </a:gsLst>
            <a:lin ang="5400000" scaled="0"/>
          </a:gra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9" name="Google Shape;489;p39"/>
          <p:cNvSpPr/>
          <p:nvPr/>
        </p:nvSpPr>
        <p:spPr>
          <a:xfrm>
            <a:off x="4800454" y="2109477"/>
            <a:ext cx="69879" cy="69879"/>
          </a:xfrm>
          <a:prstGeom prst="ellipse">
            <a:avLst/>
          </a:prstGeom>
          <a:gradFill>
            <a:gsLst>
              <a:gs pos="0">
                <a:srgbClr val="BBBBBB"/>
              </a:gs>
              <a:gs pos="34999">
                <a:srgbClr val="CFCFCF"/>
              </a:gs>
              <a:gs pos="100000">
                <a:srgbClr val="EDEDED"/>
              </a:gs>
            </a:gsLst>
            <a:lin ang="5400000" scaled="0"/>
          </a:gra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90" name="Google Shape;490;p39"/>
          <p:cNvSpPr/>
          <p:nvPr/>
        </p:nvSpPr>
        <p:spPr>
          <a:xfrm>
            <a:off x="4840769" y="3399551"/>
            <a:ext cx="69879" cy="69879"/>
          </a:xfrm>
          <a:prstGeom prst="ellipse">
            <a:avLst/>
          </a:prstGeom>
          <a:gradFill>
            <a:gsLst>
              <a:gs pos="0">
                <a:srgbClr val="BBBBBB"/>
              </a:gs>
              <a:gs pos="34999">
                <a:srgbClr val="CFCFCF"/>
              </a:gs>
              <a:gs pos="100000">
                <a:srgbClr val="EDEDED"/>
              </a:gs>
            </a:gsLst>
            <a:lin ang="5400000" scaled="0"/>
          </a:gra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91" name="Google Shape;491;p39"/>
          <p:cNvSpPr/>
          <p:nvPr/>
        </p:nvSpPr>
        <p:spPr>
          <a:xfrm>
            <a:off x="3616542" y="3399551"/>
            <a:ext cx="69879" cy="69879"/>
          </a:xfrm>
          <a:prstGeom prst="ellipse">
            <a:avLst/>
          </a:prstGeom>
          <a:gradFill>
            <a:gsLst>
              <a:gs pos="0">
                <a:srgbClr val="BBBBBB"/>
              </a:gs>
              <a:gs pos="34999">
                <a:srgbClr val="CFCFCF"/>
              </a:gs>
              <a:gs pos="100000">
                <a:srgbClr val="EDEDED"/>
              </a:gs>
            </a:gsLst>
            <a:lin ang="5400000" scaled="0"/>
          </a:gra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92" name="Google Shape;492;p39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7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8" name="Google Shape;498;p40"/>
          <p:cNvGrpSpPr/>
          <p:nvPr/>
        </p:nvGrpSpPr>
        <p:grpSpPr>
          <a:xfrm>
            <a:off x="819350" y="2912078"/>
            <a:ext cx="7385641" cy="295679"/>
            <a:chOff x="534438" y="3368953"/>
            <a:chExt cx="10944224" cy="438144"/>
          </a:xfrm>
        </p:grpSpPr>
        <p:sp>
          <p:nvSpPr>
            <p:cNvPr id="499" name="Google Shape;499;p40"/>
            <p:cNvSpPr/>
            <p:nvPr/>
          </p:nvSpPr>
          <p:spPr>
            <a:xfrm>
              <a:off x="11049789" y="3503489"/>
              <a:ext cx="50397" cy="169069"/>
            </a:xfrm>
            <a:prstGeom prst="rect">
              <a:avLst/>
            </a:prstGeom>
            <a:solidFill>
              <a:srgbClr val="A5A5A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500" name="Google Shape;500;p40"/>
            <p:cNvGrpSpPr/>
            <p:nvPr/>
          </p:nvGrpSpPr>
          <p:grpSpPr>
            <a:xfrm>
              <a:off x="534438" y="3368953"/>
              <a:ext cx="10944224" cy="438144"/>
              <a:chOff x="623889" y="3209929"/>
              <a:chExt cx="10944224" cy="438144"/>
            </a:xfrm>
          </p:grpSpPr>
          <p:sp>
            <p:nvSpPr>
              <p:cNvPr id="501" name="Google Shape;501;p40"/>
              <p:cNvSpPr/>
              <p:nvPr/>
            </p:nvSpPr>
            <p:spPr>
              <a:xfrm>
                <a:off x="623889" y="3344465"/>
                <a:ext cx="50397" cy="169069"/>
              </a:xfrm>
              <a:prstGeom prst="rect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2" name="Google Shape;502;p40"/>
              <p:cNvSpPr/>
              <p:nvPr/>
            </p:nvSpPr>
            <p:spPr>
              <a:xfrm>
                <a:off x="717047" y="3344465"/>
                <a:ext cx="107093" cy="169069"/>
              </a:xfrm>
              <a:prstGeom prst="rect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3" name="Google Shape;503;p40"/>
              <p:cNvSpPr/>
              <p:nvPr/>
            </p:nvSpPr>
            <p:spPr>
              <a:xfrm>
                <a:off x="866901" y="3344465"/>
                <a:ext cx="198437" cy="169069"/>
              </a:xfrm>
              <a:prstGeom prst="rect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4" name="Google Shape;504;p40"/>
              <p:cNvSpPr/>
              <p:nvPr/>
            </p:nvSpPr>
            <p:spPr>
              <a:xfrm>
                <a:off x="1108099" y="3344465"/>
                <a:ext cx="9613876" cy="169069"/>
              </a:xfrm>
              <a:prstGeom prst="rect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5" name="Google Shape;505;p40"/>
              <p:cNvSpPr/>
              <p:nvPr/>
            </p:nvSpPr>
            <p:spPr>
              <a:xfrm>
                <a:off x="10994902" y="3344465"/>
                <a:ext cx="107093" cy="169069"/>
              </a:xfrm>
              <a:prstGeom prst="rect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6" name="Google Shape;506;p40"/>
              <p:cNvSpPr/>
              <p:nvPr/>
            </p:nvSpPr>
            <p:spPr>
              <a:xfrm>
                <a:off x="10759220" y="3344465"/>
                <a:ext cx="198437" cy="169069"/>
              </a:xfrm>
              <a:prstGeom prst="rect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7" name="Google Shape;507;p40"/>
              <p:cNvSpPr/>
              <p:nvPr/>
            </p:nvSpPr>
            <p:spPr>
              <a:xfrm rot="5400000">
                <a:off x="11159803" y="3239763"/>
                <a:ext cx="438144" cy="378476"/>
              </a:xfrm>
              <a:prstGeom prst="triangle">
                <a:avLst>
                  <a:gd fmla="val 50000" name="adj"/>
                </a:avLst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cxnSp>
        <p:nvCxnSpPr>
          <p:cNvPr id="508" name="Google Shape;508;p40"/>
          <p:cNvCxnSpPr>
            <a:stCxn id="509" idx="3"/>
            <a:endCxn id="510" idx="1"/>
          </p:cNvCxnSpPr>
          <p:nvPr/>
        </p:nvCxnSpPr>
        <p:spPr>
          <a:xfrm rot="-5400000">
            <a:off x="1021636" y="2412392"/>
            <a:ext cx="7431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11" name="Google Shape;511;p40"/>
          <p:cNvGrpSpPr/>
          <p:nvPr/>
        </p:nvGrpSpPr>
        <p:grpSpPr>
          <a:xfrm>
            <a:off x="1147236" y="2833142"/>
            <a:ext cx="393499" cy="456459"/>
            <a:chOff x="1109756" y="3090803"/>
            <a:chExt cx="583096" cy="676392"/>
          </a:xfrm>
        </p:grpSpPr>
        <p:sp>
          <p:nvSpPr>
            <p:cNvPr id="509" name="Google Shape;509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12" name="Google Shape;512;p40"/>
            <p:cNvSpPr txBox="1"/>
            <p:nvPr/>
          </p:nvSpPr>
          <p:spPr>
            <a:xfrm>
              <a:off x="1115003" y="3298193"/>
              <a:ext cx="577849" cy="30623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01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13" name="Google Shape;513;p40"/>
          <p:cNvGrpSpPr/>
          <p:nvPr/>
        </p:nvGrpSpPr>
        <p:grpSpPr>
          <a:xfrm>
            <a:off x="1442360" y="1794244"/>
            <a:ext cx="1185875" cy="849989"/>
            <a:chOff x="1853741" y="1952625"/>
            <a:chExt cx="1413335" cy="1259535"/>
          </a:xfrm>
        </p:grpSpPr>
        <p:sp>
          <p:nvSpPr>
            <p:cNvPr id="510" name="Google Shape;510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14" name="Google Shape;514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cxnSp>
        <p:nvCxnSpPr>
          <p:cNvPr id="515" name="Google Shape;515;p40"/>
          <p:cNvCxnSpPr>
            <a:stCxn id="516" idx="3"/>
            <a:endCxn id="517" idx="1"/>
          </p:cNvCxnSpPr>
          <p:nvPr/>
        </p:nvCxnSpPr>
        <p:spPr>
          <a:xfrm rot="-5400000">
            <a:off x="2762997" y="2412392"/>
            <a:ext cx="7431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18" name="Google Shape;518;p40"/>
          <p:cNvGrpSpPr/>
          <p:nvPr/>
        </p:nvGrpSpPr>
        <p:grpSpPr>
          <a:xfrm>
            <a:off x="2888597" y="2833142"/>
            <a:ext cx="393499" cy="456459"/>
            <a:chOff x="1109756" y="3090803"/>
            <a:chExt cx="583096" cy="676392"/>
          </a:xfrm>
        </p:grpSpPr>
        <p:sp>
          <p:nvSpPr>
            <p:cNvPr id="516" name="Google Shape;516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19" name="Google Shape;519;p40"/>
            <p:cNvSpPr txBox="1"/>
            <p:nvPr/>
          </p:nvSpPr>
          <p:spPr>
            <a:xfrm>
              <a:off x="1115003" y="3298193"/>
              <a:ext cx="577849" cy="30623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03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20" name="Google Shape;520;p40"/>
          <p:cNvGrpSpPr/>
          <p:nvPr/>
        </p:nvGrpSpPr>
        <p:grpSpPr>
          <a:xfrm>
            <a:off x="3183722" y="1794244"/>
            <a:ext cx="1185875" cy="849989"/>
            <a:chOff x="1853741" y="1952625"/>
            <a:chExt cx="1413335" cy="1259535"/>
          </a:xfrm>
        </p:grpSpPr>
        <p:sp>
          <p:nvSpPr>
            <p:cNvPr id="517" name="Google Shape;517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21" name="Google Shape;521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cxnSp>
        <p:nvCxnSpPr>
          <p:cNvPr id="522" name="Google Shape;522;p40"/>
          <p:cNvCxnSpPr>
            <a:stCxn id="523" idx="3"/>
            <a:endCxn id="524" idx="1"/>
          </p:cNvCxnSpPr>
          <p:nvPr/>
        </p:nvCxnSpPr>
        <p:spPr>
          <a:xfrm rot="-5400000">
            <a:off x="4504359" y="2412392"/>
            <a:ext cx="7431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25" name="Google Shape;525;p40"/>
          <p:cNvGrpSpPr/>
          <p:nvPr/>
        </p:nvGrpSpPr>
        <p:grpSpPr>
          <a:xfrm>
            <a:off x="4629959" y="2833142"/>
            <a:ext cx="393499" cy="456459"/>
            <a:chOff x="1109756" y="3090803"/>
            <a:chExt cx="583096" cy="676392"/>
          </a:xfrm>
        </p:grpSpPr>
        <p:sp>
          <p:nvSpPr>
            <p:cNvPr id="523" name="Google Shape;523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26" name="Google Shape;526;p40"/>
            <p:cNvSpPr txBox="1"/>
            <p:nvPr/>
          </p:nvSpPr>
          <p:spPr>
            <a:xfrm>
              <a:off x="1115003" y="3298193"/>
              <a:ext cx="577849" cy="30623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05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27" name="Google Shape;527;p40"/>
          <p:cNvGrpSpPr/>
          <p:nvPr/>
        </p:nvGrpSpPr>
        <p:grpSpPr>
          <a:xfrm>
            <a:off x="4925083" y="1794244"/>
            <a:ext cx="1185875" cy="849989"/>
            <a:chOff x="1853741" y="1952625"/>
            <a:chExt cx="1413335" cy="1259535"/>
          </a:xfrm>
        </p:grpSpPr>
        <p:sp>
          <p:nvSpPr>
            <p:cNvPr id="524" name="Google Shape;524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28" name="Google Shape;528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cxnSp>
        <p:nvCxnSpPr>
          <p:cNvPr id="529" name="Google Shape;529;p40"/>
          <p:cNvCxnSpPr>
            <a:stCxn id="530" idx="3"/>
            <a:endCxn id="531" idx="1"/>
          </p:cNvCxnSpPr>
          <p:nvPr/>
        </p:nvCxnSpPr>
        <p:spPr>
          <a:xfrm rot="-5400000">
            <a:off x="6245720" y="2412392"/>
            <a:ext cx="7431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32" name="Google Shape;532;p40"/>
          <p:cNvGrpSpPr/>
          <p:nvPr/>
        </p:nvGrpSpPr>
        <p:grpSpPr>
          <a:xfrm>
            <a:off x="6324069" y="2833142"/>
            <a:ext cx="485942" cy="456459"/>
            <a:chOff x="1039738" y="3090803"/>
            <a:chExt cx="720080" cy="676392"/>
          </a:xfrm>
        </p:grpSpPr>
        <p:sp>
          <p:nvSpPr>
            <p:cNvPr id="530" name="Google Shape;530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33" name="Google Shape;533;p40"/>
            <p:cNvSpPr txBox="1"/>
            <p:nvPr/>
          </p:nvSpPr>
          <p:spPr>
            <a:xfrm>
              <a:off x="1039738" y="3298193"/>
              <a:ext cx="720080" cy="3062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07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34" name="Google Shape;534;p40"/>
          <p:cNvGrpSpPr/>
          <p:nvPr/>
        </p:nvGrpSpPr>
        <p:grpSpPr>
          <a:xfrm>
            <a:off x="6666445" y="1794244"/>
            <a:ext cx="1185875" cy="849989"/>
            <a:chOff x="1853741" y="1952625"/>
            <a:chExt cx="1413335" cy="1259535"/>
          </a:xfrm>
        </p:grpSpPr>
        <p:sp>
          <p:nvSpPr>
            <p:cNvPr id="531" name="Google Shape;531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35" name="Google Shape;535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cxnSp>
        <p:nvCxnSpPr>
          <p:cNvPr id="536" name="Google Shape;536;p40"/>
          <p:cNvCxnSpPr>
            <a:stCxn id="537" idx="0"/>
            <a:endCxn id="538" idx="1"/>
          </p:cNvCxnSpPr>
          <p:nvPr/>
        </p:nvCxnSpPr>
        <p:spPr>
          <a:xfrm flipH="1" rot="-5400000">
            <a:off x="2034217" y="3470051"/>
            <a:ext cx="4593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39" name="Google Shape;539;p40"/>
          <p:cNvGrpSpPr/>
          <p:nvPr/>
        </p:nvGrpSpPr>
        <p:grpSpPr>
          <a:xfrm>
            <a:off x="2017917" y="2833142"/>
            <a:ext cx="393499" cy="456459"/>
            <a:chOff x="1109756" y="3090803"/>
            <a:chExt cx="583096" cy="676392"/>
          </a:xfrm>
        </p:grpSpPr>
        <p:sp>
          <p:nvSpPr>
            <p:cNvPr id="537" name="Google Shape;537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40" name="Google Shape;540;p40"/>
            <p:cNvSpPr txBox="1"/>
            <p:nvPr/>
          </p:nvSpPr>
          <p:spPr>
            <a:xfrm>
              <a:off x="1115003" y="3298193"/>
              <a:ext cx="577849" cy="30623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02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41" name="Google Shape;541;p40"/>
          <p:cNvGrpSpPr/>
          <p:nvPr/>
        </p:nvGrpSpPr>
        <p:grpSpPr>
          <a:xfrm>
            <a:off x="2313041" y="3453139"/>
            <a:ext cx="1185875" cy="849989"/>
            <a:chOff x="1853741" y="1952625"/>
            <a:chExt cx="1413335" cy="1259535"/>
          </a:xfrm>
        </p:grpSpPr>
        <p:sp>
          <p:nvSpPr>
            <p:cNvPr id="538" name="Google Shape;538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42" name="Google Shape;542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cxnSp>
        <p:nvCxnSpPr>
          <p:cNvPr id="543" name="Google Shape;543;p40"/>
          <p:cNvCxnSpPr>
            <a:stCxn id="544" idx="0"/>
            <a:endCxn id="545" idx="1"/>
          </p:cNvCxnSpPr>
          <p:nvPr/>
        </p:nvCxnSpPr>
        <p:spPr>
          <a:xfrm flipH="1" rot="-5400000">
            <a:off x="3775578" y="3470051"/>
            <a:ext cx="4593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46" name="Google Shape;546;p40"/>
          <p:cNvGrpSpPr/>
          <p:nvPr/>
        </p:nvGrpSpPr>
        <p:grpSpPr>
          <a:xfrm>
            <a:off x="3759278" y="2833142"/>
            <a:ext cx="393499" cy="456459"/>
            <a:chOff x="1109756" y="3090803"/>
            <a:chExt cx="583096" cy="676392"/>
          </a:xfrm>
        </p:grpSpPr>
        <p:sp>
          <p:nvSpPr>
            <p:cNvPr id="544" name="Google Shape;544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47" name="Google Shape;547;p40"/>
            <p:cNvSpPr txBox="1"/>
            <p:nvPr/>
          </p:nvSpPr>
          <p:spPr>
            <a:xfrm>
              <a:off x="1115003" y="3298193"/>
              <a:ext cx="577849" cy="30623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04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48" name="Google Shape;548;p40"/>
          <p:cNvGrpSpPr/>
          <p:nvPr/>
        </p:nvGrpSpPr>
        <p:grpSpPr>
          <a:xfrm>
            <a:off x="4054402" y="3453139"/>
            <a:ext cx="1185875" cy="849989"/>
            <a:chOff x="1853741" y="1952625"/>
            <a:chExt cx="1413335" cy="1259535"/>
          </a:xfrm>
        </p:grpSpPr>
        <p:sp>
          <p:nvSpPr>
            <p:cNvPr id="545" name="Google Shape;545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49" name="Google Shape;549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cxnSp>
        <p:nvCxnSpPr>
          <p:cNvPr id="550" name="Google Shape;550;p40"/>
          <p:cNvCxnSpPr>
            <a:stCxn id="551" idx="0"/>
            <a:endCxn id="552" idx="1"/>
          </p:cNvCxnSpPr>
          <p:nvPr/>
        </p:nvCxnSpPr>
        <p:spPr>
          <a:xfrm flipH="1" rot="-5400000">
            <a:off x="5516939" y="3470051"/>
            <a:ext cx="4593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53" name="Google Shape;553;p40"/>
          <p:cNvGrpSpPr/>
          <p:nvPr/>
        </p:nvGrpSpPr>
        <p:grpSpPr>
          <a:xfrm>
            <a:off x="5500639" y="2833142"/>
            <a:ext cx="393499" cy="456459"/>
            <a:chOff x="1109756" y="3090803"/>
            <a:chExt cx="583096" cy="676392"/>
          </a:xfrm>
        </p:grpSpPr>
        <p:sp>
          <p:nvSpPr>
            <p:cNvPr id="551" name="Google Shape;551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54" name="Google Shape;554;p40"/>
            <p:cNvSpPr txBox="1"/>
            <p:nvPr/>
          </p:nvSpPr>
          <p:spPr>
            <a:xfrm>
              <a:off x="1115003" y="3298193"/>
              <a:ext cx="577849" cy="30623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06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55" name="Google Shape;555;p40"/>
          <p:cNvGrpSpPr/>
          <p:nvPr/>
        </p:nvGrpSpPr>
        <p:grpSpPr>
          <a:xfrm>
            <a:off x="5795764" y="3453139"/>
            <a:ext cx="1185875" cy="849989"/>
            <a:chOff x="1853741" y="1952625"/>
            <a:chExt cx="1413335" cy="1259535"/>
          </a:xfrm>
        </p:grpSpPr>
        <p:sp>
          <p:nvSpPr>
            <p:cNvPr id="552" name="Google Shape;552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56" name="Google Shape;556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57" name="Google Shape;557;p40"/>
          <p:cNvGrpSpPr/>
          <p:nvPr/>
        </p:nvGrpSpPr>
        <p:grpSpPr>
          <a:xfrm>
            <a:off x="7198764" y="2833142"/>
            <a:ext cx="460353" cy="456459"/>
            <a:chOff x="1045689" y="3090803"/>
            <a:chExt cx="682162" cy="676392"/>
          </a:xfrm>
        </p:grpSpPr>
        <p:sp>
          <p:nvSpPr>
            <p:cNvPr id="558" name="Google Shape;558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59" name="Google Shape;559;p40"/>
            <p:cNvSpPr txBox="1"/>
            <p:nvPr/>
          </p:nvSpPr>
          <p:spPr>
            <a:xfrm>
              <a:off x="1045689" y="3298193"/>
              <a:ext cx="682162" cy="3062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08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560" name="Google Shape;560;p40"/>
          <p:cNvSpPr/>
          <p:nvPr/>
        </p:nvSpPr>
        <p:spPr>
          <a:xfrm>
            <a:off x="3262637" y="1113927"/>
            <a:ext cx="2593021" cy="31289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61" name="Google Shape;561;p40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6" name="Shape 5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7" name="Google Shape;567;p41"/>
          <p:cNvGrpSpPr/>
          <p:nvPr/>
        </p:nvGrpSpPr>
        <p:grpSpPr>
          <a:xfrm>
            <a:off x="2097765" y="3554432"/>
            <a:ext cx="2574012" cy="409957"/>
            <a:chOff x="2428822" y="5173989"/>
            <a:chExt cx="3814233" cy="607484"/>
          </a:xfrm>
        </p:grpSpPr>
        <p:sp>
          <p:nvSpPr>
            <p:cNvPr id="568" name="Google Shape;568;p41"/>
            <p:cNvSpPr/>
            <p:nvPr/>
          </p:nvSpPr>
          <p:spPr>
            <a:xfrm>
              <a:off x="2428822" y="5173989"/>
              <a:ext cx="3814233" cy="607484"/>
            </a:xfrm>
            <a:custGeom>
              <a:rect b="b" l="l" r="r" t="t"/>
              <a:pathLst>
                <a:path extrusionOk="0" h="287" w="1802">
                  <a:moveTo>
                    <a:pt x="146" y="0"/>
                  </a:moveTo>
                  <a:lnTo>
                    <a:pt x="0" y="287"/>
                  </a:lnTo>
                  <a:lnTo>
                    <a:pt x="901" y="287"/>
                  </a:lnTo>
                  <a:lnTo>
                    <a:pt x="1802" y="287"/>
                  </a:lnTo>
                  <a:lnTo>
                    <a:pt x="1656" y="0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1125" lIns="82275" spcFirstLastPara="1" rIns="82275" wrap="square" tIns="411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69" name="Google Shape;569;p41"/>
            <p:cNvSpPr/>
            <p:nvPr/>
          </p:nvSpPr>
          <p:spPr>
            <a:xfrm>
              <a:off x="2828188" y="5248631"/>
              <a:ext cx="3063501" cy="34452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911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05</a:t>
              </a:r>
              <a:endParaRPr b="1"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pic>
        <p:nvPicPr>
          <p:cNvPr id="570" name="Google Shape;570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524687" y="1471514"/>
            <a:ext cx="827989" cy="2500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71" name="Google Shape;571;p41"/>
          <p:cNvGrpSpPr/>
          <p:nvPr/>
        </p:nvGrpSpPr>
        <p:grpSpPr>
          <a:xfrm>
            <a:off x="2334883" y="3080198"/>
            <a:ext cx="2099777" cy="409957"/>
            <a:chOff x="2780189" y="4471256"/>
            <a:chExt cx="3111500" cy="607484"/>
          </a:xfrm>
        </p:grpSpPr>
        <p:sp>
          <p:nvSpPr>
            <p:cNvPr id="572" name="Google Shape;572;p41"/>
            <p:cNvSpPr/>
            <p:nvPr/>
          </p:nvSpPr>
          <p:spPr>
            <a:xfrm>
              <a:off x="2780189" y="4471256"/>
              <a:ext cx="3111500" cy="607484"/>
            </a:xfrm>
            <a:custGeom>
              <a:rect b="b" l="l" r="r" t="t"/>
              <a:pathLst>
                <a:path extrusionOk="0" h="287" w="1470">
                  <a:moveTo>
                    <a:pt x="1470" y="287"/>
                  </a:moveTo>
                  <a:lnTo>
                    <a:pt x="1329" y="0"/>
                  </a:lnTo>
                  <a:lnTo>
                    <a:pt x="146" y="0"/>
                  </a:lnTo>
                  <a:lnTo>
                    <a:pt x="0" y="287"/>
                  </a:lnTo>
                  <a:lnTo>
                    <a:pt x="1470" y="287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1125" lIns="82275" spcFirstLastPara="1" rIns="82275" wrap="square" tIns="411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73" name="Google Shape;573;p41"/>
            <p:cNvSpPr/>
            <p:nvPr/>
          </p:nvSpPr>
          <p:spPr>
            <a:xfrm>
              <a:off x="3227054" y="4638578"/>
              <a:ext cx="2265768" cy="35231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945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04</a:t>
              </a:r>
              <a:endParaRPr b="1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74" name="Google Shape;574;p41"/>
          <p:cNvGrpSpPr/>
          <p:nvPr/>
        </p:nvGrpSpPr>
        <p:grpSpPr>
          <a:xfrm>
            <a:off x="2571999" y="2605963"/>
            <a:ext cx="1625540" cy="409957"/>
            <a:chOff x="3131555" y="3768523"/>
            <a:chExt cx="2408766" cy="607484"/>
          </a:xfrm>
        </p:grpSpPr>
        <p:sp>
          <p:nvSpPr>
            <p:cNvPr id="575" name="Google Shape;575;p41"/>
            <p:cNvSpPr/>
            <p:nvPr/>
          </p:nvSpPr>
          <p:spPr>
            <a:xfrm>
              <a:off x="3131555" y="3768523"/>
              <a:ext cx="2408766" cy="607484"/>
            </a:xfrm>
            <a:custGeom>
              <a:rect b="b" l="l" r="r" t="t"/>
              <a:pathLst>
                <a:path extrusionOk="0" h="287" w="1138">
                  <a:moveTo>
                    <a:pt x="121" y="51"/>
                  </a:moveTo>
                  <a:lnTo>
                    <a:pt x="0" y="287"/>
                  </a:lnTo>
                  <a:lnTo>
                    <a:pt x="1138" y="287"/>
                  </a:lnTo>
                  <a:lnTo>
                    <a:pt x="1022" y="51"/>
                  </a:lnTo>
                  <a:lnTo>
                    <a:pt x="997" y="0"/>
                  </a:lnTo>
                  <a:lnTo>
                    <a:pt x="146" y="0"/>
                  </a:lnTo>
                  <a:lnTo>
                    <a:pt x="121" y="5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1125" lIns="82275" spcFirstLastPara="1" rIns="82275" wrap="square" tIns="411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76" name="Google Shape;576;p41"/>
            <p:cNvSpPr/>
            <p:nvPr/>
          </p:nvSpPr>
          <p:spPr>
            <a:xfrm>
              <a:off x="3703596" y="3959292"/>
              <a:ext cx="1312687" cy="35231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945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03</a:t>
              </a:r>
              <a:endParaRPr b="1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77" name="Google Shape;577;p41"/>
          <p:cNvGrpSpPr/>
          <p:nvPr/>
        </p:nvGrpSpPr>
        <p:grpSpPr>
          <a:xfrm>
            <a:off x="2809118" y="2131727"/>
            <a:ext cx="1151306" cy="409957"/>
            <a:chOff x="3482922" y="3065789"/>
            <a:chExt cx="1706033" cy="607484"/>
          </a:xfrm>
        </p:grpSpPr>
        <p:sp>
          <p:nvSpPr>
            <p:cNvPr id="578" name="Google Shape;578;p41"/>
            <p:cNvSpPr/>
            <p:nvPr/>
          </p:nvSpPr>
          <p:spPr>
            <a:xfrm>
              <a:off x="3482922" y="3065789"/>
              <a:ext cx="1706033" cy="607484"/>
            </a:xfrm>
            <a:custGeom>
              <a:rect b="b" l="l" r="r" t="t"/>
              <a:pathLst>
                <a:path extrusionOk="0" h="287" w="806">
                  <a:moveTo>
                    <a:pt x="146" y="0"/>
                  </a:moveTo>
                  <a:lnTo>
                    <a:pt x="0" y="287"/>
                  </a:lnTo>
                  <a:lnTo>
                    <a:pt x="806" y="287"/>
                  </a:lnTo>
                  <a:lnTo>
                    <a:pt x="665" y="0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1125" lIns="82275" spcFirstLastPara="1" rIns="82275" wrap="square" tIns="411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79" name="Google Shape;579;p41"/>
            <p:cNvSpPr/>
            <p:nvPr/>
          </p:nvSpPr>
          <p:spPr>
            <a:xfrm>
              <a:off x="3725227" y="3278266"/>
              <a:ext cx="1269421" cy="35231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945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02</a:t>
              </a:r>
              <a:endParaRPr b="1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80" name="Google Shape;580;p41"/>
          <p:cNvGrpSpPr/>
          <p:nvPr/>
        </p:nvGrpSpPr>
        <p:grpSpPr>
          <a:xfrm>
            <a:off x="3046236" y="1384664"/>
            <a:ext cx="680808" cy="705944"/>
            <a:chOff x="3834289" y="1958772"/>
            <a:chExt cx="1008837" cy="1046085"/>
          </a:xfrm>
        </p:grpSpPr>
        <p:sp>
          <p:nvSpPr>
            <p:cNvPr id="581" name="Google Shape;581;p41"/>
            <p:cNvSpPr/>
            <p:nvPr/>
          </p:nvSpPr>
          <p:spPr>
            <a:xfrm>
              <a:off x="3834289" y="1958772"/>
              <a:ext cx="1003300" cy="1011767"/>
            </a:xfrm>
            <a:custGeom>
              <a:rect b="b" l="l" r="r" t="t"/>
              <a:pathLst>
                <a:path extrusionOk="0" h="478" w="474">
                  <a:moveTo>
                    <a:pt x="474" y="478"/>
                  </a:moveTo>
                  <a:lnTo>
                    <a:pt x="237" y="0"/>
                  </a:lnTo>
                  <a:lnTo>
                    <a:pt x="0" y="478"/>
                  </a:lnTo>
                  <a:lnTo>
                    <a:pt x="474" y="47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1125" lIns="82275" spcFirstLastPara="1" rIns="82275" wrap="square" tIns="411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620">
                <a:solidFill>
                  <a:srgbClr val="68070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82" name="Google Shape;582;p41"/>
            <p:cNvSpPr/>
            <p:nvPr/>
          </p:nvSpPr>
          <p:spPr>
            <a:xfrm>
              <a:off x="3876749" y="2652543"/>
              <a:ext cx="966377" cy="35231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945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01</a:t>
              </a:r>
              <a:endParaRPr b="1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583" name="Google Shape;583;p41"/>
          <p:cNvSpPr txBox="1"/>
          <p:nvPr/>
        </p:nvSpPr>
        <p:spPr>
          <a:xfrm>
            <a:off x="4970276" y="1640336"/>
            <a:ext cx="2808938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584" name="Google Shape;584;p41"/>
          <p:cNvSpPr txBox="1"/>
          <p:nvPr/>
        </p:nvSpPr>
        <p:spPr>
          <a:xfrm>
            <a:off x="4960755" y="1388744"/>
            <a:ext cx="2180672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5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01</a:t>
            </a:r>
            <a:endParaRPr b="1" sz="135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85" name="Google Shape;585;p41"/>
          <p:cNvSpPr txBox="1"/>
          <p:nvPr/>
        </p:nvSpPr>
        <p:spPr>
          <a:xfrm>
            <a:off x="4970276" y="3233650"/>
            <a:ext cx="2808938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586" name="Google Shape;586;p41"/>
          <p:cNvSpPr txBox="1"/>
          <p:nvPr/>
        </p:nvSpPr>
        <p:spPr>
          <a:xfrm>
            <a:off x="4960755" y="2982057"/>
            <a:ext cx="2180672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5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02</a:t>
            </a:r>
            <a:endParaRPr b="1" sz="135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87" name="Google Shape;587;p41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Google Shape;592;p42"/>
          <p:cNvSpPr/>
          <p:nvPr/>
        </p:nvSpPr>
        <p:spPr>
          <a:xfrm>
            <a:off x="2822206" y="2118100"/>
            <a:ext cx="214313" cy="332456"/>
          </a:xfrm>
          <a:custGeom>
            <a:rect b="b" l="l" r="r" t="t"/>
            <a:pathLst>
              <a:path extrusionOk="0" h="210018" w="203199">
                <a:moveTo>
                  <a:pt x="203199" y="0"/>
                </a:moveTo>
                <a:lnTo>
                  <a:pt x="203199" y="210018"/>
                </a:lnTo>
                <a:lnTo>
                  <a:pt x="0" y="210018"/>
                </a:lnTo>
                <a:lnTo>
                  <a:pt x="0" y="209707"/>
                </a:lnTo>
                <a:close/>
              </a:path>
            </a:pathLst>
          </a:custGeom>
          <a:solidFill>
            <a:srgbClr val="E4E4E4"/>
          </a:solidFill>
          <a:ln>
            <a:noFill/>
          </a:ln>
        </p:spPr>
        <p:txBody>
          <a:bodyPr anchorCtr="0" anchor="ctr" bIns="0" lIns="7290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93" name="Google Shape;593;p42">
            <a:hlinkClick action="ppaction://hlinksldjump" r:id="rId3"/>
          </p:cNvPr>
          <p:cNvSpPr/>
          <p:nvPr/>
        </p:nvSpPr>
        <p:spPr>
          <a:xfrm>
            <a:off x="0" y="2118100"/>
            <a:ext cx="9144000" cy="781207"/>
          </a:xfrm>
          <a:custGeom>
            <a:rect b="b" l="l" r="r" t="t"/>
            <a:pathLst>
              <a:path extrusionOk="0" h="408460" w="4343400">
                <a:moveTo>
                  <a:pt x="0" y="0"/>
                </a:moveTo>
                <a:lnTo>
                  <a:pt x="3714750" y="0"/>
                </a:lnTo>
                <a:lnTo>
                  <a:pt x="4343400" y="0"/>
                </a:lnTo>
                <a:lnTo>
                  <a:pt x="4343400" y="408460"/>
                </a:lnTo>
                <a:lnTo>
                  <a:pt x="3714750" y="408460"/>
                </a:lnTo>
                <a:lnTo>
                  <a:pt x="0" y="408460"/>
                </a:lnTo>
                <a:close/>
              </a:path>
            </a:pathLst>
          </a:custGeom>
          <a:solidFill>
            <a:srgbClr val="009992"/>
          </a:solidFill>
          <a:ln>
            <a:noFill/>
          </a:ln>
        </p:spPr>
        <p:txBody>
          <a:bodyPr anchorCtr="0" anchor="ctr" bIns="0" lIns="60750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                                       Go ahead and replace it with your own text.</a:t>
            </a:r>
            <a:endParaRPr b="1" sz="18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94" name="Google Shape;594;p42">
            <a:hlinkClick action="ppaction://hlinksldjump" r:id="rId4"/>
          </p:cNvPr>
          <p:cNvSpPr/>
          <p:nvPr/>
        </p:nvSpPr>
        <p:spPr>
          <a:xfrm>
            <a:off x="3123784" y="1511928"/>
            <a:ext cx="2896432" cy="36761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6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NURSE</a:t>
            </a:r>
            <a:endParaRPr b="1" sz="486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id="595" name="Google Shape;595;p42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170644" y="1640985"/>
            <a:ext cx="1802648" cy="1735436"/>
          </a:xfrm>
          <a:prstGeom prst="rect">
            <a:avLst/>
          </a:prstGeom>
          <a:noFill/>
          <a:ln>
            <a:noFill/>
          </a:ln>
        </p:spPr>
      </p:pic>
      <p:sp>
        <p:nvSpPr>
          <p:cNvPr id="596" name="Google Shape;596;p42"/>
          <p:cNvSpPr txBox="1"/>
          <p:nvPr/>
        </p:nvSpPr>
        <p:spPr>
          <a:xfrm>
            <a:off x="3340663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97" name="Google Shape;597;p42"/>
          <p:cNvSpPr txBox="1"/>
          <p:nvPr/>
        </p:nvSpPr>
        <p:spPr>
          <a:xfrm>
            <a:off x="5913060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98" name="Google Shape;598;p42"/>
          <p:cNvSpPr txBox="1"/>
          <p:nvPr/>
        </p:nvSpPr>
        <p:spPr>
          <a:xfrm>
            <a:off x="3340663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99" name="Google Shape;599;p42"/>
          <p:cNvSpPr txBox="1"/>
          <p:nvPr/>
        </p:nvSpPr>
        <p:spPr>
          <a:xfrm>
            <a:off x="5913060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p43"/>
          <p:cNvSpPr/>
          <p:nvPr/>
        </p:nvSpPr>
        <p:spPr>
          <a:xfrm>
            <a:off x="6778685" y="2489217"/>
            <a:ext cx="1399506" cy="474345"/>
          </a:xfrm>
          <a:prstGeom prst="rightArrow">
            <a:avLst>
              <a:gd fmla="val 62125" name="adj1"/>
              <a:gd fmla="val 52205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06" name="Google Shape;606;p43"/>
          <p:cNvSpPr/>
          <p:nvPr/>
        </p:nvSpPr>
        <p:spPr>
          <a:xfrm>
            <a:off x="5628566" y="2489217"/>
            <a:ext cx="1399506" cy="474345"/>
          </a:xfrm>
          <a:prstGeom prst="rightArrow">
            <a:avLst>
              <a:gd fmla="val 62125" name="adj1"/>
              <a:gd fmla="val 52205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07" name="Google Shape;607;p43"/>
          <p:cNvSpPr/>
          <p:nvPr/>
        </p:nvSpPr>
        <p:spPr>
          <a:xfrm>
            <a:off x="4450034" y="2489217"/>
            <a:ext cx="1399506" cy="474345"/>
          </a:xfrm>
          <a:prstGeom prst="rightArrow">
            <a:avLst>
              <a:gd fmla="val 62125" name="adj1"/>
              <a:gd fmla="val 52205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08" name="Google Shape;608;p43"/>
          <p:cNvSpPr/>
          <p:nvPr/>
        </p:nvSpPr>
        <p:spPr>
          <a:xfrm>
            <a:off x="3299914" y="2489217"/>
            <a:ext cx="1399506" cy="474345"/>
          </a:xfrm>
          <a:prstGeom prst="rightArrow">
            <a:avLst>
              <a:gd fmla="val 62125" name="adj1"/>
              <a:gd fmla="val 52205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09" name="Google Shape;609;p43"/>
          <p:cNvSpPr/>
          <p:nvPr/>
        </p:nvSpPr>
        <p:spPr>
          <a:xfrm>
            <a:off x="2138215" y="2489217"/>
            <a:ext cx="1399506" cy="474345"/>
          </a:xfrm>
          <a:prstGeom prst="rightArrow">
            <a:avLst>
              <a:gd fmla="val 62125" name="adj1"/>
              <a:gd fmla="val 52205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10" name="Google Shape;610;p43"/>
          <p:cNvSpPr/>
          <p:nvPr/>
        </p:nvSpPr>
        <p:spPr>
          <a:xfrm>
            <a:off x="988095" y="2489217"/>
            <a:ext cx="1399506" cy="474345"/>
          </a:xfrm>
          <a:prstGeom prst="rightArrow">
            <a:avLst>
              <a:gd fmla="val 62125" name="adj1"/>
              <a:gd fmla="val 52205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11" name="Google Shape;611;p43"/>
          <p:cNvSpPr txBox="1"/>
          <p:nvPr/>
        </p:nvSpPr>
        <p:spPr>
          <a:xfrm>
            <a:off x="1349923" y="2615609"/>
            <a:ext cx="798963" cy="228502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01</a:t>
            </a:r>
            <a:endParaRPr b="1"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cxnSp>
        <p:nvCxnSpPr>
          <p:cNvPr id="612" name="Google Shape;612;p43"/>
          <p:cNvCxnSpPr/>
          <p:nvPr/>
        </p:nvCxnSpPr>
        <p:spPr>
          <a:xfrm rot="10800000">
            <a:off x="1687847" y="2158032"/>
            <a:ext cx="0" cy="42120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med" w="med" type="oval"/>
            <a:tailEnd len="sm" w="sm" type="none"/>
          </a:ln>
        </p:spPr>
      </p:cxnSp>
      <p:sp>
        <p:nvSpPr>
          <p:cNvPr id="613" name="Google Shape;613;p43"/>
          <p:cNvSpPr txBox="1"/>
          <p:nvPr/>
        </p:nvSpPr>
        <p:spPr>
          <a:xfrm>
            <a:off x="965250" y="1419679"/>
            <a:ext cx="1784741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614" name="Google Shape;614;p43"/>
          <p:cNvSpPr txBox="1"/>
          <p:nvPr/>
        </p:nvSpPr>
        <p:spPr>
          <a:xfrm>
            <a:off x="1802134" y="3413526"/>
            <a:ext cx="1784741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cxnSp>
        <p:nvCxnSpPr>
          <p:cNvPr id="615" name="Google Shape;615;p43"/>
          <p:cNvCxnSpPr/>
          <p:nvPr/>
        </p:nvCxnSpPr>
        <p:spPr>
          <a:xfrm>
            <a:off x="2837966" y="2869636"/>
            <a:ext cx="0" cy="42120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med" w="med" type="oval"/>
            <a:tailEnd len="sm" w="sm" type="none"/>
          </a:ln>
        </p:spPr>
      </p:cxnSp>
      <p:sp>
        <p:nvSpPr>
          <p:cNvPr id="616" name="Google Shape;616;p43"/>
          <p:cNvSpPr txBox="1"/>
          <p:nvPr/>
        </p:nvSpPr>
        <p:spPr>
          <a:xfrm>
            <a:off x="2500044" y="2615609"/>
            <a:ext cx="798963" cy="228502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02</a:t>
            </a:r>
            <a:endParaRPr b="1"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17" name="Google Shape;617;p43"/>
          <p:cNvSpPr txBox="1"/>
          <p:nvPr/>
        </p:nvSpPr>
        <p:spPr>
          <a:xfrm>
            <a:off x="3661742" y="2615609"/>
            <a:ext cx="798963" cy="228502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03</a:t>
            </a:r>
            <a:endParaRPr b="1"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18" name="Google Shape;618;p43"/>
          <p:cNvSpPr txBox="1"/>
          <p:nvPr/>
        </p:nvSpPr>
        <p:spPr>
          <a:xfrm>
            <a:off x="4784086" y="2615609"/>
            <a:ext cx="864631" cy="228502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04</a:t>
            </a:r>
            <a:endParaRPr b="1"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19" name="Google Shape;619;p43"/>
          <p:cNvSpPr txBox="1"/>
          <p:nvPr/>
        </p:nvSpPr>
        <p:spPr>
          <a:xfrm>
            <a:off x="5955418" y="2615609"/>
            <a:ext cx="881656" cy="228502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05</a:t>
            </a:r>
            <a:endParaRPr b="1"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20" name="Google Shape;620;p43"/>
          <p:cNvSpPr txBox="1"/>
          <p:nvPr/>
        </p:nvSpPr>
        <p:spPr>
          <a:xfrm>
            <a:off x="7114802" y="2615609"/>
            <a:ext cx="859748" cy="228502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06</a:t>
            </a:r>
            <a:endParaRPr b="1"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cxnSp>
        <p:nvCxnSpPr>
          <p:cNvPr id="621" name="Google Shape;621;p43"/>
          <p:cNvCxnSpPr/>
          <p:nvPr/>
        </p:nvCxnSpPr>
        <p:spPr>
          <a:xfrm rot="10800000">
            <a:off x="3999665" y="2158032"/>
            <a:ext cx="0" cy="42120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med" w="med" type="oval"/>
            <a:tailEnd len="sm" w="sm" type="none"/>
          </a:ln>
        </p:spPr>
      </p:cxnSp>
      <p:sp>
        <p:nvSpPr>
          <p:cNvPr id="622" name="Google Shape;622;p43"/>
          <p:cNvSpPr txBox="1"/>
          <p:nvPr/>
        </p:nvSpPr>
        <p:spPr>
          <a:xfrm>
            <a:off x="3277069" y="1419679"/>
            <a:ext cx="1784741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623" name="Google Shape;623;p43"/>
          <p:cNvSpPr txBox="1"/>
          <p:nvPr/>
        </p:nvSpPr>
        <p:spPr>
          <a:xfrm>
            <a:off x="4113952" y="3413526"/>
            <a:ext cx="1784741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cxnSp>
        <p:nvCxnSpPr>
          <p:cNvPr id="624" name="Google Shape;624;p43"/>
          <p:cNvCxnSpPr/>
          <p:nvPr/>
        </p:nvCxnSpPr>
        <p:spPr>
          <a:xfrm>
            <a:off x="5149785" y="2869636"/>
            <a:ext cx="0" cy="42120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med" w="med" type="oval"/>
            <a:tailEnd len="sm" w="sm" type="none"/>
          </a:ln>
        </p:spPr>
      </p:cxnSp>
      <p:cxnSp>
        <p:nvCxnSpPr>
          <p:cNvPr id="625" name="Google Shape;625;p43"/>
          <p:cNvCxnSpPr/>
          <p:nvPr/>
        </p:nvCxnSpPr>
        <p:spPr>
          <a:xfrm rot="10800000">
            <a:off x="6328317" y="2158032"/>
            <a:ext cx="0" cy="42120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med" w="med" type="oval"/>
            <a:tailEnd len="sm" w="sm" type="none"/>
          </a:ln>
        </p:spPr>
      </p:cxnSp>
      <p:sp>
        <p:nvSpPr>
          <p:cNvPr id="626" name="Google Shape;626;p43"/>
          <p:cNvSpPr txBox="1"/>
          <p:nvPr/>
        </p:nvSpPr>
        <p:spPr>
          <a:xfrm>
            <a:off x="5605720" y="1419679"/>
            <a:ext cx="1784741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627" name="Google Shape;627;p43"/>
          <p:cNvSpPr txBox="1"/>
          <p:nvPr/>
        </p:nvSpPr>
        <p:spPr>
          <a:xfrm>
            <a:off x="6413218" y="3413526"/>
            <a:ext cx="1784741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cxnSp>
        <p:nvCxnSpPr>
          <p:cNvPr id="628" name="Google Shape;628;p43"/>
          <p:cNvCxnSpPr/>
          <p:nvPr/>
        </p:nvCxnSpPr>
        <p:spPr>
          <a:xfrm>
            <a:off x="7478436" y="2869636"/>
            <a:ext cx="0" cy="42120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med" w="med" type="oval"/>
            <a:tailEnd len="sm" w="sm" type="none"/>
          </a:ln>
        </p:spPr>
      </p:cxnSp>
      <p:sp>
        <p:nvSpPr>
          <p:cNvPr id="629" name="Google Shape;629;p43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4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9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4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6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1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6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8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3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8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2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4" name="Shape 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5" name="Google Shape;635;p44"/>
          <p:cNvGrpSpPr/>
          <p:nvPr/>
        </p:nvGrpSpPr>
        <p:grpSpPr>
          <a:xfrm>
            <a:off x="2951347" y="1793675"/>
            <a:ext cx="2366481" cy="2335572"/>
            <a:chOff x="3868719" y="1776670"/>
            <a:chExt cx="2628619" cy="2628031"/>
          </a:xfrm>
        </p:grpSpPr>
        <p:sp>
          <p:nvSpPr>
            <p:cNvPr id="636" name="Google Shape;636;p44"/>
            <p:cNvSpPr/>
            <p:nvPr/>
          </p:nvSpPr>
          <p:spPr>
            <a:xfrm>
              <a:off x="3868719" y="1776670"/>
              <a:ext cx="2628619" cy="2628031"/>
            </a:xfrm>
            <a:custGeom>
              <a:rect b="b" l="l" r="r" t="t"/>
              <a:pathLst>
                <a:path extrusionOk="0" h="1049" w="1050">
                  <a:moveTo>
                    <a:pt x="888" y="911"/>
                  </a:moveTo>
                  <a:lnTo>
                    <a:pt x="820" y="888"/>
                  </a:lnTo>
                  <a:lnTo>
                    <a:pt x="800" y="903"/>
                  </a:lnTo>
                  <a:lnTo>
                    <a:pt x="780" y="917"/>
                  </a:lnTo>
                  <a:lnTo>
                    <a:pt x="781" y="988"/>
                  </a:lnTo>
                  <a:lnTo>
                    <a:pt x="766" y="996"/>
                  </a:lnTo>
                  <a:lnTo>
                    <a:pt x="751" y="1003"/>
                  </a:lnTo>
                  <a:lnTo>
                    <a:pt x="694" y="961"/>
                  </a:lnTo>
                  <a:lnTo>
                    <a:pt x="671" y="969"/>
                  </a:lnTo>
                  <a:lnTo>
                    <a:pt x="658" y="972"/>
                  </a:lnTo>
                  <a:lnTo>
                    <a:pt x="646" y="976"/>
                  </a:lnTo>
                  <a:lnTo>
                    <a:pt x="625" y="1044"/>
                  </a:lnTo>
                  <a:lnTo>
                    <a:pt x="592" y="1049"/>
                  </a:lnTo>
                  <a:lnTo>
                    <a:pt x="551" y="991"/>
                  </a:lnTo>
                  <a:lnTo>
                    <a:pt x="526" y="991"/>
                  </a:lnTo>
                  <a:lnTo>
                    <a:pt x="501" y="991"/>
                  </a:lnTo>
                  <a:lnTo>
                    <a:pt x="460" y="1049"/>
                  </a:lnTo>
                  <a:lnTo>
                    <a:pt x="443" y="1047"/>
                  </a:lnTo>
                  <a:lnTo>
                    <a:pt x="426" y="1044"/>
                  </a:lnTo>
                  <a:lnTo>
                    <a:pt x="405" y="976"/>
                  </a:lnTo>
                  <a:lnTo>
                    <a:pt x="381" y="969"/>
                  </a:lnTo>
                  <a:lnTo>
                    <a:pt x="369" y="965"/>
                  </a:lnTo>
                  <a:lnTo>
                    <a:pt x="358" y="961"/>
                  </a:lnTo>
                  <a:lnTo>
                    <a:pt x="301" y="1003"/>
                  </a:lnTo>
                  <a:lnTo>
                    <a:pt x="286" y="996"/>
                  </a:lnTo>
                  <a:lnTo>
                    <a:pt x="271" y="988"/>
                  </a:lnTo>
                  <a:lnTo>
                    <a:pt x="272" y="917"/>
                  </a:lnTo>
                  <a:lnTo>
                    <a:pt x="252" y="903"/>
                  </a:lnTo>
                  <a:lnTo>
                    <a:pt x="242" y="895"/>
                  </a:lnTo>
                  <a:lnTo>
                    <a:pt x="232" y="888"/>
                  </a:lnTo>
                  <a:lnTo>
                    <a:pt x="164" y="911"/>
                  </a:lnTo>
                  <a:lnTo>
                    <a:pt x="152" y="899"/>
                  </a:lnTo>
                  <a:lnTo>
                    <a:pt x="140" y="886"/>
                  </a:lnTo>
                  <a:lnTo>
                    <a:pt x="163" y="818"/>
                  </a:lnTo>
                  <a:lnTo>
                    <a:pt x="148" y="799"/>
                  </a:lnTo>
                  <a:lnTo>
                    <a:pt x="134" y="778"/>
                  </a:lnTo>
                  <a:lnTo>
                    <a:pt x="63" y="779"/>
                  </a:lnTo>
                  <a:lnTo>
                    <a:pt x="55" y="765"/>
                  </a:lnTo>
                  <a:lnTo>
                    <a:pt x="47" y="750"/>
                  </a:lnTo>
                  <a:lnTo>
                    <a:pt x="90" y="693"/>
                  </a:lnTo>
                  <a:lnTo>
                    <a:pt x="82" y="669"/>
                  </a:lnTo>
                  <a:lnTo>
                    <a:pt x="78" y="657"/>
                  </a:lnTo>
                  <a:lnTo>
                    <a:pt x="75" y="645"/>
                  </a:lnTo>
                  <a:lnTo>
                    <a:pt x="6" y="623"/>
                  </a:lnTo>
                  <a:lnTo>
                    <a:pt x="0" y="590"/>
                  </a:lnTo>
                  <a:lnTo>
                    <a:pt x="60" y="549"/>
                  </a:lnTo>
                  <a:lnTo>
                    <a:pt x="59" y="524"/>
                  </a:lnTo>
                  <a:lnTo>
                    <a:pt x="60" y="500"/>
                  </a:lnTo>
                  <a:lnTo>
                    <a:pt x="0" y="459"/>
                  </a:lnTo>
                  <a:lnTo>
                    <a:pt x="3" y="442"/>
                  </a:lnTo>
                  <a:lnTo>
                    <a:pt x="6" y="426"/>
                  </a:lnTo>
                  <a:lnTo>
                    <a:pt x="75" y="405"/>
                  </a:lnTo>
                  <a:lnTo>
                    <a:pt x="82" y="380"/>
                  </a:lnTo>
                  <a:lnTo>
                    <a:pt x="86" y="368"/>
                  </a:lnTo>
                  <a:lnTo>
                    <a:pt x="90" y="356"/>
                  </a:lnTo>
                  <a:lnTo>
                    <a:pt x="47" y="299"/>
                  </a:lnTo>
                  <a:lnTo>
                    <a:pt x="55" y="284"/>
                  </a:lnTo>
                  <a:lnTo>
                    <a:pt x="63" y="270"/>
                  </a:lnTo>
                  <a:lnTo>
                    <a:pt x="134" y="271"/>
                  </a:lnTo>
                  <a:lnTo>
                    <a:pt x="148" y="250"/>
                  </a:lnTo>
                  <a:lnTo>
                    <a:pt x="155" y="240"/>
                  </a:lnTo>
                  <a:lnTo>
                    <a:pt x="163" y="231"/>
                  </a:lnTo>
                  <a:lnTo>
                    <a:pt x="140" y="163"/>
                  </a:lnTo>
                  <a:lnTo>
                    <a:pt x="152" y="151"/>
                  </a:lnTo>
                  <a:lnTo>
                    <a:pt x="164" y="139"/>
                  </a:lnTo>
                  <a:lnTo>
                    <a:pt x="232" y="162"/>
                  </a:lnTo>
                  <a:lnTo>
                    <a:pt x="252" y="147"/>
                  </a:lnTo>
                  <a:lnTo>
                    <a:pt x="272" y="133"/>
                  </a:lnTo>
                  <a:lnTo>
                    <a:pt x="271" y="61"/>
                  </a:lnTo>
                  <a:lnTo>
                    <a:pt x="286" y="53"/>
                  </a:lnTo>
                  <a:lnTo>
                    <a:pt x="301" y="46"/>
                  </a:lnTo>
                  <a:lnTo>
                    <a:pt x="358" y="88"/>
                  </a:lnTo>
                  <a:lnTo>
                    <a:pt x="381" y="80"/>
                  </a:lnTo>
                  <a:lnTo>
                    <a:pt x="393" y="76"/>
                  </a:lnTo>
                  <a:lnTo>
                    <a:pt x="405" y="73"/>
                  </a:lnTo>
                  <a:lnTo>
                    <a:pt x="426" y="5"/>
                  </a:lnTo>
                  <a:lnTo>
                    <a:pt x="460" y="0"/>
                  </a:lnTo>
                  <a:lnTo>
                    <a:pt x="501" y="58"/>
                  </a:lnTo>
                  <a:lnTo>
                    <a:pt x="526" y="57"/>
                  </a:lnTo>
                  <a:lnTo>
                    <a:pt x="551" y="58"/>
                  </a:lnTo>
                  <a:lnTo>
                    <a:pt x="592" y="0"/>
                  </a:lnTo>
                  <a:lnTo>
                    <a:pt x="608" y="2"/>
                  </a:lnTo>
                  <a:lnTo>
                    <a:pt x="625" y="5"/>
                  </a:lnTo>
                  <a:lnTo>
                    <a:pt x="646" y="73"/>
                  </a:lnTo>
                  <a:lnTo>
                    <a:pt x="671" y="80"/>
                  </a:lnTo>
                  <a:lnTo>
                    <a:pt x="682" y="84"/>
                  </a:lnTo>
                  <a:lnTo>
                    <a:pt x="694" y="88"/>
                  </a:lnTo>
                  <a:lnTo>
                    <a:pt x="751" y="46"/>
                  </a:lnTo>
                  <a:lnTo>
                    <a:pt x="766" y="53"/>
                  </a:lnTo>
                  <a:lnTo>
                    <a:pt x="781" y="61"/>
                  </a:lnTo>
                  <a:lnTo>
                    <a:pt x="780" y="133"/>
                  </a:lnTo>
                  <a:lnTo>
                    <a:pt x="800" y="147"/>
                  </a:lnTo>
                  <a:lnTo>
                    <a:pt x="810" y="155"/>
                  </a:lnTo>
                  <a:lnTo>
                    <a:pt x="820" y="162"/>
                  </a:lnTo>
                  <a:lnTo>
                    <a:pt x="888" y="139"/>
                  </a:lnTo>
                  <a:lnTo>
                    <a:pt x="900" y="151"/>
                  </a:lnTo>
                  <a:lnTo>
                    <a:pt x="912" y="163"/>
                  </a:lnTo>
                  <a:lnTo>
                    <a:pt x="889" y="231"/>
                  </a:lnTo>
                  <a:lnTo>
                    <a:pt x="904" y="250"/>
                  </a:lnTo>
                  <a:lnTo>
                    <a:pt x="918" y="271"/>
                  </a:lnTo>
                  <a:lnTo>
                    <a:pt x="989" y="270"/>
                  </a:lnTo>
                  <a:lnTo>
                    <a:pt x="997" y="284"/>
                  </a:lnTo>
                  <a:lnTo>
                    <a:pt x="1005" y="299"/>
                  </a:lnTo>
                  <a:lnTo>
                    <a:pt x="962" y="356"/>
                  </a:lnTo>
                  <a:lnTo>
                    <a:pt x="970" y="380"/>
                  </a:lnTo>
                  <a:lnTo>
                    <a:pt x="974" y="393"/>
                  </a:lnTo>
                  <a:lnTo>
                    <a:pt x="977" y="405"/>
                  </a:lnTo>
                  <a:lnTo>
                    <a:pt x="1045" y="426"/>
                  </a:lnTo>
                  <a:lnTo>
                    <a:pt x="1050" y="459"/>
                  </a:lnTo>
                  <a:lnTo>
                    <a:pt x="992" y="500"/>
                  </a:lnTo>
                  <a:lnTo>
                    <a:pt x="993" y="524"/>
                  </a:lnTo>
                  <a:lnTo>
                    <a:pt x="992" y="549"/>
                  </a:lnTo>
                  <a:lnTo>
                    <a:pt x="1050" y="590"/>
                  </a:lnTo>
                  <a:lnTo>
                    <a:pt x="1048" y="607"/>
                  </a:lnTo>
                  <a:lnTo>
                    <a:pt x="1045" y="623"/>
                  </a:lnTo>
                  <a:lnTo>
                    <a:pt x="977" y="645"/>
                  </a:lnTo>
                  <a:lnTo>
                    <a:pt x="970" y="669"/>
                  </a:lnTo>
                  <a:lnTo>
                    <a:pt x="966" y="681"/>
                  </a:lnTo>
                  <a:lnTo>
                    <a:pt x="962" y="693"/>
                  </a:lnTo>
                  <a:lnTo>
                    <a:pt x="1005" y="750"/>
                  </a:lnTo>
                  <a:lnTo>
                    <a:pt x="997" y="765"/>
                  </a:lnTo>
                  <a:lnTo>
                    <a:pt x="989" y="779"/>
                  </a:lnTo>
                  <a:lnTo>
                    <a:pt x="918" y="778"/>
                  </a:lnTo>
                  <a:lnTo>
                    <a:pt x="904" y="799"/>
                  </a:lnTo>
                  <a:lnTo>
                    <a:pt x="897" y="809"/>
                  </a:lnTo>
                  <a:lnTo>
                    <a:pt x="889" y="818"/>
                  </a:lnTo>
                  <a:lnTo>
                    <a:pt x="912" y="886"/>
                  </a:lnTo>
                  <a:lnTo>
                    <a:pt x="900" y="899"/>
                  </a:lnTo>
                  <a:lnTo>
                    <a:pt x="888" y="91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rgbClr val="D7D7D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0" spcFirstLastPara="1" rIns="0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4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37" name="Google Shape;637;p44"/>
            <p:cNvSpPr/>
            <p:nvPr/>
          </p:nvSpPr>
          <p:spPr>
            <a:xfrm>
              <a:off x="4274729" y="2177377"/>
              <a:ext cx="1822569" cy="1826618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1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8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8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HERE</a:t>
              </a:r>
              <a:endParaRPr sz="1608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38" name="Google Shape;638;p44"/>
          <p:cNvGrpSpPr/>
          <p:nvPr/>
        </p:nvGrpSpPr>
        <p:grpSpPr>
          <a:xfrm>
            <a:off x="5034280" y="1364994"/>
            <a:ext cx="1611249" cy="1591092"/>
            <a:chOff x="6012485" y="1170407"/>
            <a:chExt cx="1487948" cy="1487615"/>
          </a:xfrm>
        </p:grpSpPr>
        <p:sp>
          <p:nvSpPr>
            <p:cNvPr id="639" name="Google Shape;639;p44"/>
            <p:cNvSpPr/>
            <p:nvPr/>
          </p:nvSpPr>
          <p:spPr>
            <a:xfrm>
              <a:off x="6012485" y="1170407"/>
              <a:ext cx="1487948" cy="1487615"/>
            </a:xfrm>
            <a:custGeom>
              <a:rect b="b" l="l" r="r" t="t"/>
              <a:pathLst>
                <a:path extrusionOk="0" h="638" w="637">
                  <a:moveTo>
                    <a:pt x="496" y="585"/>
                  </a:moveTo>
                  <a:lnTo>
                    <a:pt x="441" y="550"/>
                  </a:lnTo>
                  <a:lnTo>
                    <a:pt x="431" y="555"/>
                  </a:lnTo>
                  <a:lnTo>
                    <a:pt x="420" y="560"/>
                  </a:lnTo>
                  <a:lnTo>
                    <a:pt x="409" y="564"/>
                  </a:lnTo>
                  <a:lnTo>
                    <a:pt x="397" y="568"/>
                  </a:lnTo>
                  <a:lnTo>
                    <a:pt x="382" y="633"/>
                  </a:lnTo>
                  <a:lnTo>
                    <a:pt x="362" y="636"/>
                  </a:lnTo>
                  <a:lnTo>
                    <a:pt x="342" y="638"/>
                  </a:lnTo>
                  <a:lnTo>
                    <a:pt x="312" y="579"/>
                  </a:lnTo>
                  <a:lnTo>
                    <a:pt x="300" y="579"/>
                  </a:lnTo>
                  <a:lnTo>
                    <a:pt x="288" y="577"/>
                  </a:lnTo>
                  <a:lnTo>
                    <a:pt x="275" y="576"/>
                  </a:lnTo>
                  <a:lnTo>
                    <a:pt x="264" y="573"/>
                  </a:lnTo>
                  <a:lnTo>
                    <a:pt x="219" y="622"/>
                  </a:lnTo>
                  <a:lnTo>
                    <a:pt x="209" y="619"/>
                  </a:lnTo>
                  <a:lnTo>
                    <a:pt x="200" y="616"/>
                  </a:lnTo>
                  <a:lnTo>
                    <a:pt x="181" y="608"/>
                  </a:lnTo>
                  <a:lnTo>
                    <a:pt x="184" y="540"/>
                  </a:lnTo>
                  <a:lnTo>
                    <a:pt x="174" y="533"/>
                  </a:lnTo>
                  <a:lnTo>
                    <a:pt x="164" y="526"/>
                  </a:lnTo>
                  <a:lnTo>
                    <a:pt x="155" y="519"/>
                  </a:lnTo>
                  <a:lnTo>
                    <a:pt x="146" y="511"/>
                  </a:lnTo>
                  <a:lnTo>
                    <a:pt x="79" y="531"/>
                  </a:lnTo>
                  <a:lnTo>
                    <a:pt x="67" y="517"/>
                  </a:lnTo>
                  <a:lnTo>
                    <a:pt x="56" y="502"/>
                  </a:lnTo>
                  <a:lnTo>
                    <a:pt x="94" y="443"/>
                  </a:lnTo>
                  <a:lnTo>
                    <a:pt x="89" y="432"/>
                  </a:lnTo>
                  <a:lnTo>
                    <a:pt x="83" y="421"/>
                  </a:lnTo>
                  <a:lnTo>
                    <a:pt x="78" y="410"/>
                  </a:lnTo>
                  <a:lnTo>
                    <a:pt x="74" y="398"/>
                  </a:lnTo>
                  <a:lnTo>
                    <a:pt x="6" y="383"/>
                  </a:lnTo>
                  <a:lnTo>
                    <a:pt x="3" y="364"/>
                  </a:lnTo>
                  <a:lnTo>
                    <a:pt x="0" y="346"/>
                  </a:lnTo>
                  <a:lnTo>
                    <a:pt x="63" y="314"/>
                  </a:lnTo>
                  <a:lnTo>
                    <a:pt x="64" y="301"/>
                  </a:lnTo>
                  <a:lnTo>
                    <a:pt x="65" y="288"/>
                  </a:lnTo>
                  <a:lnTo>
                    <a:pt x="67" y="276"/>
                  </a:lnTo>
                  <a:lnTo>
                    <a:pt x="69" y="264"/>
                  </a:lnTo>
                  <a:lnTo>
                    <a:pt x="17" y="215"/>
                  </a:lnTo>
                  <a:lnTo>
                    <a:pt x="23" y="198"/>
                  </a:lnTo>
                  <a:lnTo>
                    <a:pt x="30" y="182"/>
                  </a:lnTo>
                  <a:lnTo>
                    <a:pt x="102" y="185"/>
                  </a:lnTo>
                  <a:lnTo>
                    <a:pt x="109" y="175"/>
                  </a:lnTo>
                  <a:lnTo>
                    <a:pt x="117" y="165"/>
                  </a:lnTo>
                  <a:lnTo>
                    <a:pt x="124" y="155"/>
                  </a:lnTo>
                  <a:lnTo>
                    <a:pt x="133" y="146"/>
                  </a:lnTo>
                  <a:lnTo>
                    <a:pt x="111" y="76"/>
                  </a:lnTo>
                  <a:lnTo>
                    <a:pt x="124" y="65"/>
                  </a:lnTo>
                  <a:lnTo>
                    <a:pt x="138" y="55"/>
                  </a:lnTo>
                  <a:lnTo>
                    <a:pt x="200" y="94"/>
                  </a:lnTo>
                  <a:lnTo>
                    <a:pt x="211" y="88"/>
                  </a:lnTo>
                  <a:lnTo>
                    <a:pt x="222" y="83"/>
                  </a:lnTo>
                  <a:lnTo>
                    <a:pt x="234" y="79"/>
                  </a:lnTo>
                  <a:lnTo>
                    <a:pt x="246" y="75"/>
                  </a:lnTo>
                  <a:lnTo>
                    <a:pt x="261" y="4"/>
                  </a:lnTo>
                  <a:lnTo>
                    <a:pt x="270" y="3"/>
                  </a:lnTo>
                  <a:lnTo>
                    <a:pt x="279" y="1"/>
                  </a:lnTo>
                  <a:lnTo>
                    <a:pt x="297" y="0"/>
                  </a:lnTo>
                  <a:lnTo>
                    <a:pt x="330" y="64"/>
                  </a:lnTo>
                  <a:lnTo>
                    <a:pt x="343" y="65"/>
                  </a:lnTo>
                  <a:lnTo>
                    <a:pt x="355" y="66"/>
                  </a:lnTo>
                  <a:lnTo>
                    <a:pt x="367" y="68"/>
                  </a:lnTo>
                  <a:lnTo>
                    <a:pt x="379" y="70"/>
                  </a:lnTo>
                  <a:lnTo>
                    <a:pt x="427" y="18"/>
                  </a:lnTo>
                  <a:lnTo>
                    <a:pt x="436" y="21"/>
                  </a:lnTo>
                  <a:lnTo>
                    <a:pt x="444" y="25"/>
                  </a:lnTo>
                  <a:lnTo>
                    <a:pt x="461" y="32"/>
                  </a:lnTo>
                  <a:lnTo>
                    <a:pt x="458" y="103"/>
                  </a:lnTo>
                  <a:lnTo>
                    <a:pt x="468" y="110"/>
                  </a:lnTo>
                  <a:lnTo>
                    <a:pt x="478" y="117"/>
                  </a:lnTo>
                  <a:lnTo>
                    <a:pt x="488" y="125"/>
                  </a:lnTo>
                  <a:lnTo>
                    <a:pt x="497" y="134"/>
                  </a:lnTo>
                  <a:lnTo>
                    <a:pt x="562" y="112"/>
                  </a:lnTo>
                  <a:lnTo>
                    <a:pt x="574" y="128"/>
                  </a:lnTo>
                  <a:lnTo>
                    <a:pt x="579" y="136"/>
                  </a:lnTo>
                  <a:lnTo>
                    <a:pt x="586" y="144"/>
                  </a:lnTo>
                  <a:lnTo>
                    <a:pt x="548" y="201"/>
                  </a:lnTo>
                  <a:lnTo>
                    <a:pt x="551" y="206"/>
                  </a:lnTo>
                  <a:lnTo>
                    <a:pt x="554" y="213"/>
                  </a:lnTo>
                  <a:lnTo>
                    <a:pt x="559" y="224"/>
                  </a:lnTo>
                  <a:lnTo>
                    <a:pt x="563" y="235"/>
                  </a:lnTo>
                  <a:lnTo>
                    <a:pt x="567" y="247"/>
                  </a:lnTo>
                  <a:lnTo>
                    <a:pt x="632" y="261"/>
                  </a:lnTo>
                  <a:lnTo>
                    <a:pt x="635" y="280"/>
                  </a:lnTo>
                  <a:lnTo>
                    <a:pt x="637" y="301"/>
                  </a:lnTo>
                  <a:lnTo>
                    <a:pt x="578" y="332"/>
                  </a:lnTo>
                  <a:lnTo>
                    <a:pt x="577" y="344"/>
                  </a:lnTo>
                  <a:lnTo>
                    <a:pt x="576" y="356"/>
                  </a:lnTo>
                  <a:lnTo>
                    <a:pt x="574" y="367"/>
                  </a:lnTo>
                  <a:lnTo>
                    <a:pt x="571" y="380"/>
                  </a:lnTo>
                  <a:lnTo>
                    <a:pt x="620" y="424"/>
                  </a:lnTo>
                  <a:lnTo>
                    <a:pt x="613" y="443"/>
                  </a:lnTo>
                  <a:lnTo>
                    <a:pt x="604" y="462"/>
                  </a:lnTo>
                  <a:lnTo>
                    <a:pt x="539" y="458"/>
                  </a:lnTo>
                  <a:lnTo>
                    <a:pt x="532" y="469"/>
                  </a:lnTo>
                  <a:lnTo>
                    <a:pt x="525" y="479"/>
                  </a:lnTo>
                  <a:lnTo>
                    <a:pt x="518" y="488"/>
                  </a:lnTo>
                  <a:lnTo>
                    <a:pt x="510" y="497"/>
                  </a:lnTo>
                  <a:lnTo>
                    <a:pt x="529" y="559"/>
                  </a:lnTo>
                  <a:lnTo>
                    <a:pt x="513" y="573"/>
                  </a:lnTo>
                  <a:lnTo>
                    <a:pt x="505" y="579"/>
                  </a:lnTo>
                  <a:lnTo>
                    <a:pt x="496" y="585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rgbClr val="D7D7D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0" spcFirstLastPara="1" rIns="0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4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40" name="Google Shape;640;p44"/>
            <p:cNvSpPr/>
            <p:nvPr/>
          </p:nvSpPr>
          <p:spPr>
            <a:xfrm>
              <a:off x="6307841" y="1468181"/>
              <a:ext cx="897237" cy="892066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1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HERE</a:t>
              </a:r>
              <a:endParaRPr sz="110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41" name="Google Shape;641;p44"/>
          <p:cNvGrpSpPr/>
          <p:nvPr/>
        </p:nvGrpSpPr>
        <p:grpSpPr>
          <a:xfrm>
            <a:off x="1213779" y="1602854"/>
            <a:ext cx="1867920" cy="1849107"/>
            <a:chOff x="2057536" y="1194444"/>
            <a:chExt cx="2075647" cy="2080525"/>
          </a:xfrm>
        </p:grpSpPr>
        <p:sp>
          <p:nvSpPr>
            <p:cNvPr id="642" name="Google Shape;642;p44"/>
            <p:cNvSpPr/>
            <p:nvPr/>
          </p:nvSpPr>
          <p:spPr>
            <a:xfrm>
              <a:off x="2057536" y="1194444"/>
              <a:ext cx="2075647" cy="2080525"/>
            </a:xfrm>
            <a:custGeom>
              <a:rect b="b" l="l" r="r" t="t"/>
              <a:pathLst>
                <a:path extrusionOk="0" h="810" w="808">
                  <a:moveTo>
                    <a:pt x="651" y="726"/>
                  </a:moveTo>
                  <a:lnTo>
                    <a:pt x="587" y="691"/>
                  </a:lnTo>
                  <a:lnTo>
                    <a:pt x="565" y="704"/>
                  </a:lnTo>
                  <a:lnTo>
                    <a:pt x="553" y="710"/>
                  </a:lnTo>
                  <a:lnTo>
                    <a:pt x="542" y="716"/>
                  </a:lnTo>
                  <a:lnTo>
                    <a:pt x="535" y="789"/>
                  </a:lnTo>
                  <a:lnTo>
                    <a:pt x="522" y="794"/>
                  </a:lnTo>
                  <a:lnTo>
                    <a:pt x="509" y="797"/>
                  </a:lnTo>
                  <a:lnTo>
                    <a:pt x="462" y="739"/>
                  </a:lnTo>
                  <a:lnTo>
                    <a:pt x="450" y="741"/>
                  </a:lnTo>
                  <a:lnTo>
                    <a:pt x="437" y="743"/>
                  </a:lnTo>
                  <a:lnTo>
                    <a:pt x="425" y="744"/>
                  </a:lnTo>
                  <a:lnTo>
                    <a:pt x="412" y="744"/>
                  </a:lnTo>
                  <a:lnTo>
                    <a:pt x="378" y="810"/>
                  </a:lnTo>
                  <a:lnTo>
                    <a:pt x="364" y="809"/>
                  </a:lnTo>
                  <a:lnTo>
                    <a:pt x="351" y="807"/>
                  </a:lnTo>
                  <a:lnTo>
                    <a:pt x="329" y="736"/>
                  </a:lnTo>
                  <a:lnTo>
                    <a:pt x="317" y="733"/>
                  </a:lnTo>
                  <a:lnTo>
                    <a:pt x="304" y="730"/>
                  </a:lnTo>
                  <a:lnTo>
                    <a:pt x="292" y="726"/>
                  </a:lnTo>
                  <a:lnTo>
                    <a:pt x="280" y="721"/>
                  </a:lnTo>
                  <a:lnTo>
                    <a:pt x="225" y="769"/>
                  </a:lnTo>
                  <a:lnTo>
                    <a:pt x="212" y="763"/>
                  </a:lnTo>
                  <a:lnTo>
                    <a:pt x="199" y="755"/>
                  </a:lnTo>
                  <a:lnTo>
                    <a:pt x="207" y="683"/>
                  </a:lnTo>
                  <a:lnTo>
                    <a:pt x="197" y="675"/>
                  </a:lnTo>
                  <a:lnTo>
                    <a:pt x="187" y="667"/>
                  </a:lnTo>
                  <a:lnTo>
                    <a:pt x="177" y="658"/>
                  </a:lnTo>
                  <a:lnTo>
                    <a:pt x="168" y="650"/>
                  </a:lnTo>
                  <a:lnTo>
                    <a:pt x="99" y="672"/>
                  </a:lnTo>
                  <a:lnTo>
                    <a:pt x="90" y="661"/>
                  </a:lnTo>
                  <a:lnTo>
                    <a:pt x="81" y="649"/>
                  </a:lnTo>
                  <a:lnTo>
                    <a:pt x="116" y="586"/>
                  </a:lnTo>
                  <a:lnTo>
                    <a:pt x="103" y="563"/>
                  </a:lnTo>
                  <a:lnTo>
                    <a:pt x="97" y="552"/>
                  </a:lnTo>
                  <a:lnTo>
                    <a:pt x="92" y="540"/>
                  </a:lnTo>
                  <a:lnTo>
                    <a:pt x="20" y="534"/>
                  </a:lnTo>
                  <a:lnTo>
                    <a:pt x="16" y="521"/>
                  </a:lnTo>
                  <a:lnTo>
                    <a:pt x="12" y="507"/>
                  </a:lnTo>
                  <a:lnTo>
                    <a:pt x="67" y="461"/>
                  </a:lnTo>
                  <a:lnTo>
                    <a:pt x="65" y="449"/>
                  </a:lnTo>
                  <a:lnTo>
                    <a:pt x="64" y="436"/>
                  </a:lnTo>
                  <a:lnTo>
                    <a:pt x="63" y="423"/>
                  </a:lnTo>
                  <a:lnTo>
                    <a:pt x="62" y="410"/>
                  </a:lnTo>
                  <a:lnTo>
                    <a:pt x="0" y="378"/>
                  </a:lnTo>
                  <a:lnTo>
                    <a:pt x="1" y="362"/>
                  </a:lnTo>
                  <a:lnTo>
                    <a:pt x="3" y="348"/>
                  </a:lnTo>
                  <a:lnTo>
                    <a:pt x="70" y="328"/>
                  </a:lnTo>
                  <a:lnTo>
                    <a:pt x="73" y="316"/>
                  </a:lnTo>
                  <a:lnTo>
                    <a:pt x="78" y="303"/>
                  </a:lnTo>
                  <a:lnTo>
                    <a:pt x="82" y="291"/>
                  </a:lnTo>
                  <a:lnTo>
                    <a:pt x="86" y="278"/>
                  </a:lnTo>
                  <a:lnTo>
                    <a:pt x="41" y="225"/>
                  </a:lnTo>
                  <a:lnTo>
                    <a:pt x="48" y="212"/>
                  </a:lnTo>
                  <a:lnTo>
                    <a:pt x="55" y="199"/>
                  </a:lnTo>
                  <a:lnTo>
                    <a:pt x="125" y="206"/>
                  </a:lnTo>
                  <a:lnTo>
                    <a:pt x="132" y="196"/>
                  </a:lnTo>
                  <a:lnTo>
                    <a:pt x="140" y="186"/>
                  </a:lnTo>
                  <a:lnTo>
                    <a:pt x="148" y="175"/>
                  </a:lnTo>
                  <a:lnTo>
                    <a:pt x="157" y="166"/>
                  </a:lnTo>
                  <a:lnTo>
                    <a:pt x="136" y="101"/>
                  </a:lnTo>
                  <a:lnTo>
                    <a:pt x="148" y="91"/>
                  </a:lnTo>
                  <a:lnTo>
                    <a:pt x="160" y="80"/>
                  </a:lnTo>
                  <a:lnTo>
                    <a:pt x="221" y="114"/>
                  </a:lnTo>
                  <a:lnTo>
                    <a:pt x="243" y="101"/>
                  </a:lnTo>
                  <a:lnTo>
                    <a:pt x="255" y="95"/>
                  </a:lnTo>
                  <a:lnTo>
                    <a:pt x="266" y="90"/>
                  </a:lnTo>
                  <a:lnTo>
                    <a:pt x="272" y="21"/>
                  </a:lnTo>
                  <a:lnTo>
                    <a:pt x="287" y="16"/>
                  </a:lnTo>
                  <a:lnTo>
                    <a:pt x="302" y="12"/>
                  </a:lnTo>
                  <a:lnTo>
                    <a:pt x="345" y="65"/>
                  </a:lnTo>
                  <a:lnTo>
                    <a:pt x="358" y="63"/>
                  </a:lnTo>
                  <a:lnTo>
                    <a:pt x="371" y="62"/>
                  </a:lnTo>
                  <a:lnTo>
                    <a:pt x="383" y="61"/>
                  </a:lnTo>
                  <a:lnTo>
                    <a:pt x="396" y="60"/>
                  </a:lnTo>
                  <a:lnTo>
                    <a:pt x="427" y="0"/>
                  </a:lnTo>
                  <a:lnTo>
                    <a:pt x="443" y="1"/>
                  </a:lnTo>
                  <a:lnTo>
                    <a:pt x="459" y="3"/>
                  </a:lnTo>
                  <a:lnTo>
                    <a:pt x="479" y="68"/>
                  </a:lnTo>
                  <a:lnTo>
                    <a:pt x="491" y="71"/>
                  </a:lnTo>
                  <a:lnTo>
                    <a:pt x="503" y="75"/>
                  </a:lnTo>
                  <a:lnTo>
                    <a:pt x="515" y="78"/>
                  </a:lnTo>
                  <a:lnTo>
                    <a:pt x="527" y="83"/>
                  </a:lnTo>
                  <a:lnTo>
                    <a:pt x="579" y="39"/>
                  </a:lnTo>
                  <a:lnTo>
                    <a:pt x="593" y="46"/>
                  </a:lnTo>
                  <a:lnTo>
                    <a:pt x="607" y="54"/>
                  </a:lnTo>
                  <a:lnTo>
                    <a:pt x="599" y="122"/>
                  </a:lnTo>
                  <a:lnTo>
                    <a:pt x="611" y="130"/>
                  </a:lnTo>
                  <a:lnTo>
                    <a:pt x="621" y="138"/>
                  </a:lnTo>
                  <a:lnTo>
                    <a:pt x="630" y="146"/>
                  </a:lnTo>
                  <a:lnTo>
                    <a:pt x="640" y="155"/>
                  </a:lnTo>
                  <a:lnTo>
                    <a:pt x="705" y="134"/>
                  </a:lnTo>
                  <a:lnTo>
                    <a:pt x="715" y="146"/>
                  </a:lnTo>
                  <a:lnTo>
                    <a:pt x="725" y="158"/>
                  </a:lnTo>
                  <a:lnTo>
                    <a:pt x="692" y="219"/>
                  </a:lnTo>
                  <a:lnTo>
                    <a:pt x="705" y="241"/>
                  </a:lnTo>
                  <a:lnTo>
                    <a:pt x="710" y="252"/>
                  </a:lnTo>
                  <a:lnTo>
                    <a:pt x="716" y="264"/>
                  </a:lnTo>
                  <a:lnTo>
                    <a:pt x="786" y="270"/>
                  </a:lnTo>
                  <a:lnTo>
                    <a:pt x="791" y="285"/>
                  </a:lnTo>
                  <a:lnTo>
                    <a:pt x="795" y="300"/>
                  </a:lnTo>
                  <a:lnTo>
                    <a:pt x="740" y="343"/>
                  </a:lnTo>
                  <a:lnTo>
                    <a:pt x="742" y="356"/>
                  </a:lnTo>
                  <a:lnTo>
                    <a:pt x="744" y="368"/>
                  </a:lnTo>
                  <a:lnTo>
                    <a:pt x="745" y="382"/>
                  </a:lnTo>
                  <a:lnTo>
                    <a:pt x="745" y="395"/>
                  </a:lnTo>
                  <a:lnTo>
                    <a:pt x="808" y="427"/>
                  </a:lnTo>
                  <a:lnTo>
                    <a:pt x="807" y="442"/>
                  </a:lnTo>
                  <a:lnTo>
                    <a:pt x="805" y="457"/>
                  </a:lnTo>
                  <a:lnTo>
                    <a:pt x="737" y="477"/>
                  </a:lnTo>
                  <a:lnTo>
                    <a:pt x="734" y="490"/>
                  </a:lnTo>
                  <a:lnTo>
                    <a:pt x="730" y="502"/>
                  </a:lnTo>
                  <a:lnTo>
                    <a:pt x="726" y="514"/>
                  </a:lnTo>
                  <a:lnTo>
                    <a:pt x="722" y="526"/>
                  </a:lnTo>
                  <a:lnTo>
                    <a:pt x="769" y="582"/>
                  </a:lnTo>
                  <a:lnTo>
                    <a:pt x="762" y="595"/>
                  </a:lnTo>
                  <a:lnTo>
                    <a:pt x="756" y="607"/>
                  </a:lnTo>
                  <a:lnTo>
                    <a:pt x="683" y="599"/>
                  </a:lnTo>
                  <a:lnTo>
                    <a:pt x="676" y="609"/>
                  </a:lnTo>
                  <a:lnTo>
                    <a:pt x="668" y="620"/>
                  </a:lnTo>
                  <a:lnTo>
                    <a:pt x="659" y="629"/>
                  </a:lnTo>
                  <a:lnTo>
                    <a:pt x="651" y="639"/>
                  </a:lnTo>
                  <a:lnTo>
                    <a:pt x="673" y="709"/>
                  </a:lnTo>
                  <a:lnTo>
                    <a:pt x="662" y="718"/>
                  </a:lnTo>
                  <a:lnTo>
                    <a:pt x="651" y="726"/>
                  </a:ln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rgbClr val="D7D7D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0" spcFirstLastPara="1" rIns="0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4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43" name="Google Shape;643;p44"/>
            <p:cNvSpPr/>
            <p:nvPr/>
          </p:nvSpPr>
          <p:spPr>
            <a:xfrm>
              <a:off x="2405468" y="1543719"/>
              <a:ext cx="1378290" cy="1378953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70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HERE</a:t>
              </a:r>
              <a:endParaRPr sz="127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644" name="Google Shape;644;p44"/>
          <p:cNvSpPr/>
          <p:nvPr/>
        </p:nvSpPr>
        <p:spPr>
          <a:xfrm>
            <a:off x="1756685" y="4126558"/>
            <a:ext cx="4431943" cy="301018"/>
          </a:xfrm>
          <a:custGeom>
            <a:rect b="b" l="l" r="r" t="t"/>
            <a:pathLst>
              <a:path extrusionOk="0" h="254" w="3686">
                <a:moveTo>
                  <a:pt x="0" y="85"/>
                </a:moveTo>
                <a:lnTo>
                  <a:pt x="129" y="85"/>
                </a:lnTo>
                <a:lnTo>
                  <a:pt x="185" y="0"/>
                </a:lnTo>
                <a:lnTo>
                  <a:pt x="279" y="0"/>
                </a:lnTo>
                <a:lnTo>
                  <a:pt x="336" y="85"/>
                </a:lnTo>
                <a:lnTo>
                  <a:pt x="421" y="85"/>
                </a:lnTo>
                <a:lnTo>
                  <a:pt x="477" y="0"/>
                </a:lnTo>
                <a:lnTo>
                  <a:pt x="571" y="0"/>
                </a:lnTo>
                <a:lnTo>
                  <a:pt x="629" y="85"/>
                </a:lnTo>
                <a:lnTo>
                  <a:pt x="709" y="85"/>
                </a:lnTo>
                <a:lnTo>
                  <a:pt x="764" y="0"/>
                </a:lnTo>
                <a:lnTo>
                  <a:pt x="862" y="0"/>
                </a:lnTo>
                <a:lnTo>
                  <a:pt x="916" y="85"/>
                </a:lnTo>
                <a:lnTo>
                  <a:pt x="1001" y="85"/>
                </a:lnTo>
                <a:lnTo>
                  <a:pt x="1058" y="0"/>
                </a:lnTo>
                <a:lnTo>
                  <a:pt x="1154" y="0"/>
                </a:lnTo>
                <a:lnTo>
                  <a:pt x="1208" y="85"/>
                </a:lnTo>
                <a:lnTo>
                  <a:pt x="1299" y="85"/>
                </a:lnTo>
                <a:lnTo>
                  <a:pt x="1353" y="0"/>
                </a:lnTo>
                <a:lnTo>
                  <a:pt x="1449" y="0"/>
                </a:lnTo>
                <a:lnTo>
                  <a:pt x="1507" y="85"/>
                </a:lnTo>
                <a:lnTo>
                  <a:pt x="1591" y="85"/>
                </a:lnTo>
                <a:lnTo>
                  <a:pt x="1645" y="0"/>
                </a:lnTo>
                <a:lnTo>
                  <a:pt x="1743" y="0"/>
                </a:lnTo>
                <a:lnTo>
                  <a:pt x="1799" y="85"/>
                </a:lnTo>
                <a:lnTo>
                  <a:pt x="1890" y="85"/>
                </a:lnTo>
                <a:lnTo>
                  <a:pt x="1946" y="0"/>
                </a:lnTo>
                <a:lnTo>
                  <a:pt x="2044" y="0"/>
                </a:lnTo>
                <a:lnTo>
                  <a:pt x="2099" y="85"/>
                </a:lnTo>
                <a:lnTo>
                  <a:pt x="2184" y="85"/>
                </a:lnTo>
                <a:lnTo>
                  <a:pt x="2240" y="0"/>
                </a:lnTo>
                <a:lnTo>
                  <a:pt x="2336" y="0"/>
                </a:lnTo>
                <a:lnTo>
                  <a:pt x="2391" y="85"/>
                </a:lnTo>
                <a:lnTo>
                  <a:pt x="2472" y="85"/>
                </a:lnTo>
                <a:lnTo>
                  <a:pt x="2529" y="0"/>
                </a:lnTo>
                <a:lnTo>
                  <a:pt x="2623" y="0"/>
                </a:lnTo>
                <a:lnTo>
                  <a:pt x="2681" y="85"/>
                </a:lnTo>
                <a:lnTo>
                  <a:pt x="2765" y="85"/>
                </a:lnTo>
                <a:lnTo>
                  <a:pt x="2821" y="0"/>
                </a:lnTo>
                <a:lnTo>
                  <a:pt x="2917" y="0"/>
                </a:lnTo>
                <a:lnTo>
                  <a:pt x="2973" y="85"/>
                </a:lnTo>
                <a:lnTo>
                  <a:pt x="3062" y="85"/>
                </a:lnTo>
                <a:lnTo>
                  <a:pt x="3118" y="0"/>
                </a:lnTo>
                <a:lnTo>
                  <a:pt x="3214" y="0"/>
                </a:lnTo>
                <a:lnTo>
                  <a:pt x="3269" y="85"/>
                </a:lnTo>
                <a:lnTo>
                  <a:pt x="3356" y="85"/>
                </a:lnTo>
                <a:lnTo>
                  <a:pt x="3410" y="0"/>
                </a:lnTo>
                <a:lnTo>
                  <a:pt x="3506" y="0"/>
                </a:lnTo>
                <a:lnTo>
                  <a:pt x="3561" y="85"/>
                </a:lnTo>
                <a:lnTo>
                  <a:pt x="3686" y="85"/>
                </a:lnTo>
                <a:lnTo>
                  <a:pt x="3686" y="254"/>
                </a:lnTo>
                <a:lnTo>
                  <a:pt x="0" y="254"/>
                </a:lnTo>
                <a:lnTo>
                  <a:pt x="0" y="85"/>
                </a:lnTo>
                <a:close/>
              </a:path>
            </a:pathLst>
          </a:custGeom>
          <a:solidFill>
            <a:srgbClr val="A9A9A9"/>
          </a:solidFill>
          <a:ln cap="rnd" cmpd="sng" w="9525">
            <a:solidFill>
              <a:srgbClr val="E6E6E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5" name="Google Shape;645;p44"/>
          <p:cNvSpPr txBox="1"/>
          <p:nvPr/>
        </p:nvSpPr>
        <p:spPr>
          <a:xfrm rot="5400000">
            <a:off x="3822138" y="2061087"/>
            <a:ext cx="301018" cy="44319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0950" lIns="81925" spcFirstLastPara="1" rIns="81925" wrap="square" tIns="409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7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6" name="Google Shape;646;p44"/>
          <p:cNvSpPr txBox="1"/>
          <p:nvPr/>
        </p:nvSpPr>
        <p:spPr>
          <a:xfrm>
            <a:off x="1266185" y="1273614"/>
            <a:ext cx="1556152" cy="278164"/>
          </a:xfrm>
          <a:prstGeom prst="rect">
            <a:avLst/>
          </a:prstGeom>
          <a:noFill/>
          <a:ln>
            <a:noFill/>
          </a:ln>
        </p:spPr>
        <p:txBody>
          <a:bodyPr anchorCtr="0" anchor="t" bIns="40950" lIns="81925" spcFirstLastPara="1" rIns="81925" wrap="square" tIns="4095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7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01</a:t>
            </a:r>
            <a:endParaRPr sz="1777">
              <a:solidFill>
                <a:srgbClr val="5A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7" name="Google Shape;647;p44"/>
          <p:cNvSpPr txBox="1"/>
          <p:nvPr/>
        </p:nvSpPr>
        <p:spPr>
          <a:xfrm>
            <a:off x="3275207" y="1483251"/>
            <a:ext cx="1556152" cy="278164"/>
          </a:xfrm>
          <a:prstGeom prst="rect">
            <a:avLst/>
          </a:prstGeom>
          <a:noFill/>
          <a:ln>
            <a:noFill/>
          </a:ln>
        </p:spPr>
        <p:txBody>
          <a:bodyPr anchorCtr="0" anchor="t" bIns="40950" lIns="81925" spcFirstLastPara="1" rIns="81925" wrap="square" tIns="4095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7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02</a:t>
            </a:r>
            <a:endParaRPr sz="1777">
              <a:solidFill>
                <a:srgbClr val="5A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8" name="Google Shape;648;p44"/>
          <p:cNvSpPr txBox="1"/>
          <p:nvPr/>
        </p:nvSpPr>
        <p:spPr>
          <a:xfrm>
            <a:off x="6452019" y="1785611"/>
            <a:ext cx="1359953" cy="278164"/>
          </a:xfrm>
          <a:prstGeom prst="rect">
            <a:avLst/>
          </a:prstGeom>
          <a:noFill/>
          <a:ln>
            <a:noFill/>
          </a:ln>
        </p:spPr>
        <p:txBody>
          <a:bodyPr anchorCtr="0" anchor="t" bIns="40950" lIns="81925" spcFirstLastPara="1" rIns="81925" wrap="square" tIns="4095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7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04</a:t>
            </a:r>
            <a:endParaRPr sz="1777">
              <a:solidFill>
                <a:srgbClr val="5A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649" name="Google Shape;649;p44"/>
          <p:cNvGrpSpPr/>
          <p:nvPr/>
        </p:nvGrpSpPr>
        <p:grpSpPr>
          <a:xfrm>
            <a:off x="6386171" y="2184728"/>
            <a:ext cx="1491648" cy="1475523"/>
            <a:chOff x="2057536" y="1194444"/>
            <a:chExt cx="2075647" cy="2080525"/>
          </a:xfrm>
        </p:grpSpPr>
        <p:sp>
          <p:nvSpPr>
            <p:cNvPr id="650" name="Google Shape;650;p44"/>
            <p:cNvSpPr/>
            <p:nvPr/>
          </p:nvSpPr>
          <p:spPr>
            <a:xfrm>
              <a:off x="2057536" y="1194444"/>
              <a:ext cx="2075647" cy="2080525"/>
            </a:xfrm>
            <a:custGeom>
              <a:rect b="b" l="l" r="r" t="t"/>
              <a:pathLst>
                <a:path extrusionOk="0" h="810" w="808">
                  <a:moveTo>
                    <a:pt x="651" y="726"/>
                  </a:moveTo>
                  <a:lnTo>
                    <a:pt x="587" y="691"/>
                  </a:lnTo>
                  <a:lnTo>
                    <a:pt x="565" y="704"/>
                  </a:lnTo>
                  <a:lnTo>
                    <a:pt x="553" y="710"/>
                  </a:lnTo>
                  <a:lnTo>
                    <a:pt x="542" y="716"/>
                  </a:lnTo>
                  <a:lnTo>
                    <a:pt x="535" y="789"/>
                  </a:lnTo>
                  <a:lnTo>
                    <a:pt x="522" y="794"/>
                  </a:lnTo>
                  <a:lnTo>
                    <a:pt x="509" y="797"/>
                  </a:lnTo>
                  <a:lnTo>
                    <a:pt x="462" y="739"/>
                  </a:lnTo>
                  <a:lnTo>
                    <a:pt x="450" y="741"/>
                  </a:lnTo>
                  <a:lnTo>
                    <a:pt x="437" y="743"/>
                  </a:lnTo>
                  <a:lnTo>
                    <a:pt x="425" y="744"/>
                  </a:lnTo>
                  <a:lnTo>
                    <a:pt x="412" y="744"/>
                  </a:lnTo>
                  <a:lnTo>
                    <a:pt x="378" y="810"/>
                  </a:lnTo>
                  <a:lnTo>
                    <a:pt x="364" y="809"/>
                  </a:lnTo>
                  <a:lnTo>
                    <a:pt x="351" y="807"/>
                  </a:lnTo>
                  <a:lnTo>
                    <a:pt x="329" y="736"/>
                  </a:lnTo>
                  <a:lnTo>
                    <a:pt x="317" y="733"/>
                  </a:lnTo>
                  <a:lnTo>
                    <a:pt x="304" y="730"/>
                  </a:lnTo>
                  <a:lnTo>
                    <a:pt x="292" y="726"/>
                  </a:lnTo>
                  <a:lnTo>
                    <a:pt x="280" y="721"/>
                  </a:lnTo>
                  <a:lnTo>
                    <a:pt x="225" y="769"/>
                  </a:lnTo>
                  <a:lnTo>
                    <a:pt x="212" y="763"/>
                  </a:lnTo>
                  <a:lnTo>
                    <a:pt x="199" y="755"/>
                  </a:lnTo>
                  <a:lnTo>
                    <a:pt x="207" y="683"/>
                  </a:lnTo>
                  <a:lnTo>
                    <a:pt x="197" y="675"/>
                  </a:lnTo>
                  <a:lnTo>
                    <a:pt x="187" y="667"/>
                  </a:lnTo>
                  <a:lnTo>
                    <a:pt x="177" y="658"/>
                  </a:lnTo>
                  <a:lnTo>
                    <a:pt x="168" y="650"/>
                  </a:lnTo>
                  <a:lnTo>
                    <a:pt x="99" y="672"/>
                  </a:lnTo>
                  <a:lnTo>
                    <a:pt x="90" y="661"/>
                  </a:lnTo>
                  <a:lnTo>
                    <a:pt x="81" y="649"/>
                  </a:lnTo>
                  <a:lnTo>
                    <a:pt x="116" y="586"/>
                  </a:lnTo>
                  <a:lnTo>
                    <a:pt x="103" y="563"/>
                  </a:lnTo>
                  <a:lnTo>
                    <a:pt x="97" y="552"/>
                  </a:lnTo>
                  <a:lnTo>
                    <a:pt x="92" y="540"/>
                  </a:lnTo>
                  <a:lnTo>
                    <a:pt x="20" y="534"/>
                  </a:lnTo>
                  <a:lnTo>
                    <a:pt x="16" y="521"/>
                  </a:lnTo>
                  <a:lnTo>
                    <a:pt x="12" y="507"/>
                  </a:lnTo>
                  <a:lnTo>
                    <a:pt x="67" y="461"/>
                  </a:lnTo>
                  <a:lnTo>
                    <a:pt x="65" y="449"/>
                  </a:lnTo>
                  <a:lnTo>
                    <a:pt x="64" y="436"/>
                  </a:lnTo>
                  <a:lnTo>
                    <a:pt x="63" y="423"/>
                  </a:lnTo>
                  <a:lnTo>
                    <a:pt x="62" y="410"/>
                  </a:lnTo>
                  <a:lnTo>
                    <a:pt x="0" y="378"/>
                  </a:lnTo>
                  <a:lnTo>
                    <a:pt x="1" y="362"/>
                  </a:lnTo>
                  <a:lnTo>
                    <a:pt x="3" y="348"/>
                  </a:lnTo>
                  <a:lnTo>
                    <a:pt x="70" y="328"/>
                  </a:lnTo>
                  <a:lnTo>
                    <a:pt x="73" y="316"/>
                  </a:lnTo>
                  <a:lnTo>
                    <a:pt x="78" y="303"/>
                  </a:lnTo>
                  <a:lnTo>
                    <a:pt x="82" y="291"/>
                  </a:lnTo>
                  <a:lnTo>
                    <a:pt x="86" y="278"/>
                  </a:lnTo>
                  <a:lnTo>
                    <a:pt x="41" y="225"/>
                  </a:lnTo>
                  <a:lnTo>
                    <a:pt x="48" y="212"/>
                  </a:lnTo>
                  <a:lnTo>
                    <a:pt x="55" y="199"/>
                  </a:lnTo>
                  <a:lnTo>
                    <a:pt x="125" y="206"/>
                  </a:lnTo>
                  <a:lnTo>
                    <a:pt x="132" y="196"/>
                  </a:lnTo>
                  <a:lnTo>
                    <a:pt x="140" y="186"/>
                  </a:lnTo>
                  <a:lnTo>
                    <a:pt x="148" y="175"/>
                  </a:lnTo>
                  <a:lnTo>
                    <a:pt x="157" y="166"/>
                  </a:lnTo>
                  <a:lnTo>
                    <a:pt x="136" y="101"/>
                  </a:lnTo>
                  <a:lnTo>
                    <a:pt x="148" y="91"/>
                  </a:lnTo>
                  <a:lnTo>
                    <a:pt x="160" y="80"/>
                  </a:lnTo>
                  <a:lnTo>
                    <a:pt x="221" y="114"/>
                  </a:lnTo>
                  <a:lnTo>
                    <a:pt x="243" y="101"/>
                  </a:lnTo>
                  <a:lnTo>
                    <a:pt x="255" y="95"/>
                  </a:lnTo>
                  <a:lnTo>
                    <a:pt x="266" y="90"/>
                  </a:lnTo>
                  <a:lnTo>
                    <a:pt x="272" y="21"/>
                  </a:lnTo>
                  <a:lnTo>
                    <a:pt x="287" y="16"/>
                  </a:lnTo>
                  <a:lnTo>
                    <a:pt x="302" y="12"/>
                  </a:lnTo>
                  <a:lnTo>
                    <a:pt x="345" y="65"/>
                  </a:lnTo>
                  <a:lnTo>
                    <a:pt x="358" y="63"/>
                  </a:lnTo>
                  <a:lnTo>
                    <a:pt x="371" y="62"/>
                  </a:lnTo>
                  <a:lnTo>
                    <a:pt x="383" y="61"/>
                  </a:lnTo>
                  <a:lnTo>
                    <a:pt x="396" y="60"/>
                  </a:lnTo>
                  <a:lnTo>
                    <a:pt x="427" y="0"/>
                  </a:lnTo>
                  <a:lnTo>
                    <a:pt x="443" y="1"/>
                  </a:lnTo>
                  <a:lnTo>
                    <a:pt x="459" y="3"/>
                  </a:lnTo>
                  <a:lnTo>
                    <a:pt x="479" y="68"/>
                  </a:lnTo>
                  <a:lnTo>
                    <a:pt x="491" y="71"/>
                  </a:lnTo>
                  <a:lnTo>
                    <a:pt x="503" y="75"/>
                  </a:lnTo>
                  <a:lnTo>
                    <a:pt x="515" y="78"/>
                  </a:lnTo>
                  <a:lnTo>
                    <a:pt x="527" y="83"/>
                  </a:lnTo>
                  <a:lnTo>
                    <a:pt x="579" y="39"/>
                  </a:lnTo>
                  <a:lnTo>
                    <a:pt x="593" y="46"/>
                  </a:lnTo>
                  <a:lnTo>
                    <a:pt x="607" y="54"/>
                  </a:lnTo>
                  <a:lnTo>
                    <a:pt x="599" y="122"/>
                  </a:lnTo>
                  <a:lnTo>
                    <a:pt x="611" y="130"/>
                  </a:lnTo>
                  <a:lnTo>
                    <a:pt x="621" y="138"/>
                  </a:lnTo>
                  <a:lnTo>
                    <a:pt x="630" y="146"/>
                  </a:lnTo>
                  <a:lnTo>
                    <a:pt x="640" y="155"/>
                  </a:lnTo>
                  <a:lnTo>
                    <a:pt x="705" y="134"/>
                  </a:lnTo>
                  <a:lnTo>
                    <a:pt x="715" y="146"/>
                  </a:lnTo>
                  <a:lnTo>
                    <a:pt x="725" y="158"/>
                  </a:lnTo>
                  <a:lnTo>
                    <a:pt x="692" y="219"/>
                  </a:lnTo>
                  <a:lnTo>
                    <a:pt x="705" y="241"/>
                  </a:lnTo>
                  <a:lnTo>
                    <a:pt x="710" y="252"/>
                  </a:lnTo>
                  <a:lnTo>
                    <a:pt x="716" y="264"/>
                  </a:lnTo>
                  <a:lnTo>
                    <a:pt x="786" y="270"/>
                  </a:lnTo>
                  <a:lnTo>
                    <a:pt x="791" y="285"/>
                  </a:lnTo>
                  <a:lnTo>
                    <a:pt x="795" y="300"/>
                  </a:lnTo>
                  <a:lnTo>
                    <a:pt x="740" y="343"/>
                  </a:lnTo>
                  <a:lnTo>
                    <a:pt x="742" y="356"/>
                  </a:lnTo>
                  <a:lnTo>
                    <a:pt x="744" y="368"/>
                  </a:lnTo>
                  <a:lnTo>
                    <a:pt x="745" y="382"/>
                  </a:lnTo>
                  <a:lnTo>
                    <a:pt x="745" y="395"/>
                  </a:lnTo>
                  <a:lnTo>
                    <a:pt x="808" y="427"/>
                  </a:lnTo>
                  <a:lnTo>
                    <a:pt x="807" y="442"/>
                  </a:lnTo>
                  <a:lnTo>
                    <a:pt x="805" y="457"/>
                  </a:lnTo>
                  <a:lnTo>
                    <a:pt x="737" y="477"/>
                  </a:lnTo>
                  <a:lnTo>
                    <a:pt x="734" y="490"/>
                  </a:lnTo>
                  <a:lnTo>
                    <a:pt x="730" y="502"/>
                  </a:lnTo>
                  <a:lnTo>
                    <a:pt x="726" y="514"/>
                  </a:lnTo>
                  <a:lnTo>
                    <a:pt x="722" y="526"/>
                  </a:lnTo>
                  <a:lnTo>
                    <a:pt x="769" y="582"/>
                  </a:lnTo>
                  <a:lnTo>
                    <a:pt x="762" y="595"/>
                  </a:lnTo>
                  <a:lnTo>
                    <a:pt x="756" y="607"/>
                  </a:lnTo>
                  <a:lnTo>
                    <a:pt x="683" y="599"/>
                  </a:lnTo>
                  <a:lnTo>
                    <a:pt x="676" y="609"/>
                  </a:lnTo>
                  <a:lnTo>
                    <a:pt x="668" y="620"/>
                  </a:lnTo>
                  <a:lnTo>
                    <a:pt x="659" y="629"/>
                  </a:lnTo>
                  <a:lnTo>
                    <a:pt x="651" y="639"/>
                  </a:lnTo>
                  <a:lnTo>
                    <a:pt x="673" y="709"/>
                  </a:lnTo>
                  <a:lnTo>
                    <a:pt x="662" y="718"/>
                  </a:lnTo>
                  <a:lnTo>
                    <a:pt x="651" y="72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0" spcFirstLastPara="1" rIns="0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4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51" name="Google Shape;651;p44"/>
            <p:cNvSpPr/>
            <p:nvPr/>
          </p:nvSpPr>
          <p:spPr>
            <a:xfrm>
              <a:off x="2405347" y="1544987"/>
              <a:ext cx="1378155" cy="1377543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HERE</a:t>
              </a:r>
              <a:endParaRPr sz="140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652" name="Google Shape;652;p44"/>
          <p:cNvSpPr txBox="1"/>
          <p:nvPr/>
        </p:nvSpPr>
        <p:spPr>
          <a:xfrm>
            <a:off x="5034277" y="1035755"/>
            <a:ext cx="1556152" cy="278164"/>
          </a:xfrm>
          <a:prstGeom prst="rect">
            <a:avLst/>
          </a:prstGeom>
          <a:noFill/>
          <a:ln>
            <a:noFill/>
          </a:ln>
        </p:spPr>
        <p:txBody>
          <a:bodyPr anchorCtr="0" anchor="t" bIns="40950" lIns="81925" spcFirstLastPara="1" rIns="81925" wrap="square" tIns="4095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7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03</a:t>
            </a:r>
            <a:endParaRPr sz="1777">
              <a:solidFill>
                <a:srgbClr val="5A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53" name="Google Shape;653;p44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2000" fill="hold"/>
                                        <p:tgtEl>
                                          <p:spTgt spid="6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fill="hold" nodeType="with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1500" fill="hold"/>
                                        <p:tgtEl>
                                          <p:spTgt spid="6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fill="hold" nodeType="with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1000" fill="hold"/>
                                        <p:tgtEl>
                                          <p:spTgt spid="6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fill="hold" nodeType="with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1500" fill="hold"/>
                                        <p:tgtEl>
                                          <p:spTgt spid="6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8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9" name="Google Shape;659;p45"/>
          <p:cNvGrpSpPr/>
          <p:nvPr/>
        </p:nvGrpSpPr>
        <p:grpSpPr>
          <a:xfrm>
            <a:off x="986672" y="1230612"/>
            <a:ext cx="7201572" cy="359162"/>
            <a:chOff x="439196" y="420756"/>
            <a:chExt cx="8612670" cy="424818"/>
          </a:xfrm>
        </p:grpSpPr>
        <p:sp>
          <p:nvSpPr>
            <p:cNvPr id="660" name="Google Shape;660;p45"/>
            <p:cNvSpPr/>
            <p:nvPr/>
          </p:nvSpPr>
          <p:spPr>
            <a:xfrm>
              <a:off x="439196" y="420756"/>
              <a:ext cx="8612670" cy="422802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03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61" name="Google Shape;661;p45"/>
            <p:cNvSpPr txBox="1"/>
            <p:nvPr/>
          </p:nvSpPr>
          <p:spPr>
            <a:xfrm>
              <a:off x="3275856" y="428218"/>
              <a:ext cx="2664296" cy="41735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9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b="1" sz="169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662" name="Google Shape;662;p45"/>
          <p:cNvSpPr/>
          <p:nvPr/>
        </p:nvSpPr>
        <p:spPr>
          <a:xfrm>
            <a:off x="986671" y="3007152"/>
            <a:ext cx="1695911" cy="1211428"/>
          </a:xfrm>
          <a:prstGeom prst="rect">
            <a:avLst/>
          </a:prstGeom>
          <a:noFill/>
          <a:ln>
            <a:noFill/>
          </a:ln>
        </p:spPr>
        <p:txBody>
          <a:bodyPr anchorCtr="0" anchor="t" bIns="38625" lIns="0" spcFirstLastPara="1" rIns="77275" wrap="square" tIns="386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93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IMAGE 01</a:t>
            </a:r>
            <a:endParaRPr b="1" sz="1693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32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85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663" name="Google Shape;663;p45"/>
          <p:cNvSpPr/>
          <p:nvPr/>
        </p:nvSpPr>
        <p:spPr>
          <a:xfrm>
            <a:off x="6430515" y="3007152"/>
            <a:ext cx="1859857" cy="1211428"/>
          </a:xfrm>
          <a:prstGeom prst="rect">
            <a:avLst/>
          </a:prstGeom>
          <a:noFill/>
          <a:ln>
            <a:noFill/>
          </a:ln>
        </p:spPr>
        <p:txBody>
          <a:bodyPr anchorCtr="0" anchor="t" bIns="38625" lIns="0" spcFirstLastPara="1" rIns="77275" wrap="square" tIns="386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93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IMAGE 04</a:t>
            </a:r>
            <a:endParaRPr b="1" sz="1693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32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85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664" name="Google Shape;664;p45"/>
          <p:cNvSpPr/>
          <p:nvPr/>
        </p:nvSpPr>
        <p:spPr>
          <a:xfrm>
            <a:off x="2845185" y="3007152"/>
            <a:ext cx="1601843" cy="1211428"/>
          </a:xfrm>
          <a:prstGeom prst="rect">
            <a:avLst/>
          </a:prstGeom>
          <a:noFill/>
          <a:ln>
            <a:noFill/>
          </a:ln>
        </p:spPr>
        <p:txBody>
          <a:bodyPr anchorCtr="0" anchor="t" bIns="38625" lIns="0" spcFirstLastPara="1" rIns="77275" wrap="square" tIns="386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93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IMAGE 02</a:t>
            </a:r>
            <a:endParaRPr b="1" sz="1693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32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85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grpSp>
        <p:nvGrpSpPr>
          <p:cNvPr id="665" name="Google Shape;665;p45"/>
          <p:cNvGrpSpPr/>
          <p:nvPr/>
        </p:nvGrpSpPr>
        <p:grpSpPr>
          <a:xfrm>
            <a:off x="986671" y="1761422"/>
            <a:ext cx="1695911" cy="1190632"/>
            <a:chOff x="383983" y="1134458"/>
            <a:chExt cx="2003232" cy="1405904"/>
          </a:xfrm>
        </p:grpSpPr>
        <p:sp>
          <p:nvSpPr>
            <p:cNvPr id="666" name="Google Shape;666;p45"/>
            <p:cNvSpPr/>
            <p:nvPr/>
          </p:nvSpPr>
          <p:spPr>
            <a:xfrm>
              <a:off x="383983" y="1134458"/>
              <a:ext cx="2003232" cy="14059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38675" lIns="232175" spcFirstLastPara="1" rIns="77375" wrap="square" tIns="2321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524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pic>
          <p:nvPicPr>
            <p:cNvPr descr="\\MAGNUM\Projects\Microsoft\Journey to the Cloud Campaign\Design\Assets\PrivateCloud.png" id="667" name="Google Shape;667;p45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578350" y="1498147"/>
              <a:ext cx="1565973" cy="785218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668" name="Google Shape;668;p45"/>
          <p:cNvSpPr/>
          <p:nvPr/>
        </p:nvSpPr>
        <p:spPr>
          <a:xfrm>
            <a:off x="4610974" y="3007152"/>
            <a:ext cx="1789979" cy="1211428"/>
          </a:xfrm>
          <a:prstGeom prst="rect">
            <a:avLst/>
          </a:prstGeom>
          <a:noFill/>
          <a:ln>
            <a:noFill/>
          </a:ln>
        </p:spPr>
        <p:txBody>
          <a:bodyPr anchorCtr="0" anchor="t" bIns="38625" lIns="0" spcFirstLastPara="1" rIns="77275" wrap="square" tIns="386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93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IMAGE 03</a:t>
            </a:r>
            <a:endParaRPr b="1" sz="1693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32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85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grpSp>
        <p:nvGrpSpPr>
          <p:cNvPr id="669" name="Google Shape;669;p45"/>
          <p:cNvGrpSpPr/>
          <p:nvPr/>
        </p:nvGrpSpPr>
        <p:grpSpPr>
          <a:xfrm>
            <a:off x="6413047" y="1761422"/>
            <a:ext cx="1775197" cy="1190632"/>
            <a:chOff x="6727550" y="1134458"/>
            <a:chExt cx="2097273" cy="1405904"/>
          </a:xfrm>
        </p:grpSpPr>
        <p:sp>
          <p:nvSpPr>
            <p:cNvPr id="670" name="Google Shape;670;p45"/>
            <p:cNvSpPr/>
            <p:nvPr/>
          </p:nvSpPr>
          <p:spPr>
            <a:xfrm>
              <a:off x="6727550" y="1134458"/>
              <a:ext cx="2097273" cy="140590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t" bIns="38675" lIns="232175" spcFirstLastPara="1" rIns="77375" wrap="square" tIns="2321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524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pic>
          <p:nvPicPr>
            <p:cNvPr descr="\\MAGNUM\Projects\Microsoft\Journey to the Cloud Campaign\Design\Assets\Flexible.png" id="671" name="Google Shape;671;p45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142947" y="1273376"/>
              <a:ext cx="1252371" cy="1184912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72" name="Google Shape;672;p45"/>
          <p:cNvGrpSpPr/>
          <p:nvPr/>
        </p:nvGrpSpPr>
        <p:grpSpPr>
          <a:xfrm>
            <a:off x="2804871" y="1758735"/>
            <a:ext cx="1694566" cy="1190632"/>
            <a:chOff x="2505416" y="1131590"/>
            <a:chExt cx="2003232" cy="1405904"/>
          </a:xfrm>
        </p:grpSpPr>
        <p:sp>
          <p:nvSpPr>
            <p:cNvPr id="673" name="Google Shape;673;p45"/>
            <p:cNvSpPr/>
            <p:nvPr/>
          </p:nvSpPr>
          <p:spPr>
            <a:xfrm>
              <a:off x="2505416" y="1131590"/>
              <a:ext cx="2003232" cy="14059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38675" lIns="232175" spcFirstLastPara="1" rIns="77375" wrap="square" tIns="2321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524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pic>
          <p:nvPicPr>
            <p:cNvPr descr="Efficiency.png" id="674" name="Google Shape;674;p45"/>
            <p:cNvPicPr preferRelativeResize="0"/>
            <p:nvPr/>
          </p:nvPicPr>
          <p:blipFill rotWithShape="1">
            <a:blip r:embed="rId5">
              <a:alphaModFix/>
            </a:blip>
            <a:srcRect b="0" l="0" r="0" t="0"/>
            <a:stretch/>
          </p:blipFill>
          <p:spPr>
            <a:xfrm>
              <a:off x="2856838" y="1246598"/>
              <a:ext cx="1311028" cy="122680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75" name="Google Shape;675;p45"/>
          <p:cNvGrpSpPr/>
          <p:nvPr/>
        </p:nvGrpSpPr>
        <p:grpSpPr>
          <a:xfrm>
            <a:off x="4609630" y="1761422"/>
            <a:ext cx="1695911" cy="1190632"/>
            <a:chOff x="4611875" y="1134458"/>
            <a:chExt cx="2003232" cy="1405904"/>
          </a:xfrm>
        </p:grpSpPr>
        <p:sp>
          <p:nvSpPr>
            <p:cNvPr id="676" name="Google Shape;676;p45"/>
            <p:cNvSpPr/>
            <p:nvPr/>
          </p:nvSpPr>
          <p:spPr>
            <a:xfrm>
              <a:off x="4611875" y="1134458"/>
              <a:ext cx="2003232" cy="14059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38675" lIns="232175" spcFirstLastPara="1" rIns="77375" wrap="square" tIns="2321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524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pic>
          <p:nvPicPr>
            <p:cNvPr descr="\\MAGNUM\Projects\Microsoft\Journey to the Cloud Campaign\Design\Assets\App_web.png" id="677" name="Google Shape;677;p45"/>
            <p:cNvPicPr preferRelativeResize="0"/>
            <p:nvPr/>
          </p:nvPicPr>
          <p:blipFill rotWithShape="1">
            <a:blip r:embed="rId6">
              <a:alphaModFix/>
            </a:blip>
            <a:srcRect b="0" l="0" r="0" t="0"/>
            <a:stretch/>
          </p:blipFill>
          <p:spPr>
            <a:xfrm>
              <a:off x="5075912" y="1472020"/>
              <a:ext cx="1095185" cy="80780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678" name="Google Shape;678;p45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3" name="Shape 6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4" name="Google Shape;684;p46"/>
          <p:cNvGrpSpPr/>
          <p:nvPr/>
        </p:nvGrpSpPr>
        <p:grpSpPr>
          <a:xfrm>
            <a:off x="2113294" y="1492535"/>
            <a:ext cx="659473" cy="2286748"/>
            <a:chOff x="1475656" y="1294656"/>
            <a:chExt cx="977223" cy="3790530"/>
          </a:xfrm>
        </p:grpSpPr>
        <p:sp>
          <p:nvSpPr>
            <p:cNvPr id="685" name="Google Shape;685;p46"/>
            <p:cNvSpPr/>
            <p:nvPr/>
          </p:nvSpPr>
          <p:spPr>
            <a:xfrm>
              <a:off x="1475656" y="1294656"/>
              <a:ext cx="977223" cy="3790530"/>
            </a:xfrm>
            <a:custGeom>
              <a:rect b="b" l="l" r="r" t="t"/>
              <a:pathLst>
                <a:path extrusionOk="0" h="4025639" w="1578590">
                  <a:moveTo>
                    <a:pt x="1512168" y="4025639"/>
                  </a:moveTo>
                  <a:lnTo>
                    <a:pt x="0" y="4025639"/>
                  </a:lnTo>
                  <a:lnTo>
                    <a:pt x="0" y="0"/>
                  </a:lnTo>
                  <a:lnTo>
                    <a:pt x="1578590" y="847"/>
                  </a:lnTo>
                </a:path>
              </a:pathLst>
            </a:custGeom>
            <a:noFill/>
            <a:ln cap="flat" cmpd="sng" w="19050">
              <a:solidFill>
                <a:schemeClr val="accent3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cxnSp>
          <p:nvCxnSpPr>
            <p:cNvPr id="686" name="Google Shape;686;p46"/>
            <p:cNvCxnSpPr/>
            <p:nvPr/>
          </p:nvCxnSpPr>
          <p:spPr>
            <a:xfrm>
              <a:off x="1475656" y="3101846"/>
              <a:ext cx="864096" cy="0"/>
            </a:xfrm>
            <a:prstGeom prst="straightConnector1">
              <a:avLst/>
            </a:prstGeom>
            <a:noFill/>
            <a:ln cap="flat" cmpd="sng" w="19050">
              <a:solidFill>
                <a:schemeClr val="accent3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687" name="Google Shape;687;p46"/>
          <p:cNvSpPr txBox="1"/>
          <p:nvPr/>
        </p:nvSpPr>
        <p:spPr>
          <a:xfrm>
            <a:off x="3425336" y="1796741"/>
            <a:ext cx="3770749" cy="52450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grpSp>
        <p:nvGrpSpPr>
          <p:cNvPr id="688" name="Google Shape;688;p46"/>
          <p:cNvGrpSpPr/>
          <p:nvPr/>
        </p:nvGrpSpPr>
        <p:grpSpPr>
          <a:xfrm>
            <a:off x="2550639" y="1334561"/>
            <a:ext cx="5034199" cy="396977"/>
            <a:chOff x="3099904" y="1452479"/>
            <a:chExt cx="7459798" cy="588250"/>
          </a:xfrm>
        </p:grpSpPr>
        <p:sp>
          <p:nvSpPr>
            <p:cNvPr id="689" name="Google Shape;689;p46"/>
            <p:cNvSpPr/>
            <p:nvPr/>
          </p:nvSpPr>
          <p:spPr>
            <a:xfrm>
              <a:off x="3099904" y="1452479"/>
              <a:ext cx="7459798" cy="588250"/>
            </a:xfrm>
            <a:custGeom>
              <a:rect b="b" l="l" r="r" t="t"/>
              <a:pathLst>
                <a:path extrusionOk="0" h="888468" w="6840760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90" name="Google Shape;690;p46"/>
            <p:cNvSpPr txBox="1"/>
            <p:nvPr/>
          </p:nvSpPr>
          <p:spPr>
            <a:xfrm>
              <a:off x="4373287" y="1527971"/>
              <a:ext cx="1577720" cy="5062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01</a:t>
              </a:r>
              <a:endParaRPr b="1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91" name="Google Shape;691;p46"/>
          <p:cNvGrpSpPr/>
          <p:nvPr/>
        </p:nvGrpSpPr>
        <p:grpSpPr>
          <a:xfrm>
            <a:off x="2793613" y="1113927"/>
            <a:ext cx="576582" cy="609387"/>
            <a:chOff x="3459946" y="1125538"/>
            <a:chExt cx="854394" cy="903005"/>
          </a:xfrm>
        </p:grpSpPr>
        <p:sp>
          <p:nvSpPr>
            <p:cNvPr id="692" name="Google Shape;692;p46"/>
            <p:cNvSpPr/>
            <p:nvPr/>
          </p:nvSpPr>
          <p:spPr>
            <a:xfrm flipH="1" rot="10800000">
              <a:off x="3459946" y="1207397"/>
              <a:ext cx="854394" cy="821146"/>
            </a:xfrm>
            <a:prstGeom prst="triangle">
              <a:avLst>
                <a:gd fmla="val 50000" name="adj"/>
              </a:avLst>
            </a:prstGeom>
            <a:solidFill>
              <a:schemeClr val="accent1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93" name="Google Shape;693;p46"/>
            <p:cNvSpPr txBox="1"/>
            <p:nvPr/>
          </p:nvSpPr>
          <p:spPr>
            <a:xfrm>
              <a:off x="3615683" y="1125538"/>
              <a:ext cx="530182" cy="7523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699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1</a:t>
              </a:r>
              <a:endParaRPr b="1" sz="2699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694" name="Google Shape;694;p46"/>
          <p:cNvSpPr txBox="1"/>
          <p:nvPr/>
        </p:nvSpPr>
        <p:spPr>
          <a:xfrm>
            <a:off x="3425335" y="2904262"/>
            <a:ext cx="3770750" cy="52450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grpSp>
        <p:nvGrpSpPr>
          <p:cNvPr id="695" name="Google Shape;695;p46"/>
          <p:cNvGrpSpPr/>
          <p:nvPr/>
        </p:nvGrpSpPr>
        <p:grpSpPr>
          <a:xfrm>
            <a:off x="2550639" y="2442083"/>
            <a:ext cx="5034199" cy="400753"/>
            <a:chOff x="3099904" y="3252679"/>
            <a:chExt cx="7459798" cy="593845"/>
          </a:xfrm>
        </p:grpSpPr>
        <p:sp>
          <p:nvSpPr>
            <p:cNvPr id="696" name="Google Shape;696;p46"/>
            <p:cNvSpPr/>
            <p:nvPr/>
          </p:nvSpPr>
          <p:spPr>
            <a:xfrm>
              <a:off x="3099904" y="3252679"/>
              <a:ext cx="7459798" cy="588250"/>
            </a:xfrm>
            <a:custGeom>
              <a:rect b="b" l="l" r="r" t="t"/>
              <a:pathLst>
                <a:path extrusionOk="0" h="888468" w="6840760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97" name="Google Shape;697;p46"/>
            <p:cNvSpPr txBox="1"/>
            <p:nvPr/>
          </p:nvSpPr>
          <p:spPr>
            <a:xfrm>
              <a:off x="4373287" y="3340286"/>
              <a:ext cx="1577720" cy="5062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02</a:t>
              </a:r>
              <a:endParaRPr b="1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98" name="Google Shape;698;p46"/>
          <p:cNvGrpSpPr/>
          <p:nvPr/>
        </p:nvGrpSpPr>
        <p:grpSpPr>
          <a:xfrm>
            <a:off x="2793613" y="2221448"/>
            <a:ext cx="576582" cy="609387"/>
            <a:chOff x="3459946" y="2925738"/>
            <a:chExt cx="854394" cy="903005"/>
          </a:xfrm>
        </p:grpSpPr>
        <p:sp>
          <p:nvSpPr>
            <p:cNvPr id="699" name="Google Shape;699;p46"/>
            <p:cNvSpPr/>
            <p:nvPr/>
          </p:nvSpPr>
          <p:spPr>
            <a:xfrm flipH="1" rot="10800000">
              <a:off x="3459946" y="3007597"/>
              <a:ext cx="854394" cy="821146"/>
            </a:xfrm>
            <a:prstGeom prst="triangle">
              <a:avLst>
                <a:gd fmla="val 50000" name="adj"/>
              </a:avLst>
            </a:prstGeom>
            <a:solidFill>
              <a:schemeClr val="accent2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00" name="Google Shape;700;p46"/>
            <p:cNvSpPr txBox="1"/>
            <p:nvPr/>
          </p:nvSpPr>
          <p:spPr>
            <a:xfrm>
              <a:off x="3650853" y="2925738"/>
              <a:ext cx="530182" cy="7523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699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2</a:t>
              </a:r>
              <a:endParaRPr b="1" sz="2699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701" name="Google Shape;701;p46"/>
          <p:cNvSpPr txBox="1"/>
          <p:nvPr/>
        </p:nvSpPr>
        <p:spPr>
          <a:xfrm>
            <a:off x="3425335" y="4043560"/>
            <a:ext cx="3770750" cy="52450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grpSp>
        <p:nvGrpSpPr>
          <p:cNvPr id="702" name="Google Shape;702;p46"/>
          <p:cNvGrpSpPr/>
          <p:nvPr/>
        </p:nvGrpSpPr>
        <p:grpSpPr>
          <a:xfrm>
            <a:off x="2550639" y="3559746"/>
            <a:ext cx="5034199" cy="408929"/>
            <a:chOff x="3099904" y="5020823"/>
            <a:chExt cx="7459798" cy="605961"/>
          </a:xfrm>
        </p:grpSpPr>
        <p:sp>
          <p:nvSpPr>
            <p:cNvPr id="703" name="Google Shape;703;p46"/>
            <p:cNvSpPr/>
            <p:nvPr/>
          </p:nvSpPr>
          <p:spPr>
            <a:xfrm>
              <a:off x="3099904" y="5020823"/>
              <a:ext cx="7459798" cy="588250"/>
            </a:xfrm>
            <a:custGeom>
              <a:rect b="b" l="l" r="r" t="t"/>
              <a:pathLst>
                <a:path extrusionOk="0" h="888468" w="6840760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04" name="Google Shape;704;p46"/>
            <p:cNvSpPr txBox="1"/>
            <p:nvPr/>
          </p:nvSpPr>
          <p:spPr>
            <a:xfrm>
              <a:off x="4373287" y="5120545"/>
              <a:ext cx="1577720" cy="50623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03</a:t>
              </a:r>
              <a:endParaRPr b="1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05" name="Google Shape;705;p46"/>
          <p:cNvGrpSpPr/>
          <p:nvPr/>
        </p:nvGrpSpPr>
        <p:grpSpPr>
          <a:xfrm>
            <a:off x="2793613" y="3339113"/>
            <a:ext cx="576582" cy="609387"/>
            <a:chOff x="3459946" y="4693882"/>
            <a:chExt cx="854394" cy="903005"/>
          </a:xfrm>
        </p:grpSpPr>
        <p:sp>
          <p:nvSpPr>
            <p:cNvPr id="706" name="Google Shape;706;p46"/>
            <p:cNvSpPr/>
            <p:nvPr/>
          </p:nvSpPr>
          <p:spPr>
            <a:xfrm flipH="1" rot="10800000">
              <a:off x="3459946" y="4775741"/>
              <a:ext cx="854394" cy="821146"/>
            </a:xfrm>
            <a:prstGeom prst="triangle">
              <a:avLst>
                <a:gd fmla="val 50000" name="adj"/>
              </a:avLst>
            </a:prstGeom>
            <a:solidFill>
              <a:schemeClr val="accent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07" name="Google Shape;707;p46"/>
            <p:cNvSpPr txBox="1"/>
            <p:nvPr/>
          </p:nvSpPr>
          <p:spPr>
            <a:xfrm>
              <a:off x="3650853" y="4693882"/>
              <a:ext cx="530182" cy="7523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699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3</a:t>
              </a:r>
              <a:endParaRPr b="1" sz="2699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708" name="Google Shape;708;p46"/>
          <p:cNvSpPr txBox="1"/>
          <p:nvPr/>
        </p:nvSpPr>
        <p:spPr>
          <a:xfrm rot="5400000">
            <a:off x="594446" y="2446707"/>
            <a:ext cx="2423570" cy="5169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15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2159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09" name="Google Shape;709;p46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4" name="Shape 7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5" name="Google Shape;715;p47"/>
          <p:cNvSpPr/>
          <p:nvPr/>
        </p:nvSpPr>
        <p:spPr>
          <a:xfrm>
            <a:off x="2968394" y="1589560"/>
            <a:ext cx="1312043" cy="6317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5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01</a:t>
            </a:r>
            <a:endParaRPr b="1" sz="135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16" name="Google Shape;716;p47"/>
          <p:cNvSpPr/>
          <p:nvPr/>
        </p:nvSpPr>
        <p:spPr>
          <a:xfrm>
            <a:off x="4377624" y="1580351"/>
            <a:ext cx="3547373" cy="4911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92830" lvl="0" marL="19283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80"/>
              <a:buFont typeface="Arial"/>
              <a:buChar char="•"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717" name="Google Shape;717;p47"/>
          <p:cNvSpPr/>
          <p:nvPr/>
        </p:nvSpPr>
        <p:spPr>
          <a:xfrm>
            <a:off x="2968394" y="2466370"/>
            <a:ext cx="1312043" cy="6317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5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02</a:t>
            </a:r>
            <a:endParaRPr sz="108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18" name="Google Shape;718;p47"/>
          <p:cNvSpPr/>
          <p:nvPr/>
        </p:nvSpPr>
        <p:spPr>
          <a:xfrm>
            <a:off x="2968394" y="3343181"/>
            <a:ext cx="1312043" cy="6317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5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03</a:t>
            </a:r>
            <a:endParaRPr sz="108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19" name="Google Shape;719;p47"/>
          <p:cNvSpPr/>
          <p:nvPr/>
        </p:nvSpPr>
        <p:spPr>
          <a:xfrm>
            <a:off x="4377624" y="2558556"/>
            <a:ext cx="3547373" cy="4911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92830" lvl="0" marL="19283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80"/>
              <a:buFont typeface="Arial"/>
              <a:buChar char="•"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720" name="Google Shape;720;p47"/>
          <p:cNvSpPr/>
          <p:nvPr/>
        </p:nvSpPr>
        <p:spPr>
          <a:xfrm>
            <a:off x="4377624" y="3320492"/>
            <a:ext cx="3547373" cy="4911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92830" lvl="0" marL="19283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80"/>
              <a:buFont typeface="Arial"/>
              <a:buChar char="•"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721" name="Google Shape;721;p47"/>
          <p:cNvSpPr/>
          <p:nvPr/>
        </p:nvSpPr>
        <p:spPr>
          <a:xfrm>
            <a:off x="1095191" y="2466370"/>
            <a:ext cx="1312043" cy="631724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89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1889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cxnSp>
        <p:nvCxnSpPr>
          <p:cNvPr id="722" name="Google Shape;722;p47"/>
          <p:cNvCxnSpPr>
            <a:stCxn id="721" idx="3"/>
            <a:endCxn id="717" idx="1"/>
          </p:cNvCxnSpPr>
          <p:nvPr/>
        </p:nvCxnSpPr>
        <p:spPr>
          <a:xfrm>
            <a:off x="2407234" y="2782232"/>
            <a:ext cx="561300" cy="600"/>
          </a:xfrm>
          <a:prstGeom prst="bentConnector3">
            <a:avLst>
              <a:gd fmla="val 50000" name="adj1"/>
            </a:avLst>
          </a:prstGeom>
          <a:noFill/>
          <a:ln cap="flat" cmpd="sng" w="9525">
            <a:solidFill>
              <a:schemeClr val="accent6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723" name="Google Shape;723;p47"/>
          <p:cNvCxnSpPr>
            <a:stCxn id="715" idx="1"/>
            <a:endCxn id="721" idx="3"/>
          </p:cNvCxnSpPr>
          <p:nvPr/>
        </p:nvCxnSpPr>
        <p:spPr>
          <a:xfrm flipH="1">
            <a:off x="2407094" y="1905422"/>
            <a:ext cx="561300" cy="876900"/>
          </a:xfrm>
          <a:prstGeom prst="bentConnector3">
            <a:avLst>
              <a:gd fmla="val 50000" name="adj1"/>
            </a:avLst>
          </a:prstGeom>
          <a:noFill/>
          <a:ln cap="flat" cmpd="sng" w="9525">
            <a:solidFill>
              <a:schemeClr val="accent6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724" name="Google Shape;724;p47"/>
          <p:cNvCxnSpPr>
            <a:stCxn id="721" idx="3"/>
            <a:endCxn id="718" idx="1"/>
          </p:cNvCxnSpPr>
          <p:nvPr/>
        </p:nvCxnSpPr>
        <p:spPr>
          <a:xfrm>
            <a:off x="2407234" y="2782232"/>
            <a:ext cx="561300" cy="876900"/>
          </a:xfrm>
          <a:prstGeom prst="bentConnector3">
            <a:avLst>
              <a:gd fmla="val 50000" name="adj1"/>
            </a:avLst>
          </a:prstGeom>
          <a:noFill/>
          <a:ln cap="flat" cmpd="sng" w="9525">
            <a:solidFill>
              <a:schemeClr val="accent6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725" name="Google Shape;725;p47"/>
          <p:cNvCxnSpPr/>
          <p:nvPr/>
        </p:nvCxnSpPr>
        <p:spPr>
          <a:xfrm>
            <a:off x="4620594" y="2328779"/>
            <a:ext cx="3158620" cy="0"/>
          </a:xfrm>
          <a:prstGeom prst="straightConnector1">
            <a:avLst/>
          </a:prstGeom>
          <a:noFill/>
          <a:ln cap="flat" cmpd="sng" w="9525">
            <a:solidFill>
              <a:schemeClr val="accent6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726" name="Google Shape;726;p47"/>
          <p:cNvCxnSpPr/>
          <p:nvPr/>
        </p:nvCxnSpPr>
        <p:spPr>
          <a:xfrm>
            <a:off x="4620594" y="3203474"/>
            <a:ext cx="3158620" cy="0"/>
          </a:xfrm>
          <a:prstGeom prst="straightConnector1">
            <a:avLst/>
          </a:prstGeom>
          <a:noFill/>
          <a:ln cap="flat" cmpd="sng" w="9525">
            <a:solidFill>
              <a:schemeClr val="accent6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727" name="Google Shape;727;p47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1" name="Shape 7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2" name="Google Shape;732;p48"/>
          <p:cNvSpPr/>
          <p:nvPr/>
        </p:nvSpPr>
        <p:spPr>
          <a:xfrm>
            <a:off x="2822206" y="2118100"/>
            <a:ext cx="214313" cy="332456"/>
          </a:xfrm>
          <a:custGeom>
            <a:rect b="b" l="l" r="r" t="t"/>
            <a:pathLst>
              <a:path extrusionOk="0" h="210018" w="203199">
                <a:moveTo>
                  <a:pt x="203199" y="0"/>
                </a:moveTo>
                <a:lnTo>
                  <a:pt x="203199" y="210018"/>
                </a:lnTo>
                <a:lnTo>
                  <a:pt x="0" y="210018"/>
                </a:lnTo>
                <a:lnTo>
                  <a:pt x="0" y="209707"/>
                </a:lnTo>
                <a:close/>
              </a:path>
            </a:pathLst>
          </a:custGeom>
          <a:solidFill>
            <a:srgbClr val="E4E4E4"/>
          </a:solidFill>
          <a:ln>
            <a:noFill/>
          </a:ln>
        </p:spPr>
        <p:txBody>
          <a:bodyPr anchorCtr="0" anchor="ctr" bIns="0" lIns="7290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3" name="Google Shape;733;p48">
            <a:hlinkClick action="ppaction://hlinksldjump" r:id="rId3"/>
          </p:cNvPr>
          <p:cNvSpPr/>
          <p:nvPr/>
        </p:nvSpPr>
        <p:spPr>
          <a:xfrm>
            <a:off x="0" y="2118100"/>
            <a:ext cx="9144000" cy="781207"/>
          </a:xfrm>
          <a:custGeom>
            <a:rect b="b" l="l" r="r" t="t"/>
            <a:pathLst>
              <a:path extrusionOk="0" h="408460" w="4343400">
                <a:moveTo>
                  <a:pt x="0" y="0"/>
                </a:moveTo>
                <a:lnTo>
                  <a:pt x="3714750" y="0"/>
                </a:lnTo>
                <a:lnTo>
                  <a:pt x="4343400" y="0"/>
                </a:lnTo>
                <a:lnTo>
                  <a:pt x="4343400" y="408460"/>
                </a:lnTo>
                <a:lnTo>
                  <a:pt x="3714750" y="408460"/>
                </a:lnTo>
                <a:lnTo>
                  <a:pt x="0" y="408460"/>
                </a:lnTo>
                <a:close/>
              </a:path>
            </a:pathLst>
          </a:custGeom>
          <a:solidFill>
            <a:srgbClr val="009992"/>
          </a:solidFill>
          <a:ln>
            <a:noFill/>
          </a:ln>
        </p:spPr>
        <p:txBody>
          <a:bodyPr anchorCtr="0" anchor="ctr" bIns="0" lIns="60750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                                  Go ahead and replace it with your own text.</a:t>
            </a:r>
            <a:endParaRPr b="1" sz="18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4" name="Google Shape;734;p48">
            <a:hlinkClick action="ppaction://hlinksldjump" r:id="rId4"/>
          </p:cNvPr>
          <p:cNvSpPr/>
          <p:nvPr/>
        </p:nvSpPr>
        <p:spPr>
          <a:xfrm>
            <a:off x="3123784" y="1511928"/>
            <a:ext cx="2896432" cy="36761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6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PATIENT</a:t>
            </a:r>
            <a:endParaRPr b="1" sz="486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id="735" name="Google Shape;735;p4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170644" y="1640985"/>
            <a:ext cx="1802648" cy="1735436"/>
          </a:xfrm>
          <a:prstGeom prst="rect">
            <a:avLst/>
          </a:prstGeom>
          <a:noFill/>
          <a:ln>
            <a:noFill/>
          </a:ln>
        </p:spPr>
      </p:pic>
      <p:sp>
        <p:nvSpPr>
          <p:cNvPr id="736" name="Google Shape;736;p48"/>
          <p:cNvSpPr txBox="1"/>
          <p:nvPr/>
        </p:nvSpPr>
        <p:spPr>
          <a:xfrm>
            <a:off x="3340663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7" name="Google Shape;737;p48"/>
          <p:cNvSpPr txBox="1"/>
          <p:nvPr/>
        </p:nvSpPr>
        <p:spPr>
          <a:xfrm>
            <a:off x="5913060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8" name="Google Shape;738;p48"/>
          <p:cNvSpPr txBox="1"/>
          <p:nvPr/>
        </p:nvSpPr>
        <p:spPr>
          <a:xfrm>
            <a:off x="3340663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9" name="Google Shape;739;p48"/>
          <p:cNvSpPr txBox="1"/>
          <p:nvPr/>
        </p:nvSpPr>
        <p:spPr>
          <a:xfrm>
            <a:off x="5913060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4" name="Shape 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5" name="Google Shape;745;p49"/>
          <p:cNvSpPr/>
          <p:nvPr/>
        </p:nvSpPr>
        <p:spPr>
          <a:xfrm>
            <a:off x="445832" y="2565339"/>
            <a:ext cx="8240551" cy="0"/>
          </a:xfrm>
          <a:custGeom>
            <a:rect b="b" l="l" r="r" t="t"/>
            <a:pathLst>
              <a:path extrusionOk="0" h="120000" w="12211050">
                <a:moveTo>
                  <a:pt x="0" y="0"/>
                </a:moveTo>
                <a:lnTo>
                  <a:pt x="12211050" y="0"/>
                </a:lnTo>
              </a:path>
            </a:pathLst>
          </a:custGeom>
          <a:noFill/>
          <a:ln cap="flat" cmpd="sng" w="12700">
            <a:solidFill>
              <a:srgbClr val="262626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46" name="Google Shape;746;p49"/>
          <p:cNvSpPr txBox="1"/>
          <p:nvPr/>
        </p:nvSpPr>
        <p:spPr>
          <a:xfrm>
            <a:off x="1058626" y="2577124"/>
            <a:ext cx="671979" cy="3830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8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2013</a:t>
            </a:r>
            <a:endParaRPr b="1" sz="81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47" name="Google Shape;747;p49"/>
          <p:cNvSpPr txBox="1"/>
          <p:nvPr/>
        </p:nvSpPr>
        <p:spPr>
          <a:xfrm>
            <a:off x="3007348" y="2577124"/>
            <a:ext cx="671979" cy="3830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8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2014</a:t>
            </a:r>
            <a:endParaRPr b="1" sz="81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48" name="Google Shape;748;p49"/>
          <p:cNvSpPr txBox="1"/>
          <p:nvPr/>
        </p:nvSpPr>
        <p:spPr>
          <a:xfrm>
            <a:off x="4956068" y="2577124"/>
            <a:ext cx="671979" cy="3830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8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2015</a:t>
            </a:r>
            <a:endParaRPr b="1" sz="81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49" name="Google Shape;749;p49"/>
          <p:cNvSpPr txBox="1"/>
          <p:nvPr/>
        </p:nvSpPr>
        <p:spPr>
          <a:xfrm>
            <a:off x="6904790" y="2577124"/>
            <a:ext cx="671979" cy="3830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8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2016</a:t>
            </a:r>
            <a:endParaRPr b="1" sz="81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750" name="Google Shape;750;p49"/>
          <p:cNvGrpSpPr/>
          <p:nvPr/>
        </p:nvGrpSpPr>
        <p:grpSpPr>
          <a:xfrm>
            <a:off x="1011488" y="1356898"/>
            <a:ext cx="1388424" cy="929901"/>
            <a:chOff x="819150" y="2190750"/>
            <a:chExt cx="2057400" cy="1377950"/>
          </a:xfrm>
        </p:grpSpPr>
        <p:sp>
          <p:nvSpPr>
            <p:cNvPr id="751" name="Google Shape;751;p49"/>
            <p:cNvSpPr/>
            <p:nvPr/>
          </p:nvSpPr>
          <p:spPr>
            <a:xfrm>
              <a:off x="819150" y="2190750"/>
              <a:ext cx="2057400" cy="1377950"/>
            </a:xfrm>
            <a:prstGeom prst="wedgeRectCallout">
              <a:avLst>
                <a:gd fmla="val -28240" name="adj1"/>
                <a:gd fmla="val 79084" name="adj2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52" name="Google Shape;752;p49"/>
            <p:cNvSpPr txBox="1"/>
            <p:nvPr/>
          </p:nvSpPr>
          <p:spPr>
            <a:xfrm>
              <a:off x="1054646" y="2545828"/>
              <a:ext cx="1521119" cy="7525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 HERE</a:t>
              </a:r>
              <a:endParaRPr b="1" sz="1350">
                <a:solidFill>
                  <a:srgbClr val="FFF6E7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53" name="Google Shape;753;p49"/>
          <p:cNvGrpSpPr/>
          <p:nvPr/>
        </p:nvGrpSpPr>
        <p:grpSpPr>
          <a:xfrm>
            <a:off x="738360" y="3069757"/>
            <a:ext cx="1549716" cy="1193046"/>
            <a:chOff x="4793125" y="1242834"/>
            <a:chExt cx="2296408" cy="1767885"/>
          </a:xfrm>
        </p:grpSpPr>
        <p:sp>
          <p:nvSpPr>
            <p:cNvPr id="754" name="Google Shape;754;p49"/>
            <p:cNvSpPr txBox="1"/>
            <p:nvPr/>
          </p:nvSpPr>
          <p:spPr>
            <a:xfrm>
              <a:off x="4793125" y="1642506"/>
              <a:ext cx="2296408" cy="136821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8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755" name="Google Shape;755;p49"/>
            <p:cNvSpPr txBox="1"/>
            <p:nvPr/>
          </p:nvSpPr>
          <p:spPr>
            <a:xfrm>
              <a:off x="5178051" y="1242834"/>
              <a:ext cx="1363938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01</a:t>
              </a:r>
              <a:endParaRPr b="1" sz="135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56" name="Google Shape;756;p49"/>
          <p:cNvGrpSpPr/>
          <p:nvPr/>
        </p:nvGrpSpPr>
        <p:grpSpPr>
          <a:xfrm>
            <a:off x="2686637" y="3069757"/>
            <a:ext cx="1496611" cy="1193046"/>
            <a:chOff x="4853184" y="1242834"/>
            <a:chExt cx="2217715" cy="1767882"/>
          </a:xfrm>
        </p:grpSpPr>
        <p:sp>
          <p:nvSpPr>
            <p:cNvPr id="757" name="Google Shape;757;p49"/>
            <p:cNvSpPr txBox="1"/>
            <p:nvPr/>
          </p:nvSpPr>
          <p:spPr>
            <a:xfrm>
              <a:off x="4853184" y="1642505"/>
              <a:ext cx="2217715" cy="13682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8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758" name="Google Shape;758;p49"/>
            <p:cNvSpPr txBox="1"/>
            <p:nvPr/>
          </p:nvSpPr>
          <p:spPr>
            <a:xfrm>
              <a:off x="5178050" y="1242834"/>
              <a:ext cx="1363938" cy="444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02</a:t>
              </a:r>
              <a:endParaRPr b="1" sz="135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59" name="Google Shape;759;p49"/>
          <p:cNvGrpSpPr/>
          <p:nvPr/>
        </p:nvGrpSpPr>
        <p:grpSpPr>
          <a:xfrm>
            <a:off x="4653223" y="3069757"/>
            <a:ext cx="1570980" cy="1026846"/>
            <a:chOff x="4789729" y="1242834"/>
            <a:chExt cx="2327916" cy="1521606"/>
          </a:xfrm>
        </p:grpSpPr>
        <p:sp>
          <p:nvSpPr>
            <p:cNvPr id="760" name="Google Shape;760;p49"/>
            <p:cNvSpPr txBox="1"/>
            <p:nvPr/>
          </p:nvSpPr>
          <p:spPr>
            <a:xfrm>
              <a:off x="4789729" y="1642506"/>
              <a:ext cx="2327916" cy="11219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8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761" name="Google Shape;761;p49"/>
            <p:cNvSpPr txBox="1"/>
            <p:nvPr/>
          </p:nvSpPr>
          <p:spPr>
            <a:xfrm>
              <a:off x="5178051" y="1242834"/>
              <a:ext cx="1363938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03</a:t>
              </a:r>
              <a:endParaRPr b="1" sz="135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62" name="Google Shape;762;p49"/>
          <p:cNvGrpSpPr/>
          <p:nvPr/>
        </p:nvGrpSpPr>
        <p:grpSpPr>
          <a:xfrm>
            <a:off x="6710144" y="3069757"/>
            <a:ext cx="1517903" cy="1193046"/>
            <a:chOff x="4878906" y="1242834"/>
            <a:chExt cx="2249266" cy="1767882"/>
          </a:xfrm>
        </p:grpSpPr>
        <p:sp>
          <p:nvSpPr>
            <p:cNvPr id="763" name="Google Shape;763;p49"/>
            <p:cNvSpPr txBox="1"/>
            <p:nvPr/>
          </p:nvSpPr>
          <p:spPr>
            <a:xfrm>
              <a:off x="4878906" y="1642505"/>
              <a:ext cx="2249266" cy="13682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8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764" name="Google Shape;764;p49"/>
            <p:cNvSpPr txBox="1"/>
            <p:nvPr/>
          </p:nvSpPr>
          <p:spPr>
            <a:xfrm>
              <a:off x="5178051" y="1242834"/>
              <a:ext cx="1363938" cy="444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04</a:t>
              </a:r>
              <a:endParaRPr b="1" sz="135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65" name="Google Shape;765;p49"/>
          <p:cNvGrpSpPr/>
          <p:nvPr/>
        </p:nvGrpSpPr>
        <p:grpSpPr>
          <a:xfrm>
            <a:off x="2879860" y="1356898"/>
            <a:ext cx="1388424" cy="929901"/>
            <a:chOff x="3587750" y="2190750"/>
            <a:chExt cx="2057400" cy="1377950"/>
          </a:xfrm>
        </p:grpSpPr>
        <p:sp>
          <p:nvSpPr>
            <p:cNvPr id="766" name="Google Shape;766;p49"/>
            <p:cNvSpPr/>
            <p:nvPr/>
          </p:nvSpPr>
          <p:spPr>
            <a:xfrm>
              <a:off x="3587750" y="2190750"/>
              <a:ext cx="2057400" cy="1377950"/>
            </a:xfrm>
            <a:prstGeom prst="wedgeRectCallout">
              <a:avLst>
                <a:gd fmla="val -28240" name="adj1"/>
                <a:gd fmla="val 79084" name="adj2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67" name="Google Shape;767;p49"/>
            <p:cNvSpPr txBox="1"/>
            <p:nvPr/>
          </p:nvSpPr>
          <p:spPr>
            <a:xfrm>
              <a:off x="4152030" y="2565698"/>
              <a:ext cx="979127" cy="7525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 </a:t>
              </a:r>
              <a:endParaRPr/>
            </a:p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HERE</a:t>
              </a:r>
              <a:endParaRPr b="1" sz="1350">
                <a:solidFill>
                  <a:srgbClr val="FFF6E7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68" name="Google Shape;768;p49"/>
          <p:cNvGrpSpPr/>
          <p:nvPr/>
        </p:nvGrpSpPr>
        <p:grpSpPr>
          <a:xfrm>
            <a:off x="4842508" y="1356898"/>
            <a:ext cx="1388424" cy="929901"/>
            <a:chOff x="6496050" y="2190750"/>
            <a:chExt cx="2057400" cy="1377950"/>
          </a:xfrm>
        </p:grpSpPr>
        <p:sp>
          <p:nvSpPr>
            <p:cNvPr id="769" name="Google Shape;769;p49"/>
            <p:cNvSpPr/>
            <p:nvPr/>
          </p:nvSpPr>
          <p:spPr>
            <a:xfrm>
              <a:off x="6496050" y="2190750"/>
              <a:ext cx="2057400" cy="1377950"/>
            </a:xfrm>
            <a:prstGeom prst="wedgeRectCallout">
              <a:avLst>
                <a:gd fmla="val -28240" name="adj1"/>
                <a:gd fmla="val 79084" name="adj2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70" name="Google Shape;770;p49"/>
            <p:cNvSpPr txBox="1"/>
            <p:nvPr/>
          </p:nvSpPr>
          <p:spPr>
            <a:xfrm>
              <a:off x="7104358" y="2577891"/>
              <a:ext cx="979127" cy="7525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 </a:t>
              </a:r>
              <a:endParaRPr/>
            </a:p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HERE</a:t>
              </a:r>
              <a:endParaRPr b="1" sz="1350">
                <a:solidFill>
                  <a:srgbClr val="FFF6E7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71" name="Google Shape;771;p49"/>
          <p:cNvGrpSpPr/>
          <p:nvPr/>
        </p:nvGrpSpPr>
        <p:grpSpPr>
          <a:xfrm>
            <a:off x="6807332" y="1356898"/>
            <a:ext cx="1388424" cy="929901"/>
            <a:chOff x="9582150" y="2190750"/>
            <a:chExt cx="2057400" cy="1377950"/>
          </a:xfrm>
        </p:grpSpPr>
        <p:sp>
          <p:nvSpPr>
            <p:cNvPr id="772" name="Google Shape;772;p49"/>
            <p:cNvSpPr/>
            <p:nvPr/>
          </p:nvSpPr>
          <p:spPr>
            <a:xfrm>
              <a:off x="9582150" y="2190750"/>
              <a:ext cx="2057400" cy="1377950"/>
            </a:xfrm>
            <a:prstGeom prst="wedgeRectCallout">
              <a:avLst>
                <a:gd fmla="val -28240" name="adj1"/>
                <a:gd fmla="val 79084" name="adj2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73" name="Google Shape;773;p49"/>
            <p:cNvSpPr txBox="1"/>
            <p:nvPr/>
          </p:nvSpPr>
          <p:spPr>
            <a:xfrm>
              <a:off x="10155603" y="2565698"/>
              <a:ext cx="979127" cy="7525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 </a:t>
              </a:r>
              <a:endParaRPr/>
            </a:p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HERE</a:t>
              </a:r>
              <a:endParaRPr b="1" sz="1350">
                <a:solidFill>
                  <a:srgbClr val="FFF6E7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774" name="Google Shape;774;p49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9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0" name="Google Shape;780;p50"/>
          <p:cNvCxnSpPr/>
          <p:nvPr/>
        </p:nvCxnSpPr>
        <p:spPr>
          <a:xfrm rot="5400000">
            <a:off x="2084744" y="2678794"/>
            <a:ext cx="2409995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781" name="Google Shape;781;p50"/>
          <p:cNvCxnSpPr/>
          <p:nvPr/>
        </p:nvCxnSpPr>
        <p:spPr>
          <a:xfrm rot="5400000">
            <a:off x="4643702" y="2678794"/>
            <a:ext cx="2409995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782" name="Google Shape;782;p50"/>
          <p:cNvSpPr/>
          <p:nvPr/>
        </p:nvSpPr>
        <p:spPr>
          <a:xfrm>
            <a:off x="924853" y="1473798"/>
            <a:ext cx="2135209" cy="8515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01</a:t>
            </a:r>
            <a:endParaRPr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783" name="Google Shape;783;p50"/>
          <p:cNvGrpSpPr/>
          <p:nvPr/>
        </p:nvGrpSpPr>
        <p:grpSpPr>
          <a:xfrm>
            <a:off x="924855" y="2527007"/>
            <a:ext cx="1971726" cy="1374664"/>
            <a:chOff x="503238" y="2612182"/>
            <a:chExt cx="2191599" cy="1527406"/>
          </a:xfrm>
        </p:grpSpPr>
        <p:sp>
          <p:nvSpPr>
            <p:cNvPr id="784" name="Google Shape;784;p50"/>
            <p:cNvSpPr/>
            <p:nvPr/>
          </p:nvSpPr>
          <p:spPr>
            <a:xfrm>
              <a:off x="503238" y="2612182"/>
              <a:ext cx="958943" cy="2583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11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85" name="Google Shape;785;p50"/>
            <p:cNvSpPr/>
            <p:nvPr/>
          </p:nvSpPr>
          <p:spPr>
            <a:xfrm>
              <a:off x="503238" y="2905916"/>
              <a:ext cx="2191599" cy="123367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</p:grpSp>
      <p:sp>
        <p:nvSpPr>
          <p:cNvPr id="786" name="Google Shape;786;p50"/>
          <p:cNvSpPr/>
          <p:nvPr/>
        </p:nvSpPr>
        <p:spPr>
          <a:xfrm>
            <a:off x="3511417" y="1473799"/>
            <a:ext cx="2135210" cy="85153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2</a:t>
            </a:r>
            <a:endParaRPr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787" name="Google Shape;787;p50"/>
          <p:cNvGrpSpPr/>
          <p:nvPr/>
        </p:nvGrpSpPr>
        <p:grpSpPr>
          <a:xfrm>
            <a:off x="3511417" y="2527008"/>
            <a:ext cx="1971726" cy="1374664"/>
            <a:chOff x="471218" y="2612182"/>
            <a:chExt cx="2191599" cy="1527406"/>
          </a:xfrm>
        </p:grpSpPr>
        <p:sp>
          <p:nvSpPr>
            <p:cNvPr id="788" name="Google Shape;788;p50"/>
            <p:cNvSpPr/>
            <p:nvPr/>
          </p:nvSpPr>
          <p:spPr>
            <a:xfrm>
              <a:off x="471218" y="2612182"/>
              <a:ext cx="958943" cy="2583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11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89" name="Google Shape;789;p50"/>
            <p:cNvSpPr/>
            <p:nvPr/>
          </p:nvSpPr>
          <p:spPr>
            <a:xfrm>
              <a:off x="471218" y="2905916"/>
              <a:ext cx="2191599" cy="123367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</p:grpSp>
      <p:sp>
        <p:nvSpPr>
          <p:cNvPr id="790" name="Google Shape;790;p50"/>
          <p:cNvSpPr/>
          <p:nvPr/>
        </p:nvSpPr>
        <p:spPr>
          <a:xfrm>
            <a:off x="6077860" y="1473799"/>
            <a:ext cx="2136638" cy="85153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03</a:t>
            </a:r>
            <a:endParaRPr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791" name="Google Shape;791;p50"/>
          <p:cNvGrpSpPr/>
          <p:nvPr/>
        </p:nvGrpSpPr>
        <p:grpSpPr>
          <a:xfrm>
            <a:off x="6077862" y="2527008"/>
            <a:ext cx="1971726" cy="1374664"/>
            <a:chOff x="467746" y="2612182"/>
            <a:chExt cx="2191599" cy="1527406"/>
          </a:xfrm>
        </p:grpSpPr>
        <p:sp>
          <p:nvSpPr>
            <p:cNvPr id="792" name="Google Shape;792;p50"/>
            <p:cNvSpPr/>
            <p:nvPr/>
          </p:nvSpPr>
          <p:spPr>
            <a:xfrm>
              <a:off x="467746" y="2612182"/>
              <a:ext cx="958943" cy="2583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11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93" name="Google Shape;793;p50"/>
            <p:cNvSpPr/>
            <p:nvPr/>
          </p:nvSpPr>
          <p:spPr>
            <a:xfrm>
              <a:off x="467746" y="2905916"/>
              <a:ext cx="2191599" cy="123367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</p:grpSp>
      <p:sp>
        <p:nvSpPr>
          <p:cNvPr id="794" name="Google Shape;794;p50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9" name="Shape 7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0" name="Google Shape;800;p51"/>
          <p:cNvGrpSpPr/>
          <p:nvPr/>
        </p:nvGrpSpPr>
        <p:grpSpPr>
          <a:xfrm>
            <a:off x="1456182" y="1306975"/>
            <a:ext cx="2913752" cy="97188"/>
            <a:chOff x="1507396" y="1628800"/>
            <a:chExt cx="4320480" cy="144016"/>
          </a:xfrm>
        </p:grpSpPr>
        <p:cxnSp>
          <p:nvCxnSpPr>
            <p:cNvPr id="801" name="Google Shape;801;p51"/>
            <p:cNvCxnSpPr/>
            <p:nvPr/>
          </p:nvCxnSpPr>
          <p:spPr>
            <a:xfrm>
              <a:off x="1507396" y="1700808"/>
              <a:ext cx="4320480" cy="0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2" name="Google Shape;802;p51"/>
            <p:cNvCxnSpPr/>
            <p:nvPr/>
          </p:nvCxnSpPr>
          <p:spPr>
            <a:xfrm rot="10800000">
              <a:off x="1507396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3" name="Google Shape;803;p51"/>
            <p:cNvCxnSpPr/>
            <p:nvPr/>
          </p:nvCxnSpPr>
          <p:spPr>
            <a:xfrm rot="10800000">
              <a:off x="1987449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4" name="Google Shape;804;p51"/>
            <p:cNvCxnSpPr/>
            <p:nvPr/>
          </p:nvCxnSpPr>
          <p:spPr>
            <a:xfrm rot="10800000">
              <a:off x="2467502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5" name="Google Shape;805;p51"/>
            <p:cNvCxnSpPr/>
            <p:nvPr/>
          </p:nvCxnSpPr>
          <p:spPr>
            <a:xfrm rot="10800000">
              <a:off x="2947555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6" name="Google Shape;806;p51"/>
            <p:cNvCxnSpPr/>
            <p:nvPr/>
          </p:nvCxnSpPr>
          <p:spPr>
            <a:xfrm rot="10800000">
              <a:off x="3427608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7" name="Google Shape;807;p51"/>
            <p:cNvCxnSpPr/>
            <p:nvPr/>
          </p:nvCxnSpPr>
          <p:spPr>
            <a:xfrm rot="10800000">
              <a:off x="3907661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8" name="Google Shape;808;p51"/>
            <p:cNvCxnSpPr/>
            <p:nvPr/>
          </p:nvCxnSpPr>
          <p:spPr>
            <a:xfrm rot="10800000">
              <a:off x="4387714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9" name="Google Shape;809;p51"/>
            <p:cNvCxnSpPr/>
            <p:nvPr/>
          </p:nvCxnSpPr>
          <p:spPr>
            <a:xfrm rot="10800000">
              <a:off x="4867767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0" name="Google Shape;810;p51"/>
            <p:cNvCxnSpPr/>
            <p:nvPr/>
          </p:nvCxnSpPr>
          <p:spPr>
            <a:xfrm rot="10800000">
              <a:off x="5347820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1" name="Google Shape;811;p51"/>
            <p:cNvCxnSpPr/>
            <p:nvPr/>
          </p:nvCxnSpPr>
          <p:spPr>
            <a:xfrm rot="10800000">
              <a:off x="5827876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812" name="Google Shape;812;p51"/>
          <p:cNvGrpSpPr/>
          <p:nvPr/>
        </p:nvGrpSpPr>
        <p:grpSpPr>
          <a:xfrm>
            <a:off x="4744473" y="1306975"/>
            <a:ext cx="2913752" cy="97188"/>
            <a:chOff x="1507396" y="1628800"/>
            <a:chExt cx="4320480" cy="144016"/>
          </a:xfrm>
        </p:grpSpPr>
        <p:cxnSp>
          <p:nvCxnSpPr>
            <p:cNvPr id="813" name="Google Shape;813;p51"/>
            <p:cNvCxnSpPr/>
            <p:nvPr/>
          </p:nvCxnSpPr>
          <p:spPr>
            <a:xfrm>
              <a:off x="1507396" y="1700808"/>
              <a:ext cx="4320480" cy="0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4" name="Google Shape;814;p51"/>
            <p:cNvCxnSpPr/>
            <p:nvPr/>
          </p:nvCxnSpPr>
          <p:spPr>
            <a:xfrm rot="10800000">
              <a:off x="1507396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5" name="Google Shape;815;p51"/>
            <p:cNvCxnSpPr/>
            <p:nvPr/>
          </p:nvCxnSpPr>
          <p:spPr>
            <a:xfrm rot="10800000">
              <a:off x="1987449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6" name="Google Shape;816;p51"/>
            <p:cNvCxnSpPr/>
            <p:nvPr/>
          </p:nvCxnSpPr>
          <p:spPr>
            <a:xfrm rot="10800000">
              <a:off x="2467502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7" name="Google Shape;817;p51"/>
            <p:cNvCxnSpPr/>
            <p:nvPr/>
          </p:nvCxnSpPr>
          <p:spPr>
            <a:xfrm rot="10800000">
              <a:off x="2947555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8" name="Google Shape;818;p51"/>
            <p:cNvCxnSpPr/>
            <p:nvPr/>
          </p:nvCxnSpPr>
          <p:spPr>
            <a:xfrm rot="10800000">
              <a:off x="3427608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9" name="Google Shape;819;p51"/>
            <p:cNvCxnSpPr/>
            <p:nvPr/>
          </p:nvCxnSpPr>
          <p:spPr>
            <a:xfrm rot="10800000">
              <a:off x="3907661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20" name="Google Shape;820;p51"/>
            <p:cNvCxnSpPr/>
            <p:nvPr/>
          </p:nvCxnSpPr>
          <p:spPr>
            <a:xfrm rot="10800000">
              <a:off x="4387714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21" name="Google Shape;821;p51"/>
            <p:cNvCxnSpPr/>
            <p:nvPr/>
          </p:nvCxnSpPr>
          <p:spPr>
            <a:xfrm rot="10800000">
              <a:off x="4867767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22" name="Google Shape;822;p51"/>
            <p:cNvCxnSpPr/>
            <p:nvPr/>
          </p:nvCxnSpPr>
          <p:spPr>
            <a:xfrm rot="10800000">
              <a:off x="5347820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23" name="Google Shape;823;p51"/>
            <p:cNvCxnSpPr/>
            <p:nvPr/>
          </p:nvCxnSpPr>
          <p:spPr>
            <a:xfrm rot="10800000">
              <a:off x="5827876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824" name="Google Shape;824;p51"/>
          <p:cNvSpPr txBox="1"/>
          <p:nvPr/>
        </p:nvSpPr>
        <p:spPr>
          <a:xfrm>
            <a:off x="4241985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10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25" name="Google Shape;825;p51"/>
          <p:cNvSpPr txBox="1"/>
          <p:nvPr/>
        </p:nvSpPr>
        <p:spPr>
          <a:xfrm>
            <a:off x="392337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26" name="Google Shape;826;p51"/>
          <p:cNvSpPr txBox="1"/>
          <p:nvPr/>
        </p:nvSpPr>
        <p:spPr>
          <a:xfrm>
            <a:off x="359962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30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27" name="Google Shape;827;p51"/>
          <p:cNvSpPr txBox="1"/>
          <p:nvPr/>
        </p:nvSpPr>
        <p:spPr>
          <a:xfrm>
            <a:off x="327587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40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28" name="Google Shape;828;p51"/>
          <p:cNvSpPr txBox="1"/>
          <p:nvPr/>
        </p:nvSpPr>
        <p:spPr>
          <a:xfrm>
            <a:off x="295212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50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29" name="Google Shape;829;p51"/>
          <p:cNvSpPr txBox="1"/>
          <p:nvPr/>
        </p:nvSpPr>
        <p:spPr>
          <a:xfrm>
            <a:off x="262837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60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0" name="Google Shape;830;p51"/>
          <p:cNvSpPr txBox="1"/>
          <p:nvPr/>
        </p:nvSpPr>
        <p:spPr>
          <a:xfrm>
            <a:off x="230462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70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1" name="Google Shape;831;p51"/>
          <p:cNvSpPr txBox="1"/>
          <p:nvPr/>
        </p:nvSpPr>
        <p:spPr>
          <a:xfrm>
            <a:off x="198087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80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2" name="Google Shape;832;p51"/>
          <p:cNvSpPr txBox="1"/>
          <p:nvPr/>
        </p:nvSpPr>
        <p:spPr>
          <a:xfrm>
            <a:off x="165712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90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3" name="Google Shape;833;p51"/>
          <p:cNvSpPr txBox="1"/>
          <p:nvPr/>
        </p:nvSpPr>
        <p:spPr>
          <a:xfrm>
            <a:off x="1303102" y="1105546"/>
            <a:ext cx="39145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100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4" name="Google Shape;834;p51"/>
          <p:cNvSpPr txBox="1"/>
          <p:nvPr/>
        </p:nvSpPr>
        <p:spPr>
          <a:xfrm>
            <a:off x="4623098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10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5" name="Google Shape;835;p51"/>
          <p:cNvSpPr txBox="1"/>
          <p:nvPr/>
        </p:nvSpPr>
        <p:spPr>
          <a:xfrm>
            <a:off x="494541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6" name="Google Shape;836;p51"/>
          <p:cNvSpPr txBox="1"/>
          <p:nvPr/>
        </p:nvSpPr>
        <p:spPr>
          <a:xfrm>
            <a:off x="526916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30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7" name="Google Shape;837;p51"/>
          <p:cNvSpPr txBox="1"/>
          <p:nvPr/>
        </p:nvSpPr>
        <p:spPr>
          <a:xfrm>
            <a:off x="559291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40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8" name="Google Shape;838;p51"/>
          <p:cNvSpPr txBox="1"/>
          <p:nvPr/>
        </p:nvSpPr>
        <p:spPr>
          <a:xfrm>
            <a:off x="591666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50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9" name="Google Shape;839;p51"/>
          <p:cNvSpPr txBox="1"/>
          <p:nvPr/>
        </p:nvSpPr>
        <p:spPr>
          <a:xfrm>
            <a:off x="624041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60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0" name="Google Shape;840;p51"/>
          <p:cNvSpPr txBox="1"/>
          <p:nvPr/>
        </p:nvSpPr>
        <p:spPr>
          <a:xfrm>
            <a:off x="656416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70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1" name="Google Shape;841;p51"/>
          <p:cNvSpPr txBox="1"/>
          <p:nvPr/>
        </p:nvSpPr>
        <p:spPr>
          <a:xfrm>
            <a:off x="688791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80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2" name="Google Shape;842;p51"/>
          <p:cNvSpPr txBox="1"/>
          <p:nvPr/>
        </p:nvSpPr>
        <p:spPr>
          <a:xfrm>
            <a:off x="721166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90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3" name="Google Shape;843;p51"/>
          <p:cNvSpPr txBox="1"/>
          <p:nvPr/>
        </p:nvSpPr>
        <p:spPr>
          <a:xfrm>
            <a:off x="7505145" y="1105546"/>
            <a:ext cx="39145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100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4" name="Google Shape;844;p51"/>
          <p:cNvSpPr/>
          <p:nvPr/>
        </p:nvSpPr>
        <p:spPr>
          <a:xfrm flipH="1">
            <a:off x="2226490" y="1617167"/>
            <a:ext cx="2143442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5" name="Google Shape;845;p51"/>
          <p:cNvSpPr/>
          <p:nvPr/>
        </p:nvSpPr>
        <p:spPr>
          <a:xfrm flipH="1">
            <a:off x="3051719" y="1957325"/>
            <a:ext cx="1318214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6" name="Google Shape;846;p51"/>
          <p:cNvSpPr/>
          <p:nvPr/>
        </p:nvSpPr>
        <p:spPr>
          <a:xfrm flipH="1">
            <a:off x="2550242" y="2297485"/>
            <a:ext cx="1819692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7" name="Google Shape;847;p51"/>
          <p:cNvSpPr/>
          <p:nvPr/>
        </p:nvSpPr>
        <p:spPr>
          <a:xfrm flipH="1">
            <a:off x="1477125" y="2637643"/>
            <a:ext cx="2892810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8" name="Google Shape;848;p51"/>
          <p:cNvSpPr/>
          <p:nvPr/>
        </p:nvSpPr>
        <p:spPr>
          <a:xfrm flipH="1">
            <a:off x="1980873" y="2977803"/>
            <a:ext cx="2389062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9" name="Google Shape;849;p51"/>
          <p:cNvSpPr/>
          <p:nvPr/>
        </p:nvSpPr>
        <p:spPr>
          <a:xfrm flipH="1">
            <a:off x="2751183" y="3317961"/>
            <a:ext cx="1618752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0" name="Google Shape;850;p51"/>
          <p:cNvSpPr/>
          <p:nvPr/>
        </p:nvSpPr>
        <p:spPr>
          <a:xfrm flipH="1">
            <a:off x="3398682" y="3658439"/>
            <a:ext cx="971252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1" name="Google Shape;851;p51"/>
          <p:cNvSpPr txBox="1"/>
          <p:nvPr/>
        </p:nvSpPr>
        <p:spPr>
          <a:xfrm>
            <a:off x="1561510" y="1615023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2" name="Google Shape;852;p51"/>
          <p:cNvSpPr txBox="1"/>
          <p:nvPr/>
        </p:nvSpPr>
        <p:spPr>
          <a:xfrm>
            <a:off x="2370621" y="1955604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3" name="Google Shape;853;p51"/>
          <p:cNvSpPr txBox="1"/>
          <p:nvPr/>
        </p:nvSpPr>
        <p:spPr>
          <a:xfrm>
            <a:off x="1887982" y="2295500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4" name="Google Shape;854;p51"/>
          <p:cNvSpPr txBox="1"/>
          <p:nvPr/>
        </p:nvSpPr>
        <p:spPr>
          <a:xfrm>
            <a:off x="853470" y="2630027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5" name="Google Shape;855;p51"/>
          <p:cNvSpPr txBox="1"/>
          <p:nvPr/>
        </p:nvSpPr>
        <p:spPr>
          <a:xfrm>
            <a:off x="1360415" y="2975659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6" name="Google Shape;856;p51"/>
          <p:cNvSpPr txBox="1"/>
          <p:nvPr/>
        </p:nvSpPr>
        <p:spPr>
          <a:xfrm>
            <a:off x="2068610" y="3316240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7" name="Google Shape;857;p51"/>
          <p:cNvSpPr txBox="1"/>
          <p:nvPr/>
        </p:nvSpPr>
        <p:spPr>
          <a:xfrm>
            <a:off x="2710673" y="3656136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8" name="Google Shape;858;p51"/>
          <p:cNvSpPr/>
          <p:nvPr/>
        </p:nvSpPr>
        <p:spPr>
          <a:xfrm>
            <a:off x="4744472" y="1617167"/>
            <a:ext cx="1094060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9" name="Google Shape;859;p51"/>
          <p:cNvSpPr/>
          <p:nvPr/>
        </p:nvSpPr>
        <p:spPr>
          <a:xfrm>
            <a:off x="4744473" y="1957325"/>
            <a:ext cx="2065309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0" name="Google Shape;860;p51"/>
          <p:cNvSpPr/>
          <p:nvPr/>
        </p:nvSpPr>
        <p:spPr>
          <a:xfrm>
            <a:off x="4744475" y="2297485"/>
            <a:ext cx="1295000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1" name="Google Shape;861;p51"/>
          <p:cNvSpPr/>
          <p:nvPr/>
        </p:nvSpPr>
        <p:spPr>
          <a:xfrm>
            <a:off x="4744471" y="2637643"/>
            <a:ext cx="2760673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2" name="Google Shape;862;p51"/>
          <p:cNvSpPr/>
          <p:nvPr/>
        </p:nvSpPr>
        <p:spPr>
          <a:xfrm>
            <a:off x="4744473" y="2977803"/>
            <a:ext cx="2266250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3" name="Google Shape;863;p51"/>
          <p:cNvSpPr/>
          <p:nvPr/>
        </p:nvSpPr>
        <p:spPr>
          <a:xfrm>
            <a:off x="4744474" y="3317961"/>
            <a:ext cx="2467191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4" name="Google Shape;864;p51"/>
          <p:cNvSpPr/>
          <p:nvPr/>
        </p:nvSpPr>
        <p:spPr>
          <a:xfrm>
            <a:off x="4744474" y="3658439"/>
            <a:ext cx="1942500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5" name="Google Shape;865;p51"/>
          <p:cNvSpPr txBox="1"/>
          <p:nvPr/>
        </p:nvSpPr>
        <p:spPr>
          <a:xfrm>
            <a:off x="5880227" y="1615023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6" name="Google Shape;866;p51"/>
          <p:cNvSpPr txBox="1"/>
          <p:nvPr/>
        </p:nvSpPr>
        <p:spPr>
          <a:xfrm>
            <a:off x="6861445" y="1963223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7" name="Google Shape;867;p51"/>
          <p:cNvSpPr txBox="1"/>
          <p:nvPr/>
        </p:nvSpPr>
        <p:spPr>
          <a:xfrm>
            <a:off x="6069217" y="2295500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8" name="Google Shape;868;p51"/>
          <p:cNvSpPr txBox="1"/>
          <p:nvPr/>
        </p:nvSpPr>
        <p:spPr>
          <a:xfrm>
            <a:off x="7489920" y="2630027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9" name="Google Shape;869;p51"/>
          <p:cNvSpPr txBox="1"/>
          <p:nvPr/>
        </p:nvSpPr>
        <p:spPr>
          <a:xfrm>
            <a:off x="7045068" y="2975659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0" name="Google Shape;870;p51"/>
          <p:cNvSpPr txBox="1"/>
          <p:nvPr/>
        </p:nvSpPr>
        <p:spPr>
          <a:xfrm>
            <a:off x="7223900" y="3316240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1" name="Google Shape;871;p51"/>
          <p:cNvSpPr txBox="1"/>
          <p:nvPr/>
        </p:nvSpPr>
        <p:spPr>
          <a:xfrm>
            <a:off x="6751608" y="3656136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2" name="Google Shape;872;p51"/>
          <p:cNvSpPr txBox="1"/>
          <p:nvPr/>
        </p:nvSpPr>
        <p:spPr>
          <a:xfrm>
            <a:off x="4433853" y="1591486"/>
            <a:ext cx="319318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3" name="Google Shape;873;p51"/>
          <p:cNvSpPr txBox="1"/>
          <p:nvPr/>
        </p:nvSpPr>
        <p:spPr>
          <a:xfrm>
            <a:off x="4433852" y="1931646"/>
            <a:ext cx="293670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B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4" name="Google Shape;874;p51"/>
          <p:cNvSpPr txBox="1"/>
          <p:nvPr/>
        </p:nvSpPr>
        <p:spPr>
          <a:xfrm>
            <a:off x="4433853" y="2271804"/>
            <a:ext cx="308098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C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5" name="Google Shape;875;p51"/>
          <p:cNvSpPr txBox="1"/>
          <p:nvPr/>
        </p:nvSpPr>
        <p:spPr>
          <a:xfrm>
            <a:off x="4433852" y="2611964"/>
            <a:ext cx="319318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6" name="Google Shape;876;p51"/>
          <p:cNvSpPr txBox="1"/>
          <p:nvPr/>
        </p:nvSpPr>
        <p:spPr>
          <a:xfrm>
            <a:off x="4433853" y="2952122"/>
            <a:ext cx="290464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E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7" name="Google Shape;877;p51"/>
          <p:cNvSpPr txBox="1"/>
          <p:nvPr/>
        </p:nvSpPr>
        <p:spPr>
          <a:xfrm>
            <a:off x="4433853" y="3292282"/>
            <a:ext cx="280846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F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8" name="Google Shape;878;p51"/>
          <p:cNvSpPr txBox="1"/>
          <p:nvPr/>
        </p:nvSpPr>
        <p:spPr>
          <a:xfrm>
            <a:off x="4433853" y="3632440"/>
            <a:ext cx="316112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9" name="Google Shape;879;p51"/>
          <p:cNvSpPr/>
          <p:nvPr/>
        </p:nvSpPr>
        <p:spPr>
          <a:xfrm>
            <a:off x="1024629" y="3972601"/>
            <a:ext cx="7094746" cy="494474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80"/>
              <a:buFont typeface="Palatino Linotype"/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use well-known development methodologies to create a customized approach for each of the projects. This allows us to achieve high quality outcomes and full transparency towards.</a:t>
            </a:r>
            <a:endParaRPr sz="135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80" name="Google Shape;880;p51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5" name="Shape 8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6" name="Google Shape;886;p52"/>
          <p:cNvSpPr/>
          <p:nvPr/>
        </p:nvSpPr>
        <p:spPr>
          <a:xfrm>
            <a:off x="3921590" y="3468084"/>
            <a:ext cx="2764254" cy="482434"/>
          </a:xfrm>
          <a:custGeom>
            <a:rect b="b" l="l" r="r" t="t"/>
            <a:pathLst>
              <a:path extrusionOk="0" h="569236" w="3265930">
                <a:moveTo>
                  <a:pt x="0" y="0"/>
                </a:moveTo>
                <a:lnTo>
                  <a:pt x="2981312" y="0"/>
                </a:lnTo>
                <a:cubicBezTo>
                  <a:pt x="3138502" y="0"/>
                  <a:pt x="3265930" y="127428"/>
                  <a:pt x="3265930" y="284618"/>
                </a:cubicBezTo>
                <a:cubicBezTo>
                  <a:pt x="3265930" y="441808"/>
                  <a:pt x="3138502" y="569236"/>
                  <a:pt x="2981312" y="569236"/>
                </a:cubicBezTo>
                <a:lnTo>
                  <a:pt x="0" y="56923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24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87" name="Google Shape;887;p52"/>
          <p:cNvSpPr/>
          <p:nvPr/>
        </p:nvSpPr>
        <p:spPr>
          <a:xfrm>
            <a:off x="3921590" y="1363652"/>
            <a:ext cx="2764254" cy="481091"/>
          </a:xfrm>
          <a:custGeom>
            <a:rect b="b" l="l" r="r" t="t"/>
            <a:pathLst>
              <a:path extrusionOk="0" h="569236" w="3265930">
                <a:moveTo>
                  <a:pt x="0" y="0"/>
                </a:moveTo>
                <a:lnTo>
                  <a:pt x="2981312" y="0"/>
                </a:lnTo>
                <a:cubicBezTo>
                  <a:pt x="3138502" y="0"/>
                  <a:pt x="3265930" y="127428"/>
                  <a:pt x="3265930" y="284618"/>
                </a:cubicBezTo>
                <a:cubicBezTo>
                  <a:pt x="3265930" y="441808"/>
                  <a:pt x="3138502" y="569236"/>
                  <a:pt x="2981312" y="569236"/>
                </a:cubicBezTo>
                <a:lnTo>
                  <a:pt x="0" y="56923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88" name="Google Shape;888;p52"/>
          <p:cNvSpPr txBox="1"/>
          <p:nvPr/>
        </p:nvSpPr>
        <p:spPr>
          <a:xfrm>
            <a:off x="4465841" y="1434876"/>
            <a:ext cx="1436612" cy="3528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93">
                <a:solidFill>
                  <a:srgbClr val="F8F8F8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1693">
              <a:solidFill>
                <a:srgbClr val="F8F8F8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89" name="Google Shape;889;p52"/>
          <p:cNvSpPr/>
          <p:nvPr/>
        </p:nvSpPr>
        <p:spPr>
          <a:xfrm flipH="1" rot="10800000">
            <a:off x="1889720" y="986035"/>
            <a:ext cx="1236321" cy="1236321"/>
          </a:xfrm>
          <a:prstGeom prst="blockArc">
            <a:avLst>
              <a:gd fmla="val 5423681" name="adj1"/>
              <a:gd fmla="val 20860726" name="adj2"/>
              <a:gd fmla="val 17514" name="adj3"/>
            </a:avLst>
          </a:prstGeom>
          <a:solidFill>
            <a:schemeClr val="lt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24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0" name="Google Shape;890;p52"/>
          <p:cNvSpPr/>
          <p:nvPr/>
        </p:nvSpPr>
        <p:spPr>
          <a:xfrm flipH="1">
            <a:off x="2882810" y="1206422"/>
            <a:ext cx="1236321" cy="1236321"/>
          </a:xfrm>
          <a:prstGeom prst="blockArc">
            <a:avLst>
              <a:gd fmla="val 5423681" name="adj1"/>
              <a:gd fmla="val 20860726" name="adj2"/>
              <a:gd fmla="val 17514" name="adj3"/>
            </a:avLst>
          </a:pr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24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1" name="Google Shape;891;p52"/>
          <p:cNvSpPr/>
          <p:nvPr/>
        </p:nvSpPr>
        <p:spPr>
          <a:xfrm flipH="1" rot="-6168978">
            <a:off x="2911029" y="2231762"/>
            <a:ext cx="1236321" cy="1236321"/>
          </a:xfrm>
          <a:prstGeom prst="blockArc">
            <a:avLst>
              <a:gd fmla="val 10168821" name="adj1"/>
              <a:gd fmla="val 20860726" name="adj2"/>
              <a:gd fmla="val 17514" name="adj3"/>
            </a:avLst>
          </a:prstGeom>
          <a:solidFill>
            <a:schemeClr val="accent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24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2" name="Google Shape;892;p52"/>
          <p:cNvSpPr/>
          <p:nvPr/>
        </p:nvSpPr>
        <p:spPr>
          <a:xfrm>
            <a:off x="1908534" y="3468083"/>
            <a:ext cx="1236321" cy="1237666"/>
          </a:xfrm>
          <a:prstGeom prst="blockArc">
            <a:avLst>
              <a:gd fmla="val 5423681" name="adj1"/>
              <a:gd fmla="val 20860726" name="adj2"/>
              <a:gd fmla="val 17514" name="adj3"/>
            </a:avLst>
          </a:prstGeom>
          <a:solidFill>
            <a:schemeClr val="accent4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24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3" name="Google Shape;893;p52"/>
          <p:cNvSpPr/>
          <p:nvPr/>
        </p:nvSpPr>
        <p:spPr>
          <a:xfrm rot="10800000">
            <a:off x="2900279" y="3247696"/>
            <a:ext cx="1236321" cy="1236321"/>
          </a:xfrm>
          <a:prstGeom prst="blockArc">
            <a:avLst>
              <a:gd fmla="val 5423681" name="adj1"/>
              <a:gd fmla="val 20860726" name="adj2"/>
              <a:gd fmla="val 17514" name="adj3"/>
            </a:avLst>
          </a:prstGeom>
          <a:solidFill>
            <a:schemeClr val="accent3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24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4" name="Google Shape;894;p52"/>
          <p:cNvSpPr txBox="1"/>
          <p:nvPr/>
        </p:nvSpPr>
        <p:spPr>
          <a:xfrm>
            <a:off x="3299400" y="1532972"/>
            <a:ext cx="522900" cy="6133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86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</a:t>
            </a:r>
            <a:endParaRPr b="1" sz="3386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5" name="Google Shape;895;p52"/>
          <p:cNvSpPr txBox="1"/>
          <p:nvPr/>
        </p:nvSpPr>
        <p:spPr>
          <a:xfrm>
            <a:off x="3299398" y="3576934"/>
            <a:ext cx="481222" cy="6133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86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B</a:t>
            </a:r>
            <a:endParaRPr b="1" sz="3386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6" name="Google Shape;896;p52"/>
          <p:cNvSpPr txBox="1"/>
          <p:nvPr/>
        </p:nvSpPr>
        <p:spPr>
          <a:xfrm>
            <a:off x="4269643" y="1985843"/>
            <a:ext cx="3593395" cy="63940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85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 sz="1185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7" name="Google Shape;897;p52"/>
          <p:cNvSpPr txBox="1"/>
          <p:nvPr/>
        </p:nvSpPr>
        <p:spPr>
          <a:xfrm>
            <a:off x="4269639" y="3931704"/>
            <a:ext cx="3655211" cy="63940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85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 sz="1185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8" name="Google Shape;898;p52"/>
          <p:cNvSpPr txBox="1"/>
          <p:nvPr/>
        </p:nvSpPr>
        <p:spPr>
          <a:xfrm>
            <a:off x="4465841" y="3548716"/>
            <a:ext cx="1436612" cy="3528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93">
                <a:solidFill>
                  <a:srgbClr val="F8F8F8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1693">
              <a:solidFill>
                <a:srgbClr val="F8F8F8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9" name="Google Shape;899;p52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8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3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8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3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6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4" name="Shape 9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5" name="Google Shape;905;p53"/>
          <p:cNvSpPr/>
          <p:nvPr/>
        </p:nvSpPr>
        <p:spPr>
          <a:xfrm>
            <a:off x="1326660" y="1108322"/>
            <a:ext cx="6719138" cy="951430"/>
          </a:xfrm>
          <a:prstGeom prst="roundRect">
            <a:avLst>
              <a:gd fmla="val 0" name="adj"/>
            </a:avLst>
          </a:prstGeom>
          <a:gradFill>
            <a:gsLst>
              <a:gs pos="0">
                <a:srgbClr val="FFFFFF"/>
              </a:gs>
              <a:gs pos="6000">
                <a:srgbClr val="FFFFFF"/>
              </a:gs>
              <a:gs pos="43000">
                <a:srgbClr val="FFFFFF"/>
              </a:gs>
              <a:gs pos="80000">
                <a:srgbClr val="F1F1F1"/>
              </a:gs>
              <a:gs pos="100000">
                <a:srgbClr val="E4E4E4"/>
              </a:gs>
            </a:gsLst>
            <a:lin ang="8100000" scaled="0"/>
          </a:gradFill>
          <a:ln cap="flat" cmpd="sng" w="127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279400" rotWithShape="0" algn="ctr">
              <a:srgbClr val="000000">
                <a:alpha val="1098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17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906" name="Google Shape;906;p53"/>
          <p:cNvGrpSpPr/>
          <p:nvPr/>
        </p:nvGrpSpPr>
        <p:grpSpPr>
          <a:xfrm>
            <a:off x="1401911" y="1180892"/>
            <a:ext cx="1572278" cy="813016"/>
            <a:chOff x="717476" y="1291449"/>
            <a:chExt cx="2054324" cy="1106750"/>
          </a:xfrm>
        </p:grpSpPr>
        <p:sp>
          <p:nvSpPr>
            <p:cNvPr id="907" name="Google Shape;907;p53"/>
            <p:cNvSpPr/>
            <p:nvPr/>
          </p:nvSpPr>
          <p:spPr>
            <a:xfrm>
              <a:off x="717476" y="1291449"/>
              <a:ext cx="2054324" cy="1106750"/>
            </a:xfrm>
            <a:prstGeom prst="roundRect">
              <a:avLst>
                <a:gd fmla="val 1088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270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08" name="Google Shape;908;p53"/>
            <p:cNvSpPr/>
            <p:nvPr/>
          </p:nvSpPr>
          <p:spPr>
            <a:xfrm>
              <a:off x="828093" y="1596949"/>
              <a:ext cx="575913" cy="515873"/>
            </a:xfrm>
            <a:custGeom>
              <a:rect b="b" l="l" r="r" t="t"/>
              <a:pathLst>
                <a:path extrusionOk="0" h="60" w="67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70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09" name="Google Shape;909;p53"/>
            <p:cNvSpPr txBox="1"/>
            <p:nvPr/>
          </p:nvSpPr>
          <p:spPr>
            <a:xfrm>
              <a:off x="1403648" y="1609635"/>
              <a:ext cx="1224138" cy="5938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862">
                  <a:solidFill>
                    <a:srgbClr val="7F7F7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01</a:t>
              </a:r>
              <a:endParaRPr b="1" sz="1862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910" name="Google Shape;910;p53"/>
          <p:cNvSpPr txBox="1"/>
          <p:nvPr/>
        </p:nvSpPr>
        <p:spPr>
          <a:xfrm>
            <a:off x="3140827" y="1274957"/>
            <a:ext cx="4407755" cy="694586"/>
          </a:xfrm>
          <a:prstGeom prst="rect">
            <a:avLst/>
          </a:prstGeom>
          <a:noFill/>
          <a:ln>
            <a:noFill/>
          </a:ln>
        </p:spPr>
        <p:txBody>
          <a:bodyPr anchorCtr="0" anchor="t" bIns="41975" lIns="83975" spcFirstLastPara="1" rIns="83975" wrap="square" tIns="41975">
            <a:spAutoFit/>
          </a:bodyPr>
          <a:lstStyle/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101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101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/>
          </a:p>
        </p:txBody>
      </p:sp>
      <p:sp>
        <p:nvSpPr>
          <p:cNvPr id="911" name="Google Shape;911;p53"/>
          <p:cNvSpPr/>
          <p:nvPr/>
        </p:nvSpPr>
        <p:spPr>
          <a:xfrm>
            <a:off x="1326660" y="2254608"/>
            <a:ext cx="6719138" cy="951430"/>
          </a:xfrm>
          <a:prstGeom prst="roundRect">
            <a:avLst>
              <a:gd fmla="val 0" name="adj"/>
            </a:avLst>
          </a:prstGeom>
          <a:gradFill>
            <a:gsLst>
              <a:gs pos="0">
                <a:srgbClr val="FFFFFF"/>
              </a:gs>
              <a:gs pos="6000">
                <a:srgbClr val="FFFFFF"/>
              </a:gs>
              <a:gs pos="43000">
                <a:srgbClr val="FFFFFF"/>
              </a:gs>
              <a:gs pos="80000">
                <a:srgbClr val="F1F1F1"/>
              </a:gs>
              <a:gs pos="100000">
                <a:srgbClr val="E4E4E4"/>
              </a:gs>
            </a:gsLst>
            <a:lin ang="8100000" scaled="0"/>
          </a:gradFill>
          <a:ln cap="flat" cmpd="sng" w="127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279400" rotWithShape="0" algn="ctr">
              <a:srgbClr val="000000">
                <a:alpha val="1098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17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2" name="Google Shape;912;p53"/>
          <p:cNvSpPr txBox="1"/>
          <p:nvPr/>
        </p:nvSpPr>
        <p:spPr>
          <a:xfrm>
            <a:off x="3140827" y="2401085"/>
            <a:ext cx="4407755" cy="694586"/>
          </a:xfrm>
          <a:prstGeom prst="rect">
            <a:avLst/>
          </a:prstGeom>
          <a:noFill/>
          <a:ln>
            <a:noFill/>
          </a:ln>
        </p:spPr>
        <p:txBody>
          <a:bodyPr anchorCtr="0" anchor="t" bIns="41975" lIns="83975" spcFirstLastPara="1" rIns="83975" wrap="square" tIns="41975">
            <a:spAutoFit/>
          </a:bodyPr>
          <a:lstStyle/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101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101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/>
          </a:p>
        </p:txBody>
      </p:sp>
      <p:sp>
        <p:nvSpPr>
          <p:cNvPr id="913" name="Google Shape;913;p53"/>
          <p:cNvSpPr/>
          <p:nvPr/>
        </p:nvSpPr>
        <p:spPr>
          <a:xfrm>
            <a:off x="1326660" y="3417018"/>
            <a:ext cx="6719138" cy="950087"/>
          </a:xfrm>
          <a:prstGeom prst="roundRect">
            <a:avLst>
              <a:gd fmla="val 0" name="adj"/>
            </a:avLst>
          </a:prstGeom>
          <a:gradFill>
            <a:gsLst>
              <a:gs pos="0">
                <a:srgbClr val="FFFFFF"/>
              </a:gs>
              <a:gs pos="6000">
                <a:srgbClr val="FFFFFF"/>
              </a:gs>
              <a:gs pos="43000">
                <a:srgbClr val="FFFFFF"/>
              </a:gs>
              <a:gs pos="80000">
                <a:srgbClr val="F1F1F1"/>
              </a:gs>
              <a:gs pos="100000">
                <a:srgbClr val="E4E4E4"/>
              </a:gs>
            </a:gsLst>
            <a:lin ang="8100000" scaled="0"/>
          </a:gradFill>
          <a:ln cap="flat" cmpd="sng" w="127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279400" rotWithShape="0" algn="ctr">
              <a:srgbClr val="000000">
                <a:alpha val="1098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17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4" name="Google Shape;914;p53"/>
          <p:cNvSpPr txBox="1"/>
          <p:nvPr/>
        </p:nvSpPr>
        <p:spPr>
          <a:xfrm>
            <a:off x="3140827" y="3560808"/>
            <a:ext cx="4407755" cy="694586"/>
          </a:xfrm>
          <a:prstGeom prst="rect">
            <a:avLst/>
          </a:prstGeom>
          <a:noFill/>
          <a:ln>
            <a:noFill/>
          </a:ln>
        </p:spPr>
        <p:txBody>
          <a:bodyPr anchorCtr="0" anchor="t" bIns="41975" lIns="83975" spcFirstLastPara="1" rIns="83975" wrap="square" tIns="41975">
            <a:spAutoFit/>
          </a:bodyPr>
          <a:lstStyle/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101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101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/>
          </a:p>
        </p:txBody>
      </p:sp>
      <p:grpSp>
        <p:nvGrpSpPr>
          <p:cNvPr id="915" name="Google Shape;915;p53"/>
          <p:cNvGrpSpPr/>
          <p:nvPr/>
        </p:nvGrpSpPr>
        <p:grpSpPr>
          <a:xfrm>
            <a:off x="1401911" y="2324487"/>
            <a:ext cx="1572278" cy="811672"/>
            <a:chOff x="710462" y="2852936"/>
            <a:chExt cx="2054324" cy="1106750"/>
          </a:xfrm>
        </p:grpSpPr>
        <p:grpSp>
          <p:nvGrpSpPr>
            <p:cNvPr id="916" name="Google Shape;916;p53"/>
            <p:cNvGrpSpPr/>
            <p:nvPr/>
          </p:nvGrpSpPr>
          <p:grpSpPr>
            <a:xfrm>
              <a:off x="710462" y="2852936"/>
              <a:ext cx="2054324" cy="1106750"/>
              <a:chOff x="717476" y="1291449"/>
              <a:chExt cx="2054324" cy="1106750"/>
            </a:xfrm>
          </p:grpSpPr>
          <p:sp>
            <p:nvSpPr>
              <p:cNvPr id="917" name="Google Shape;917;p53"/>
              <p:cNvSpPr/>
              <p:nvPr/>
            </p:nvSpPr>
            <p:spPr>
              <a:xfrm>
                <a:off x="717476" y="1291449"/>
                <a:ext cx="2054324" cy="1106750"/>
              </a:xfrm>
              <a:prstGeom prst="roundRect">
                <a:avLst>
                  <a:gd fmla="val 10880" name="adj"/>
                </a:avLst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1270">
                  <a:solidFill>
                    <a:srgbClr val="7F7F7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918" name="Google Shape;918;p53"/>
              <p:cNvSpPr txBox="1"/>
              <p:nvPr/>
            </p:nvSpPr>
            <p:spPr>
              <a:xfrm>
                <a:off x="1403648" y="1609636"/>
                <a:ext cx="1224138" cy="59479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sp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tr-TR" sz="1862">
                    <a:solidFill>
                      <a:srgbClr val="7F7F7F"/>
                    </a:solidFill>
                    <a:latin typeface="Palatino Linotype"/>
                    <a:ea typeface="Palatino Linotype"/>
                    <a:cs typeface="Palatino Linotype"/>
                    <a:sym typeface="Palatino Linotype"/>
                  </a:rPr>
                  <a:t>02</a:t>
                </a:r>
                <a:endParaRPr b="1" sz="1862">
                  <a:solidFill>
                    <a:srgbClr val="7F7F7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919" name="Google Shape;919;p53"/>
            <p:cNvSpPr/>
            <p:nvPr/>
          </p:nvSpPr>
          <p:spPr>
            <a:xfrm>
              <a:off x="828102" y="3043502"/>
              <a:ext cx="467051" cy="467253"/>
            </a:xfrm>
            <a:custGeom>
              <a:rect b="b" l="l" r="r" t="t"/>
              <a:pathLst>
                <a:path extrusionOk="0" h="52" w="52">
                  <a:moveTo>
                    <a:pt x="52" y="27"/>
                  </a:moveTo>
                  <a:cubicBezTo>
                    <a:pt x="52" y="27"/>
                    <a:pt x="52" y="27"/>
                    <a:pt x="51" y="27"/>
                  </a:cubicBezTo>
                  <a:cubicBezTo>
                    <a:pt x="46" y="26"/>
                    <a:pt x="46" y="26"/>
                    <a:pt x="46" y="26"/>
                  </a:cubicBezTo>
                  <a:cubicBezTo>
                    <a:pt x="46" y="23"/>
                    <a:pt x="46" y="23"/>
                    <a:pt x="46" y="23"/>
                  </a:cubicBezTo>
                  <a:cubicBezTo>
                    <a:pt x="51" y="21"/>
                    <a:pt x="51" y="21"/>
                    <a:pt x="51" y="21"/>
                  </a:cubicBezTo>
                  <a:cubicBezTo>
                    <a:pt x="51" y="21"/>
                    <a:pt x="51" y="21"/>
                    <a:pt x="52" y="20"/>
                  </a:cubicBezTo>
                  <a:cubicBezTo>
                    <a:pt x="52" y="20"/>
                    <a:pt x="52" y="20"/>
                    <a:pt x="51" y="19"/>
                  </a:cubicBezTo>
                  <a:cubicBezTo>
                    <a:pt x="49" y="13"/>
                    <a:pt x="49" y="13"/>
                    <a:pt x="49" y="13"/>
                  </a:cubicBezTo>
                  <a:cubicBezTo>
                    <a:pt x="49" y="12"/>
                    <a:pt x="48" y="12"/>
                    <a:pt x="48" y="12"/>
                  </a:cubicBezTo>
                  <a:cubicBezTo>
                    <a:pt x="48" y="12"/>
                    <a:pt x="47" y="12"/>
                    <a:pt x="47" y="12"/>
                  </a:cubicBezTo>
                  <a:cubicBezTo>
                    <a:pt x="42" y="14"/>
                    <a:pt x="42" y="14"/>
                    <a:pt x="42" y="14"/>
                  </a:cubicBezTo>
                  <a:cubicBezTo>
                    <a:pt x="40" y="13"/>
                    <a:pt x="40" y="13"/>
                    <a:pt x="40" y="13"/>
                  </a:cubicBezTo>
                  <a:cubicBezTo>
                    <a:pt x="43" y="8"/>
                    <a:pt x="43" y="8"/>
                    <a:pt x="43" y="8"/>
                  </a:cubicBezTo>
                  <a:cubicBezTo>
                    <a:pt x="43" y="7"/>
                    <a:pt x="43" y="7"/>
                    <a:pt x="43" y="7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5" y="2"/>
                    <a:pt x="35" y="3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30" y="7"/>
                    <a:pt x="30" y="7"/>
                    <a:pt x="30" y="7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0"/>
                  </a:cubicBezTo>
                  <a:cubicBezTo>
                    <a:pt x="28" y="0"/>
                    <a:pt x="28" y="0"/>
                    <a:pt x="27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"/>
                    <a:pt x="19" y="1"/>
                    <a:pt x="19" y="2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3" y="4"/>
                    <a:pt x="12" y="4"/>
                    <a:pt x="12" y="4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6" y="9"/>
                    <a:pt x="6" y="9"/>
                    <a:pt x="6" y="10"/>
                  </a:cubicBezTo>
                  <a:cubicBezTo>
                    <a:pt x="6" y="10"/>
                    <a:pt x="6" y="11"/>
                    <a:pt x="6" y="11"/>
                  </a:cubicBezTo>
                  <a:cubicBezTo>
                    <a:pt x="10" y="15"/>
                    <a:pt x="10" y="15"/>
                    <a:pt x="10" y="15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2" y="16"/>
                  </a:cubicBezTo>
                  <a:cubicBezTo>
                    <a:pt x="2" y="16"/>
                    <a:pt x="2" y="16"/>
                    <a:pt x="2" y="17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5"/>
                  </a:cubicBezTo>
                  <a:cubicBezTo>
                    <a:pt x="1" y="25"/>
                    <a:pt x="1" y="25"/>
                    <a:pt x="1" y="25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1" y="31"/>
                    <a:pt x="1" y="32"/>
                    <a:pt x="1" y="33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40"/>
                    <a:pt x="4" y="40"/>
                    <a:pt x="5" y="40"/>
                  </a:cubicBezTo>
                  <a:cubicBezTo>
                    <a:pt x="5" y="40"/>
                    <a:pt x="5" y="40"/>
                    <a:pt x="6" y="40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2" y="40"/>
                    <a:pt x="12" y="40"/>
                    <a:pt x="12" y="40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9" y="45"/>
                    <a:pt x="9" y="46"/>
                    <a:pt x="10" y="47"/>
                  </a:cubicBezTo>
                  <a:cubicBezTo>
                    <a:pt x="16" y="50"/>
                    <a:pt x="16" y="50"/>
                    <a:pt x="16" y="50"/>
                  </a:cubicBezTo>
                  <a:cubicBezTo>
                    <a:pt x="16" y="50"/>
                    <a:pt x="17" y="50"/>
                    <a:pt x="17" y="50"/>
                  </a:cubicBezTo>
                  <a:cubicBezTo>
                    <a:pt x="17" y="50"/>
                    <a:pt x="18" y="50"/>
                    <a:pt x="18" y="50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3" y="51"/>
                    <a:pt x="23" y="51"/>
                    <a:pt x="23" y="51"/>
                  </a:cubicBezTo>
                  <a:cubicBezTo>
                    <a:pt x="23" y="51"/>
                    <a:pt x="24" y="52"/>
                    <a:pt x="24" y="52"/>
                  </a:cubicBezTo>
                  <a:cubicBezTo>
                    <a:pt x="24" y="52"/>
                    <a:pt x="24" y="52"/>
                    <a:pt x="24" y="52"/>
                  </a:cubicBezTo>
                  <a:cubicBezTo>
                    <a:pt x="25" y="52"/>
                    <a:pt x="25" y="52"/>
                    <a:pt x="25" y="52"/>
                  </a:cubicBezTo>
                  <a:cubicBezTo>
                    <a:pt x="32" y="52"/>
                    <a:pt x="32" y="52"/>
                    <a:pt x="32" y="52"/>
                  </a:cubicBezTo>
                  <a:cubicBezTo>
                    <a:pt x="32" y="52"/>
                    <a:pt x="33" y="51"/>
                    <a:pt x="33" y="51"/>
                  </a:cubicBezTo>
                  <a:cubicBezTo>
                    <a:pt x="33" y="51"/>
                    <a:pt x="33" y="50"/>
                    <a:pt x="33" y="50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5" y="44"/>
                    <a:pt x="35" y="44"/>
                    <a:pt x="35" y="44"/>
                  </a:cubicBezTo>
                  <a:cubicBezTo>
                    <a:pt x="39" y="48"/>
                    <a:pt x="39" y="48"/>
                    <a:pt x="39" y="48"/>
                  </a:cubicBezTo>
                  <a:cubicBezTo>
                    <a:pt x="39" y="48"/>
                    <a:pt x="39" y="48"/>
                    <a:pt x="40" y="48"/>
                  </a:cubicBezTo>
                  <a:cubicBezTo>
                    <a:pt x="40" y="48"/>
                    <a:pt x="40" y="48"/>
                    <a:pt x="41" y="48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6" y="43"/>
                    <a:pt x="46" y="43"/>
                    <a:pt x="46" y="42"/>
                  </a:cubicBezTo>
                  <a:cubicBezTo>
                    <a:pt x="46" y="42"/>
                    <a:pt x="46" y="42"/>
                    <a:pt x="46" y="41"/>
                  </a:cubicBezTo>
                  <a:cubicBezTo>
                    <a:pt x="42" y="37"/>
                    <a:pt x="42" y="37"/>
                    <a:pt x="42" y="37"/>
                  </a:cubicBezTo>
                  <a:cubicBezTo>
                    <a:pt x="43" y="35"/>
                    <a:pt x="43" y="35"/>
                    <a:pt x="43" y="35"/>
                  </a:cubicBezTo>
                  <a:cubicBezTo>
                    <a:pt x="49" y="36"/>
                    <a:pt x="49" y="36"/>
                    <a:pt x="49" y="36"/>
                  </a:cubicBezTo>
                  <a:cubicBezTo>
                    <a:pt x="49" y="37"/>
                    <a:pt x="50" y="36"/>
                    <a:pt x="50" y="36"/>
                  </a:cubicBezTo>
                  <a:cubicBezTo>
                    <a:pt x="50" y="36"/>
                    <a:pt x="51" y="36"/>
                    <a:pt x="51" y="35"/>
                  </a:cubicBezTo>
                  <a:cubicBezTo>
                    <a:pt x="52" y="29"/>
                    <a:pt x="52" y="29"/>
                    <a:pt x="52" y="29"/>
                  </a:cubicBezTo>
                  <a:cubicBezTo>
                    <a:pt x="52" y="28"/>
                    <a:pt x="52" y="28"/>
                    <a:pt x="52" y="27"/>
                  </a:cubicBezTo>
                  <a:close/>
                  <a:moveTo>
                    <a:pt x="33" y="28"/>
                  </a:moveTo>
                  <a:cubicBezTo>
                    <a:pt x="32" y="31"/>
                    <a:pt x="28" y="34"/>
                    <a:pt x="25" y="33"/>
                  </a:cubicBezTo>
                  <a:cubicBezTo>
                    <a:pt x="21" y="32"/>
                    <a:pt x="18" y="28"/>
                    <a:pt x="19" y="25"/>
                  </a:cubicBezTo>
                  <a:cubicBezTo>
                    <a:pt x="20" y="21"/>
                    <a:pt x="24" y="18"/>
                    <a:pt x="28" y="19"/>
                  </a:cubicBezTo>
                  <a:cubicBezTo>
                    <a:pt x="32" y="20"/>
                    <a:pt x="34" y="24"/>
                    <a:pt x="33" y="2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70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20" name="Google Shape;920;p53"/>
            <p:cNvSpPr/>
            <p:nvPr/>
          </p:nvSpPr>
          <p:spPr>
            <a:xfrm>
              <a:off x="1226677" y="3382490"/>
              <a:ext cx="331852" cy="335324"/>
            </a:xfrm>
            <a:custGeom>
              <a:rect b="b" l="l" r="r" t="t"/>
              <a:pathLst>
                <a:path extrusionOk="0" h="37" w="37">
                  <a:moveTo>
                    <a:pt x="33" y="29"/>
                  </a:moveTo>
                  <a:cubicBezTo>
                    <a:pt x="33" y="29"/>
                    <a:pt x="33" y="29"/>
                    <a:pt x="33" y="29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4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19"/>
                    <a:pt x="37" y="19"/>
                    <a:pt x="37" y="19"/>
                  </a:cubicBezTo>
                  <a:cubicBezTo>
                    <a:pt x="37" y="19"/>
                    <a:pt x="37" y="18"/>
                    <a:pt x="36" y="18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2" y="16"/>
                    <a:pt x="32" y="16"/>
                    <a:pt x="32" y="16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6" y="14"/>
                    <a:pt x="37" y="14"/>
                    <a:pt x="37" y="14"/>
                  </a:cubicBezTo>
                  <a:cubicBezTo>
                    <a:pt x="37" y="14"/>
                    <a:pt x="37" y="13"/>
                    <a:pt x="37" y="13"/>
                  </a:cubicBezTo>
                  <a:cubicBezTo>
                    <a:pt x="35" y="9"/>
                    <a:pt x="35" y="9"/>
                    <a:pt x="35" y="9"/>
                  </a:cubicBezTo>
                  <a:cubicBezTo>
                    <a:pt x="34" y="8"/>
                    <a:pt x="34" y="8"/>
                    <a:pt x="33" y="8"/>
                  </a:cubicBezTo>
                  <a:cubicBezTo>
                    <a:pt x="30" y="10"/>
                    <a:pt x="30" y="10"/>
                    <a:pt x="30" y="10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4"/>
                    <a:pt x="31" y="4"/>
                  </a:cubicBezTo>
                  <a:cubicBezTo>
                    <a:pt x="31" y="4"/>
                    <a:pt x="30" y="4"/>
                    <a:pt x="30" y="4"/>
                  </a:cubicBezTo>
                  <a:cubicBezTo>
                    <a:pt x="26" y="1"/>
                    <a:pt x="26" y="1"/>
                    <a:pt x="26" y="1"/>
                  </a:cubicBezTo>
                  <a:cubicBezTo>
                    <a:pt x="25" y="1"/>
                    <a:pt x="25" y="1"/>
                    <a:pt x="24" y="2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0" y="0"/>
                    <a:pt x="20" y="0"/>
                    <a:pt x="19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4" y="0"/>
                    <a:pt x="14" y="0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0" y="3"/>
                    <a:pt x="9" y="3"/>
                    <a:pt x="9" y="3"/>
                  </a:cubicBezTo>
                  <a:cubicBezTo>
                    <a:pt x="9" y="3"/>
                    <a:pt x="9" y="3"/>
                    <a:pt x="8" y="3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6"/>
                    <a:pt x="4" y="7"/>
                    <a:pt x="4" y="7"/>
                  </a:cubicBezTo>
                  <a:cubicBezTo>
                    <a:pt x="4" y="7"/>
                    <a:pt x="4" y="8"/>
                    <a:pt x="5" y="8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2" y="11"/>
                    <a:pt x="2" y="11"/>
                    <a:pt x="1" y="12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7"/>
                    <a:pt x="0" y="17"/>
                    <a:pt x="1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2" y="22"/>
                    <a:pt x="2" y="22"/>
                    <a:pt x="2" y="22"/>
                  </a:cubicBezTo>
                  <a:cubicBezTo>
                    <a:pt x="1" y="22"/>
                    <a:pt x="1" y="23"/>
                    <a:pt x="1" y="23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4" y="28"/>
                  </a:cubicBezTo>
                  <a:cubicBezTo>
                    <a:pt x="4" y="29"/>
                    <a:pt x="4" y="29"/>
                    <a:pt x="4" y="28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2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3" y="35"/>
                  </a:cubicBezTo>
                  <a:cubicBezTo>
                    <a:pt x="13" y="35"/>
                    <a:pt x="13" y="35"/>
                    <a:pt x="13" y="35"/>
                  </a:cubicBezTo>
                  <a:cubicBezTo>
                    <a:pt x="15" y="31"/>
                    <a:pt x="15" y="31"/>
                    <a:pt x="15" y="31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4" y="36"/>
                    <a:pt x="24" y="36"/>
                  </a:cubicBezTo>
                  <a:cubicBezTo>
                    <a:pt x="24" y="36"/>
                    <a:pt x="24" y="35"/>
                    <a:pt x="24" y="35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33" y="30"/>
                    <a:pt x="33" y="30"/>
                    <a:pt x="33" y="30"/>
                  </a:cubicBezTo>
                  <a:cubicBezTo>
                    <a:pt x="33" y="30"/>
                    <a:pt x="33" y="30"/>
                    <a:pt x="33" y="29"/>
                  </a:cubicBezTo>
                  <a:close/>
                  <a:moveTo>
                    <a:pt x="22" y="22"/>
                  </a:moveTo>
                  <a:cubicBezTo>
                    <a:pt x="20" y="24"/>
                    <a:pt x="17" y="24"/>
                    <a:pt x="15" y="22"/>
                  </a:cubicBezTo>
                  <a:cubicBezTo>
                    <a:pt x="13" y="20"/>
                    <a:pt x="13" y="16"/>
                    <a:pt x="15" y="15"/>
                  </a:cubicBezTo>
                  <a:cubicBezTo>
                    <a:pt x="17" y="13"/>
                    <a:pt x="21" y="13"/>
                    <a:pt x="23" y="15"/>
                  </a:cubicBezTo>
                  <a:cubicBezTo>
                    <a:pt x="24" y="17"/>
                    <a:pt x="24" y="20"/>
                    <a:pt x="22" y="2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70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921" name="Google Shape;921;p53"/>
          <p:cNvGrpSpPr/>
          <p:nvPr/>
        </p:nvGrpSpPr>
        <p:grpSpPr>
          <a:xfrm>
            <a:off x="1401911" y="3486897"/>
            <a:ext cx="1572278" cy="811672"/>
            <a:chOff x="710462" y="4437112"/>
            <a:chExt cx="2054324" cy="1106750"/>
          </a:xfrm>
        </p:grpSpPr>
        <p:grpSp>
          <p:nvGrpSpPr>
            <p:cNvPr id="922" name="Google Shape;922;p53"/>
            <p:cNvGrpSpPr/>
            <p:nvPr/>
          </p:nvGrpSpPr>
          <p:grpSpPr>
            <a:xfrm>
              <a:off x="710462" y="4437112"/>
              <a:ext cx="2054324" cy="1106750"/>
              <a:chOff x="717476" y="1291449"/>
              <a:chExt cx="2054324" cy="1106750"/>
            </a:xfrm>
          </p:grpSpPr>
          <p:sp>
            <p:nvSpPr>
              <p:cNvPr id="923" name="Google Shape;923;p53"/>
              <p:cNvSpPr/>
              <p:nvPr/>
            </p:nvSpPr>
            <p:spPr>
              <a:xfrm>
                <a:off x="717476" y="1291449"/>
                <a:ext cx="2054324" cy="1106750"/>
              </a:xfrm>
              <a:prstGeom prst="roundRect">
                <a:avLst>
                  <a:gd fmla="val 10880" name="adj"/>
                </a:avLst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1270">
                  <a:solidFill>
                    <a:srgbClr val="7F7F7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924" name="Google Shape;924;p53"/>
              <p:cNvSpPr txBox="1"/>
              <p:nvPr/>
            </p:nvSpPr>
            <p:spPr>
              <a:xfrm>
                <a:off x="1403648" y="1609636"/>
                <a:ext cx="1224138" cy="59479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sp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tr-TR" sz="1862">
                    <a:solidFill>
                      <a:srgbClr val="7F7F7F"/>
                    </a:solidFill>
                    <a:latin typeface="Palatino Linotype"/>
                    <a:ea typeface="Palatino Linotype"/>
                    <a:cs typeface="Palatino Linotype"/>
                    <a:sym typeface="Palatino Linotype"/>
                  </a:rPr>
                  <a:t>03</a:t>
                </a:r>
                <a:endParaRPr b="1" sz="1862">
                  <a:solidFill>
                    <a:srgbClr val="7F7F7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925" name="Google Shape;925;p53"/>
            <p:cNvSpPr/>
            <p:nvPr/>
          </p:nvSpPr>
          <p:spPr>
            <a:xfrm>
              <a:off x="828102" y="4743118"/>
              <a:ext cx="614541" cy="494739"/>
            </a:xfrm>
            <a:custGeom>
              <a:rect b="b" l="l" r="r" t="t"/>
              <a:pathLst>
                <a:path extrusionOk="0" h="58" w="72">
                  <a:moveTo>
                    <a:pt x="25" y="5"/>
                  </a:moveTo>
                  <a:cubicBezTo>
                    <a:pt x="48" y="5"/>
                    <a:pt x="48" y="5"/>
                    <a:pt x="48" y="5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53" y="11"/>
                    <a:pt x="53" y="11"/>
                    <a:pt x="53" y="11"/>
                  </a:cubicBezTo>
                  <a:cubicBezTo>
                    <a:pt x="53" y="4"/>
                    <a:pt x="53" y="4"/>
                    <a:pt x="53" y="4"/>
                  </a:cubicBezTo>
                  <a:cubicBezTo>
                    <a:pt x="53" y="2"/>
                    <a:pt x="51" y="0"/>
                    <a:pt x="48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2" y="0"/>
                    <a:pt x="20" y="2"/>
                    <a:pt x="20" y="4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5" y="11"/>
                    <a:pt x="25" y="11"/>
                    <a:pt x="25" y="11"/>
                  </a:cubicBezTo>
                  <a:lnTo>
                    <a:pt x="25" y="5"/>
                  </a:lnTo>
                  <a:close/>
                  <a:moveTo>
                    <a:pt x="0" y="19"/>
                  </a:moveTo>
                  <a:cubicBezTo>
                    <a:pt x="0" y="53"/>
                    <a:pt x="0" y="53"/>
                    <a:pt x="0" y="53"/>
                  </a:cubicBezTo>
                  <a:cubicBezTo>
                    <a:pt x="0" y="56"/>
                    <a:pt x="3" y="58"/>
                    <a:pt x="5" y="58"/>
                  </a:cubicBezTo>
                  <a:cubicBezTo>
                    <a:pt x="10" y="58"/>
                    <a:pt x="10" y="58"/>
                    <a:pt x="10" y="58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3" y="14"/>
                    <a:pt x="0" y="16"/>
                    <a:pt x="0" y="19"/>
                  </a:cubicBezTo>
                  <a:close/>
                  <a:moveTo>
                    <a:pt x="14" y="58"/>
                  </a:moveTo>
                  <a:cubicBezTo>
                    <a:pt x="59" y="58"/>
                    <a:pt x="59" y="58"/>
                    <a:pt x="59" y="58"/>
                  </a:cubicBezTo>
                  <a:cubicBezTo>
                    <a:pt x="59" y="14"/>
                    <a:pt x="59" y="14"/>
                    <a:pt x="59" y="14"/>
                  </a:cubicBezTo>
                  <a:cubicBezTo>
                    <a:pt x="14" y="14"/>
                    <a:pt x="14" y="14"/>
                    <a:pt x="14" y="14"/>
                  </a:cubicBezTo>
                  <a:lnTo>
                    <a:pt x="14" y="58"/>
                  </a:lnTo>
                  <a:close/>
                  <a:moveTo>
                    <a:pt x="67" y="14"/>
                  </a:moveTo>
                  <a:cubicBezTo>
                    <a:pt x="63" y="14"/>
                    <a:pt x="63" y="14"/>
                    <a:pt x="63" y="14"/>
                  </a:cubicBezTo>
                  <a:cubicBezTo>
                    <a:pt x="63" y="58"/>
                    <a:pt x="63" y="58"/>
                    <a:pt x="63" y="58"/>
                  </a:cubicBezTo>
                  <a:cubicBezTo>
                    <a:pt x="67" y="58"/>
                    <a:pt x="67" y="58"/>
                    <a:pt x="67" y="58"/>
                  </a:cubicBezTo>
                  <a:cubicBezTo>
                    <a:pt x="70" y="58"/>
                    <a:pt x="72" y="56"/>
                    <a:pt x="72" y="53"/>
                  </a:cubicBezTo>
                  <a:cubicBezTo>
                    <a:pt x="72" y="19"/>
                    <a:pt x="72" y="19"/>
                    <a:pt x="72" y="19"/>
                  </a:cubicBezTo>
                  <a:cubicBezTo>
                    <a:pt x="72" y="16"/>
                    <a:pt x="70" y="14"/>
                    <a:pt x="67" y="1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70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926" name="Google Shape;926;p53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1" name="Shape 9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2" name="Google Shape;932;p5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874" y="0"/>
            <a:ext cx="9139126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33" name="Google Shape;933;p5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023659" y="1"/>
            <a:ext cx="5130097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34" name="Google Shape;934;p54"/>
          <p:cNvSpPr txBox="1"/>
          <p:nvPr/>
        </p:nvSpPr>
        <p:spPr>
          <a:xfrm>
            <a:off x="251520" y="1232791"/>
            <a:ext cx="4166525" cy="25545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80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THANK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80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YOU!</a:t>
            </a:r>
            <a:endParaRPr b="1" sz="80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35" name="Google Shape;935;p54"/>
          <p:cNvSpPr txBox="1"/>
          <p:nvPr/>
        </p:nvSpPr>
        <p:spPr>
          <a:xfrm>
            <a:off x="253832" y="3788410"/>
            <a:ext cx="4161909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tr-TR" sz="20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Powered by </a:t>
            </a:r>
            <a:r>
              <a:rPr b="1" i="1" lang="tr-TR" sz="20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Freepptbackgrounds.net</a:t>
            </a:r>
            <a:endParaRPr b="1" i="1" sz="20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id="936" name="Google Shape;936;p5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747914" y="1842829"/>
            <a:ext cx="2255313" cy="2260226"/>
          </a:xfrm>
          <a:prstGeom prst="rect">
            <a:avLst/>
          </a:prstGeom>
          <a:noFill/>
          <a:ln>
            <a:noFill/>
          </a:ln>
        </p:spPr>
      </p:pic>
      <p:pic>
        <p:nvPicPr>
          <p:cNvPr id="937" name="Google Shape;937;p54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6208524" y="373689"/>
            <a:ext cx="2260226" cy="22602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9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1" name="Shape 9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" name="Google Shape;942;p55"/>
          <p:cNvSpPr/>
          <p:nvPr/>
        </p:nvSpPr>
        <p:spPr>
          <a:xfrm>
            <a:off x="1200648" y="2532317"/>
            <a:ext cx="7475809" cy="2185618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50" lIns="68550" spcFirstLastPara="1" rIns="68550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Free Powerpoint Templates:                  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3"/>
              </a:rPr>
              <a:t>https://www.freepptbackgrounds.net/browse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Abstract Powerpoint Templates:             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4"/>
              </a:rPr>
              <a:t>https://www.freepptbackgrounds.net/abstract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Animal and Wildlife Presentation: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5"/>
              </a:rPr>
              <a:t>https://www.freepptbackgrounds.net/animals-wildlife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Love Powerpoint Templates: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6"/>
              </a:rPr>
              <a:t>https://www.freepptbackgrounds.net/love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Business &amp; Finance Google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7"/>
              </a:rPr>
              <a:t>https://www.freepptbackgrounds.net/business-finance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Music Powerpoint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8"/>
              </a:rPr>
              <a:t>https://www.freepptbackgrounds.net/music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Christmas Google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9"/>
              </a:rPr>
              <a:t>https://www.freepptbackgrounds.net/christmas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Education Google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0"/>
              </a:rPr>
              <a:t>https://www.freepptbackgrounds.net/education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Flowers Powerpoint Templates: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1"/>
              </a:rPr>
              <a:t>https://www.freepptbackgrounds.net/flowers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Food and Drinks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2"/>
              </a:rPr>
              <a:t>https://www.freepptbackgrounds.net/food-drink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Flags Powerpoint Templates: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3"/>
              </a:rPr>
              <a:t>https://www.freepptbackgrounds.net/flags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Medical Google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4"/>
              </a:rPr>
              <a:t>https://www.freepptbackgrounds.net/healthcare-medical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Nature Powerpoint Templates: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5"/>
              </a:rPr>
              <a:t>https://www.freepptbackgrounds.net/nature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Religious Google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6"/>
              </a:rPr>
              <a:t>https://www.freepptbackgrounds.net/religious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Sports Powerpoint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7"/>
              </a:rPr>
              <a:t>https://www.freepptbackgrounds.net/sports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Technology Google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8"/>
              </a:rPr>
              <a:t>https://www.freepptbackgrounds.net/technologies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Transportation Powerpoint Templates: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9"/>
              </a:rPr>
              <a:t>https://www.freepptbackgrounds.net/car-transportation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943" name="Google Shape;943;p55"/>
          <p:cNvSpPr/>
          <p:nvPr/>
        </p:nvSpPr>
        <p:spPr>
          <a:xfrm>
            <a:off x="1191" y="1442517"/>
            <a:ext cx="9141620" cy="1069600"/>
          </a:xfrm>
          <a:prstGeom prst="rect">
            <a:avLst/>
          </a:prstGeom>
          <a:solidFill>
            <a:srgbClr val="444026"/>
          </a:solidFill>
          <a:ln>
            <a:noFill/>
          </a:ln>
        </p:spPr>
        <p:txBody>
          <a:bodyPr anchorCtr="0" anchor="ctr" bIns="34250" lIns="68550" spcFirstLastPara="1" rIns="68550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49">
              <a:solidFill>
                <a:srgbClr val="47984B"/>
              </a:solidFill>
              <a:highlight>
                <a:srgbClr val="47984B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44" name="Google Shape;944;p55"/>
          <p:cNvSpPr/>
          <p:nvPr/>
        </p:nvSpPr>
        <p:spPr>
          <a:xfrm>
            <a:off x="4701339" y="1606828"/>
            <a:ext cx="3975118" cy="740975"/>
          </a:xfrm>
          <a:prstGeom prst="rect">
            <a:avLst/>
          </a:prstGeom>
          <a:noFill/>
          <a:ln>
            <a:noFill/>
          </a:ln>
        </p:spPr>
        <p:txBody>
          <a:bodyPr anchorCtr="0" anchor="t" bIns="34250" lIns="68550" spcFirstLastPara="1" rIns="68550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499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Google Slides</a:t>
            </a:r>
            <a:endParaRPr b="1" sz="9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9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Select slide and edit your presentation</a:t>
            </a:r>
            <a:endParaRPr sz="9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9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You can download and share your presentation!</a:t>
            </a:r>
            <a:endParaRPr sz="9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945" name="Google Shape;945;p55"/>
          <p:cNvSpPr/>
          <p:nvPr/>
        </p:nvSpPr>
        <p:spPr>
          <a:xfrm>
            <a:off x="596882" y="1606829"/>
            <a:ext cx="3975119" cy="740975"/>
          </a:xfrm>
          <a:prstGeom prst="rect">
            <a:avLst/>
          </a:prstGeom>
          <a:noFill/>
          <a:ln>
            <a:noFill/>
          </a:ln>
        </p:spPr>
        <p:txBody>
          <a:bodyPr anchorCtr="0" anchor="t" bIns="34250" lIns="68550" spcFirstLastPara="1" rIns="68550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499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Powerpoint Templates</a:t>
            </a:r>
            <a:endParaRPr b="1" sz="788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9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Free Powerpoint Presentation Template (.PPTX)</a:t>
            </a:r>
            <a:endParaRPr sz="9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9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You can upload Google Slides..</a:t>
            </a:r>
            <a:endParaRPr sz="9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946" name="Google Shape;946;p55"/>
          <p:cNvSpPr txBox="1"/>
          <p:nvPr/>
        </p:nvSpPr>
        <p:spPr>
          <a:xfrm>
            <a:off x="709785" y="421763"/>
            <a:ext cx="7575476" cy="761549"/>
          </a:xfrm>
          <a:prstGeom prst="rect">
            <a:avLst/>
          </a:prstGeom>
          <a:noFill/>
          <a:ln>
            <a:noFill/>
          </a:ln>
        </p:spPr>
        <p:txBody>
          <a:bodyPr anchorCtr="0" anchor="t" bIns="34250" lIns="68550" spcFirstLastPara="1" rIns="68550" wrap="square" tIns="342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499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Free</a:t>
            </a:r>
            <a:r>
              <a:rPr b="1" lang="tr-TR" sz="4499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PPT</a:t>
            </a:r>
            <a:r>
              <a:rPr lang="tr-TR" sz="4499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Backgrounds.net</a:t>
            </a:r>
            <a:endParaRPr sz="4499"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Medical Plan Presentation Template www.templatesppt.com">
  <a:themeElements>
    <a:clrScheme name="自定义 60">
      <a:dk1>
        <a:srgbClr val="000000"/>
      </a:dk1>
      <a:lt1>
        <a:srgbClr val="FFFFFF"/>
      </a:lt1>
      <a:dk2>
        <a:srgbClr val="455F51"/>
      </a:dk2>
      <a:lt2>
        <a:srgbClr val="E2DFCC"/>
      </a:lt2>
      <a:accent1>
        <a:srgbClr val="006F6A"/>
      </a:accent1>
      <a:accent2>
        <a:srgbClr val="007E78"/>
      </a:accent2>
      <a:accent3>
        <a:srgbClr val="004C48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