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1.png" descr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9" name="10.png" descr="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11.png" descr="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12.png" descr="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4" name="13.png" descr="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9" name="14.png" descr="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4" name="15.png" descr="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16.png" descr="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2.png" descr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3.png" descr="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5.png" descr="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6.png" descr="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7.png" descr="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8.png" descr="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9.png" descr="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