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79" r:id="rId4"/>
    <p:sldId id="280" r:id="rId5"/>
    <p:sldId id="284" r:id="rId6"/>
    <p:sldId id="281" r:id="rId7"/>
    <p:sldId id="285" r:id="rId8"/>
    <p:sldId id="282" r:id="rId9"/>
    <p:sldId id="286" r:id="rId10"/>
    <p:sldId id="283" r:id="rId11"/>
    <p:sldId id="28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523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1E51FBF-C29D-44CC-ACAD-203681F9CF3D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53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0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6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1E51FBF-C29D-44CC-ACAD-203681F9CF3D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23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6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2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4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8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20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1E51FBF-C29D-44CC-ACAD-203681F9CF3D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635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1FBF-C29D-44CC-ACAD-203681F9CF3D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0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vi-VN" sz="6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Mẹ đẹp tươi</a:t>
            </a:r>
            <a:endParaRPr lang="en-US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727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A01FEA-33B4-8584-493C-E1718A190C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18A98-FA2B-4146-18EB-376D9210F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DD14C7F-3C34-0D3C-5A96-EB2E13AFF4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513C073-B4C0-26ED-94AE-41F10C43A604}"/>
              </a:ext>
            </a:extLst>
          </p:cNvPr>
          <p:cNvSpPr/>
          <p:nvPr/>
        </p:nvSpPr>
        <p:spPr>
          <a:xfrm>
            <a:off x="451340" y="302359"/>
            <a:ext cx="1108786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vi-VN" sz="6800" b="1">
                <a:latin typeface="Arial" panose="020B0604020202020204" pitchFamily="34" charset="0"/>
                <a:cs typeface="Arial" panose="020B0604020202020204" pitchFamily="34" charset="0"/>
              </a:rPr>
              <a:t>Vượt qua không gian thời gian, muôn người cung kính lạy mừng. Mẹ cao sang muôn hồng ân, Thiên Chúa ngàn đời mến thương.</a:t>
            </a:r>
            <a:endParaRPr lang="vi-VN" sz="6800" b="1" dirty="0"/>
          </a:p>
        </p:txBody>
      </p:sp>
    </p:spTree>
    <p:extLst>
      <p:ext uri="{BB962C8B-B14F-4D97-AF65-F5344CB8AC3E}">
        <p14:creationId xmlns:p14="http://schemas.microsoft.com/office/powerpoint/2010/main" val="3053129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723CBF-0EFB-BE41-DA7A-B5852866D2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52FE7-5EE7-D6F8-1F92-9240CBB42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00F422C-617B-2C56-1827-B92E997B31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96E4F89-8373-7D3C-51C4-7EDC6C07934F}"/>
              </a:ext>
            </a:extLst>
          </p:cNvPr>
          <p:cNvSpPr/>
          <p:nvPr/>
        </p:nvSpPr>
        <p:spPr>
          <a:xfrm>
            <a:off x="451340" y="302359"/>
            <a:ext cx="11087865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7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7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7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7000" b="1">
                <a:latin typeface="Arial" panose="020B0604020202020204" pitchFamily="34" charset="0"/>
                <a:cs typeface="Arial" panose="020B0604020202020204" pitchFamily="34" charset="0"/>
              </a:rPr>
              <a:t>Con thành tâm kính mừng Mẹ, mừng Mẹ đầy ơn phúc. Lòng khiết trinh như huệ thắm xinh muôn đời hiển vinh.</a:t>
            </a:r>
            <a:endParaRPr lang="vi-VN" sz="7000" b="1" dirty="0"/>
          </a:p>
        </p:txBody>
      </p:sp>
    </p:spTree>
    <p:extLst>
      <p:ext uri="{BB962C8B-B14F-4D97-AF65-F5344CB8AC3E}">
        <p14:creationId xmlns:p14="http://schemas.microsoft.com/office/powerpoint/2010/main" val="2141353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7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vi-VN" sz="7000" b="1">
                <a:latin typeface="Arial" panose="020B0604020202020204" pitchFamily="34" charset="0"/>
                <a:cs typeface="Arial" panose="020B0604020202020204" pitchFamily="34" charset="0"/>
              </a:rPr>
              <a:t>Mẹ Ma-ri-a đẹp tươi như bình minh chiếu rạng ngời. Vầng trăng lung linh màn đêm, so với Mẹ còn kém xa.</a:t>
            </a:r>
            <a:endParaRPr lang="vi-VN" sz="7000" b="1" dirty="0"/>
          </a:p>
        </p:txBody>
      </p:sp>
    </p:spTree>
    <p:extLst>
      <p:ext uri="{BB962C8B-B14F-4D97-AF65-F5344CB8AC3E}">
        <p14:creationId xmlns:p14="http://schemas.microsoft.com/office/powerpoint/2010/main" val="4096665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16146C-F1A4-35E2-F584-AA0765BCD3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A2687-92D3-E061-0AF7-3097FBAF9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B59A8B-DCE4-0E86-1676-5987237390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5FF45A3-CB88-CA3E-B5F0-CC7BB6BE2361}"/>
              </a:ext>
            </a:extLst>
          </p:cNvPr>
          <p:cNvSpPr/>
          <p:nvPr/>
        </p:nvSpPr>
        <p:spPr>
          <a:xfrm>
            <a:off x="451340" y="302359"/>
            <a:ext cx="11087865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7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7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7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7000" b="1">
                <a:latin typeface="Arial" panose="020B0604020202020204" pitchFamily="34" charset="0"/>
                <a:cs typeface="Arial" panose="020B0604020202020204" pitchFamily="34" charset="0"/>
              </a:rPr>
              <a:t>Con thành tâm kính mừng Mẹ, mừng Mẹ đầy ơn phúc. Lòng khiết trinh như huệ thắm xinh muôn đời hiển vinh.</a:t>
            </a:r>
            <a:endParaRPr lang="vi-VN" sz="7000" b="1" dirty="0"/>
          </a:p>
        </p:txBody>
      </p:sp>
    </p:spTree>
    <p:extLst>
      <p:ext uri="{BB962C8B-B14F-4D97-AF65-F5344CB8AC3E}">
        <p14:creationId xmlns:p14="http://schemas.microsoft.com/office/powerpoint/2010/main" val="4204866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73931E-2FC6-8884-CA2F-411334447D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9C123-F6A6-1A27-A060-DD94CD672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8F51892-A07A-09D1-2E10-804B184905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56E3D93-EF5B-8C8E-D078-07DA6842B391}"/>
              </a:ext>
            </a:extLst>
          </p:cNvPr>
          <p:cNvSpPr/>
          <p:nvPr/>
        </p:nvSpPr>
        <p:spPr>
          <a:xfrm>
            <a:off x="451340" y="302359"/>
            <a:ext cx="11087865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7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vi-VN" sz="7000" b="1">
                <a:latin typeface="Arial" panose="020B0604020202020204" pitchFamily="34" charset="0"/>
                <a:cs typeface="Arial" panose="020B0604020202020204" pitchFamily="34" charset="0"/>
              </a:rPr>
              <a:t>Mẹ như hoa thơm ngàn hương luôn tỏa bay chín tầng trời. Mọi ô nhơ không hề vương, ôi xác hồn Mẹ sáng tươi.</a:t>
            </a:r>
            <a:endParaRPr lang="vi-VN" sz="7000" b="1" dirty="0"/>
          </a:p>
        </p:txBody>
      </p:sp>
    </p:spTree>
    <p:extLst>
      <p:ext uri="{BB962C8B-B14F-4D97-AF65-F5344CB8AC3E}">
        <p14:creationId xmlns:p14="http://schemas.microsoft.com/office/powerpoint/2010/main" val="424426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4DC0EB-619D-B772-28F4-9A94DA8DCC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EFFCB-C117-47D5-03BB-14BFA4C6F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01DB13D-75B4-90A8-0EDB-CE98B4414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6864293-0E53-32BF-9D20-EC0F091188F6}"/>
              </a:ext>
            </a:extLst>
          </p:cNvPr>
          <p:cNvSpPr/>
          <p:nvPr/>
        </p:nvSpPr>
        <p:spPr>
          <a:xfrm>
            <a:off x="451340" y="302359"/>
            <a:ext cx="11087865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7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7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7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7000" b="1">
                <a:latin typeface="Arial" panose="020B0604020202020204" pitchFamily="34" charset="0"/>
                <a:cs typeface="Arial" panose="020B0604020202020204" pitchFamily="34" charset="0"/>
              </a:rPr>
              <a:t>Con thành tâm kính mừng Mẹ, mừng Mẹ đầy ơn phúc. Lòng khiết trinh như huệ thắm xinh muôn đời hiển vinh.</a:t>
            </a:r>
            <a:endParaRPr lang="vi-VN" sz="7000" b="1" dirty="0"/>
          </a:p>
        </p:txBody>
      </p:sp>
    </p:spTree>
    <p:extLst>
      <p:ext uri="{BB962C8B-B14F-4D97-AF65-F5344CB8AC3E}">
        <p14:creationId xmlns:p14="http://schemas.microsoft.com/office/powerpoint/2010/main" val="2909561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31F3C1-6770-C8B3-F517-B33EC17363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99F66-E5DA-9850-D73E-97953F51F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EDC8544-6B92-8964-CA42-2A898765FA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BEE733F-5E48-A680-98F0-90664BBD64D6}"/>
              </a:ext>
            </a:extLst>
          </p:cNvPr>
          <p:cNvSpPr/>
          <p:nvPr/>
        </p:nvSpPr>
        <p:spPr>
          <a:xfrm>
            <a:off x="451340" y="302359"/>
            <a:ext cx="11087865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7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vi-VN" sz="7000" b="1">
                <a:latin typeface="Arial" panose="020B0604020202020204" pitchFamily="34" charset="0"/>
                <a:cs typeface="Arial" panose="020B0604020202020204" pitchFamily="34" charset="0"/>
              </a:rPr>
              <a:t>Mẹ oai phong nơi tòa cao, như đoàn binh tiến vào trận. Mười hai sao thêu triều thiên, nhân đức Mẹ ngời sáng hơn.</a:t>
            </a:r>
            <a:endParaRPr lang="vi-VN" sz="7000" b="1" dirty="0"/>
          </a:p>
        </p:txBody>
      </p:sp>
    </p:spTree>
    <p:extLst>
      <p:ext uri="{BB962C8B-B14F-4D97-AF65-F5344CB8AC3E}">
        <p14:creationId xmlns:p14="http://schemas.microsoft.com/office/powerpoint/2010/main" val="2009003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CE1E05-00AC-0B19-CCA4-05FD6011BC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D7F4C-BD39-3B35-785D-B9BA05DA0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486E8E-DD26-4792-2EFC-39449A8FBE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63165A8-A10A-3509-8C29-1B767D8C24E5}"/>
              </a:ext>
            </a:extLst>
          </p:cNvPr>
          <p:cNvSpPr/>
          <p:nvPr/>
        </p:nvSpPr>
        <p:spPr>
          <a:xfrm>
            <a:off x="451340" y="302359"/>
            <a:ext cx="11087865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7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7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7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7000" b="1">
                <a:latin typeface="Arial" panose="020B0604020202020204" pitchFamily="34" charset="0"/>
                <a:cs typeface="Arial" panose="020B0604020202020204" pitchFamily="34" charset="0"/>
              </a:rPr>
              <a:t>Con thành tâm kính mừng Mẹ, mừng Mẹ đầy ơn phúc. Lòng khiết trinh như huệ thắm xinh muôn đời hiển vinh.</a:t>
            </a:r>
            <a:endParaRPr lang="vi-VN" sz="7000" b="1" dirty="0"/>
          </a:p>
        </p:txBody>
      </p:sp>
    </p:spTree>
    <p:extLst>
      <p:ext uri="{BB962C8B-B14F-4D97-AF65-F5344CB8AC3E}">
        <p14:creationId xmlns:p14="http://schemas.microsoft.com/office/powerpoint/2010/main" val="2768804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31D1D3-4F2C-7671-A8C5-288591DBF1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31175-EB3E-06E2-BA85-984D92E03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4A782D6-DE49-7B17-0C3D-44A4DB7DBC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429EAA7-DA40-A8AE-891A-A503F777BE10}"/>
              </a:ext>
            </a:extLst>
          </p:cNvPr>
          <p:cNvSpPr/>
          <p:nvPr/>
        </p:nvSpPr>
        <p:spPr>
          <a:xfrm>
            <a:off x="451340" y="302359"/>
            <a:ext cx="11087865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7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vi-VN" sz="7000" b="1">
                <a:latin typeface="Arial" panose="020B0604020202020204" pitchFamily="34" charset="0"/>
                <a:cs typeface="Arial" panose="020B0604020202020204" pitchFamily="34" charset="0"/>
              </a:rPr>
              <a:t>Mẹ luôn yêu thương hồn con, như biển dâng sóng dạt dào. Tầng mây cao xa nào hơn, con thấy thỏa lòng biết bao.</a:t>
            </a:r>
            <a:endParaRPr lang="vi-VN" sz="7000" b="1" dirty="0"/>
          </a:p>
        </p:txBody>
      </p:sp>
    </p:spTree>
    <p:extLst>
      <p:ext uri="{BB962C8B-B14F-4D97-AF65-F5344CB8AC3E}">
        <p14:creationId xmlns:p14="http://schemas.microsoft.com/office/powerpoint/2010/main" val="3124737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EF0ED1-0E43-6B40-3BAB-B8640CDD23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1CB85-863B-29FD-E543-05BE7BBD1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61A6351-898C-C293-62BB-E683F01EC8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2DE521E-01EA-1D4E-4542-04BC7CB8423D}"/>
              </a:ext>
            </a:extLst>
          </p:cNvPr>
          <p:cNvSpPr/>
          <p:nvPr/>
        </p:nvSpPr>
        <p:spPr>
          <a:xfrm>
            <a:off x="451340" y="302359"/>
            <a:ext cx="11087865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7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7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7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7000" b="1">
                <a:latin typeface="Arial" panose="020B0604020202020204" pitchFamily="34" charset="0"/>
                <a:cs typeface="Arial" panose="020B0604020202020204" pitchFamily="34" charset="0"/>
              </a:rPr>
              <a:t>Con thành tâm kính mừng Mẹ, mừng Mẹ đầy ơn phúc. Lòng khiết trinh như huệ thắm xinh muôn đời hiển vinh.</a:t>
            </a:r>
            <a:endParaRPr lang="vi-VN" sz="7000" b="1" dirty="0"/>
          </a:p>
        </p:txBody>
      </p:sp>
    </p:spTree>
    <p:extLst>
      <p:ext uri="{BB962C8B-B14F-4D97-AF65-F5344CB8AC3E}">
        <p14:creationId xmlns:p14="http://schemas.microsoft.com/office/powerpoint/2010/main" val="27579843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187</TotalTime>
  <Words>284</Words>
  <Application>Microsoft Office PowerPoint</Application>
  <PresentationFormat>Widescreen</PresentationFormat>
  <Paragraphs>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Garamond</vt:lpstr>
      <vt:lpstr>Savon</vt:lpstr>
      <vt:lpstr>Mẹ đẹp tươi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LỄ VẬT DÂNG CHÚA</dc:title>
  <dc:creator>Admin</dc:creator>
  <cp:lastModifiedBy>Phúc Đinh</cp:lastModifiedBy>
  <cp:revision>37</cp:revision>
  <dcterms:created xsi:type="dcterms:W3CDTF">2024-12-09T09:23:25Z</dcterms:created>
  <dcterms:modified xsi:type="dcterms:W3CDTF">2025-07-28T03:52:26Z</dcterms:modified>
</cp:coreProperties>
</file>