
<file path=[Content_Types].xml><?xml version="1.0" encoding="utf-8"?>
<Types xmlns="http://schemas.openxmlformats.org/package/2006/content-types">
  <Default Extension="png" ContentType="image/png"/>
  <Default Extension="emf" ContentType="image/x-emf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3" r:id="rId1"/>
    <p:sldMasterId id="2147483664" r:id="rId2"/>
    <p:sldMasterId id="2147483928" r:id="rId3"/>
  </p:sldMasterIdLst>
  <p:notesMasterIdLst>
    <p:notesMasterId r:id="rId41"/>
  </p:notesMasterIdLst>
  <p:handoutMasterIdLst>
    <p:handoutMasterId r:id="rId42"/>
  </p:handoutMasterIdLst>
  <p:sldIdLst>
    <p:sldId id="384" r:id="rId4"/>
    <p:sldId id="361" r:id="rId5"/>
    <p:sldId id="322" r:id="rId6"/>
    <p:sldId id="319" r:id="rId7"/>
    <p:sldId id="320" r:id="rId8"/>
    <p:sldId id="341" r:id="rId9"/>
    <p:sldId id="270" r:id="rId10"/>
    <p:sldId id="271" r:id="rId11"/>
    <p:sldId id="269" r:id="rId12"/>
    <p:sldId id="273" r:id="rId13"/>
    <p:sldId id="258" r:id="rId14"/>
    <p:sldId id="274" r:id="rId15"/>
    <p:sldId id="275" r:id="rId16"/>
    <p:sldId id="276" r:id="rId17"/>
    <p:sldId id="277" r:id="rId18"/>
    <p:sldId id="278" r:id="rId19"/>
    <p:sldId id="281" r:id="rId20"/>
    <p:sldId id="282" r:id="rId21"/>
    <p:sldId id="284" r:id="rId22"/>
    <p:sldId id="285" r:id="rId23"/>
    <p:sldId id="286" r:id="rId24"/>
    <p:sldId id="287" r:id="rId25"/>
    <p:sldId id="279" r:id="rId26"/>
    <p:sldId id="288" r:id="rId27"/>
    <p:sldId id="289" r:id="rId28"/>
    <p:sldId id="290" r:id="rId29"/>
    <p:sldId id="292" r:id="rId30"/>
    <p:sldId id="293" r:id="rId31"/>
    <p:sldId id="294" r:id="rId32"/>
    <p:sldId id="295" r:id="rId33"/>
    <p:sldId id="296" r:id="rId34"/>
    <p:sldId id="297" r:id="rId35"/>
    <p:sldId id="298" r:id="rId36"/>
    <p:sldId id="389" r:id="rId37"/>
    <p:sldId id="388" r:id="rId38"/>
    <p:sldId id="306" r:id="rId39"/>
    <p:sldId id="307" r:id="rId40"/>
  </p:sldIdLst>
  <p:sldSz cx="12192000" cy="6858000"/>
  <p:notesSz cx="6934200" cy="92202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Rg st="1" end="97"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AFF4E"/>
    <a:srgbClr val="FF9E00"/>
    <a:srgbClr val="9E4FFF"/>
    <a:srgbClr val="F0D90A"/>
    <a:srgbClr val="3BBDFF"/>
    <a:srgbClr val="CFA8FF"/>
    <a:srgbClr val="00CCFF"/>
    <a:srgbClr val="B06893"/>
    <a:srgbClr val="008000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5593" autoAdjust="0"/>
    <p:restoredTop sz="93571" autoAdjust="0"/>
  </p:normalViewPr>
  <p:slideViewPr>
    <p:cSldViewPr snapToGrid="0">
      <p:cViewPr varScale="1">
        <p:scale>
          <a:sx n="105" d="100"/>
          <a:sy n="105" d="100"/>
        </p:scale>
        <p:origin x="300" y="114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1073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15324"/>
    </p:cViewPr>
  </p:sorterViewPr>
  <p:notesViewPr>
    <p:cSldViewPr snapToGrid="0">
      <p:cViewPr varScale="1">
        <p:scale>
          <a:sx n="86" d="100"/>
          <a:sy n="86" d="100"/>
        </p:scale>
        <p:origin x="3846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handoutMaster" Target="handoutMasters/handoutMaster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theme" Target="theme/theme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2">
            <a:extLst>
              <a:ext uri="{FF2B5EF4-FFF2-40B4-BE49-F238E27FC236}">
                <a16:creationId xmlns:a16="http://schemas.microsoft.com/office/drawing/2014/main" id="{82B7BC6D-0928-48F8-93B7-2C4312E3AE58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05138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88067" name="Rectangle 3">
            <a:extLst>
              <a:ext uri="{FF2B5EF4-FFF2-40B4-BE49-F238E27FC236}">
                <a16:creationId xmlns:a16="http://schemas.microsoft.com/office/drawing/2014/main" id="{DBB2519E-E498-4E32-8F0C-0F4A9144600A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27475" y="0"/>
            <a:ext cx="3005138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88068" name="Rectangle 4">
            <a:extLst>
              <a:ext uri="{FF2B5EF4-FFF2-40B4-BE49-F238E27FC236}">
                <a16:creationId xmlns:a16="http://schemas.microsoft.com/office/drawing/2014/main" id="{2708DF8C-190B-48A2-A04E-D01F2AD47F50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758238"/>
            <a:ext cx="3005138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88069" name="Rectangle 5">
            <a:extLst>
              <a:ext uri="{FF2B5EF4-FFF2-40B4-BE49-F238E27FC236}">
                <a16:creationId xmlns:a16="http://schemas.microsoft.com/office/drawing/2014/main" id="{2A05063A-75F4-45FC-89C1-BECF8A50BF4E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27475" y="8758238"/>
            <a:ext cx="3005138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25262715-9530-415E-82B5-82583519C4F0}" type="slidenum">
              <a:rPr lang="en-US" altLang="es-PE"/>
              <a:pPr/>
              <a:t>‹Nº›</a:t>
            </a:fld>
            <a:endParaRPr lang="en-US" altLang="es-PE" dirty="0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>
            <a:extLst>
              <a:ext uri="{FF2B5EF4-FFF2-40B4-BE49-F238E27FC236}">
                <a16:creationId xmlns:a16="http://schemas.microsoft.com/office/drawing/2014/main" id="{70048770-DD26-4089-9D4F-C9BEA55F34B7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05138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309" tIns="46154" rIns="92309" bIns="46154" numCol="1" anchor="t" anchorCtr="0" compatLnSpc="1">
            <a:prstTxWarp prst="textNoShape">
              <a:avLst/>
            </a:prstTxWarp>
          </a:bodyPr>
          <a:lstStyle>
            <a:lvl1pPr defTabSz="922338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5539" name="Rectangle 3">
            <a:extLst>
              <a:ext uri="{FF2B5EF4-FFF2-40B4-BE49-F238E27FC236}">
                <a16:creationId xmlns:a16="http://schemas.microsoft.com/office/drawing/2014/main" id="{89B4AECF-9E45-42D5-8BD9-FB255A47F421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927475" y="0"/>
            <a:ext cx="3005138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309" tIns="46154" rIns="92309" bIns="46154" numCol="1" anchor="t" anchorCtr="0" compatLnSpc="1">
            <a:prstTxWarp prst="textNoShape">
              <a:avLst/>
            </a:prstTxWarp>
          </a:bodyPr>
          <a:lstStyle>
            <a:lvl1pPr algn="r" defTabSz="922338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03428" name="Rectangle 4">
            <a:extLst>
              <a:ext uri="{FF2B5EF4-FFF2-40B4-BE49-F238E27FC236}">
                <a16:creationId xmlns:a16="http://schemas.microsoft.com/office/drawing/2014/main" id="{A7B9F882-4B29-4239-9337-B2B9135269DD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93700" y="692150"/>
            <a:ext cx="6146800" cy="34575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5541" name="Rectangle 5">
            <a:extLst>
              <a:ext uri="{FF2B5EF4-FFF2-40B4-BE49-F238E27FC236}">
                <a16:creationId xmlns:a16="http://schemas.microsoft.com/office/drawing/2014/main" id="{EE371923-8053-48C3-844B-37AE75ED5804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93738" y="4379913"/>
            <a:ext cx="5546725" cy="414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309" tIns="46154" rIns="92309" bIns="4615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5542" name="Rectangle 6">
            <a:extLst>
              <a:ext uri="{FF2B5EF4-FFF2-40B4-BE49-F238E27FC236}">
                <a16:creationId xmlns:a16="http://schemas.microsoft.com/office/drawing/2014/main" id="{40860301-8CEA-463E-B96C-3345B2B14BAC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758238"/>
            <a:ext cx="3005138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309" tIns="46154" rIns="92309" bIns="46154" numCol="1" anchor="b" anchorCtr="0" compatLnSpc="1">
            <a:prstTxWarp prst="textNoShape">
              <a:avLst/>
            </a:prstTxWarp>
          </a:bodyPr>
          <a:lstStyle>
            <a:lvl1pPr defTabSz="922338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5543" name="Rectangle 7">
            <a:extLst>
              <a:ext uri="{FF2B5EF4-FFF2-40B4-BE49-F238E27FC236}">
                <a16:creationId xmlns:a16="http://schemas.microsoft.com/office/drawing/2014/main" id="{9EE4A63E-C64C-4FF2-9662-86CD314A0DA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27475" y="8758238"/>
            <a:ext cx="3005138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309" tIns="46154" rIns="92309" bIns="46154" numCol="1" anchor="b" anchorCtr="0" compatLnSpc="1">
            <a:prstTxWarp prst="textNoShape">
              <a:avLst/>
            </a:prstTxWarp>
          </a:bodyPr>
          <a:lstStyle>
            <a:lvl1pPr algn="r" defTabSz="922338">
              <a:defRPr sz="1200"/>
            </a:lvl1pPr>
          </a:lstStyle>
          <a:p>
            <a:fld id="{C8C65E1D-D328-4888-8897-DC48B30CD5D0}" type="slidenum">
              <a:rPr lang="en-US" altLang="es-PE"/>
              <a:pPr/>
              <a:t>‹Nº›</a:t>
            </a:fld>
            <a:endParaRPr lang="en-US" altLang="es-PE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65E1D-D328-4888-8897-DC48B30CD5D0}" type="slidenum">
              <a:rPr lang="en-US" altLang="es-PE" smtClean="0"/>
              <a:pPr/>
              <a:t>34</a:t>
            </a:fld>
            <a:endParaRPr lang="en-US" altLang="es-PE" dirty="0"/>
          </a:p>
        </p:txBody>
      </p:sp>
    </p:spTree>
    <p:extLst>
      <p:ext uri="{BB962C8B-B14F-4D97-AF65-F5344CB8AC3E}">
        <p14:creationId xmlns:p14="http://schemas.microsoft.com/office/powerpoint/2010/main" val="41432477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AC48FAF4-1A19-4D50-BBFE-800B32883CD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C1193BC4-2CCD-47F2-B869-FA41A9E772B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F70C50BC-BDA9-49D0-B408-1D58FC030BA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842892F-0D77-4466-AE3D-A9AECEF1D4EC}" type="slidenum">
              <a:rPr lang="en-US" altLang="es-PE"/>
              <a:pPr/>
              <a:t>‹Nº›</a:t>
            </a:fld>
            <a:endParaRPr lang="en-US" altLang="es-PE" dirty="0"/>
          </a:p>
        </p:txBody>
      </p:sp>
    </p:spTree>
    <p:extLst>
      <p:ext uri="{BB962C8B-B14F-4D97-AF65-F5344CB8AC3E}">
        <p14:creationId xmlns:p14="http://schemas.microsoft.com/office/powerpoint/2010/main" val="1622759205"/>
      </p:ext>
    </p:extLst>
  </p:cSld>
  <p:clrMapOvr>
    <a:masterClrMapping/>
  </p:clrMapOvr>
  <p:transition spd="med">
    <p:rand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A79C6A5A-854E-4FEA-8AC1-6FC91EF6AB5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895FEAE6-A993-4049-A6AF-9F5FF5D966E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00A8A798-D0D7-4F49-88DD-E1E53E4BB41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3D4EB6F-7B60-424A-B211-47FB9F3D0322}" type="slidenum">
              <a:rPr lang="en-US" altLang="es-PE"/>
              <a:pPr/>
              <a:t>‹Nº›</a:t>
            </a:fld>
            <a:endParaRPr lang="en-US" altLang="es-PE" dirty="0"/>
          </a:p>
        </p:txBody>
      </p:sp>
    </p:spTree>
    <p:extLst>
      <p:ext uri="{BB962C8B-B14F-4D97-AF65-F5344CB8AC3E}">
        <p14:creationId xmlns:p14="http://schemas.microsoft.com/office/powerpoint/2010/main" val="1857157906"/>
      </p:ext>
    </p:extLst>
  </p:cSld>
  <p:clrMapOvr>
    <a:masterClrMapping/>
  </p:clrMapOvr>
  <p:transition spd="med">
    <p:rand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15400" y="274639"/>
            <a:ext cx="2768600" cy="57753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102600" cy="57753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2C1669E8-ADC1-4B13-B8DE-01C762D8E00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B9FF61B6-F1FC-48FE-90B8-6DF6B2B98E9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40C711BA-D216-41B6-ABC7-62BAFD81921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A9DBDFA-1C26-43FA-9BA4-57676E925273}" type="slidenum">
              <a:rPr lang="en-US" altLang="es-PE"/>
              <a:pPr/>
              <a:t>‹Nº›</a:t>
            </a:fld>
            <a:endParaRPr lang="en-US" altLang="es-PE" dirty="0"/>
          </a:p>
        </p:txBody>
      </p:sp>
    </p:spTree>
    <p:extLst>
      <p:ext uri="{BB962C8B-B14F-4D97-AF65-F5344CB8AC3E}">
        <p14:creationId xmlns:p14="http://schemas.microsoft.com/office/powerpoint/2010/main" val="1108094469"/>
      </p:ext>
    </p:extLst>
  </p:cSld>
  <p:clrMapOvr>
    <a:masterClrMapping/>
  </p:clrMapOvr>
  <p:transition spd="med">
    <p:random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7CD87BDD-F52E-45AE-9997-11A0E1133D7A}"/>
              </a:ext>
            </a:extLst>
          </p:cNvPr>
          <p:cNvSpPr>
            <a:spLocks/>
          </p:cNvSpPr>
          <p:nvPr/>
        </p:nvSpPr>
        <p:spPr bwMode="blackWhite">
          <a:xfrm>
            <a:off x="27517" y="12701"/>
            <a:ext cx="11861800" cy="6780213"/>
          </a:xfrm>
          <a:custGeom>
            <a:avLst/>
            <a:gdLst/>
            <a:ahLst/>
            <a:cxnLst>
              <a:cxn ang="0">
                <a:pos x="2822" y="0"/>
              </a:cxn>
              <a:cxn ang="0">
                <a:pos x="0" y="975"/>
              </a:cxn>
              <a:cxn ang="0">
                <a:pos x="2169" y="3619"/>
              </a:cxn>
              <a:cxn ang="0">
                <a:pos x="3985" y="1125"/>
              </a:cxn>
              <a:cxn ang="0">
                <a:pos x="2822" y="0"/>
              </a:cxn>
              <a:cxn ang="0">
                <a:pos x="2822" y="0"/>
              </a:cxn>
            </a:cxnLst>
            <a:rect l="0" t="0" r="r" b="b"/>
            <a:pathLst>
              <a:path w="3985" h="3619">
                <a:moveTo>
                  <a:pt x="2822" y="0"/>
                </a:moveTo>
                <a:lnTo>
                  <a:pt x="0" y="975"/>
                </a:lnTo>
                <a:lnTo>
                  <a:pt x="2169" y="3619"/>
                </a:lnTo>
                <a:lnTo>
                  <a:pt x="3985" y="1125"/>
                </a:lnTo>
                <a:lnTo>
                  <a:pt x="2822" y="0"/>
                </a:lnTo>
                <a:lnTo>
                  <a:pt x="2822" y="0"/>
                </a:ln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 eaLnBrk="0" hangingPunct="0">
              <a:defRPr/>
            </a:pPr>
            <a:endParaRPr lang="en-US" dirty="0">
              <a:latin typeface="Arial" charset="0"/>
            </a:endParaRPr>
          </a:p>
        </p:txBody>
      </p:sp>
      <p:grpSp>
        <p:nvGrpSpPr>
          <p:cNvPr id="5" name="Group 8">
            <a:extLst>
              <a:ext uri="{FF2B5EF4-FFF2-40B4-BE49-F238E27FC236}">
                <a16:creationId xmlns:a16="http://schemas.microsoft.com/office/drawing/2014/main" id="{948F8CCB-A035-4481-A430-D5B74980BEC4}"/>
              </a:ext>
            </a:extLst>
          </p:cNvPr>
          <p:cNvGrpSpPr>
            <a:grpSpLocks/>
          </p:cNvGrpSpPr>
          <p:nvPr/>
        </p:nvGrpSpPr>
        <p:grpSpPr bwMode="auto">
          <a:xfrm>
            <a:off x="260351" y="234950"/>
            <a:ext cx="5050367" cy="1778000"/>
            <a:chOff x="123" y="148"/>
            <a:chExt cx="2386" cy="1120"/>
          </a:xfrm>
        </p:grpSpPr>
        <p:sp>
          <p:nvSpPr>
            <p:cNvPr id="6" name="Freeform 9">
              <a:extLst>
                <a:ext uri="{FF2B5EF4-FFF2-40B4-BE49-F238E27FC236}">
                  <a16:creationId xmlns:a16="http://schemas.microsoft.com/office/drawing/2014/main" id="{B5C0FC68-9028-48BF-9A13-A6EC19F63FF7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77" y="177"/>
              <a:ext cx="2250" cy="1017"/>
            </a:xfrm>
            <a:custGeom>
              <a:avLst/>
              <a:gdLst/>
              <a:ahLst/>
              <a:cxnLst>
                <a:cxn ang="0">
                  <a:pos x="794" y="395"/>
                </a:cxn>
                <a:cxn ang="0">
                  <a:pos x="710" y="318"/>
                </a:cxn>
                <a:cxn ang="0">
                  <a:pos x="556" y="210"/>
                </a:cxn>
                <a:cxn ang="0">
                  <a:pos x="71" y="0"/>
                </a:cxn>
                <a:cxn ang="0">
                  <a:pos x="23" y="20"/>
                </a:cxn>
                <a:cxn ang="0">
                  <a:pos x="0" y="83"/>
                </a:cxn>
                <a:cxn ang="0">
                  <a:pos x="28" y="155"/>
                </a:cxn>
                <a:cxn ang="0">
                  <a:pos x="570" y="409"/>
                </a:cxn>
                <a:cxn ang="0">
                  <a:pos x="689" y="393"/>
                </a:cxn>
                <a:cxn ang="0">
                  <a:pos x="785" y="414"/>
                </a:cxn>
                <a:cxn ang="0">
                  <a:pos x="794" y="395"/>
                </a:cxn>
                <a:cxn ang="0">
                  <a:pos x="794" y="395"/>
                </a:cxn>
              </a:cxnLst>
              <a:rect l="0" t="0" r="r" b="b"/>
              <a:pathLst>
                <a:path w="794" h="414">
                  <a:moveTo>
                    <a:pt x="794" y="395"/>
                  </a:moveTo>
                  <a:lnTo>
                    <a:pt x="710" y="318"/>
                  </a:lnTo>
                  <a:lnTo>
                    <a:pt x="556" y="210"/>
                  </a:lnTo>
                  <a:lnTo>
                    <a:pt x="71" y="0"/>
                  </a:lnTo>
                  <a:lnTo>
                    <a:pt x="23" y="20"/>
                  </a:lnTo>
                  <a:lnTo>
                    <a:pt x="0" y="83"/>
                  </a:lnTo>
                  <a:lnTo>
                    <a:pt x="28" y="155"/>
                  </a:lnTo>
                  <a:lnTo>
                    <a:pt x="570" y="409"/>
                  </a:lnTo>
                  <a:lnTo>
                    <a:pt x="689" y="393"/>
                  </a:lnTo>
                  <a:lnTo>
                    <a:pt x="785" y="414"/>
                  </a:lnTo>
                  <a:lnTo>
                    <a:pt x="794" y="395"/>
                  </a:lnTo>
                  <a:lnTo>
                    <a:pt x="794" y="395"/>
                  </a:lnTo>
                  <a:close/>
                </a:path>
              </a:pathLst>
            </a:custGeom>
            <a:solidFill>
              <a:srgbClr val="F8F8F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charset="0"/>
              </a:endParaRPr>
            </a:p>
          </p:txBody>
        </p:sp>
        <p:sp>
          <p:nvSpPr>
            <p:cNvPr id="7" name="Freeform 10">
              <a:extLst>
                <a:ext uri="{FF2B5EF4-FFF2-40B4-BE49-F238E27FC236}">
                  <a16:creationId xmlns:a16="http://schemas.microsoft.com/office/drawing/2014/main" id="{0CF66253-7A41-4387-9ABF-62A6989C5D4F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66" y="261"/>
              <a:ext cx="2244" cy="1007"/>
            </a:xfrm>
            <a:custGeom>
              <a:avLst/>
              <a:gdLst/>
              <a:ahLst/>
              <a:cxnLst>
                <a:cxn ang="0">
                  <a:pos x="137" y="0"/>
                </a:cxn>
                <a:cxn ang="0">
                  <a:pos x="1331" y="519"/>
                </a:cxn>
                <a:cxn ang="0">
                  <a:pos x="1428" y="638"/>
                </a:cxn>
                <a:cxn ang="0">
                  <a:pos x="1586" y="792"/>
                </a:cxn>
                <a:cxn ang="0">
                  <a:pos x="1565" y="821"/>
                </a:cxn>
                <a:cxn ang="0">
                  <a:pos x="1350" y="787"/>
                </a:cxn>
                <a:cxn ang="0">
                  <a:pos x="1145" y="811"/>
                </a:cxn>
                <a:cxn ang="0">
                  <a:pos x="42" y="298"/>
                </a:cxn>
                <a:cxn ang="0">
                  <a:pos x="0" y="150"/>
                </a:cxn>
                <a:cxn ang="0">
                  <a:pos x="46" y="32"/>
                </a:cxn>
                <a:cxn ang="0">
                  <a:pos x="137" y="0"/>
                </a:cxn>
                <a:cxn ang="0">
                  <a:pos x="137" y="0"/>
                </a:cxn>
              </a:cxnLst>
              <a:rect l="0" t="0" r="r" b="b"/>
              <a:pathLst>
                <a:path w="1586" h="821">
                  <a:moveTo>
                    <a:pt x="137" y="0"/>
                  </a:moveTo>
                  <a:lnTo>
                    <a:pt x="1331" y="519"/>
                  </a:lnTo>
                  <a:lnTo>
                    <a:pt x="1428" y="638"/>
                  </a:lnTo>
                  <a:lnTo>
                    <a:pt x="1586" y="792"/>
                  </a:lnTo>
                  <a:lnTo>
                    <a:pt x="1565" y="821"/>
                  </a:lnTo>
                  <a:lnTo>
                    <a:pt x="1350" y="787"/>
                  </a:lnTo>
                  <a:lnTo>
                    <a:pt x="1145" y="811"/>
                  </a:lnTo>
                  <a:lnTo>
                    <a:pt x="42" y="298"/>
                  </a:lnTo>
                  <a:lnTo>
                    <a:pt x="0" y="150"/>
                  </a:lnTo>
                  <a:lnTo>
                    <a:pt x="46" y="32"/>
                  </a:lnTo>
                  <a:lnTo>
                    <a:pt x="137" y="0"/>
                  </a:lnTo>
                  <a:lnTo>
                    <a:pt x="137" y="0"/>
                  </a:ln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charset="0"/>
              </a:endParaRPr>
            </a:p>
          </p:txBody>
        </p:sp>
        <p:sp>
          <p:nvSpPr>
            <p:cNvPr id="8" name="Freeform 11">
              <a:extLst>
                <a:ext uri="{FF2B5EF4-FFF2-40B4-BE49-F238E27FC236}">
                  <a16:creationId xmlns:a16="http://schemas.microsoft.com/office/drawing/2014/main" id="{5352261B-9CF9-4BC3-85C4-23395D7FE40C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74" y="344"/>
              <a:ext cx="1488" cy="919"/>
            </a:xfrm>
            <a:custGeom>
              <a:avLst/>
              <a:gdLst/>
              <a:ahLst/>
              <a:cxnLst>
                <a:cxn ang="0">
                  <a:pos x="0" y="325"/>
                </a:cxn>
                <a:cxn ang="0">
                  <a:pos x="922" y="747"/>
                </a:cxn>
                <a:cxn ang="0">
                  <a:pos x="939" y="534"/>
                </a:cxn>
                <a:cxn ang="0">
                  <a:pos x="1049" y="422"/>
                </a:cxn>
                <a:cxn ang="0">
                  <a:pos x="78" y="0"/>
                </a:cxn>
                <a:cxn ang="0">
                  <a:pos x="0" y="127"/>
                </a:cxn>
                <a:cxn ang="0">
                  <a:pos x="0" y="325"/>
                </a:cxn>
                <a:cxn ang="0">
                  <a:pos x="0" y="325"/>
                </a:cxn>
              </a:cxnLst>
              <a:rect l="0" t="0" r="r" b="b"/>
              <a:pathLst>
                <a:path w="1049" h="747">
                  <a:moveTo>
                    <a:pt x="0" y="325"/>
                  </a:moveTo>
                  <a:lnTo>
                    <a:pt x="922" y="747"/>
                  </a:lnTo>
                  <a:lnTo>
                    <a:pt x="939" y="534"/>
                  </a:lnTo>
                  <a:lnTo>
                    <a:pt x="1049" y="422"/>
                  </a:lnTo>
                  <a:lnTo>
                    <a:pt x="78" y="0"/>
                  </a:lnTo>
                  <a:lnTo>
                    <a:pt x="0" y="127"/>
                  </a:lnTo>
                  <a:lnTo>
                    <a:pt x="0" y="325"/>
                  </a:lnTo>
                  <a:lnTo>
                    <a:pt x="0" y="325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charset="0"/>
              </a:endParaRPr>
            </a:p>
          </p:txBody>
        </p:sp>
        <p:grpSp>
          <p:nvGrpSpPr>
            <p:cNvPr id="9" name="Group 12">
              <a:extLst>
                <a:ext uri="{FF2B5EF4-FFF2-40B4-BE49-F238E27FC236}">
                  <a16:creationId xmlns:a16="http://schemas.microsoft.com/office/drawing/2014/main" id="{6AEF32D3-F583-4665-9648-00A8D6BD60E9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123" y="148"/>
              <a:ext cx="2386" cy="1081"/>
              <a:chOff x="123" y="148"/>
              <a:chExt cx="2386" cy="1081"/>
            </a:xfrm>
          </p:grpSpPr>
          <p:sp>
            <p:nvSpPr>
              <p:cNvPr id="10" name="Freeform 13">
                <a:extLst>
                  <a:ext uri="{FF2B5EF4-FFF2-40B4-BE49-F238E27FC236}">
                    <a16:creationId xmlns:a16="http://schemas.microsoft.com/office/drawing/2014/main" id="{F897F571-C596-4823-8CDF-8298A108A320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2005" y="934"/>
                <a:ext cx="212" cy="214"/>
              </a:xfrm>
              <a:custGeom>
                <a:avLst/>
                <a:gdLst/>
                <a:ahLst/>
                <a:cxnLst>
                  <a:cxn ang="0">
                    <a:pos x="110" y="0"/>
                  </a:cxn>
                  <a:cxn ang="0">
                    <a:pos x="40" y="66"/>
                  </a:cxn>
                  <a:cxn ang="0">
                    <a:pos x="0" y="173"/>
                  </a:cxn>
                  <a:cxn ang="0">
                    <a:pos x="80" y="160"/>
                  </a:cxn>
                  <a:cxn ang="0">
                    <a:pos x="103" y="84"/>
                  </a:cxn>
                  <a:cxn ang="0">
                    <a:pos x="150" y="27"/>
                  </a:cxn>
                  <a:cxn ang="0">
                    <a:pos x="110" y="0"/>
                  </a:cxn>
                  <a:cxn ang="0">
                    <a:pos x="110" y="0"/>
                  </a:cxn>
                </a:cxnLst>
                <a:rect l="0" t="0" r="r" b="b"/>
                <a:pathLst>
                  <a:path w="150" h="173">
                    <a:moveTo>
                      <a:pt x="110" y="0"/>
                    </a:moveTo>
                    <a:lnTo>
                      <a:pt x="40" y="66"/>
                    </a:lnTo>
                    <a:lnTo>
                      <a:pt x="0" y="173"/>
                    </a:lnTo>
                    <a:lnTo>
                      <a:pt x="80" y="160"/>
                    </a:lnTo>
                    <a:lnTo>
                      <a:pt x="103" y="84"/>
                    </a:lnTo>
                    <a:lnTo>
                      <a:pt x="150" y="27"/>
                    </a:lnTo>
                    <a:lnTo>
                      <a:pt x="110" y="0"/>
                    </a:lnTo>
                    <a:lnTo>
                      <a:pt x="11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US" dirty="0">
                  <a:latin typeface="Arial" charset="0"/>
                </a:endParaRPr>
              </a:p>
            </p:txBody>
          </p:sp>
          <p:sp>
            <p:nvSpPr>
              <p:cNvPr id="11" name="Freeform 14">
                <a:extLst>
                  <a:ext uri="{FF2B5EF4-FFF2-40B4-BE49-F238E27FC236}">
                    <a16:creationId xmlns:a16="http://schemas.microsoft.com/office/drawing/2014/main" id="{39E7716E-44A2-4B0D-A68B-EA492A2F155D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123" y="148"/>
                <a:ext cx="2386" cy="1081"/>
              </a:xfrm>
              <a:custGeom>
                <a:avLst/>
                <a:gdLst/>
                <a:ahLst/>
                <a:cxnLst>
                  <a:cxn ang="0">
                    <a:pos x="156" y="0"/>
                  </a:cxn>
                  <a:cxn ang="0">
                    <a:pos x="63" y="52"/>
                  </a:cxn>
                  <a:cxn ang="0">
                    <a:pos x="0" y="208"/>
                  </a:cxn>
                  <a:cxn ang="0">
                    <a:pos x="67" y="358"/>
                  </a:cxn>
                  <a:cxn ang="0">
                    <a:pos x="1182" y="867"/>
                  </a:cxn>
                  <a:cxn ang="0">
                    <a:pos x="1422" y="835"/>
                  </a:cxn>
                  <a:cxn ang="0">
                    <a:pos x="1616" y="880"/>
                  </a:cxn>
                  <a:cxn ang="0">
                    <a:pos x="1684" y="808"/>
                  </a:cxn>
                  <a:cxn ang="0">
                    <a:pos x="1502" y="664"/>
                  </a:cxn>
                  <a:cxn ang="0">
                    <a:pos x="1428" y="512"/>
                  </a:cxn>
                  <a:cxn ang="0">
                    <a:pos x="1369" y="527"/>
                  </a:cxn>
                  <a:cxn ang="0">
                    <a:pos x="1439" y="664"/>
                  </a:cxn>
                  <a:cxn ang="0">
                    <a:pos x="1578" y="810"/>
                  </a:cxn>
                  <a:cxn ang="0">
                    <a:pos x="1413" y="787"/>
                  </a:cxn>
                  <a:cxn ang="0">
                    <a:pos x="1219" y="814"/>
                  </a:cxn>
                  <a:cxn ang="0">
                    <a:pos x="1255" y="650"/>
                  </a:cxn>
                  <a:cxn ang="0">
                    <a:pos x="1338" y="538"/>
                  </a:cxn>
                  <a:cxn ang="0">
                    <a:pos x="1241" y="552"/>
                  </a:cxn>
                  <a:cxn ang="0">
                    <a:pos x="1165" y="658"/>
                  </a:cxn>
                  <a:cxn ang="0">
                    <a:pos x="1139" y="791"/>
                  </a:cxn>
                  <a:cxn ang="0">
                    <a:pos x="107" y="310"/>
                  </a:cxn>
                  <a:cxn ang="0">
                    <a:pos x="80" y="215"/>
                  </a:cxn>
                  <a:cxn ang="0">
                    <a:pos x="103" y="95"/>
                  </a:cxn>
                  <a:cxn ang="0">
                    <a:pos x="217" y="0"/>
                  </a:cxn>
                  <a:cxn ang="0">
                    <a:pos x="156" y="0"/>
                  </a:cxn>
                  <a:cxn ang="0">
                    <a:pos x="156" y="0"/>
                  </a:cxn>
                </a:cxnLst>
                <a:rect l="0" t="0" r="r" b="b"/>
                <a:pathLst>
                  <a:path w="1684" h="880">
                    <a:moveTo>
                      <a:pt x="156" y="0"/>
                    </a:moveTo>
                    <a:lnTo>
                      <a:pt x="63" y="52"/>
                    </a:lnTo>
                    <a:lnTo>
                      <a:pt x="0" y="208"/>
                    </a:lnTo>
                    <a:lnTo>
                      <a:pt x="67" y="358"/>
                    </a:lnTo>
                    <a:lnTo>
                      <a:pt x="1182" y="867"/>
                    </a:lnTo>
                    <a:lnTo>
                      <a:pt x="1422" y="835"/>
                    </a:lnTo>
                    <a:lnTo>
                      <a:pt x="1616" y="880"/>
                    </a:lnTo>
                    <a:lnTo>
                      <a:pt x="1684" y="808"/>
                    </a:lnTo>
                    <a:lnTo>
                      <a:pt x="1502" y="664"/>
                    </a:lnTo>
                    <a:lnTo>
                      <a:pt x="1428" y="512"/>
                    </a:lnTo>
                    <a:lnTo>
                      <a:pt x="1369" y="527"/>
                    </a:lnTo>
                    <a:lnTo>
                      <a:pt x="1439" y="664"/>
                    </a:lnTo>
                    <a:lnTo>
                      <a:pt x="1578" y="810"/>
                    </a:lnTo>
                    <a:lnTo>
                      <a:pt x="1413" y="787"/>
                    </a:lnTo>
                    <a:lnTo>
                      <a:pt x="1219" y="814"/>
                    </a:lnTo>
                    <a:lnTo>
                      <a:pt x="1255" y="650"/>
                    </a:lnTo>
                    <a:lnTo>
                      <a:pt x="1338" y="538"/>
                    </a:lnTo>
                    <a:lnTo>
                      <a:pt x="1241" y="552"/>
                    </a:lnTo>
                    <a:lnTo>
                      <a:pt x="1165" y="658"/>
                    </a:lnTo>
                    <a:lnTo>
                      <a:pt x="1139" y="791"/>
                    </a:lnTo>
                    <a:lnTo>
                      <a:pt x="107" y="310"/>
                    </a:lnTo>
                    <a:lnTo>
                      <a:pt x="80" y="215"/>
                    </a:lnTo>
                    <a:lnTo>
                      <a:pt x="103" y="95"/>
                    </a:lnTo>
                    <a:lnTo>
                      <a:pt x="217" y="0"/>
                    </a:lnTo>
                    <a:lnTo>
                      <a:pt x="156" y="0"/>
                    </a:lnTo>
                    <a:lnTo>
                      <a:pt x="156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US" dirty="0">
                  <a:latin typeface="Arial" charset="0"/>
                </a:endParaRPr>
              </a:p>
            </p:txBody>
          </p:sp>
          <p:sp>
            <p:nvSpPr>
              <p:cNvPr id="12" name="Freeform 15">
                <a:extLst>
                  <a:ext uri="{FF2B5EF4-FFF2-40B4-BE49-F238E27FC236}">
                    <a16:creationId xmlns:a16="http://schemas.microsoft.com/office/drawing/2014/main" id="{EFF3C8A0-A17E-4A66-8C3E-45C17BB2C1E3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24" y="158"/>
                <a:ext cx="1686" cy="614"/>
              </a:xfrm>
              <a:custGeom>
                <a:avLst/>
                <a:gdLst/>
                <a:ahLst/>
                <a:cxnLst>
                  <a:cxn ang="0">
                    <a:pos x="100" y="0"/>
                  </a:cxn>
                  <a:cxn ang="0">
                    <a:pos x="1190" y="490"/>
                  </a:cxn>
                  <a:cxn ang="0">
                    <a:pos x="1076" y="500"/>
                  </a:cxn>
                  <a:cxn ang="0">
                    <a:pos x="0" y="27"/>
                  </a:cxn>
                  <a:cxn ang="0">
                    <a:pos x="100" y="0"/>
                  </a:cxn>
                  <a:cxn ang="0">
                    <a:pos x="100" y="0"/>
                  </a:cxn>
                </a:cxnLst>
                <a:rect l="0" t="0" r="r" b="b"/>
                <a:pathLst>
                  <a:path w="1190" h="500">
                    <a:moveTo>
                      <a:pt x="100" y="0"/>
                    </a:moveTo>
                    <a:lnTo>
                      <a:pt x="1190" y="490"/>
                    </a:lnTo>
                    <a:lnTo>
                      <a:pt x="1076" y="500"/>
                    </a:lnTo>
                    <a:lnTo>
                      <a:pt x="0" y="27"/>
                    </a:lnTo>
                    <a:lnTo>
                      <a:pt x="100" y="0"/>
                    </a:lnTo>
                    <a:lnTo>
                      <a:pt x="10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US" dirty="0">
                  <a:latin typeface="Arial" charset="0"/>
                </a:endParaRPr>
              </a:p>
            </p:txBody>
          </p:sp>
          <p:sp>
            <p:nvSpPr>
              <p:cNvPr id="13" name="Freeform 16">
                <a:extLst>
                  <a:ext uri="{FF2B5EF4-FFF2-40B4-BE49-F238E27FC236}">
                    <a16:creationId xmlns:a16="http://schemas.microsoft.com/office/drawing/2014/main" id="{4FCD4B64-7146-4AF8-ACC5-0A8F5E1B899B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09" y="251"/>
                <a:ext cx="227" cy="410"/>
              </a:xfrm>
              <a:custGeom>
                <a:avLst/>
                <a:gdLst/>
                <a:ahLst/>
                <a:cxnLst>
                  <a:cxn ang="0">
                    <a:pos x="116" y="0"/>
                  </a:cxn>
                  <a:cxn ang="0">
                    <a:pos x="19" y="106"/>
                  </a:cxn>
                  <a:cxn ang="0">
                    <a:pos x="0" y="230"/>
                  </a:cxn>
                  <a:cxn ang="0">
                    <a:pos x="33" y="314"/>
                  </a:cxn>
                  <a:cxn ang="0">
                    <a:pos x="94" y="335"/>
                  </a:cxn>
                  <a:cxn ang="0">
                    <a:pos x="76" y="154"/>
                  </a:cxn>
                  <a:cxn ang="0">
                    <a:pos x="160" y="17"/>
                  </a:cxn>
                  <a:cxn ang="0">
                    <a:pos x="116" y="0"/>
                  </a:cxn>
                  <a:cxn ang="0">
                    <a:pos x="116" y="0"/>
                  </a:cxn>
                </a:cxnLst>
                <a:rect l="0" t="0" r="r" b="b"/>
                <a:pathLst>
                  <a:path w="160" h="335">
                    <a:moveTo>
                      <a:pt x="116" y="0"/>
                    </a:moveTo>
                    <a:lnTo>
                      <a:pt x="19" y="106"/>
                    </a:lnTo>
                    <a:lnTo>
                      <a:pt x="0" y="230"/>
                    </a:lnTo>
                    <a:lnTo>
                      <a:pt x="33" y="314"/>
                    </a:lnTo>
                    <a:lnTo>
                      <a:pt x="94" y="335"/>
                    </a:lnTo>
                    <a:lnTo>
                      <a:pt x="76" y="154"/>
                    </a:lnTo>
                    <a:lnTo>
                      <a:pt x="160" y="17"/>
                    </a:lnTo>
                    <a:lnTo>
                      <a:pt x="116" y="0"/>
                    </a:lnTo>
                    <a:lnTo>
                      <a:pt x="116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US" dirty="0">
                  <a:latin typeface="Arial" charset="0"/>
                </a:endParaRPr>
              </a:p>
            </p:txBody>
          </p:sp>
          <p:sp>
            <p:nvSpPr>
              <p:cNvPr id="14" name="Freeform 17">
                <a:extLst>
                  <a:ext uri="{FF2B5EF4-FFF2-40B4-BE49-F238E27FC236}">
                    <a16:creationId xmlns:a16="http://schemas.microsoft.com/office/drawing/2014/main" id="{51247F6A-4F94-40CA-AE2F-FECF3BB939CA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846" y="536"/>
                <a:ext cx="691" cy="364"/>
              </a:xfrm>
              <a:custGeom>
                <a:avLst/>
                <a:gdLst/>
                <a:ahLst/>
                <a:cxnLst>
                  <a:cxn ang="0">
                    <a:pos x="14" y="34"/>
                  </a:cxn>
                  <a:cxn ang="0">
                    <a:pos x="160" y="66"/>
                  </a:cxn>
                  <a:cxn ang="0">
                    <a:pos x="324" y="137"/>
                  </a:cxn>
                  <a:cxn ang="0">
                    <a:pos x="440" y="243"/>
                  </a:cxn>
                  <a:cxn ang="0">
                    <a:pos x="326" y="230"/>
                  </a:cxn>
                  <a:cxn ang="0">
                    <a:pos x="139" y="146"/>
                  </a:cxn>
                  <a:cxn ang="0">
                    <a:pos x="50" y="80"/>
                  </a:cxn>
                  <a:cxn ang="0">
                    <a:pos x="107" y="163"/>
                  </a:cxn>
                  <a:cxn ang="0">
                    <a:pos x="272" y="270"/>
                  </a:cxn>
                  <a:cxn ang="0">
                    <a:pos x="466" y="296"/>
                  </a:cxn>
                  <a:cxn ang="0">
                    <a:pos x="489" y="224"/>
                  </a:cxn>
                  <a:cxn ang="0">
                    <a:pos x="394" y="120"/>
                  </a:cxn>
                  <a:cxn ang="0">
                    <a:pos x="170" y="17"/>
                  </a:cxn>
                  <a:cxn ang="0">
                    <a:pos x="0" y="0"/>
                  </a:cxn>
                  <a:cxn ang="0">
                    <a:pos x="14" y="34"/>
                  </a:cxn>
                  <a:cxn ang="0">
                    <a:pos x="14" y="34"/>
                  </a:cxn>
                </a:cxnLst>
                <a:rect l="0" t="0" r="r" b="b"/>
                <a:pathLst>
                  <a:path w="489" h="296">
                    <a:moveTo>
                      <a:pt x="14" y="34"/>
                    </a:moveTo>
                    <a:lnTo>
                      <a:pt x="160" y="66"/>
                    </a:lnTo>
                    <a:lnTo>
                      <a:pt x="324" y="137"/>
                    </a:lnTo>
                    <a:lnTo>
                      <a:pt x="440" y="243"/>
                    </a:lnTo>
                    <a:lnTo>
                      <a:pt x="326" y="230"/>
                    </a:lnTo>
                    <a:lnTo>
                      <a:pt x="139" y="146"/>
                    </a:lnTo>
                    <a:lnTo>
                      <a:pt x="50" y="80"/>
                    </a:lnTo>
                    <a:lnTo>
                      <a:pt x="107" y="163"/>
                    </a:lnTo>
                    <a:lnTo>
                      <a:pt x="272" y="270"/>
                    </a:lnTo>
                    <a:lnTo>
                      <a:pt x="466" y="296"/>
                    </a:lnTo>
                    <a:lnTo>
                      <a:pt x="489" y="224"/>
                    </a:lnTo>
                    <a:lnTo>
                      <a:pt x="394" y="120"/>
                    </a:lnTo>
                    <a:lnTo>
                      <a:pt x="170" y="17"/>
                    </a:lnTo>
                    <a:lnTo>
                      <a:pt x="0" y="0"/>
                    </a:lnTo>
                    <a:lnTo>
                      <a:pt x="14" y="34"/>
                    </a:lnTo>
                    <a:lnTo>
                      <a:pt x="14" y="34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US" dirty="0">
                  <a:latin typeface="Arial" charset="0"/>
                </a:endParaRPr>
              </a:p>
            </p:txBody>
          </p:sp>
        </p:grpSp>
      </p:grpSp>
      <p:grpSp>
        <p:nvGrpSpPr>
          <p:cNvPr id="15" name="Group 18">
            <a:extLst>
              <a:ext uri="{FF2B5EF4-FFF2-40B4-BE49-F238E27FC236}">
                <a16:creationId xmlns:a16="http://schemas.microsoft.com/office/drawing/2014/main" id="{8C95BA64-CDCE-482D-BA62-9DC837AB2AEF}"/>
              </a:ext>
            </a:extLst>
          </p:cNvPr>
          <p:cNvGrpSpPr>
            <a:grpSpLocks/>
          </p:cNvGrpSpPr>
          <p:nvPr/>
        </p:nvGrpSpPr>
        <p:grpSpPr bwMode="auto">
          <a:xfrm>
            <a:off x="10553700" y="4368801"/>
            <a:ext cx="990600" cy="1058863"/>
            <a:chOff x="4986" y="2752"/>
            <a:chExt cx="468" cy="667"/>
          </a:xfrm>
        </p:grpSpPr>
        <p:sp>
          <p:nvSpPr>
            <p:cNvPr id="16" name="Freeform 19">
              <a:extLst>
                <a:ext uri="{FF2B5EF4-FFF2-40B4-BE49-F238E27FC236}">
                  <a16:creationId xmlns:a16="http://schemas.microsoft.com/office/drawing/2014/main" id="{97C6561F-DA1F-4D00-9CC7-4C3F76CB78EA}"/>
                </a:ext>
              </a:extLst>
            </p:cNvPr>
            <p:cNvSpPr>
              <a:spLocks/>
            </p:cNvSpPr>
            <p:nvPr userDrawn="1"/>
          </p:nvSpPr>
          <p:spPr bwMode="auto">
            <a:xfrm rot="7320404">
              <a:off x="4909" y="2936"/>
              <a:ext cx="629" cy="293"/>
            </a:xfrm>
            <a:custGeom>
              <a:avLst/>
              <a:gdLst/>
              <a:ahLst/>
              <a:cxnLst>
                <a:cxn ang="0">
                  <a:pos x="794" y="395"/>
                </a:cxn>
                <a:cxn ang="0">
                  <a:pos x="710" y="318"/>
                </a:cxn>
                <a:cxn ang="0">
                  <a:pos x="556" y="210"/>
                </a:cxn>
                <a:cxn ang="0">
                  <a:pos x="71" y="0"/>
                </a:cxn>
                <a:cxn ang="0">
                  <a:pos x="23" y="20"/>
                </a:cxn>
                <a:cxn ang="0">
                  <a:pos x="0" y="83"/>
                </a:cxn>
                <a:cxn ang="0">
                  <a:pos x="28" y="155"/>
                </a:cxn>
                <a:cxn ang="0">
                  <a:pos x="570" y="409"/>
                </a:cxn>
                <a:cxn ang="0">
                  <a:pos x="689" y="393"/>
                </a:cxn>
                <a:cxn ang="0">
                  <a:pos x="785" y="414"/>
                </a:cxn>
                <a:cxn ang="0">
                  <a:pos x="794" y="395"/>
                </a:cxn>
                <a:cxn ang="0">
                  <a:pos x="794" y="395"/>
                </a:cxn>
              </a:cxnLst>
              <a:rect l="0" t="0" r="r" b="b"/>
              <a:pathLst>
                <a:path w="794" h="414">
                  <a:moveTo>
                    <a:pt x="794" y="395"/>
                  </a:moveTo>
                  <a:lnTo>
                    <a:pt x="710" y="318"/>
                  </a:lnTo>
                  <a:lnTo>
                    <a:pt x="556" y="210"/>
                  </a:lnTo>
                  <a:lnTo>
                    <a:pt x="71" y="0"/>
                  </a:lnTo>
                  <a:lnTo>
                    <a:pt x="23" y="20"/>
                  </a:lnTo>
                  <a:lnTo>
                    <a:pt x="0" y="83"/>
                  </a:lnTo>
                  <a:lnTo>
                    <a:pt x="28" y="155"/>
                  </a:lnTo>
                  <a:lnTo>
                    <a:pt x="570" y="409"/>
                  </a:lnTo>
                  <a:lnTo>
                    <a:pt x="689" y="393"/>
                  </a:lnTo>
                  <a:lnTo>
                    <a:pt x="785" y="414"/>
                  </a:lnTo>
                  <a:lnTo>
                    <a:pt x="794" y="395"/>
                  </a:lnTo>
                  <a:lnTo>
                    <a:pt x="794" y="395"/>
                  </a:lnTo>
                  <a:close/>
                </a:path>
              </a:pathLst>
            </a:custGeom>
            <a:solidFill>
              <a:srgbClr val="F8F8F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charset="0"/>
              </a:endParaRPr>
            </a:p>
          </p:txBody>
        </p:sp>
        <p:sp>
          <p:nvSpPr>
            <p:cNvPr id="17" name="Freeform 20">
              <a:extLst>
                <a:ext uri="{FF2B5EF4-FFF2-40B4-BE49-F238E27FC236}">
                  <a16:creationId xmlns:a16="http://schemas.microsoft.com/office/drawing/2014/main" id="{F531E19F-809F-4DC5-9AED-AF35B74B672D}"/>
                </a:ext>
              </a:extLst>
            </p:cNvPr>
            <p:cNvSpPr>
              <a:spLocks/>
            </p:cNvSpPr>
            <p:nvPr userDrawn="1"/>
          </p:nvSpPr>
          <p:spPr bwMode="auto">
            <a:xfrm rot="7320404">
              <a:off x="4893" y="2923"/>
              <a:ext cx="627" cy="290"/>
            </a:xfrm>
            <a:custGeom>
              <a:avLst/>
              <a:gdLst/>
              <a:ahLst/>
              <a:cxnLst>
                <a:cxn ang="0">
                  <a:pos x="137" y="0"/>
                </a:cxn>
                <a:cxn ang="0">
                  <a:pos x="1331" y="519"/>
                </a:cxn>
                <a:cxn ang="0">
                  <a:pos x="1428" y="638"/>
                </a:cxn>
                <a:cxn ang="0">
                  <a:pos x="1586" y="792"/>
                </a:cxn>
                <a:cxn ang="0">
                  <a:pos x="1565" y="821"/>
                </a:cxn>
                <a:cxn ang="0">
                  <a:pos x="1350" y="787"/>
                </a:cxn>
                <a:cxn ang="0">
                  <a:pos x="1145" y="811"/>
                </a:cxn>
                <a:cxn ang="0">
                  <a:pos x="42" y="298"/>
                </a:cxn>
                <a:cxn ang="0">
                  <a:pos x="0" y="150"/>
                </a:cxn>
                <a:cxn ang="0">
                  <a:pos x="46" y="32"/>
                </a:cxn>
                <a:cxn ang="0">
                  <a:pos x="137" y="0"/>
                </a:cxn>
                <a:cxn ang="0">
                  <a:pos x="137" y="0"/>
                </a:cxn>
              </a:cxnLst>
              <a:rect l="0" t="0" r="r" b="b"/>
              <a:pathLst>
                <a:path w="1586" h="821">
                  <a:moveTo>
                    <a:pt x="137" y="0"/>
                  </a:moveTo>
                  <a:lnTo>
                    <a:pt x="1331" y="519"/>
                  </a:lnTo>
                  <a:lnTo>
                    <a:pt x="1428" y="638"/>
                  </a:lnTo>
                  <a:lnTo>
                    <a:pt x="1586" y="792"/>
                  </a:lnTo>
                  <a:lnTo>
                    <a:pt x="1565" y="821"/>
                  </a:lnTo>
                  <a:lnTo>
                    <a:pt x="1350" y="787"/>
                  </a:lnTo>
                  <a:lnTo>
                    <a:pt x="1145" y="811"/>
                  </a:lnTo>
                  <a:lnTo>
                    <a:pt x="42" y="298"/>
                  </a:lnTo>
                  <a:lnTo>
                    <a:pt x="0" y="150"/>
                  </a:lnTo>
                  <a:lnTo>
                    <a:pt x="46" y="32"/>
                  </a:lnTo>
                  <a:lnTo>
                    <a:pt x="137" y="0"/>
                  </a:lnTo>
                  <a:lnTo>
                    <a:pt x="137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charset="0"/>
              </a:endParaRPr>
            </a:p>
          </p:txBody>
        </p:sp>
        <p:sp>
          <p:nvSpPr>
            <p:cNvPr id="18" name="Freeform 21">
              <a:extLst>
                <a:ext uri="{FF2B5EF4-FFF2-40B4-BE49-F238E27FC236}">
                  <a16:creationId xmlns:a16="http://schemas.microsoft.com/office/drawing/2014/main" id="{389ECDF4-C375-439B-B0E2-0E5C8C712576}"/>
                </a:ext>
              </a:extLst>
            </p:cNvPr>
            <p:cNvSpPr>
              <a:spLocks/>
            </p:cNvSpPr>
            <p:nvPr userDrawn="1"/>
          </p:nvSpPr>
          <p:spPr bwMode="auto">
            <a:xfrm rot="7320404">
              <a:off x="5000" y="2913"/>
              <a:ext cx="416" cy="265"/>
            </a:xfrm>
            <a:custGeom>
              <a:avLst/>
              <a:gdLst/>
              <a:ahLst/>
              <a:cxnLst>
                <a:cxn ang="0">
                  <a:pos x="0" y="325"/>
                </a:cxn>
                <a:cxn ang="0">
                  <a:pos x="922" y="747"/>
                </a:cxn>
                <a:cxn ang="0">
                  <a:pos x="939" y="534"/>
                </a:cxn>
                <a:cxn ang="0">
                  <a:pos x="1049" y="422"/>
                </a:cxn>
                <a:cxn ang="0">
                  <a:pos x="78" y="0"/>
                </a:cxn>
                <a:cxn ang="0">
                  <a:pos x="0" y="127"/>
                </a:cxn>
                <a:cxn ang="0">
                  <a:pos x="0" y="325"/>
                </a:cxn>
                <a:cxn ang="0">
                  <a:pos x="0" y="325"/>
                </a:cxn>
              </a:cxnLst>
              <a:rect l="0" t="0" r="r" b="b"/>
              <a:pathLst>
                <a:path w="1049" h="747">
                  <a:moveTo>
                    <a:pt x="0" y="325"/>
                  </a:moveTo>
                  <a:lnTo>
                    <a:pt x="922" y="747"/>
                  </a:lnTo>
                  <a:lnTo>
                    <a:pt x="939" y="534"/>
                  </a:lnTo>
                  <a:lnTo>
                    <a:pt x="1049" y="422"/>
                  </a:lnTo>
                  <a:lnTo>
                    <a:pt x="78" y="0"/>
                  </a:lnTo>
                  <a:lnTo>
                    <a:pt x="0" y="127"/>
                  </a:lnTo>
                  <a:lnTo>
                    <a:pt x="0" y="325"/>
                  </a:lnTo>
                  <a:lnTo>
                    <a:pt x="0" y="325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charset="0"/>
              </a:endParaRPr>
            </a:p>
          </p:txBody>
        </p:sp>
        <p:grpSp>
          <p:nvGrpSpPr>
            <p:cNvPr id="19" name="Group 22">
              <a:extLst>
                <a:ext uri="{FF2B5EF4-FFF2-40B4-BE49-F238E27FC236}">
                  <a16:creationId xmlns:a16="http://schemas.microsoft.com/office/drawing/2014/main" id="{3D9B9A01-254C-4F34-877A-27F4D386695C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4986" y="2752"/>
              <a:ext cx="469" cy="667"/>
              <a:chOff x="4986" y="2752"/>
              <a:chExt cx="469" cy="667"/>
            </a:xfrm>
          </p:grpSpPr>
          <p:sp>
            <p:nvSpPr>
              <p:cNvPr id="20" name="Freeform 23">
                <a:extLst>
                  <a:ext uri="{FF2B5EF4-FFF2-40B4-BE49-F238E27FC236}">
                    <a16:creationId xmlns:a16="http://schemas.microsoft.com/office/drawing/2014/main" id="{205D2CCD-FBE4-4231-9A8B-A78DB35DA541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 rot="7320404">
                <a:off x="4987" y="3190"/>
                <a:ext cx="59" cy="61"/>
              </a:xfrm>
              <a:custGeom>
                <a:avLst/>
                <a:gdLst/>
                <a:ahLst/>
                <a:cxnLst>
                  <a:cxn ang="0">
                    <a:pos x="110" y="0"/>
                  </a:cxn>
                  <a:cxn ang="0">
                    <a:pos x="40" y="66"/>
                  </a:cxn>
                  <a:cxn ang="0">
                    <a:pos x="0" y="173"/>
                  </a:cxn>
                  <a:cxn ang="0">
                    <a:pos x="80" y="160"/>
                  </a:cxn>
                  <a:cxn ang="0">
                    <a:pos x="103" y="84"/>
                  </a:cxn>
                  <a:cxn ang="0">
                    <a:pos x="150" y="27"/>
                  </a:cxn>
                  <a:cxn ang="0">
                    <a:pos x="110" y="0"/>
                  </a:cxn>
                  <a:cxn ang="0">
                    <a:pos x="110" y="0"/>
                  </a:cxn>
                </a:cxnLst>
                <a:rect l="0" t="0" r="r" b="b"/>
                <a:pathLst>
                  <a:path w="150" h="173">
                    <a:moveTo>
                      <a:pt x="110" y="0"/>
                    </a:moveTo>
                    <a:lnTo>
                      <a:pt x="40" y="66"/>
                    </a:lnTo>
                    <a:lnTo>
                      <a:pt x="0" y="173"/>
                    </a:lnTo>
                    <a:lnTo>
                      <a:pt x="80" y="160"/>
                    </a:lnTo>
                    <a:lnTo>
                      <a:pt x="103" y="84"/>
                    </a:lnTo>
                    <a:lnTo>
                      <a:pt x="150" y="27"/>
                    </a:lnTo>
                    <a:lnTo>
                      <a:pt x="110" y="0"/>
                    </a:lnTo>
                    <a:lnTo>
                      <a:pt x="11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US" dirty="0">
                  <a:latin typeface="Arial" charset="0"/>
                </a:endParaRPr>
              </a:p>
            </p:txBody>
          </p:sp>
          <p:sp>
            <p:nvSpPr>
              <p:cNvPr id="21" name="Freeform 24">
                <a:extLst>
                  <a:ext uri="{FF2B5EF4-FFF2-40B4-BE49-F238E27FC236}">
                    <a16:creationId xmlns:a16="http://schemas.microsoft.com/office/drawing/2014/main" id="{64A112A3-C4C7-41BA-8749-E500D9562DB5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 rot="7320404">
                <a:off x="4887" y="2930"/>
                <a:ext cx="667" cy="311"/>
              </a:xfrm>
              <a:custGeom>
                <a:avLst/>
                <a:gdLst/>
                <a:ahLst/>
                <a:cxnLst>
                  <a:cxn ang="0">
                    <a:pos x="156" y="0"/>
                  </a:cxn>
                  <a:cxn ang="0">
                    <a:pos x="63" y="52"/>
                  </a:cxn>
                  <a:cxn ang="0">
                    <a:pos x="0" y="208"/>
                  </a:cxn>
                  <a:cxn ang="0">
                    <a:pos x="67" y="358"/>
                  </a:cxn>
                  <a:cxn ang="0">
                    <a:pos x="1182" y="867"/>
                  </a:cxn>
                  <a:cxn ang="0">
                    <a:pos x="1422" y="835"/>
                  </a:cxn>
                  <a:cxn ang="0">
                    <a:pos x="1616" y="880"/>
                  </a:cxn>
                  <a:cxn ang="0">
                    <a:pos x="1684" y="808"/>
                  </a:cxn>
                  <a:cxn ang="0">
                    <a:pos x="1502" y="664"/>
                  </a:cxn>
                  <a:cxn ang="0">
                    <a:pos x="1428" y="512"/>
                  </a:cxn>
                  <a:cxn ang="0">
                    <a:pos x="1369" y="527"/>
                  </a:cxn>
                  <a:cxn ang="0">
                    <a:pos x="1439" y="664"/>
                  </a:cxn>
                  <a:cxn ang="0">
                    <a:pos x="1578" y="810"/>
                  </a:cxn>
                  <a:cxn ang="0">
                    <a:pos x="1413" y="787"/>
                  </a:cxn>
                  <a:cxn ang="0">
                    <a:pos x="1219" y="814"/>
                  </a:cxn>
                  <a:cxn ang="0">
                    <a:pos x="1255" y="650"/>
                  </a:cxn>
                  <a:cxn ang="0">
                    <a:pos x="1338" y="538"/>
                  </a:cxn>
                  <a:cxn ang="0">
                    <a:pos x="1241" y="552"/>
                  </a:cxn>
                  <a:cxn ang="0">
                    <a:pos x="1165" y="658"/>
                  </a:cxn>
                  <a:cxn ang="0">
                    <a:pos x="1139" y="791"/>
                  </a:cxn>
                  <a:cxn ang="0">
                    <a:pos x="107" y="310"/>
                  </a:cxn>
                  <a:cxn ang="0">
                    <a:pos x="80" y="215"/>
                  </a:cxn>
                  <a:cxn ang="0">
                    <a:pos x="103" y="95"/>
                  </a:cxn>
                  <a:cxn ang="0">
                    <a:pos x="217" y="0"/>
                  </a:cxn>
                  <a:cxn ang="0">
                    <a:pos x="156" y="0"/>
                  </a:cxn>
                  <a:cxn ang="0">
                    <a:pos x="156" y="0"/>
                  </a:cxn>
                </a:cxnLst>
                <a:rect l="0" t="0" r="r" b="b"/>
                <a:pathLst>
                  <a:path w="1684" h="880">
                    <a:moveTo>
                      <a:pt x="156" y="0"/>
                    </a:moveTo>
                    <a:lnTo>
                      <a:pt x="63" y="52"/>
                    </a:lnTo>
                    <a:lnTo>
                      <a:pt x="0" y="208"/>
                    </a:lnTo>
                    <a:lnTo>
                      <a:pt x="67" y="358"/>
                    </a:lnTo>
                    <a:lnTo>
                      <a:pt x="1182" y="867"/>
                    </a:lnTo>
                    <a:lnTo>
                      <a:pt x="1422" y="835"/>
                    </a:lnTo>
                    <a:lnTo>
                      <a:pt x="1616" y="880"/>
                    </a:lnTo>
                    <a:lnTo>
                      <a:pt x="1684" y="808"/>
                    </a:lnTo>
                    <a:lnTo>
                      <a:pt x="1502" y="664"/>
                    </a:lnTo>
                    <a:lnTo>
                      <a:pt x="1428" y="512"/>
                    </a:lnTo>
                    <a:lnTo>
                      <a:pt x="1369" y="527"/>
                    </a:lnTo>
                    <a:lnTo>
                      <a:pt x="1439" y="664"/>
                    </a:lnTo>
                    <a:lnTo>
                      <a:pt x="1578" y="810"/>
                    </a:lnTo>
                    <a:lnTo>
                      <a:pt x="1413" y="787"/>
                    </a:lnTo>
                    <a:lnTo>
                      <a:pt x="1219" y="814"/>
                    </a:lnTo>
                    <a:lnTo>
                      <a:pt x="1255" y="650"/>
                    </a:lnTo>
                    <a:lnTo>
                      <a:pt x="1338" y="538"/>
                    </a:lnTo>
                    <a:lnTo>
                      <a:pt x="1241" y="552"/>
                    </a:lnTo>
                    <a:lnTo>
                      <a:pt x="1165" y="658"/>
                    </a:lnTo>
                    <a:lnTo>
                      <a:pt x="1139" y="791"/>
                    </a:lnTo>
                    <a:lnTo>
                      <a:pt x="107" y="310"/>
                    </a:lnTo>
                    <a:lnTo>
                      <a:pt x="80" y="215"/>
                    </a:lnTo>
                    <a:lnTo>
                      <a:pt x="103" y="95"/>
                    </a:lnTo>
                    <a:lnTo>
                      <a:pt x="217" y="0"/>
                    </a:lnTo>
                    <a:lnTo>
                      <a:pt x="156" y="0"/>
                    </a:lnTo>
                    <a:lnTo>
                      <a:pt x="156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US" dirty="0">
                  <a:latin typeface="Arial" charset="0"/>
                </a:endParaRPr>
              </a:p>
            </p:txBody>
          </p:sp>
          <p:sp>
            <p:nvSpPr>
              <p:cNvPr id="22" name="Freeform 25">
                <a:extLst>
                  <a:ext uri="{FF2B5EF4-FFF2-40B4-BE49-F238E27FC236}">
                    <a16:creationId xmlns:a16="http://schemas.microsoft.com/office/drawing/2014/main" id="{AAE6FC35-F361-4C4F-9CB9-9EB9C844FAEF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 rot="7320404">
                <a:off x="5062" y="2997"/>
                <a:ext cx="472" cy="176"/>
              </a:xfrm>
              <a:custGeom>
                <a:avLst/>
                <a:gdLst/>
                <a:ahLst/>
                <a:cxnLst>
                  <a:cxn ang="0">
                    <a:pos x="100" y="0"/>
                  </a:cxn>
                  <a:cxn ang="0">
                    <a:pos x="1190" y="490"/>
                  </a:cxn>
                  <a:cxn ang="0">
                    <a:pos x="1076" y="500"/>
                  </a:cxn>
                  <a:cxn ang="0">
                    <a:pos x="0" y="27"/>
                  </a:cxn>
                  <a:cxn ang="0">
                    <a:pos x="100" y="0"/>
                  </a:cxn>
                  <a:cxn ang="0">
                    <a:pos x="100" y="0"/>
                  </a:cxn>
                </a:cxnLst>
                <a:rect l="0" t="0" r="r" b="b"/>
                <a:pathLst>
                  <a:path w="1190" h="500">
                    <a:moveTo>
                      <a:pt x="100" y="0"/>
                    </a:moveTo>
                    <a:lnTo>
                      <a:pt x="1190" y="490"/>
                    </a:lnTo>
                    <a:lnTo>
                      <a:pt x="1076" y="500"/>
                    </a:lnTo>
                    <a:lnTo>
                      <a:pt x="0" y="27"/>
                    </a:lnTo>
                    <a:lnTo>
                      <a:pt x="100" y="0"/>
                    </a:lnTo>
                    <a:lnTo>
                      <a:pt x="10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US" dirty="0">
                  <a:latin typeface="Arial" charset="0"/>
                </a:endParaRPr>
              </a:p>
            </p:txBody>
          </p:sp>
          <p:sp>
            <p:nvSpPr>
              <p:cNvPr id="23" name="Freeform 26">
                <a:extLst>
                  <a:ext uri="{FF2B5EF4-FFF2-40B4-BE49-F238E27FC236}">
                    <a16:creationId xmlns:a16="http://schemas.microsoft.com/office/drawing/2014/main" id="{74270351-4173-4782-9587-C72A3EF93404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 rot="7320404">
                <a:off x="5364" y="2873"/>
                <a:ext cx="63" cy="118"/>
              </a:xfrm>
              <a:custGeom>
                <a:avLst/>
                <a:gdLst/>
                <a:ahLst/>
                <a:cxnLst>
                  <a:cxn ang="0">
                    <a:pos x="116" y="0"/>
                  </a:cxn>
                  <a:cxn ang="0">
                    <a:pos x="19" y="106"/>
                  </a:cxn>
                  <a:cxn ang="0">
                    <a:pos x="0" y="230"/>
                  </a:cxn>
                  <a:cxn ang="0">
                    <a:pos x="33" y="314"/>
                  </a:cxn>
                  <a:cxn ang="0">
                    <a:pos x="94" y="335"/>
                  </a:cxn>
                  <a:cxn ang="0">
                    <a:pos x="76" y="154"/>
                  </a:cxn>
                  <a:cxn ang="0">
                    <a:pos x="160" y="17"/>
                  </a:cxn>
                  <a:cxn ang="0">
                    <a:pos x="116" y="0"/>
                  </a:cxn>
                  <a:cxn ang="0">
                    <a:pos x="116" y="0"/>
                  </a:cxn>
                </a:cxnLst>
                <a:rect l="0" t="0" r="r" b="b"/>
                <a:pathLst>
                  <a:path w="160" h="335">
                    <a:moveTo>
                      <a:pt x="116" y="0"/>
                    </a:moveTo>
                    <a:lnTo>
                      <a:pt x="19" y="106"/>
                    </a:lnTo>
                    <a:lnTo>
                      <a:pt x="0" y="230"/>
                    </a:lnTo>
                    <a:lnTo>
                      <a:pt x="33" y="314"/>
                    </a:lnTo>
                    <a:lnTo>
                      <a:pt x="94" y="335"/>
                    </a:lnTo>
                    <a:lnTo>
                      <a:pt x="76" y="154"/>
                    </a:lnTo>
                    <a:lnTo>
                      <a:pt x="160" y="17"/>
                    </a:lnTo>
                    <a:lnTo>
                      <a:pt x="116" y="0"/>
                    </a:lnTo>
                    <a:lnTo>
                      <a:pt x="116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US" dirty="0">
                  <a:latin typeface="Arial" charset="0"/>
                </a:endParaRPr>
              </a:p>
            </p:txBody>
          </p:sp>
          <p:sp>
            <p:nvSpPr>
              <p:cNvPr id="24" name="Freeform 27">
                <a:extLst>
                  <a:ext uri="{FF2B5EF4-FFF2-40B4-BE49-F238E27FC236}">
                    <a16:creationId xmlns:a16="http://schemas.microsoft.com/office/drawing/2014/main" id="{7E55DA44-F452-42B5-BCA0-E6124FE81818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 rot="7320404">
                <a:off x="5137" y="3000"/>
                <a:ext cx="193" cy="104"/>
              </a:xfrm>
              <a:custGeom>
                <a:avLst/>
                <a:gdLst/>
                <a:ahLst/>
                <a:cxnLst>
                  <a:cxn ang="0">
                    <a:pos x="14" y="34"/>
                  </a:cxn>
                  <a:cxn ang="0">
                    <a:pos x="160" y="66"/>
                  </a:cxn>
                  <a:cxn ang="0">
                    <a:pos x="324" y="137"/>
                  </a:cxn>
                  <a:cxn ang="0">
                    <a:pos x="440" y="243"/>
                  </a:cxn>
                  <a:cxn ang="0">
                    <a:pos x="326" y="230"/>
                  </a:cxn>
                  <a:cxn ang="0">
                    <a:pos x="139" y="146"/>
                  </a:cxn>
                  <a:cxn ang="0">
                    <a:pos x="50" y="80"/>
                  </a:cxn>
                  <a:cxn ang="0">
                    <a:pos x="107" y="163"/>
                  </a:cxn>
                  <a:cxn ang="0">
                    <a:pos x="272" y="270"/>
                  </a:cxn>
                  <a:cxn ang="0">
                    <a:pos x="466" y="296"/>
                  </a:cxn>
                  <a:cxn ang="0">
                    <a:pos x="489" y="224"/>
                  </a:cxn>
                  <a:cxn ang="0">
                    <a:pos x="394" y="120"/>
                  </a:cxn>
                  <a:cxn ang="0">
                    <a:pos x="170" y="17"/>
                  </a:cxn>
                  <a:cxn ang="0">
                    <a:pos x="0" y="0"/>
                  </a:cxn>
                  <a:cxn ang="0">
                    <a:pos x="14" y="34"/>
                  </a:cxn>
                  <a:cxn ang="0">
                    <a:pos x="14" y="34"/>
                  </a:cxn>
                </a:cxnLst>
                <a:rect l="0" t="0" r="r" b="b"/>
                <a:pathLst>
                  <a:path w="489" h="296">
                    <a:moveTo>
                      <a:pt x="14" y="34"/>
                    </a:moveTo>
                    <a:lnTo>
                      <a:pt x="160" y="66"/>
                    </a:lnTo>
                    <a:lnTo>
                      <a:pt x="324" y="137"/>
                    </a:lnTo>
                    <a:lnTo>
                      <a:pt x="440" y="243"/>
                    </a:lnTo>
                    <a:lnTo>
                      <a:pt x="326" y="230"/>
                    </a:lnTo>
                    <a:lnTo>
                      <a:pt x="139" y="146"/>
                    </a:lnTo>
                    <a:lnTo>
                      <a:pt x="50" y="80"/>
                    </a:lnTo>
                    <a:lnTo>
                      <a:pt x="107" y="163"/>
                    </a:lnTo>
                    <a:lnTo>
                      <a:pt x="272" y="270"/>
                    </a:lnTo>
                    <a:lnTo>
                      <a:pt x="466" y="296"/>
                    </a:lnTo>
                    <a:lnTo>
                      <a:pt x="489" y="224"/>
                    </a:lnTo>
                    <a:lnTo>
                      <a:pt x="394" y="120"/>
                    </a:lnTo>
                    <a:lnTo>
                      <a:pt x="170" y="17"/>
                    </a:lnTo>
                    <a:lnTo>
                      <a:pt x="0" y="0"/>
                    </a:lnTo>
                    <a:lnTo>
                      <a:pt x="14" y="34"/>
                    </a:lnTo>
                    <a:lnTo>
                      <a:pt x="14" y="34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US" dirty="0">
                  <a:latin typeface="Arial" charset="0"/>
                </a:endParaRPr>
              </a:p>
            </p:txBody>
          </p:sp>
        </p:grpSp>
      </p:grpSp>
      <p:sp>
        <p:nvSpPr>
          <p:cNvPr id="25" name="Freeform 28">
            <a:extLst>
              <a:ext uri="{FF2B5EF4-FFF2-40B4-BE49-F238E27FC236}">
                <a16:creationId xmlns:a16="http://schemas.microsoft.com/office/drawing/2014/main" id="{FA6416E8-9A54-44BA-B9A6-A144093C16CD}"/>
              </a:ext>
            </a:extLst>
          </p:cNvPr>
          <p:cNvSpPr>
            <a:spLocks/>
          </p:cNvSpPr>
          <p:nvPr/>
        </p:nvSpPr>
        <p:spPr bwMode="auto">
          <a:xfrm>
            <a:off x="1202267" y="5054601"/>
            <a:ext cx="9076267" cy="728663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816" y="256"/>
              </a:cxn>
              <a:cxn ang="0">
                <a:pos x="1560" y="144"/>
              </a:cxn>
              <a:cxn ang="0">
                <a:pos x="1856" y="376"/>
              </a:cxn>
              <a:cxn ang="0">
                <a:pos x="2344" y="152"/>
              </a:cxn>
              <a:cxn ang="0">
                <a:pos x="3536" y="456"/>
              </a:cxn>
              <a:cxn ang="0">
                <a:pos x="4288" y="136"/>
              </a:cxn>
            </a:cxnLst>
            <a:rect l="0" t="0" r="r" b="b"/>
            <a:pathLst>
              <a:path w="4288" h="459">
                <a:moveTo>
                  <a:pt x="0" y="0"/>
                </a:moveTo>
                <a:cubicBezTo>
                  <a:pt x="136" y="43"/>
                  <a:pt x="556" y="232"/>
                  <a:pt x="816" y="256"/>
                </a:cubicBezTo>
                <a:cubicBezTo>
                  <a:pt x="1076" y="280"/>
                  <a:pt x="1387" y="124"/>
                  <a:pt x="1560" y="144"/>
                </a:cubicBezTo>
                <a:cubicBezTo>
                  <a:pt x="1733" y="164"/>
                  <a:pt x="1725" y="375"/>
                  <a:pt x="1856" y="376"/>
                </a:cubicBezTo>
                <a:cubicBezTo>
                  <a:pt x="1987" y="377"/>
                  <a:pt x="2064" y="139"/>
                  <a:pt x="2344" y="152"/>
                </a:cubicBezTo>
                <a:cubicBezTo>
                  <a:pt x="2624" y="165"/>
                  <a:pt x="3212" y="459"/>
                  <a:pt x="3536" y="456"/>
                </a:cubicBezTo>
                <a:cubicBezTo>
                  <a:pt x="3860" y="453"/>
                  <a:pt x="4165" y="188"/>
                  <a:pt x="4288" y="136"/>
                </a:cubicBezTo>
              </a:path>
            </a:pathLst>
          </a:custGeom>
          <a:noFill/>
          <a:ln w="76200" cap="flat" cmpd="sng">
            <a:solidFill>
              <a:schemeClr val="folHlink"/>
            </a:solidFill>
            <a:prstDash val="solid"/>
            <a:round/>
            <a:headEnd/>
            <a:tailEnd/>
          </a:ln>
          <a:effectLst/>
        </p:spPr>
        <p:txBody>
          <a:bodyPr/>
          <a:lstStyle/>
          <a:p>
            <a:pPr eaLnBrk="0" hangingPunct="0">
              <a:defRPr/>
            </a:pPr>
            <a:endParaRPr lang="en-US" dirty="0">
              <a:latin typeface="Arial" charset="0"/>
            </a:endParaRPr>
          </a:p>
        </p:txBody>
      </p:sp>
      <p:sp>
        <p:nvSpPr>
          <p:cNvPr id="26" name="Freeform 29">
            <a:extLst>
              <a:ext uri="{FF2B5EF4-FFF2-40B4-BE49-F238E27FC236}">
                <a16:creationId xmlns:a16="http://schemas.microsoft.com/office/drawing/2014/main" id="{FF2E8A72-FEB8-405C-A805-FE55FAC091E0}"/>
              </a:ext>
            </a:extLst>
          </p:cNvPr>
          <p:cNvSpPr>
            <a:spLocks/>
          </p:cNvSpPr>
          <p:nvPr/>
        </p:nvSpPr>
        <p:spPr bwMode="auto">
          <a:xfrm>
            <a:off x="5435600" y="1930400"/>
            <a:ext cx="1185333" cy="381000"/>
          </a:xfrm>
          <a:custGeom>
            <a:avLst/>
            <a:gdLst/>
            <a:ahLst/>
            <a:cxnLst>
              <a:cxn ang="0">
                <a:pos x="0" y="32"/>
              </a:cxn>
              <a:cxn ang="0">
                <a:pos x="280" y="144"/>
              </a:cxn>
              <a:cxn ang="0">
                <a:pos x="448" y="16"/>
              </a:cxn>
              <a:cxn ang="0">
                <a:pos x="560" y="240"/>
              </a:cxn>
            </a:cxnLst>
            <a:rect l="0" t="0" r="r" b="b"/>
            <a:pathLst>
              <a:path w="560" h="240">
                <a:moveTo>
                  <a:pt x="0" y="32"/>
                </a:moveTo>
                <a:cubicBezTo>
                  <a:pt x="102" y="89"/>
                  <a:pt x="205" y="147"/>
                  <a:pt x="280" y="144"/>
                </a:cubicBezTo>
                <a:cubicBezTo>
                  <a:pt x="355" y="141"/>
                  <a:pt x="401" y="0"/>
                  <a:pt x="448" y="16"/>
                </a:cubicBezTo>
                <a:cubicBezTo>
                  <a:pt x="495" y="32"/>
                  <a:pt x="541" y="201"/>
                  <a:pt x="560" y="240"/>
                </a:cubicBezTo>
              </a:path>
            </a:pathLst>
          </a:custGeom>
          <a:noFill/>
          <a:ln w="114300" cmpd="sng">
            <a:solidFill>
              <a:schemeClr val="tx2"/>
            </a:solidFill>
            <a:round/>
            <a:headEnd/>
            <a:tailEnd/>
          </a:ln>
          <a:effectLst/>
        </p:spPr>
        <p:txBody>
          <a:bodyPr/>
          <a:lstStyle/>
          <a:p>
            <a:pPr eaLnBrk="0" hangingPunct="0">
              <a:defRPr/>
            </a:pPr>
            <a:endParaRPr lang="en-US" dirty="0">
              <a:latin typeface="Arial" charset="0"/>
            </a:endParaRPr>
          </a:p>
        </p:txBody>
      </p:sp>
      <p:sp>
        <p:nvSpPr>
          <p:cNvPr id="94211" name="Rectangle 3"/>
          <p:cNvSpPr>
            <a:spLocks noGrp="1" noChangeArrowheads="1"/>
          </p:cNvSpPr>
          <p:nvPr>
            <p:ph type="ctrTitle"/>
          </p:nvPr>
        </p:nvSpPr>
        <p:spPr>
          <a:xfrm>
            <a:off x="1828800" y="1511300"/>
            <a:ext cx="8534400" cy="2273300"/>
          </a:xfrm>
          <a:effectLst>
            <a:outerShdw dist="45791" dir="2021404" algn="ctr" rotWithShape="0">
              <a:schemeClr val="bg2"/>
            </a:outerShdw>
          </a:effectLst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4212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2065867" y="4051300"/>
            <a:ext cx="8043333" cy="1003300"/>
          </a:xfrm>
        </p:spPr>
        <p:txBody>
          <a:bodyPr/>
          <a:lstStyle>
            <a:lvl1pPr marL="0" indent="0" algn="ctr">
              <a:buFont typeface="Symbol" pitchFamily="18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7" name="Rectangle 5">
            <a:extLst>
              <a:ext uri="{FF2B5EF4-FFF2-40B4-BE49-F238E27FC236}">
                <a16:creationId xmlns:a16="http://schemas.microsoft.com/office/drawing/2014/main" id="{13DCA461-AE6B-4891-A65D-89591A363FD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28" name="Rectangle 6">
            <a:extLst>
              <a:ext uri="{FF2B5EF4-FFF2-40B4-BE49-F238E27FC236}">
                <a16:creationId xmlns:a16="http://schemas.microsoft.com/office/drawing/2014/main" id="{4377CA2B-B125-4D91-A9FE-1365210DFDA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29" name="Rectangle 7">
            <a:extLst>
              <a:ext uri="{FF2B5EF4-FFF2-40B4-BE49-F238E27FC236}">
                <a16:creationId xmlns:a16="http://schemas.microsoft.com/office/drawing/2014/main" id="{EA644DC6-BCBD-4DCB-BAAA-A9418D9898F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248400"/>
            <a:ext cx="2540000" cy="457200"/>
          </a:xfrm>
        </p:spPr>
        <p:txBody>
          <a:bodyPr/>
          <a:lstStyle>
            <a:lvl1pPr>
              <a:defRPr/>
            </a:lvl1pPr>
          </a:lstStyle>
          <a:p>
            <a:fld id="{CD5135D7-768B-424A-9DC9-70CD7D61BA2F}" type="slidenum">
              <a:rPr lang="en-US" altLang="es-PE"/>
              <a:pPr/>
              <a:t>‹Nº›</a:t>
            </a:fld>
            <a:endParaRPr lang="en-US" altLang="es-PE" dirty="0"/>
          </a:p>
        </p:txBody>
      </p:sp>
    </p:spTree>
    <p:extLst>
      <p:ext uri="{BB962C8B-B14F-4D97-AF65-F5344CB8AC3E}">
        <p14:creationId xmlns:p14="http://schemas.microsoft.com/office/powerpoint/2010/main" val="3732190092"/>
      </p:ext>
    </p:extLst>
  </p:cSld>
  <p:clrMapOvr>
    <a:masterClrMapping/>
  </p:clrMapOvr>
  <p:transition spd="med">
    <p:random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7A89F66E-3FCD-4411-BF12-8662C3BC616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E74E1B11-EB4C-4736-8E51-4E7A5D5785E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7">
            <a:extLst>
              <a:ext uri="{FF2B5EF4-FFF2-40B4-BE49-F238E27FC236}">
                <a16:creationId xmlns:a16="http://schemas.microsoft.com/office/drawing/2014/main" id="{39A42C3F-28E2-4035-BE06-3265D69C27A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CC602AE-D822-4EC8-8E79-6B046F74AD3D}" type="slidenum">
              <a:rPr lang="en-US" altLang="es-PE"/>
              <a:pPr/>
              <a:t>‹Nº›</a:t>
            </a:fld>
            <a:endParaRPr lang="en-US" altLang="es-PE" dirty="0"/>
          </a:p>
        </p:txBody>
      </p:sp>
    </p:spTree>
    <p:extLst>
      <p:ext uri="{BB962C8B-B14F-4D97-AF65-F5344CB8AC3E}">
        <p14:creationId xmlns:p14="http://schemas.microsoft.com/office/powerpoint/2010/main" val="1298915752"/>
      </p:ext>
    </p:extLst>
  </p:cSld>
  <p:clrMapOvr>
    <a:masterClrMapping/>
  </p:clrMapOvr>
  <p:transition spd="med">
    <p:random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1B0A3FDC-A1E9-4F12-9CE2-7F0DC8E8196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FEB92F9D-0708-49FC-8805-66F50F1532C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7">
            <a:extLst>
              <a:ext uri="{FF2B5EF4-FFF2-40B4-BE49-F238E27FC236}">
                <a16:creationId xmlns:a16="http://schemas.microsoft.com/office/drawing/2014/main" id="{20EE20B2-DC06-46AB-930F-D7F593E4DAD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59DBEF3-0F2D-462C-BDC1-1430E3D44159}" type="slidenum">
              <a:rPr lang="en-US" altLang="es-PE"/>
              <a:pPr/>
              <a:t>‹Nº›</a:t>
            </a:fld>
            <a:endParaRPr lang="en-US" altLang="es-PE" dirty="0"/>
          </a:p>
        </p:txBody>
      </p:sp>
    </p:spTree>
    <p:extLst>
      <p:ext uri="{BB962C8B-B14F-4D97-AF65-F5344CB8AC3E}">
        <p14:creationId xmlns:p14="http://schemas.microsoft.com/office/powerpoint/2010/main" val="2245952820"/>
      </p:ext>
    </p:extLst>
  </p:cSld>
  <p:clrMapOvr>
    <a:masterClrMapping/>
  </p:clrMapOvr>
  <p:transition spd="med">
    <p:random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1828800"/>
            <a:ext cx="5029200" cy="3657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46800" y="1828800"/>
            <a:ext cx="5029200" cy="3657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D6459E6B-EB4C-4323-933C-42EE2726409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455FE73C-43AE-4228-8A9C-D46066CFB0B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Rectangle 7">
            <a:extLst>
              <a:ext uri="{FF2B5EF4-FFF2-40B4-BE49-F238E27FC236}">
                <a16:creationId xmlns:a16="http://schemas.microsoft.com/office/drawing/2014/main" id="{335394FB-4BB6-43BA-B66D-86AF2FDB229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4C87CA2-17C4-47F5-BF1F-70960F8E0DCB}" type="slidenum">
              <a:rPr lang="en-US" altLang="es-PE"/>
              <a:pPr/>
              <a:t>‹Nº›</a:t>
            </a:fld>
            <a:endParaRPr lang="en-US" altLang="es-PE" dirty="0"/>
          </a:p>
        </p:txBody>
      </p:sp>
    </p:spTree>
    <p:extLst>
      <p:ext uri="{BB962C8B-B14F-4D97-AF65-F5344CB8AC3E}">
        <p14:creationId xmlns:p14="http://schemas.microsoft.com/office/powerpoint/2010/main" val="3289417584"/>
      </p:ext>
    </p:extLst>
  </p:cSld>
  <p:clrMapOvr>
    <a:masterClrMapping/>
  </p:clrMapOvr>
  <p:transition spd="med">
    <p:random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D8D128DB-3B5C-46DB-BE99-C1A1D3112F2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4ED13CDE-D217-40CA-84DA-2A23A1047EE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9" name="Rectangle 7">
            <a:extLst>
              <a:ext uri="{FF2B5EF4-FFF2-40B4-BE49-F238E27FC236}">
                <a16:creationId xmlns:a16="http://schemas.microsoft.com/office/drawing/2014/main" id="{DEE69CF2-FBBA-4BC3-BD6C-2AD71D51D75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2A2C1C9-AFFB-41C5-833E-3CFB40485398}" type="slidenum">
              <a:rPr lang="en-US" altLang="es-PE"/>
              <a:pPr/>
              <a:t>‹Nº›</a:t>
            </a:fld>
            <a:endParaRPr lang="en-US" altLang="es-PE" dirty="0"/>
          </a:p>
        </p:txBody>
      </p:sp>
    </p:spTree>
    <p:extLst>
      <p:ext uri="{BB962C8B-B14F-4D97-AF65-F5344CB8AC3E}">
        <p14:creationId xmlns:p14="http://schemas.microsoft.com/office/powerpoint/2010/main" val="3772889494"/>
      </p:ext>
    </p:extLst>
  </p:cSld>
  <p:clrMapOvr>
    <a:masterClrMapping/>
  </p:clrMapOvr>
  <p:transition spd="med">
    <p:random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4FE8331E-354D-4250-86A8-9C034044688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13B2C143-E301-40B1-95ED-10C7D97B5EC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7">
            <a:extLst>
              <a:ext uri="{FF2B5EF4-FFF2-40B4-BE49-F238E27FC236}">
                <a16:creationId xmlns:a16="http://schemas.microsoft.com/office/drawing/2014/main" id="{4A913FC8-6AFF-4C3D-83C6-5CBE1AE1497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C718D73-07B0-4005-B5E6-2738F0AA67F3}" type="slidenum">
              <a:rPr lang="en-US" altLang="es-PE"/>
              <a:pPr/>
              <a:t>‹Nº›</a:t>
            </a:fld>
            <a:endParaRPr lang="en-US" altLang="es-PE" dirty="0"/>
          </a:p>
        </p:txBody>
      </p:sp>
    </p:spTree>
    <p:extLst>
      <p:ext uri="{BB962C8B-B14F-4D97-AF65-F5344CB8AC3E}">
        <p14:creationId xmlns:p14="http://schemas.microsoft.com/office/powerpoint/2010/main" val="1821642627"/>
      </p:ext>
    </p:extLst>
  </p:cSld>
  <p:clrMapOvr>
    <a:masterClrMapping/>
  </p:clrMapOvr>
  <p:transition spd="med">
    <p:random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>
            <a:extLst>
              <a:ext uri="{FF2B5EF4-FFF2-40B4-BE49-F238E27FC236}">
                <a16:creationId xmlns:a16="http://schemas.microsoft.com/office/drawing/2014/main" id="{E508F257-DE98-4154-B27E-20C9EB83968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Rectangle 6">
            <a:extLst>
              <a:ext uri="{FF2B5EF4-FFF2-40B4-BE49-F238E27FC236}">
                <a16:creationId xmlns:a16="http://schemas.microsoft.com/office/drawing/2014/main" id="{308DE048-9757-4D3D-BD82-B21ECD80C38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Rectangle 7">
            <a:extLst>
              <a:ext uri="{FF2B5EF4-FFF2-40B4-BE49-F238E27FC236}">
                <a16:creationId xmlns:a16="http://schemas.microsoft.com/office/drawing/2014/main" id="{C8166769-3824-4B4C-B160-12EC9F9273F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3EC55CA-2DD6-4C63-B506-9363B6B85922}" type="slidenum">
              <a:rPr lang="en-US" altLang="es-PE"/>
              <a:pPr/>
              <a:t>‹Nº›</a:t>
            </a:fld>
            <a:endParaRPr lang="en-US" altLang="es-PE" dirty="0"/>
          </a:p>
        </p:txBody>
      </p:sp>
    </p:spTree>
    <p:extLst>
      <p:ext uri="{BB962C8B-B14F-4D97-AF65-F5344CB8AC3E}">
        <p14:creationId xmlns:p14="http://schemas.microsoft.com/office/powerpoint/2010/main" val="116731092"/>
      </p:ext>
    </p:extLst>
  </p:cSld>
  <p:clrMapOvr>
    <a:masterClrMapping/>
  </p:clrMapOvr>
  <p:transition spd="med">
    <p:random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6D4C575B-2650-4EFF-B773-EEDC1E07C86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EE233F60-0F0F-41C1-B6CD-31D42B40865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Rectangle 7">
            <a:extLst>
              <a:ext uri="{FF2B5EF4-FFF2-40B4-BE49-F238E27FC236}">
                <a16:creationId xmlns:a16="http://schemas.microsoft.com/office/drawing/2014/main" id="{54F03CA3-201A-4F0D-9B72-B48A3B71CC7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16EC51B-746F-42DA-8565-259B0812584A}" type="slidenum">
              <a:rPr lang="en-US" altLang="es-PE"/>
              <a:pPr/>
              <a:t>‹Nº›</a:t>
            </a:fld>
            <a:endParaRPr lang="en-US" altLang="es-PE" dirty="0"/>
          </a:p>
        </p:txBody>
      </p:sp>
    </p:spTree>
    <p:extLst>
      <p:ext uri="{BB962C8B-B14F-4D97-AF65-F5344CB8AC3E}">
        <p14:creationId xmlns:p14="http://schemas.microsoft.com/office/powerpoint/2010/main" val="997697284"/>
      </p:ext>
    </p:extLst>
  </p:cSld>
  <p:clrMapOvr>
    <a:masterClrMapping/>
  </p:clrMapOvr>
  <p:transition spd="med">
    <p:rand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53A6B9EE-3C96-4406-AA8C-9C5A4D4BEB1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2FB28ADF-0580-4D58-8DD8-9777394DC8F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6B387BED-CF40-45A2-B723-37606D13D2B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6E0B727-E322-42B6-9448-739A77105E54}" type="slidenum">
              <a:rPr lang="en-US" altLang="es-PE"/>
              <a:pPr/>
              <a:t>‹Nº›</a:t>
            </a:fld>
            <a:endParaRPr lang="en-US" altLang="es-PE" dirty="0"/>
          </a:p>
        </p:txBody>
      </p:sp>
    </p:spTree>
    <p:extLst>
      <p:ext uri="{BB962C8B-B14F-4D97-AF65-F5344CB8AC3E}">
        <p14:creationId xmlns:p14="http://schemas.microsoft.com/office/powerpoint/2010/main" val="1853580467"/>
      </p:ext>
    </p:extLst>
  </p:cSld>
  <p:clrMapOvr>
    <a:masterClrMapping/>
  </p:clrMapOvr>
  <p:transition spd="med">
    <p:random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6AD19EC5-9EE9-47A2-BE78-9A151BD2DE9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A54059E3-5559-4049-9669-B2653691E0D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Rectangle 7">
            <a:extLst>
              <a:ext uri="{FF2B5EF4-FFF2-40B4-BE49-F238E27FC236}">
                <a16:creationId xmlns:a16="http://schemas.microsoft.com/office/drawing/2014/main" id="{BD7E0289-D53F-4241-BD08-BDDD2EED444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6DA6CC6-D63A-4A94-A4F4-5EBC5287F95F}" type="slidenum">
              <a:rPr lang="en-US" altLang="es-PE"/>
              <a:pPr/>
              <a:t>‹Nº›</a:t>
            </a:fld>
            <a:endParaRPr lang="en-US" altLang="es-PE" dirty="0"/>
          </a:p>
        </p:txBody>
      </p:sp>
    </p:spTree>
    <p:extLst>
      <p:ext uri="{BB962C8B-B14F-4D97-AF65-F5344CB8AC3E}">
        <p14:creationId xmlns:p14="http://schemas.microsoft.com/office/powerpoint/2010/main" val="443868444"/>
      </p:ext>
    </p:extLst>
  </p:cSld>
  <p:clrMapOvr>
    <a:masterClrMapping/>
  </p:clrMapOvr>
  <p:transition spd="med">
    <p:random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CE6FCE8F-3075-4225-B81C-358C1923942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3C2F04F2-D6C0-486D-9E54-BAD84E49B09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7">
            <a:extLst>
              <a:ext uri="{FF2B5EF4-FFF2-40B4-BE49-F238E27FC236}">
                <a16:creationId xmlns:a16="http://schemas.microsoft.com/office/drawing/2014/main" id="{26CAD3DF-E454-422B-9EAD-ABF96B5930F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9C97D36-678A-4122-B82C-E31F2C30CADF}" type="slidenum">
              <a:rPr lang="en-US" altLang="es-PE"/>
              <a:pPr/>
              <a:t>‹Nº›</a:t>
            </a:fld>
            <a:endParaRPr lang="en-US" altLang="es-PE" dirty="0"/>
          </a:p>
        </p:txBody>
      </p:sp>
    </p:spTree>
    <p:extLst>
      <p:ext uri="{BB962C8B-B14F-4D97-AF65-F5344CB8AC3E}">
        <p14:creationId xmlns:p14="http://schemas.microsoft.com/office/powerpoint/2010/main" val="917003697"/>
      </p:ext>
    </p:extLst>
  </p:cSld>
  <p:clrMapOvr>
    <a:masterClrMapping/>
  </p:clrMapOvr>
  <p:transition spd="med">
    <p:random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10600" y="381000"/>
            <a:ext cx="2565400" cy="5105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381000"/>
            <a:ext cx="7493000" cy="51054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0BF9B7FB-C913-405C-8D94-E991C1CC7C2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AC9EE716-B2C4-49A7-AC6B-CC6E0F321EE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7">
            <a:extLst>
              <a:ext uri="{FF2B5EF4-FFF2-40B4-BE49-F238E27FC236}">
                <a16:creationId xmlns:a16="http://schemas.microsoft.com/office/drawing/2014/main" id="{1F1D123D-8779-4F7D-8ED2-1AF6F063A7D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A3F2F0D-5F74-482A-AD85-5FC5D9AB25C9}" type="slidenum">
              <a:rPr lang="en-US" altLang="es-PE"/>
              <a:pPr/>
              <a:t>‹Nº›</a:t>
            </a:fld>
            <a:endParaRPr lang="en-US" altLang="es-PE" dirty="0"/>
          </a:p>
        </p:txBody>
      </p:sp>
    </p:spTree>
    <p:extLst>
      <p:ext uri="{BB962C8B-B14F-4D97-AF65-F5344CB8AC3E}">
        <p14:creationId xmlns:p14="http://schemas.microsoft.com/office/powerpoint/2010/main" val="3404898453"/>
      </p:ext>
    </p:extLst>
  </p:cSld>
  <p:clrMapOvr>
    <a:masterClrMapping/>
  </p:clrMapOvr>
  <p:transition spd="med">
    <p:random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381000"/>
            <a:ext cx="9160933" cy="12954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914400" y="1828800"/>
            <a:ext cx="5029200" cy="3657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46800" y="1828800"/>
            <a:ext cx="5029200" cy="3657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6E9B30F7-16E4-4FD1-AB49-0484C464D90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C3A6E65E-081A-410E-9EC8-87629B74708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Rectangle 7">
            <a:extLst>
              <a:ext uri="{FF2B5EF4-FFF2-40B4-BE49-F238E27FC236}">
                <a16:creationId xmlns:a16="http://schemas.microsoft.com/office/drawing/2014/main" id="{51BC5E50-5F8F-4EB7-BC58-90BAFB518FF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B0D302D-7EEC-4BF0-9BE8-F1EC533DA0E3}" type="slidenum">
              <a:rPr lang="en-US" altLang="es-PE"/>
              <a:pPr/>
              <a:t>‹Nº›</a:t>
            </a:fld>
            <a:endParaRPr lang="en-US" altLang="es-PE" dirty="0"/>
          </a:p>
        </p:txBody>
      </p:sp>
    </p:spTree>
    <p:extLst>
      <p:ext uri="{BB962C8B-B14F-4D97-AF65-F5344CB8AC3E}">
        <p14:creationId xmlns:p14="http://schemas.microsoft.com/office/powerpoint/2010/main" val="1656840413"/>
      </p:ext>
    </p:extLst>
  </p:cSld>
  <p:clrMapOvr>
    <a:masterClrMapping/>
  </p:clrMapOvr>
  <p:transition spd="med">
    <p:random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ctrTitle"/>
          </p:nvPr>
        </p:nvSpPr>
        <p:spPr>
          <a:xfrm>
            <a:off x="5806913" y="2088600"/>
            <a:ext cx="5975600" cy="190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133"/>
            </a:lvl1pPr>
            <a:lvl2pPr lvl="1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>
            <a:off x="5806913" y="3991800"/>
            <a:ext cx="5975600" cy="77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2133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2267"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2267"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2267"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2267"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2267"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2267"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2267"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2267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70249523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preserve="1" userDrawn="1">
  <p:cSld name="1_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846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200359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preserve="1" userDrawn="1">
  <p:cSld name="1_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 userDrawn="1"/>
        </p:nvPicPr>
        <p:blipFill rotWithShape="1">
          <a:blip r:embed="rId2"/>
          <a:srcRect b="14699"/>
          <a:stretch/>
        </p:blipFill>
        <p:spPr>
          <a:xfrm>
            <a:off x="1" y="5861352"/>
            <a:ext cx="12192001" cy="996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642818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preserve="1" userDrawn="1">
  <p:cSld name="1_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450667" y="5484776"/>
            <a:ext cx="4741332" cy="1373224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06729" y="151156"/>
            <a:ext cx="1135415" cy="10267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241153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preserve="1" userDrawn="1">
  <p:cSld name="1_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10800000">
            <a:off x="1" y="0"/>
            <a:ext cx="4741332" cy="1373224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604259" y="4371583"/>
            <a:ext cx="1396068" cy="2324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490536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preserve="1" userDrawn="1">
  <p:cSld name="1_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" y="5708952"/>
            <a:ext cx="12192001" cy="1168400"/>
          </a:xfrm>
          <a:prstGeom prst="rect">
            <a:avLst/>
          </a:prstGeom>
        </p:spPr>
      </p:pic>
      <p:pic>
        <p:nvPicPr>
          <p:cNvPr id="2" name="Imagen 1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89725" y="3292504"/>
            <a:ext cx="1802276" cy="3000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06699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65C42704-40D1-4B4B-BCC3-5218AFF4458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21C6F9E7-6B8D-41FB-9D67-B07CEBC80EC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54135A17-ECDC-465D-B253-D5159930829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177C730-6332-403E-A074-0BFA1C34FC56}" type="slidenum">
              <a:rPr lang="en-US" altLang="es-PE"/>
              <a:pPr/>
              <a:t>‹Nº›</a:t>
            </a:fld>
            <a:endParaRPr lang="en-US" altLang="es-PE" dirty="0"/>
          </a:p>
        </p:txBody>
      </p:sp>
    </p:spTree>
    <p:extLst>
      <p:ext uri="{BB962C8B-B14F-4D97-AF65-F5344CB8AC3E}">
        <p14:creationId xmlns:p14="http://schemas.microsoft.com/office/powerpoint/2010/main" val="2645908349"/>
      </p:ext>
    </p:extLst>
  </p:cSld>
  <p:clrMapOvr>
    <a:masterClrMapping/>
  </p:clrMapOvr>
  <p:transition spd="med">
    <p:random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3"/>
          <p:cNvSpPr txBox="1">
            <a:spLocks noGrp="1"/>
          </p:cNvSpPr>
          <p:nvPr>
            <p:ph type="title"/>
          </p:nvPr>
        </p:nvSpPr>
        <p:spPr>
          <a:xfrm>
            <a:off x="415600" y="2867800"/>
            <a:ext cx="11360800" cy="112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13" name="Google Shape;13;p3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>
              <a:spcBef>
                <a:spcPts val="0"/>
              </a:spcBef>
              <a:spcAft>
                <a:spcPts val="0"/>
              </a:spcAft>
            </a:pPr>
            <a:fld id="{00000000-1234-1234-1234-123412341234}" type="slidenum">
              <a:rPr lang="es-PE" smtClean="0"/>
              <a:pPr>
                <a:spcBef>
                  <a:spcPts val="0"/>
                </a:spcBef>
                <a:spcAft>
                  <a:spcPts val="0"/>
                </a:spcAft>
              </a:pPr>
              <a:t>‹Nº›</a:t>
            </a:fld>
            <a:endParaRPr lang="es-PE" dirty="0"/>
          </a:p>
        </p:txBody>
      </p:sp>
    </p:spTree>
    <p:extLst>
      <p:ext uri="{BB962C8B-B14F-4D97-AF65-F5344CB8AC3E}">
        <p14:creationId xmlns:p14="http://schemas.microsoft.com/office/powerpoint/2010/main" val="390745725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4"/>
          <p:cNvSpPr txBox="1">
            <a:spLocks noGrp="1"/>
          </p:cNvSpPr>
          <p:nvPr>
            <p:ph type="title"/>
          </p:nvPr>
        </p:nvSpPr>
        <p:spPr>
          <a:xfrm>
            <a:off x="609600" y="547633"/>
            <a:ext cx="10972800" cy="64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6" name="Google Shape;16;p4"/>
          <p:cNvSpPr txBox="1">
            <a:spLocks noGrp="1"/>
          </p:cNvSpPr>
          <p:nvPr>
            <p:ph type="body" idx="1"/>
          </p:nvPr>
        </p:nvSpPr>
        <p:spPr>
          <a:xfrm>
            <a:off x="609600" y="1368733"/>
            <a:ext cx="10972800" cy="494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0639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marL="1219170" lvl="1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/>
            </a:lvl2pPr>
            <a:lvl3pPr marL="1828754" lvl="2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/>
            </a:lvl3pPr>
            <a:lvl4pPr marL="2438339" lvl="3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/>
            </a:lvl4pPr>
            <a:lvl5pPr marL="3047924" lvl="4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/>
            </a:lvl5pPr>
            <a:lvl6pPr marL="3657509" lvl="5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/>
            </a:lvl6pPr>
            <a:lvl7pPr marL="4267093" lvl="6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/>
            </a:lvl7pPr>
            <a:lvl8pPr marL="4876678" lvl="7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/>
            </a:lvl8pPr>
            <a:lvl9pPr marL="5486263" lvl="8" indent="-406390">
              <a:spcBef>
                <a:spcPts val="2133"/>
              </a:spcBef>
              <a:spcAft>
                <a:spcPts val="2133"/>
              </a:spcAft>
              <a:buSzPts val="1200"/>
              <a:buChar char="■"/>
              <a:defRPr/>
            </a:lvl9pPr>
          </a:lstStyle>
          <a:p>
            <a:endParaRPr/>
          </a:p>
        </p:txBody>
      </p:sp>
      <p:sp>
        <p:nvSpPr>
          <p:cNvPr id="17" name="Google Shape;17;p4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>
              <a:spcBef>
                <a:spcPts val="0"/>
              </a:spcBef>
              <a:spcAft>
                <a:spcPts val="0"/>
              </a:spcAft>
            </a:pPr>
            <a:fld id="{00000000-1234-1234-1234-123412341234}" type="slidenum">
              <a:rPr lang="es-PE" smtClean="0"/>
              <a:pPr>
                <a:spcBef>
                  <a:spcPts val="0"/>
                </a:spcBef>
                <a:spcAft>
                  <a:spcPts val="0"/>
                </a:spcAft>
              </a:pPr>
              <a:t>‹Nº›</a:t>
            </a:fld>
            <a:endParaRPr lang="es-PE" dirty="0"/>
          </a:p>
        </p:txBody>
      </p:sp>
    </p:spTree>
    <p:extLst>
      <p:ext uri="{BB962C8B-B14F-4D97-AF65-F5344CB8AC3E}">
        <p14:creationId xmlns:p14="http://schemas.microsoft.com/office/powerpoint/2010/main" val="301574901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5"/>
          <p:cNvSpPr txBox="1">
            <a:spLocks noGrp="1"/>
          </p:cNvSpPr>
          <p:nvPr>
            <p:ph type="title"/>
          </p:nvPr>
        </p:nvSpPr>
        <p:spPr>
          <a:xfrm>
            <a:off x="609600" y="547633"/>
            <a:ext cx="10972800" cy="64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20" name="Google Shape;20;p5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53332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1pPr>
            <a:lvl2pPr marL="1219170" lvl="1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2133"/>
              </a:spcBef>
              <a:spcAft>
                <a:spcPts val="2133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21" name="Google Shape;21;p5"/>
          <p:cNvSpPr txBox="1">
            <a:spLocks noGrp="1"/>
          </p:cNvSpPr>
          <p:nvPr>
            <p:ph type="body" idx="2"/>
          </p:nvPr>
        </p:nvSpPr>
        <p:spPr>
          <a:xfrm>
            <a:off x="6443200" y="1536633"/>
            <a:ext cx="53332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1pPr>
            <a:lvl2pPr marL="1219170" lvl="1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2133"/>
              </a:spcBef>
              <a:spcAft>
                <a:spcPts val="2133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>
              <a:spcBef>
                <a:spcPts val="0"/>
              </a:spcBef>
              <a:spcAft>
                <a:spcPts val="0"/>
              </a:spcAft>
            </a:pPr>
            <a:fld id="{00000000-1234-1234-1234-123412341234}" type="slidenum">
              <a:rPr lang="es-PE" smtClean="0"/>
              <a:pPr>
                <a:spcBef>
                  <a:spcPts val="0"/>
                </a:spcBef>
                <a:spcAft>
                  <a:spcPts val="0"/>
                </a:spcAft>
              </a:pPr>
              <a:t>‹Nº›</a:t>
            </a:fld>
            <a:endParaRPr lang="es-PE" dirty="0"/>
          </a:p>
        </p:txBody>
      </p:sp>
    </p:spTree>
    <p:extLst>
      <p:ext uri="{BB962C8B-B14F-4D97-AF65-F5344CB8AC3E}">
        <p14:creationId xmlns:p14="http://schemas.microsoft.com/office/powerpoint/2010/main" val="143363588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Alphabet for kids infographics" type="titleOnly">
  <p:cSld name="Alphabet for kids infographics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6"/>
          <p:cNvSpPr txBox="1">
            <a:spLocks noGrp="1"/>
          </p:cNvSpPr>
          <p:nvPr>
            <p:ph type="title"/>
          </p:nvPr>
        </p:nvSpPr>
        <p:spPr>
          <a:xfrm>
            <a:off x="609600" y="547633"/>
            <a:ext cx="10972800" cy="64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13786378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7"/>
          <p:cNvSpPr txBox="1">
            <a:spLocks noGrp="1"/>
          </p:cNvSpPr>
          <p:nvPr>
            <p:ph type="title"/>
          </p:nvPr>
        </p:nvSpPr>
        <p:spPr>
          <a:xfrm>
            <a:off x="415600" y="740800"/>
            <a:ext cx="3744000" cy="1007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27" name="Google Shape;27;p7"/>
          <p:cNvSpPr txBox="1">
            <a:spLocks noGrp="1"/>
          </p:cNvSpPr>
          <p:nvPr>
            <p:ph type="body" idx="1"/>
          </p:nvPr>
        </p:nvSpPr>
        <p:spPr>
          <a:xfrm>
            <a:off x="415600" y="1852800"/>
            <a:ext cx="3744000" cy="423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0639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1pPr>
            <a:lvl2pPr marL="1219170" lvl="1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2133"/>
              </a:spcBef>
              <a:spcAft>
                <a:spcPts val="2133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28" name="Google Shape;28;p7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>
              <a:spcBef>
                <a:spcPts val="0"/>
              </a:spcBef>
              <a:spcAft>
                <a:spcPts val="0"/>
              </a:spcAft>
            </a:pPr>
            <a:fld id="{00000000-1234-1234-1234-123412341234}" type="slidenum">
              <a:rPr lang="es-PE" smtClean="0"/>
              <a:pPr>
                <a:spcBef>
                  <a:spcPts val="0"/>
                </a:spcBef>
                <a:spcAft>
                  <a:spcPts val="0"/>
                </a:spcAft>
              </a:pPr>
              <a:t>‹Nº›</a:t>
            </a:fld>
            <a:endParaRPr lang="es-PE" dirty="0"/>
          </a:p>
        </p:txBody>
      </p:sp>
    </p:spTree>
    <p:extLst>
      <p:ext uri="{BB962C8B-B14F-4D97-AF65-F5344CB8AC3E}">
        <p14:creationId xmlns:p14="http://schemas.microsoft.com/office/powerpoint/2010/main" val="50169060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8"/>
          <p:cNvSpPr txBox="1">
            <a:spLocks noGrp="1"/>
          </p:cNvSpPr>
          <p:nvPr>
            <p:ph type="title"/>
          </p:nvPr>
        </p:nvSpPr>
        <p:spPr>
          <a:xfrm>
            <a:off x="653667" y="600200"/>
            <a:ext cx="8490400" cy="545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endParaRPr/>
          </a:p>
        </p:txBody>
      </p:sp>
      <p:sp>
        <p:nvSpPr>
          <p:cNvPr id="31" name="Google Shape;31;p8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>
              <a:spcBef>
                <a:spcPts val="0"/>
              </a:spcBef>
              <a:spcAft>
                <a:spcPts val="0"/>
              </a:spcAft>
            </a:pPr>
            <a:fld id="{00000000-1234-1234-1234-123412341234}" type="slidenum">
              <a:rPr lang="es-PE" smtClean="0"/>
              <a:pPr>
                <a:spcBef>
                  <a:spcPts val="0"/>
                </a:spcBef>
                <a:spcAft>
                  <a:spcPts val="0"/>
                </a:spcAft>
              </a:pPr>
              <a:t>‹Nº›</a:t>
            </a:fld>
            <a:endParaRPr lang="es-PE" dirty="0"/>
          </a:p>
        </p:txBody>
      </p:sp>
    </p:spTree>
    <p:extLst>
      <p:ext uri="{BB962C8B-B14F-4D97-AF65-F5344CB8AC3E}">
        <p14:creationId xmlns:p14="http://schemas.microsoft.com/office/powerpoint/2010/main" val="372764946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9"/>
          <p:cNvSpPr/>
          <p:nvPr/>
        </p:nvSpPr>
        <p:spPr>
          <a:xfrm>
            <a:off x="6096000" y="-167"/>
            <a:ext cx="6096000" cy="6858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34" name="Google Shape;34;p9"/>
          <p:cNvSpPr txBox="1">
            <a:spLocks noGrp="1"/>
          </p:cNvSpPr>
          <p:nvPr>
            <p:ph type="title"/>
          </p:nvPr>
        </p:nvSpPr>
        <p:spPr>
          <a:xfrm>
            <a:off x="354000" y="1644233"/>
            <a:ext cx="5393600" cy="1976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9pPr>
          </a:lstStyle>
          <a:p>
            <a:endParaRPr/>
          </a:p>
        </p:txBody>
      </p:sp>
      <p:sp>
        <p:nvSpPr>
          <p:cNvPr id="35" name="Google Shape;35;p9"/>
          <p:cNvSpPr txBox="1">
            <a:spLocks noGrp="1"/>
          </p:cNvSpPr>
          <p:nvPr>
            <p:ph type="subTitle" idx="1"/>
          </p:nvPr>
        </p:nvSpPr>
        <p:spPr>
          <a:xfrm>
            <a:off x="354000" y="3737433"/>
            <a:ext cx="5393600" cy="164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36" name="Google Shape;36;p9"/>
          <p:cNvSpPr txBox="1">
            <a:spLocks noGrp="1"/>
          </p:cNvSpPr>
          <p:nvPr>
            <p:ph type="body" idx="2"/>
          </p:nvPr>
        </p:nvSpPr>
        <p:spPr>
          <a:xfrm>
            <a:off x="6586000" y="965433"/>
            <a:ext cx="5116000" cy="492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609585" lvl="0" indent="-40639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marL="1219170" lvl="1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/>
            </a:lvl2pPr>
            <a:lvl3pPr marL="1828754" lvl="2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/>
            </a:lvl3pPr>
            <a:lvl4pPr marL="2438339" lvl="3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/>
            </a:lvl4pPr>
            <a:lvl5pPr marL="3047924" lvl="4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/>
            </a:lvl5pPr>
            <a:lvl6pPr marL="3657509" lvl="5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/>
            </a:lvl6pPr>
            <a:lvl7pPr marL="4267093" lvl="6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/>
            </a:lvl7pPr>
            <a:lvl8pPr marL="4876678" lvl="7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/>
            </a:lvl8pPr>
            <a:lvl9pPr marL="5486263" lvl="8" indent="-406390">
              <a:spcBef>
                <a:spcPts val="2133"/>
              </a:spcBef>
              <a:spcAft>
                <a:spcPts val="2133"/>
              </a:spcAft>
              <a:buSzPts val="1200"/>
              <a:buChar char="■"/>
              <a:defRPr/>
            </a:lvl9pPr>
          </a:lstStyle>
          <a:p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>
              <a:spcBef>
                <a:spcPts val="0"/>
              </a:spcBef>
              <a:spcAft>
                <a:spcPts val="0"/>
              </a:spcAft>
            </a:pPr>
            <a:fld id="{00000000-1234-1234-1234-123412341234}" type="slidenum">
              <a:rPr lang="es-PE" smtClean="0"/>
              <a:pPr>
                <a:spcBef>
                  <a:spcPts val="0"/>
                </a:spcBef>
                <a:spcAft>
                  <a:spcPts val="0"/>
                </a:spcAft>
              </a:pPr>
              <a:t>‹Nº›</a:t>
            </a:fld>
            <a:endParaRPr lang="es-PE" dirty="0"/>
          </a:p>
        </p:txBody>
      </p:sp>
    </p:spTree>
    <p:extLst>
      <p:ext uri="{BB962C8B-B14F-4D97-AF65-F5344CB8AC3E}">
        <p14:creationId xmlns:p14="http://schemas.microsoft.com/office/powerpoint/2010/main" val="253715473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10"/>
          <p:cNvSpPr txBox="1">
            <a:spLocks noGrp="1"/>
          </p:cNvSpPr>
          <p:nvPr>
            <p:ph type="body" idx="1"/>
          </p:nvPr>
        </p:nvSpPr>
        <p:spPr>
          <a:xfrm>
            <a:off x="415600" y="5640767"/>
            <a:ext cx="7998400" cy="80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609585" lvl="0" indent="-30479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</a:lstStyle>
          <a:p>
            <a:endParaRPr/>
          </a:p>
        </p:txBody>
      </p:sp>
      <p:sp>
        <p:nvSpPr>
          <p:cNvPr id="40" name="Google Shape;40;p10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>
              <a:spcBef>
                <a:spcPts val="0"/>
              </a:spcBef>
              <a:spcAft>
                <a:spcPts val="0"/>
              </a:spcAft>
            </a:pPr>
            <a:fld id="{00000000-1234-1234-1234-123412341234}" type="slidenum">
              <a:rPr lang="es-PE" smtClean="0"/>
              <a:pPr>
                <a:spcBef>
                  <a:spcPts val="0"/>
                </a:spcBef>
                <a:spcAft>
                  <a:spcPts val="0"/>
                </a:spcAft>
              </a:pPr>
              <a:t>‹Nº›</a:t>
            </a:fld>
            <a:endParaRPr lang="es-PE" dirty="0"/>
          </a:p>
        </p:txBody>
      </p:sp>
    </p:spTree>
    <p:extLst>
      <p:ext uri="{BB962C8B-B14F-4D97-AF65-F5344CB8AC3E}">
        <p14:creationId xmlns:p14="http://schemas.microsoft.com/office/powerpoint/2010/main" val="165618623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1"/>
          <p:cNvSpPr txBox="1">
            <a:spLocks noGrp="1"/>
          </p:cNvSpPr>
          <p:nvPr>
            <p:ph type="title" hasCustomPrompt="1"/>
          </p:nvPr>
        </p:nvSpPr>
        <p:spPr>
          <a:xfrm>
            <a:off x="415600" y="1474833"/>
            <a:ext cx="11360800" cy="2618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43" name="Google Shape;43;p11"/>
          <p:cNvSpPr txBox="1">
            <a:spLocks noGrp="1"/>
          </p:cNvSpPr>
          <p:nvPr>
            <p:ph type="body" idx="1"/>
          </p:nvPr>
        </p:nvSpPr>
        <p:spPr>
          <a:xfrm>
            <a:off x="415600" y="4202967"/>
            <a:ext cx="11360800" cy="173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06390" algn="ctr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marL="1219170" lvl="1" indent="-406390" algn="ctr">
              <a:spcBef>
                <a:spcPts val="2133"/>
              </a:spcBef>
              <a:spcAft>
                <a:spcPts val="0"/>
              </a:spcAft>
              <a:buSzPts val="1200"/>
              <a:buChar char="○"/>
              <a:defRPr/>
            </a:lvl2pPr>
            <a:lvl3pPr marL="1828754" lvl="2" indent="-406390" algn="ctr">
              <a:spcBef>
                <a:spcPts val="2133"/>
              </a:spcBef>
              <a:spcAft>
                <a:spcPts val="0"/>
              </a:spcAft>
              <a:buSzPts val="1200"/>
              <a:buChar char="■"/>
              <a:defRPr/>
            </a:lvl3pPr>
            <a:lvl4pPr marL="2438339" lvl="3" indent="-406390" algn="ctr">
              <a:spcBef>
                <a:spcPts val="2133"/>
              </a:spcBef>
              <a:spcAft>
                <a:spcPts val="0"/>
              </a:spcAft>
              <a:buSzPts val="1200"/>
              <a:buChar char="●"/>
              <a:defRPr/>
            </a:lvl4pPr>
            <a:lvl5pPr marL="3047924" lvl="4" indent="-406390" algn="ctr">
              <a:spcBef>
                <a:spcPts val="2133"/>
              </a:spcBef>
              <a:spcAft>
                <a:spcPts val="0"/>
              </a:spcAft>
              <a:buSzPts val="1200"/>
              <a:buChar char="○"/>
              <a:defRPr/>
            </a:lvl5pPr>
            <a:lvl6pPr marL="3657509" lvl="5" indent="-406390" algn="ctr">
              <a:spcBef>
                <a:spcPts val="2133"/>
              </a:spcBef>
              <a:spcAft>
                <a:spcPts val="0"/>
              </a:spcAft>
              <a:buSzPts val="1200"/>
              <a:buChar char="■"/>
              <a:defRPr/>
            </a:lvl6pPr>
            <a:lvl7pPr marL="4267093" lvl="6" indent="-406390" algn="ctr">
              <a:spcBef>
                <a:spcPts val="2133"/>
              </a:spcBef>
              <a:spcAft>
                <a:spcPts val="0"/>
              </a:spcAft>
              <a:buSzPts val="1200"/>
              <a:buChar char="●"/>
              <a:defRPr/>
            </a:lvl7pPr>
            <a:lvl8pPr marL="4876678" lvl="7" indent="-406390" algn="ctr">
              <a:spcBef>
                <a:spcPts val="2133"/>
              </a:spcBef>
              <a:spcAft>
                <a:spcPts val="0"/>
              </a:spcAft>
              <a:buSzPts val="1200"/>
              <a:buChar char="○"/>
              <a:defRPr/>
            </a:lvl8pPr>
            <a:lvl9pPr marL="5486263" lvl="8" indent="-406390" algn="ctr">
              <a:spcBef>
                <a:spcPts val="2133"/>
              </a:spcBef>
              <a:spcAft>
                <a:spcPts val="2133"/>
              </a:spcAft>
              <a:buSzPts val="1200"/>
              <a:buChar char="■"/>
              <a:defRPr/>
            </a:lvl9pPr>
          </a:lstStyle>
          <a:p>
            <a:endParaRPr/>
          </a:p>
        </p:txBody>
      </p:sp>
      <p:sp>
        <p:nvSpPr>
          <p:cNvPr id="44" name="Google Shape;44;p11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>
              <a:spcBef>
                <a:spcPts val="0"/>
              </a:spcBef>
              <a:spcAft>
                <a:spcPts val="0"/>
              </a:spcAft>
            </a:pPr>
            <a:fld id="{00000000-1234-1234-1234-123412341234}" type="slidenum">
              <a:rPr lang="es-PE" smtClean="0"/>
              <a:pPr>
                <a:spcBef>
                  <a:spcPts val="0"/>
                </a:spcBef>
                <a:spcAft>
                  <a:spcPts val="0"/>
                </a:spcAft>
              </a:pPr>
              <a:t>‹Nº›</a:t>
            </a:fld>
            <a:endParaRPr lang="es-PE" dirty="0"/>
          </a:p>
        </p:txBody>
      </p:sp>
    </p:spTree>
    <p:extLst>
      <p:ext uri="{BB962C8B-B14F-4D97-AF65-F5344CB8AC3E}">
        <p14:creationId xmlns:p14="http://schemas.microsoft.com/office/powerpoint/2010/main" val="63848214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2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>
              <a:spcBef>
                <a:spcPts val="0"/>
              </a:spcBef>
              <a:spcAft>
                <a:spcPts val="0"/>
              </a:spcAft>
            </a:pPr>
            <a:fld id="{00000000-1234-1234-1234-123412341234}" type="slidenum">
              <a:rPr lang="es-PE" smtClean="0"/>
              <a:pPr>
                <a:spcBef>
                  <a:spcPts val="0"/>
                </a:spcBef>
                <a:spcAft>
                  <a:spcPts val="0"/>
                </a:spcAft>
              </a:pPr>
              <a:t>‹Nº›</a:t>
            </a:fld>
            <a:endParaRPr lang="es-PE" dirty="0"/>
          </a:p>
        </p:txBody>
      </p:sp>
    </p:spTree>
    <p:extLst>
      <p:ext uri="{BB962C8B-B14F-4D97-AF65-F5344CB8AC3E}">
        <p14:creationId xmlns:p14="http://schemas.microsoft.com/office/powerpoint/2010/main" val="41562562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11200" y="1524000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9200" y="1524000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4EB3E0D-8F51-4277-8126-E842E3AEDFF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A7F2A37-F903-4087-AB02-DEA014E3526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82D3F91-297B-41B7-B49A-82BA948E647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0EDBD9E-BFAE-440D-948E-6DE2FB291F57}" type="slidenum">
              <a:rPr lang="en-US" altLang="es-PE"/>
              <a:pPr/>
              <a:t>‹Nº›</a:t>
            </a:fld>
            <a:endParaRPr lang="en-US" altLang="es-PE" dirty="0"/>
          </a:p>
        </p:txBody>
      </p:sp>
    </p:spTree>
    <p:extLst>
      <p:ext uri="{BB962C8B-B14F-4D97-AF65-F5344CB8AC3E}">
        <p14:creationId xmlns:p14="http://schemas.microsoft.com/office/powerpoint/2010/main" val="1602895181"/>
      </p:ext>
    </p:extLst>
  </p:cSld>
  <p:clrMapOvr>
    <a:masterClrMapping/>
  </p:clrMapOvr>
  <p:transition spd="med">
    <p:random/>
  </p:transition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30" y="12347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354011" y="1131593"/>
            <a:ext cx="3560767" cy="5402561"/>
          </a:xfrm>
          <a:prstGeom prst="roundRect">
            <a:avLst>
              <a:gd name="adj" fmla="val 396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/>
          </a:p>
        </p:txBody>
      </p:sp>
      <p:sp>
        <p:nvSpPr>
          <p:cNvPr id="4" name="Rounded Rectangle 3"/>
          <p:cNvSpPr/>
          <p:nvPr userDrawn="1"/>
        </p:nvSpPr>
        <p:spPr>
          <a:xfrm>
            <a:off x="531934" y="1347500"/>
            <a:ext cx="153868" cy="5015200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bg1"/>
              </a:solidFill>
            </a:endParaRPr>
          </a:p>
        </p:txBody>
      </p:sp>
      <p:sp>
        <p:nvSpPr>
          <p:cNvPr id="5" name="Half Frame 4"/>
          <p:cNvSpPr/>
          <p:nvPr userDrawn="1"/>
        </p:nvSpPr>
        <p:spPr>
          <a:xfrm rot="5400000">
            <a:off x="3057178" y="1276654"/>
            <a:ext cx="685849" cy="685148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644E8BB-F13A-4AE0-889E-633DE4143787}"/>
              </a:ext>
            </a:extLst>
          </p:cNvPr>
          <p:cNvSpPr txBox="1"/>
          <p:nvPr userDrawn="1"/>
        </p:nvSpPr>
        <p:spPr>
          <a:xfrm>
            <a:off x="711704" y="1637213"/>
            <a:ext cx="223224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F2CE2B8B-ED32-491A-95B2-D28904BC432C}"/>
              </a:ext>
            </a:extLst>
          </p:cNvPr>
          <p:cNvSpPr txBox="1"/>
          <p:nvPr userDrawn="1"/>
        </p:nvSpPr>
        <p:spPr>
          <a:xfrm>
            <a:off x="711704" y="2127464"/>
            <a:ext cx="223224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962A52DF-2523-4479-BFA3-B5ACE9887E1C}"/>
              </a:ext>
            </a:extLst>
          </p:cNvPr>
          <p:cNvSpPr txBox="1"/>
          <p:nvPr userDrawn="1"/>
        </p:nvSpPr>
        <p:spPr>
          <a:xfrm>
            <a:off x="721229" y="5808438"/>
            <a:ext cx="3021447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https://plantillaspowerpoint.org</a:t>
            </a:r>
            <a:endParaRPr lang="ko-KR" altLang="en-US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BAAC314F-E96A-4408-95DE-A70E9ED054AF}"/>
              </a:ext>
            </a:extLst>
          </p:cNvPr>
          <p:cNvSpPr txBox="1"/>
          <p:nvPr userDrawn="1"/>
        </p:nvSpPr>
        <p:spPr>
          <a:xfrm>
            <a:off x="721229" y="4450325"/>
            <a:ext cx="2717296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21149562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0DCA59AB-FD34-4499-9A93-C6C33B63514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2604D4B1-A5D5-4851-8B97-0E367379C88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D7011C07-0C2E-4FDB-9917-5B37ACCD02C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2E3A573-CC71-4D5C-89AB-8FF76C5AE4E1}" type="slidenum">
              <a:rPr lang="en-US" altLang="es-PE"/>
              <a:pPr/>
              <a:t>‹Nº›</a:t>
            </a:fld>
            <a:endParaRPr lang="en-US" altLang="es-PE" dirty="0"/>
          </a:p>
        </p:txBody>
      </p:sp>
    </p:spTree>
    <p:extLst>
      <p:ext uri="{BB962C8B-B14F-4D97-AF65-F5344CB8AC3E}">
        <p14:creationId xmlns:p14="http://schemas.microsoft.com/office/powerpoint/2010/main" val="3825552261"/>
      </p:ext>
    </p:extLst>
  </p:cSld>
  <p:clrMapOvr>
    <a:masterClrMapping/>
  </p:clrMapOvr>
  <p:transition spd="med">
    <p:rand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E0C9E04E-CA56-4A38-92D7-CEEE1FD8C7F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07069A7B-71A0-4510-A2A1-2BFAD853A40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254A03C6-B43F-4072-B6C8-5E74F0CE734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84D701A-8A03-444C-96D5-D8DAF8DDA1A6}" type="slidenum">
              <a:rPr lang="en-US" altLang="es-PE"/>
              <a:pPr/>
              <a:t>‹Nº›</a:t>
            </a:fld>
            <a:endParaRPr lang="en-US" altLang="es-PE" dirty="0"/>
          </a:p>
        </p:txBody>
      </p:sp>
    </p:spTree>
    <p:extLst>
      <p:ext uri="{BB962C8B-B14F-4D97-AF65-F5344CB8AC3E}">
        <p14:creationId xmlns:p14="http://schemas.microsoft.com/office/powerpoint/2010/main" val="1344791137"/>
      </p:ext>
    </p:extLst>
  </p:cSld>
  <p:clrMapOvr>
    <a:masterClrMapping/>
  </p:clrMapOvr>
  <p:transition spd="med">
    <p:rand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7FD48807-103A-4484-9FBC-FDE296096D8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C7759FD2-81AC-417B-8071-ABE299A83E9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6AD4A957-62AC-4AD1-94AE-468A9430606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6C9D467-9496-4DC7-85D1-491A29EB8042}" type="slidenum">
              <a:rPr lang="en-US" altLang="es-PE"/>
              <a:pPr/>
              <a:t>‹Nº›</a:t>
            </a:fld>
            <a:endParaRPr lang="en-US" altLang="es-PE" dirty="0"/>
          </a:p>
        </p:txBody>
      </p:sp>
    </p:spTree>
    <p:extLst>
      <p:ext uri="{BB962C8B-B14F-4D97-AF65-F5344CB8AC3E}">
        <p14:creationId xmlns:p14="http://schemas.microsoft.com/office/powerpoint/2010/main" val="3274764465"/>
      </p:ext>
    </p:extLst>
  </p:cSld>
  <p:clrMapOvr>
    <a:masterClrMapping/>
  </p:clrMapOvr>
  <p:transition spd="med">
    <p:random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E938804-4D18-4B5D-B9B9-F655F27BFF9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E8BE7ED-74C8-405B-AF62-045C662CD28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3774BE9-BCB8-43C5-88A6-17945CEA1B5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1D05EFF-972A-4445-A57B-719EC2F1DDE5}" type="slidenum">
              <a:rPr lang="en-US" altLang="es-PE"/>
              <a:pPr/>
              <a:t>‹Nº›</a:t>
            </a:fld>
            <a:endParaRPr lang="en-US" altLang="es-PE" dirty="0"/>
          </a:p>
        </p:txBody>
      </p:sp>
    </p:spTree>
    <p:extLst>
      <p:ext uri="{BB962C8B-B14F-4D97-AF65-F5344CB8AC3E}">
        <p14:creationId xmlns:p14="http://schemas.microsoft.com/office/powerpoint/2010/main" val="154656327"/>
      </p:ext>
    </p:extLst>
  </p:cSld>
  <p:clrMapOvr>
    <a:masterClrMapping/>
  </p:clrMapOvr>
  <p:transition spd="med">
    <p:rand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8F364E9-EA25-4CA2-9C9E-0929B9DA58A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79FED93-B97B-4611-9490-EDD41DCD73B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F77BCFA-C0C8-4016-ADA2-9CC48249C79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91ABF7B-06E7-44CE-A3C7-908192DFDD12}" type="slidenum">
              <a:rPr lang="en-US" altLang="es-PE"/>
              <a:pPr/>
              <a:t>‹Nº›</a:t>
            </a:fld>
            <a:endParaRPr lang="en-US" altLang="es-PE" dirty="0"/>
          </a:p>
        </p:txBody>
      </p:sp>
    </p:spTree>
    <p:extLst>
      <p:ext uri="{BB962C8B-B14F-4D97-AF65-F5344CB8AC3E}">
        <p14:creationId xmlns:p14="http://schemas.microsoft.com/office/powerpoint/2010/main" val="3475908008"/>
      </p:ext>
    </p:extLst>
  </p:cSld>
  <p:clrMapOvr>
    <a:masterClrMapping/>
  </p:clrMapOvr>
  <p:transition spd="med">
    <p:rand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hyperlink" Target="https://plantillaspowerpoint.org/" TargetMode="Externa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hyperlink" Target="https://plantillaspowerpoint.org/" TargetMode="Externa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slideLayout" Target="../slideLayouts/slideLayout36.xml"/><Relationship Id="rId18" Type="http://schemas.openxmlformats.org/officeDocument/2006/relationships/theme" Target="../theme/theme3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17" Type="http://schemas.openxmlformats.org/officeDocument/2006/relationships/slideLayout" Target="../slideLayouts/slideLayout40.xml"/><Relationship Id="rId2" Type="http://schemas.openxmlformats.org/officeDocument/2006/relationships/slideLayout" Target="../slideLayouts/slideLayout25.xml"/><Relationship Id="rId16" Type="http://schemas.openxmlformats.org/officeDocument/2006/relationships/slideLayout" Target="../slideLayouts/slideLayout39.xml"/><Relationship Id="rId20" Type="http://schemas.openxmlformats.org/officeDocument/2006/relationships/image" Target="../media/image1.png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33.xml"/><Relationship Id="rId19" Type="http://schemas.openxmlformats.org/officeDocument/2006/relationships/hyperlink" Target="https://plantillaspowerpoint.org/" TargetMode="Externa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slideLayout" Target="../slideLayouts/slideLayout3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036A68A4-E1DF-4C75-9F7C-7E928D9584C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s-PE"/>
              <a:t>Click to edit Master title style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86C81A7C-F289-4ADD-9AD5-CA07CD83A2E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711200" y="1524000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s-PE"/>
              <a:t>Click to edit Master text styles</a:t>
            </a:r>
          </a:p>
          <a:p>
            <a:pPr lvl="1"/>
            <a:r>
              <a:rPr lang="en-US" altLang="es-PE"/>
              <a:t>Second level</a:t>
            </a:r>
          </a:p>
          <a:p>
            <a:pPr lvl="2"/>
            <a:r>
              <a:rPr lang="en-US" altLang="es-PE"/>
              <a:t>Third level</a:t>
            </a:r>
          </a:p>
          <a:p>
            <a:pPr lvl="3"/>
            <a:r>
              <a:rPr lang="en-US" altLang="es-PE"/>
              <a:t>Fourth level</a:t>
            </a:r>
          </a:p>
          <a:p>
            <a:pPr lvl="4"/>
            <a:r>
              <a:rPr lang="en-US" altLang="es-PE"/>
              <a:t>Fifth level</a:t>
            </a:r>
          </a:p>
        </p:txBody>
      </p:sp>
      <p:sp>
        <p:nvSpPr>
          <p:cNvPr id="90116" name="Rectangle 4">
            <a:extLst>
              <a:ext uri="{FF2B5EF4-FFF2-40B4-BE49-F238E27FC236}">
                <a16:creationId xmlns:a16="http://schemas.microsoft.com/office/drawing/2014/main" id="{A1144489-8CED-4584-825C-C67E5089FAF4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90117" name="Rectangle 5">
            <a:extLst>
              <a:ext uri="{FF2B5EF4-FFF2-40B4-BE49-F238E27FC236}">
                <a16:creationId xmlns:a16="http://schemas.microsoft.com/office/drawing/2014/main" id="{EA2BDE51-3878-43E6-81B7-FF40BF0E3419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90118" name="Rectangle 6">
            <a:extLst>
              <a:ext uri="{FF2B5EF4-FFF2-40B4-BE49-F238E27FC236}">
                <a16:creationId xmlns:a16="http://schemas.microsoft.com/office/drawing/2014/main" id="{84475954-FC2D-4688-9E92-D9AD8A2ED498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89CD9FB7-CDAD-4289-8205-EDD2ECE0297A}" type="slidenum">
              <a:rPr lang="en-US" altLang="es-PE"/>
              <a:pPr/>
              <a:t>‹Nº›</a:t>
            </a:fld>
            <a:endParaRPr lang="en-US" altLang="es-PE" dirty="0"/>
          </a:p>
        </p:txBody>
      </p:sp>
      <p:sp>
        <p:nvSpPr>
          <p:cNvPr id="7" name="TextBox 11"/>
          <p:cNvSpPr txBox="1"/>
          <p:nvPr userDrawn="1"/>
        </p:nvSpPr>
        <p:spPr>
          <a:xfrm rot="16200000">
            <a:off x="-2375975" y="2685673"/>
            <a:ext cx="4446020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bs-Latn-BA" sz="1200" dirty="0">
                <a:solidFill>
                  <a:schemeClr val="bg1">
                    <a:lumMod val="65000"/>
                  </a:schemeClr>
                </a:solidFill>
              </a:rPr>
              <a:t>Find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</a:rPr>
              <a:t> m</a:t>
            </a:r>
            <a:r>
              <a:rPr lang="bs-Latn-BA" sz="1200" dirty="0">
                <a:solidFill>
                  <a:schemeClr val="bg1">
                    <a:lumMod val="65000"/>
                  </a:schemeClr>
                </a:solidFill>
              </a:rPr>
              <a:t>ore PowerPoint templates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</a:rPr>
              <a:t> on </a:t>
            </a:r>
            <a:r>
              <a:rPr lang="es-PE" sz="1200" b="1" baseline="0" dirty="0" smtClean="0">
                <a:solidFill>
                  <a:schemeClr val="bg1">
                    <a:lumMod val="65000"/>
                  </a:schemeClr>
                </a:solidFill>
                <a:hlinkClick r:id="rId13"/>
              </a:rPr>
              <a:t>plantillaspowerpoint.org</a:t>
            </a:r>
            <a:endParaRPr lang="en-US" sz="1200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8" name="Imagen 7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794666" y="5497703"/>
            <a:ext cx="1245186" cy="344147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905" r:id="rId1"/>
    <p:sldLayoutId id="2147483906" r:id="rId2"/>
    <p:sldLayoutId id="2147483907" r:id="rId3"/>
    <p:sldLayoutId id="2147483908" r:id="rId4"/>
    <p:sldLayoutId id="2147483909" r:id="rId5"/>
    <p:sldLayoutId id="2147483910" r:id="rId6"/>
    <p:sldLayoutId id="2147483911" r:id="rId7"/>
    <p:sldLayoutId id="2147483912" r:id="rId8"/>
    <p:sldLayoutId id="2147483913" r:id="rId9"/>
    <p:sldLayoutId id="2147483914" r:id="rId10"/>
    <p:sldLayoutId id="2147483915" r:id="rId11"/>
  </p:sldLayoutIdLst>
  <p:transition spd="med">
    <p:random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accent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accent2"/>
          </a:solidFill>
          <a:latin typeface="Comic Sans MS" pitchFamily="66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accent2"/>
          </a:solidFill>
          <a:latin typeface="Comic Sans MS" pitchFamily="66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accent2"/>
          </a:solidFill>
          <a:latin typeface="Comic Sans MS" pitchFamily="66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accent2"/>
          </a:solidFill>
          <a:latin typeface="Comic Sans MS" pitchFamily="66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accent2"/>
          </a:solidFill>
          <a:latin typeface="Comic Sans MS" pitchFamily="66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accent2"/>
          </a:solidFill>
          <a:latin typeface="Comic Sans MS" pitchFamily="66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accent2"/>
          </a:solidFill>
          <a:latin typeface="Comic Sans MS" pitchFamily="66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accent2"/>
          </a:solidFill>
          <a:latin typeface="Comic Sans MS" pitchFamily="66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333399"/>
        </a:buClr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FF9933"/>
        </a:buClr>
        <a:buChar char="•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009E00"/>
        </a:buClr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009E00"/>
        </a:buClr>
        <a:buChar char="•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009E00"/>
        </a:buClr>
        <a:buChar char="•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rgbClr val="009E00"/>
        </a:buClr>
        <a:buChar char="•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rgbClr val="009E00"/>
        </a:buClr>
        <a:buChar char="•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rgbClr val="009E00"/>
        </a:buClr>
        <a:buChar char="•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rgbClr val="009E00"/>
        </a:buClr>
        <a:buChar char="•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Freeform 2">
            <a:extLst>
              <a:ext uri="{FF2B5EF4-FFF2-40B4-BE49-F238E27FC236}">
                <a16:creationId xmlns:a16="http://schemas.microsoft.com/office/drawing/2014/main" id="{EC65AEFC-DE4F-486E-99B3-85D40861E146}"/>
              </a:ext>
            </a:extLst>
          </p:cNvPr>
          <p:cNvSpPr>
            <a:spLocks/>
          </p:cNvSpPr>
          <p:nvPr/>
        </p:nvSpPr>
        <p:spPr bwMode="auto">
          <a:xfrm rot="-3172564">
            <a:off x="10564284" y="-362479"/>
            <a:ext cx="1162050" cy="2779183"/>
          </a:xfrm>
          <a:custGeom>
            <a:avLst/>
            <a:gdLst/>
            <a:ahLst/>
            <a:cxnLst>
              <a:cxn ang="0">
                <a:pos x="2903" y="433"/>
              </a:cxn>
              <a:cxn ang="0">
                <a:pos x="2565" y="80"/>
              </a:cxn>
              <a:cxn ang="0">
                <a:pos x="2241" y="0"/>
              </a:cxn>
              <a:cxn ang="0">
                <a:pos x="110" y="2811"/>
              </a:cxn>
              <a:cxn ang="0">
                <a:pos x="110" y="3228"/>
              </a:cxn>
              <a:cxn ang="0">
                <a:pos x="0" y="3631"/>
              </a:cxn>
              <a:cxn ang="0">
                <a:pos x="72" y="3686"/>
              </a:cxn>
              <a:cxn ang="0">
                <a:pos x="441" y="3355"/>
              </a:cxn>
              <a:cxn ang="0">
                <a:pos x="740" y="3228"/>
              </a:cxn>
              <a:cxn ang="0">
                <a:pos x="2903" y="433"/>
              </a:cxn>
              <a:cxn ang="0">
                <a:pos x="2903" y="433"/>
              </a:cxn>
            </a:cxnLst>
            <a:rect l="0" t="0" r="r" b="b"/>
            <a:pathLst>
              <a:path w="2903" h="3686">
                <a:moveTo>
                  <a:pt x="2903" y="433"/>
                </a:moveTo>
                <a:lnTo>
                  <a:pt x="2565" y="80"/>
                </a:lnTo>
                <a:lnTo>
                  <a:pt x="2241" y="0"/>
                </a:lnTo>
                <a:lnTo>
                  <a:pt x="110" y="2811"/>
                </a:lnTo>
                <a:lnTo>
                  <a:pt x="110" y="3228"/>
                </a:lnTo>
                <a:lnTo>
                  <a:pt x="0" y="3631"/>
                </a:lnTo>
                <a:lnTo>
                  <a:pt x="72" y="3686"/>
                </a:lnTo>
                <a:lnTo>
                  <a:pt x="441" y="3355"/>
                </a:lnTo>
                <a:lnTo>
                  <a:pt x="740" y="3228"/>
                </a:lnTo>
                <a:lnTo>
                  <a:pt x="2903" y="433"/>
                </a:lnTo>
                <a:lnTo>
                  <a:pt x="2903" y="433"/>
                </a:lnTo>
                <a:close/>
              </a:path>
            </a:pathLst>
          </a:cu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 eaLnBrk="0" hangingPunct="0">
              <a:defRPr/>
            </a:pPr>
            <a:endParaRPr lang="en-US" dirty="0">
              <a:latin typeface="Arial" charset="0"/>
            </a:endParaRPr>
          </a:p>
        </p:txBody>
      </p:sp>
      <p:sp>
        <p:nvSpPr>
          <p:cNvPr id="2051" name="Rectangle 3">
            <a:extLst>
              <a:ext uri="{FF2B5EF4-FFF2-40B4-BE49-F238E27FC236}">
                <a16:creationId xmlns:a16="http://schemas.microsoft.com/office/drawing/2014/main" id="{387B6269-624A-46A8-8B72-70C23E84291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381000"/>
            <a:ext cx="9160933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s-PE"/>
              <a:t>Click to edit Master title style</a:t>
            </a:r>
          </a:p>
        </p:txBody>
      </p:sp>
      <p:sp>
        <p:nvSpPr>
          <p:cNvPr id="2052" name="Rectangle 4">
            <a:extLst>
              <a:ext uri="{FF2B5EF4-FFF2-40B4-BE49-F238E27FC236}">
                <a16:creationId xmlns:a16="http://schemas.microsoft.com/office/drawing/2014/main" id="{3ED986A3-DB5E-4BDD-B7DF-38AE4F01DA4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828800"/>
            <a:ext cx="10261600" cy="365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s-PE"/>
              <a:t>Click to edit Master text styles</a:t>
            </a:r>
          </a:p>
          <a:p>
            <a:pPr lvl="1"/>
            <a:r>
              <a:rPr lang="en-US" altLang="es-PE"/>
              <a:t>Second level</a:t>
            </a:r>
          </a:p>
          <a:p>
            <a:pPr lvl="2"/>
            <a:r>
              <a:rPr lang="en-US" altLang="es-PE"/>
              <a:t>Third level</a:t>
            </a:r>
          </a:p>
          <a:p>
            <a:pPr lvl="3"/>
            <a:r>
              <a:rPr lang="en-US" altLang="es-PE"/>
              <a:t>Fourth level</a:t>
            </a:r>
          </a:p>
          <a:p>
            <a:pPr lvl="4"/>
            <a:r>
              <a:rPr lang="en-US" altLang="es-PE"/>
              <a:t>Fifth level</a:t>
            </a:r>
          </a:p>
        </p:txBody>
      </p:sp>
      <p:sp>
        <p:nvSpPr>
          <p:cNvPr id="93189" name="Rectangle 5">
            <a:extLst>
              <a:ext uri="{FF2B5EF4-FFF2-40B4-BE49-F238E27FC236}">
                <a16:creationId xmlns:a16="http://schemas.microsoft.com/office/drawing/2014/main" id="{A2411BC2-0E13-4328-86B5-E8F14E6D961A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828800" y="6248400"/>
            <a:ext cx="2540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+mj-lt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93190" name="Rectangle 6">
            <a:extLst>
              <a:ext uri="{FF2B5EF4-FFF2-40B4-BE49-F238E27FC236}">
                <a16:creationId xmlns:a16="http://schemas.microsoft.com/office/drawing/2014/main" id="{9F54B5F0-4C50-4173-9B6A-69930A0DCE4C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741333" y="6248400"/>
            <a:ext cx="3860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+mj-lt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93191" name="Rectangle 7">
            <a:extLst>
              <a:ext uri="{FF2B5EF4-FFF2-40B4-BE49-F238E27FC236}">
                <a16:creationId xmlns:a16="http://schemas.microsoft.com/office/drawing/2014/main" id="{C57BF219-9431-45FF-A86C-CF2A5A4AC55C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957733" y="6248400"/>
            <a:ext cx="2540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Comic Sans MS" panose="030F0702030302020204" pitchFamily="66" charset="0"/>
              </a:defRPr>
            </a:lvl1pPr>
          </a:lstStyle>
          <a:p>
            <a:fld id="{2AE9F04B-F4C0-4C5F-9FAB-548B42409FF5}" type="slidenum">
              <a:rPr lang="en-US" altLang="es-PE"/>
              <a:pPr/>
              <a:t>‹Nº›</a:t>
            </a:fld>
            <a:endParaRPr lang="en-US" altLang="es-PE" dirty="0"/>
          </a:p>
        </p:txBody>
      </p:sp>
      <p:sp>
        <p:nvSpPr>
          <p:cNvPr id="93192" name="Freeform 8">
            <a:extLst>
              <a:ext uri="{FF2B5EF4-FFF2-40B4-BE49-F238E27FC236}">
                <a16:creationId xmlns:a16="http://schemas.microsoft.com/office/drawing/2014/main" id="{0670148A-67A3-4D50-8190-394061EC9FA8}"/>
              </a:ext>
            </a:extLst>
          </p:cNvPr>
          <p:cNvSpPr>
            <a:spLocks/>
          </p:cNvSpPr>
          <p:nvPr userDrawn="1"/>
        </p:nvSpPr>
        <p:spPr bwMode="auto">
          <a:xfrm rot="-3172564">
            <a:off x="10681230" y="-324907"/>
            <a:ext cx="1165225" cy="2796116"/>
          </a:xfrm>
          <a:custGeom>
            <a:avLst/>
            <a:gdLst/>
            <a:ahLst/>
            <a:cxnLst>
              <a:cxn ang="0">
                <a:pos x="2293" y="0"/>
              </a:cxn>
              <a:cxn ang="0">
                <a:pos x="130" y="2835"/>
              </a:cxn>
              <a:cxn ang="0">
                <a:pos x="131" y="3201"/>
              </a:cxn>
              <a:cxn ang="0">
                <a:pos x="0" y="3633"/>
              </a:cxn>
              <a:cxn ang="0">
                <a:pos x="50" y="3703"/>
              </a:cxn>
              <a:cxn ang="0">
                <a:pos x="422" y="3352"/>
              </a:cxn>
              <a:cxn ang="0">
                <a:pos x="763" y="3220"/>
              </a:cxn>
              <a:cxn ang="0">
                <a:pos x="2911" y="428"/>
              </a:cxn>
              <a:cxn ang="0">
                <a:pos x="2589" y="96"/>
              </a:cxn>
              <a:cxn ang="0">
                <a:pos x="2293" y="0"/>
              </a:cxn>
              <a:cxn ang="0">
                <a:pos x="2293" y="0"/>
              </a:cxn>
            </a:cxnLst>
            <a:rect l="0" t="0" r="r" b="b"/>
            <a:pathLst>
              <a:path w="2911" h="3703">
                <a:moveTo>
                  <a:pt x="2293" y="0"/>
                </a:moveTo>
                <a:lnTo>
                  <a:pt x="130" y="2835"/>
                </a:lnTo>
                <a:lnTo>
                  <a:pt x="131" y="3201"/>
                </a:lnTo>
                <a:lnTo>
                  <a:pt x="0" y="3633"/>
                </a:lnTo>
                <a:lnTo>
                  <a:pt x="50" y="3703"/>
                </a:lnTo>
                <a:lnTo>
                  <a:pt x="422" y="3352"/>
                </a:lnTo>
                <a:lnTo>
                  <a:pt x="763" y="3220"/>
                </a:lnTo>
                <a:lnTo>
                  <a:pt x="2911" y="428"/>
                </a:lnTo>
                <a:lnTo>
                  <a:pt x="2589" y="96"/>
                </a:lnTo>
                <a:lnTo>
                  <a:pt x="2293" y="0"/>
                </a:lnTo>
                <a:lnTo>
                  <a:pt x="2293" y="0"/>
                </a:lnTo>
                <a:close/>
              </a:path>
            </a:pathLst>
          </a:custGeom>
          <a:solidFill>
            <a:schemeClr val="folHlink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 eaLnBrk="0" hangingPunct="0">
              <a:defRPr/>
            </a:pPr>
            <a:endParaRPr lang="en-US" dirty="0">
              <a:latin typeface="Arial" charset="0"/>
            </a:endParaRPr>
          </a:p>
        </p:txBody>
      </p:sp>
      <p:sp>
        <p:nvSpPr>
          <p:cNvPr id="93193" name="Freeform 9">
            <a:extLst>
              <a:ext uri="{FF2B5EF4-FFF2-40B4-BE49-F238E27FC236}">
                <a16:creationId xmlns:a16="http://schemas.microsoft.com/office/drawing/2014/main" id="{A4A12C56-3E73-4B46-A77B-48CBEE85050F}"/>
              </a:ext>
            </a:extLst>
          </p:cNvPr>
          <p:cNvSpPr>
            <a:spLocks/>
          </p:cNvSpPr>
          <p:nvPr userDrawn="1"/>
        </p:nvSpPr>
        <p:spPr bwMode="auto">
          <a:xfrm rot="-3172564">
            <a:off x="10612439" y="-69849"/>
            <a:ext cx="1025525" cy="2095500"/>
          </a:xfrm>
          <a:custGeom>
            <a:avLst/>
            <a:gdLst/>
            <a:ahLst/>
            <a:cxnLst>
              <a:cxn ang="0">
                <a:pos x="0" y="2485"/>
              </a:cxn>
              <a:cxn ang="0">
                <a:pos x="432" y="2553"/>
              </a:cxn>
              <a:cxn ang="0">
                <a:pos x="736" y="2777"/>
              </a:cxn>
              <a:cxn ang="0">
                <a:pos x="2561" y="399"/>
              </a:cxn>
              <a:cxn ang="0">
                <a:pos x="2118" y="82"/>
              </a:cxn>
              <a:cxn ang="0">
                <a:pos x="1898" y="0"/>
              </a:cxn>
              <a:cxn ang="0">
                <a:pos x="0" y="2485"/>
              </a:cxn>
              <a:cxn ang="0">
                <a:pos x="0" y="2485"/>
              </a:cxn>
            </a:cxnLst>
            <a:rect l="0" t="0" r="r" b="b"/>
            <a:pathLst>
              <a:path w="2561" h="2777">
                <a:moveTo>
                  <a:pt x="0" y="2485"/>
                </a:moveTo>
                <a:lnTo>
                  <a:pt x="432" y="2553"/>
                </a:lnTo>
                <a:lnTo>
                  <a:pt x="736" y="2777"/>
                </a:lnTo>
                <a:lnTo>
                  <a:pt x="2561" y="399"/>
                </a:lnTo>
                <a:lnTo>
                  <a:pt x="2118" y="82"/>
                </a:lnTo>
                <a:lnTo>
                  <a:pt x="1898" y="0"/>
                </a:lnTo>
                <a:lnTo>
                  <a:pt x="0" y="2485"/>
                </a:lnTo>
                <a:lnTo>
                  <a:pt x="0" y="2485"/>
                </a:lnTo>
                <a:close/>
              </a:path>
            </a:pathLst>
          </a:custGeom>
          <a:solidFill>
            <a:schemeClr val="bg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 eaLnBrk="0" hangingPunct="0">
              <a:defRPr/>
            </a:pPr>
            <a:endParaRPr lang="en-US" dirty="0">
              <a:latin typeface="Arial" charset="0"/>
            </a:endParaRPr>
          </a:p>
        </p:txBody>
      </p:sp>
      <p:grpSp>
        <p:nvGrpSpPr>
          <p:cNvPr id="2058" name="Group 10">
            <a:extLst>
              <a:ext uri="{FF2B5EF4-FFF2-40B4-BE49-F238E27FC236}">
                <a16:creationId xmlns:a16="http://schemas.microsoft.com/office/drawing/2014/main" id="{6F477B58-D964-4033-9AA8-B69B193AB0A3}"/>
              </a:ext>
            </a:extLst>
          </p:cNvPr>
          <p:cNvGrpSpPr>
            <a:grpSpLocks/>
          </p:cNvGrpSpPr>
          <p:nvPr userDrawn="1"/>
        </p:nvGrpSpPr>
        <p:grpSpPr bwMode="auto">
          <a:xfrm>
            <a:off x="10584" y="5540375"/>
            <a:ext cx="2379133" cy="1246188"/>
            <a:chOff x="5" y="3490"/>
            <a:chExt cx="1124" cy="785"/>
          </a:xfrm>
        </p:grpSpPr>
        <p:sp>
          <p:nvSpPr>
            <p:cNvPr id="93195" name="Freeform 11">
              <a:extLst>
                <a:ext uri="{FF2B5EF4-FFF2-40B4-BE49-F238E27FC236}">
                  <a16:creationId xmlns:a16="http://schemas.microsoft.com/office/drawing/2014/main" id="{07143CAF-6D94-4108-937A-4443DDF287E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4" y="3505"/>
              <a:ext cx="1089" cy="649"/>
            </a:xfrm>
            <a:custGeom>
              <a:avLst/>
              <a:gdLst/>
              <a:ahLst/>
              <a:cxnLst>
                <a:cxn ang="0">
                  <a:pos x="1587" y="1260"/>
                </a:cxn>
                <a:cxn ang="0">
                  <a:pos x="1420" y="1106"/>
                </a:cxn>
                <a:cxn ang="0">
                  <a:pos x="1331" y="477"/>
                </a:cxn>
                <a:cxn ang="0">
                  <a:pos x="2139" y="330"/>
                </a:cxn>
                <a:cxn ang="0">
                  <a:pos x="2177" y="203"/>
                </a:cxn>
                <a:cxn ang="0">
                  <a:pos x="2099" y="100"/>
                </a:cxn>
                <a:cxn ang="0">
                  <a:pos x="1276" y="211"/>
                </a:cxn>
                <a:cxn ang="0">
                  <a:pos x="1219" y="32"/>
                </a:cxn>
                <a:cxn ang="0">
                  <a:pos x="1085" y="0"/>
                </a:cxn>
                <a:cxn ang="0">
                  <a:pos x="958" y="28"/>
                </a:cxn>
                <a:cxn ang="0">
                  <a:pos x="888" y="106"/>
                </a:cxn>
                <a:cxn ang="0">
                  <a:pos x="937" y="285"/>
                </a:cxn>
                <a:cxn ang="0">
                  <a:pos x="660" y="441"/>
                </a:cxn>
                <a:cxn ang="0">
                  <a:pos x="983" y="473"/>
                </a:cxn>
                <a:cxn ang="0">
                  <a:pos x="1112" y="889"/>
                </a:cxn>
                <a:cxn ang="0">
                  <a:pos x="141" y="469"/>
                </a:cxn>
                <a:cxn ang="0">
                  <a:pos x="46" y="509"/>
                </a:cxn>
                <a:cxn ang="0">
                  <a:pos x="0" y="636"/>
                </a:cxn>
                <a:cxn ang="0">
                  <a:pos x="55" y="779"/>
                </a:cxn>
                <a:cxn ang="0">
                  <a:pos x="1139" y="1288"/>
                </a:cxn>
                <a:cxn ang="0">
                  <a:pos x="1378" y="1256"/>
                </a:cxn>
                <a:cxn ang="0">
                  <a:pos x="1570" y="1298"/>
                </a:cxn>
                <a:cxn ang="0">
                  <a:pos x="1587" y="1260"/>
                </a:cxn>
                <a:cxn ang="0">
                  <a:pos x="1587" y="1260"/>
                </a:cxn>
              </a:cxnLst>
              <a:rect l="0" t="0" r="r" b="b"/>
              <a:pathLst>
                <a:path w="2177" h="1298">
                  <a:moveTo>
                    <a:pt x="1587" y="1260"/>
                  </a:moveTo>
                  <a:lnTo>
                    <a:pt x="1420" y="1106"/>
                  </a:lnTo>
                  <a:lnTo>
                    <a:pt x="1331" y="477"/>
                  </a:lnTo>
                  <a:lnTo>
                    <a:pt x="2139" y="330"/>
                  </a:lnTo>
                  <a:lnTo>
                    <a:pt x="2177" y="203"/>
                  </a:lnTo>
                  <a:lnTo>
                    <a:pt x="2099" y="100"/>
                  </a:lnTo>
                  <a:lnTo>
                    <a:pt x="1276" y="211"/>
                  </a:lnTo>
                  <a:lnTo>
                    <a:pt x="1219" y="32"/>
                  </a:lnTo>
                  <a:lnTo>
                    <a:pt x="1085" y="0"/>
                  </a:lnTo>
                  <a:lnTo>
                    <a:pt x="958" y="28"/>
                  </a:lnTo>
                  <a:lnTo>
                    <a:pt x="888" y="106"/>
                  </a:lnTo>
                  <a:lnTo>
                    <a:pt x="937" y="285"/>
                  </a:lnTo>
                  <a:lnTo>
                    <a:pt x="660" y="441"/>
                  </a:lnTo>
                  <a:lnTo>
                    <a:pt x="983" y="473"/>
                  </a:lnTo>
                  <a:lnTo>
                    <a:pt x="1112" y="889"/>
                  </a:lnTo>
                  <a:lnTo>
                    <a:pt x="141" y="469"/>
                  </a:lnTo>
                  <a:lnTo>
                    <a:pt x="46" y="509"/>
                  </a:lnTo>
                  <a:lnTo>
                    <a:pt x="0" y="636"/>
                  </a:lnTo>
                  <a:lnTo>
                    <a:pt x="55" y="779"/>
                  </a:lnTo>
                  <a:lnTo>
                    <a:pt x="1139" y="1288"/>
                  </a:lnTo>
                  <a:lnTo>
                    <a:pt x="1378" y="1256"/>
                  </a:lnTo>
                  <a:lnTo>
                    <a:pt x="1570" y="1298"/>
                  </a:lnTo>
                  <a:lnTo>
                    <a:pt x="1587" y="1260"/>
                  </a:lnTo>
                  <a:lnTo>
                    <a:pt x="1587" y="1260"/>
                  </a:lnTo>
                  <a:close/>
                </a:path>
              </a:pathLst>
            </a:custGeom>
            <a:solidFill>
              <a:srgbClr val="F8F8F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charset="0"/>
              </a:endParaRPr>
            </a:p>
          </p:txBody>
        </p:sp>
        <p:sp>
          <p:nvSpPr>
            <p:cNvPr id="93196" name="Freeform 12">
              <a:extLst>
                <a:ext uri="{FF2B5EF4-FFF2-40B4-BE49-F238E27FC236}">
                  <a16:creationId xmlns:a16="http://schemas.microsoft.com/office/drawing/2014/main" id="{39F7FDDF-F4A3-4C2D-A3B1-F748707A3B54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022" y="3582"/>
              <a:ext cx="71" cy="129"/>
            </a:xfrm>
            <a:custGeom>
              <a:avLst/>
              <a:gdLst/>
              <a:ahLst/>
              <a:cxnLst>
                <a:cxn ang="0">
                  <a:pos x="0" y="7"/>
                </a:cxn>
                <a:cxn ang="0">
                  <a:pos x="120" y="0"/>
                </a:cxn>
                <a:cxn ang="0">
                  <a:pos x="143" y="233"/>
                </a:cxn>
                <a:cxn ang="0">
                  <a:pos x="8" y="258"/>
                </a:cxn>
                <a:cxn ang="0">
                  <a:pos x="0" y="7"/>
                </a:cxn>
                <a:cxn ang="0">
                  <a:pos x="0" y="7"/>
                </a:cxn>
              </a:cxnLst>
              <a:rect l="0" t="0" r="r" b="b"/>
              <a:pathLst>
                <a:path w="143" h="258">
                  <a:moveTo>
                    <a:pt x="0" y="7"/>
                  </a:moveTo>
                  <a:lnTo>
                    <a:pt x="120" y="0"/>
                  </a:lnTo>
                  <a:lnTo>
                    <a:pt x="143" y="233"/>
                  </a:lnTo>
                  <a:lnTo>
                    <a:pt x="8" y="258"/>
                  </a:lnTo>
                  <a:lnTo>
                    <a:pt x="0" y="7"/>
                  </a:lnTo>
                  <a:lnTo>
                    <a:pt x="0" y="7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charset="0"/>
              </a:endParaRPr>
            </a:p>
          </p:txBody>
        </p:sp>
        <p:sp>
          <p:nvSpPr>
            <p:cNvPr id="93197" name="Freeform 13">
              <a:extLst>
                <a:ext uri="{FF2B5EF4-FFF2-40B4-BE49-F238E27FC236}">
                  <a16:creationId xmlns:a16="http://schemas.microsoft.com/office/drawing/2014/main" id="{D7BCA026-88A6-4B3D-8D22-5453E941749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0" y="3774"/>
              <a:ext cx="792" cy="410"/>
            </a:xfrm>
            <a:custGeom>
              <a:avLst/>
              <a:gdLst/>
              <a:ahLst/>
              <a:cxnLst>
                <a:cxn ang="0">
                  <a:pos x="137" y="0"/>
                </a:cxn>
                <a:cxn ang="0">
                  <a:pos x="1331" y="519"/>
                </a:cxn>
                <a:cxn ang="0">
                  <a:pos x="1428" y="638"/>
                </a:cxn>
                <a:cxn ang="0">
                  <a:pos x="1586" y="792"/>
                </a:cxn>
                <a:cxn ang="0">
                  <a:pos x="1565" y="821"/>
                </a:cxn>
                <a:cxn ang="0">
                  <a:pos x="1350" y="787"/>
                </a:cxn>
                <a:cxn ang="0">
                  <a:pos x="1145" y="811"/>
                </a:cxn>
                <a:cxn ang="0">
                  <a:pos x="42" y="298"/>
                </a:cxn>
                <a:cxn ang="0">
                  <a:pos x="0" y="150"/>
                </a:cxn>
                <a:cxn ang="0">
                  <a:pos x="46" y="32"/>
                </a:cxn>
                <a:cxn ang="0">
                  <a:pos x="137" y="0"/>
                </a:cxn>
                <a:cxn ang="0">
                  <a:pos x="137" y="0"/>
                </a:cxn>
              </a:cxnLst>
              <a:rect l="0" t="0" r="r" b="b"/>
              <a:pathLst>
                <a:path w="1586" h="821">
                  <a:moveTo>
                    <a:pt x="137" y="0"/>
                  </a:moveTo>
                  <a:lnTo>
                    <a:pt x="1331" y="519"/>
                  </a:lnTo>
                  <a:lnTo>
                    <a:pt x="1428" y="638"/>
                  </a:lnTo>
                  <a:lnTo>
                    <a:pt x="1586" y="792"/>
                  </a:lnTo>
                  <a:lnTo>
                    <a:pt x="1565" y="821"/>
                  </a:lnTo>
                  <a:lnTo>
                    <a:pt x="1350" y="787"/>
                  </a:lnTo>
                  <a:lnTo>
                    <a:pt x="1145" y="811"/>
                  </a:lnTo>
                  <a:lnTo>
                    <a:pt x="42" y="298"/>
                  </a:lnTo>
                  <a:lnTo>
                    <a:pt x="0" y="150"/>
                  </a:lnTo>
                  <a:lnTo>
                    <a:pt x="46" y="32"/>
                  </a:lnTo>
                  <a:lnTo>
                    <a:pt x="137" y="0"/>
                  </a:lnTo>
                  <a:lnTo>
                    <a:pt x="137" y="0"/>
                  </a:ln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charset="0"/>
              </a:endParaRPr>
            </a:p>
          </p:txBody>
        </p:sp>
        <p:sp>
          <p:nvSpPr>
            <p:cNvPr id="93198" name="Freeform 14">
              <a:extLst>
                <a:ext uri="{FF2B5EF4-FFF2-40B4-BE49-F238E27FC236}">
                  <a16:creationId xmlns:a16="http://schemas.microsoft.com/office/drawing/2014/main" id="{CB5AE724-E9E9-4662-A896-1ED3AFDBBA33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29" y="3808"/>
              <a:ext cx="525" cy="374"/>
            </a:xfrm>
            <a:custGeom>
              <a:avLst/>
              <a:gdLst/>
              <a:ahLst/>
              <a:cxnLst>
                <a:cxn ang="0">
                  <a:pos x="0" y="325"/>
                </a:cxn>
                <a:cxn ang="0">
                  <a:pos x="922" y="747"/>
                </a:cxn>
                <a:cxn ang="0">
                  <a:pos x="939" y="534"/>
                </a:cxn>
                <a:cxn ang="0">
                  <a:pos x="1049" y="422"/>
                </a:cxn>
                <a:cxn ang="0">
                  <a:pos x="78" y="0"/>
                </a:cxn>
                <a:cxn ang="0">
                  <a:pos x="0" y="127"/>
                </a:cxn>
                <a:cxn ang="0">
                  <a:pos x="0" y="325"/>
                </a:cxn>
                <a:cxn ang="0">
                  <a:pos x="0" y="325"/>
                </a:cxn>
              </a:cxnLst>
              <a:rect l="0" t="0" r="r" b="b"/>
              <a:pathLst>
                <a:path w="1049" h="747">
                  <a:moveTo>
                    <a:pt x="0" y="325"/>
                  </a:moveTo>
                  <a:lnTo>
                    <a:pt x="922" y="747"/>
                  </a:lnTo>
                  <a:lnTo>
                    <a:pt x="939" y="534"/>
                  </a:lnTo>
                  <a:lnTo>
                    <a:pt x="1049" y="422"/>
                  </a:lnTo>
                  <a:lnTo>
                    <a:pt x="78" y="0"/>
                  </a:lnTo>
                  <a:lnTo>
                    <a:pt x="0" y="127"/>
                  </a:lnTo>
                  <a:lnTo>
                    <a:pt x="0" y="325"/>
                  </a:lnTo>
                  <a:lnTo>
                    <a:pt x="0" y="325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charset="0"/>
              </a:endParaRPr>
            </a:p>
          </p:txBody>
        </p:sp>
        <p:sp>
          <p:nvSpPr>
            <p:cNvPr id="93199" name="Freeform 15">
              <a:extLst>
                <a:ext uri="{FF2B5EF4-FFF2-40B4-BE49-F238E27FC236}">
                  <a16:creationId xmlns:a16="http://schemas.microsoft.com/office/drawing/2014/main" id="{4EEA958D-8CE6-4463-8D74-79BE5163F979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85" y="3532"/>
              <a:ext cx="135" cy="121"/>
            </a:xfrm>
            <a:custGeom>
              <a:avLst/>
              <a:gdLst/>
              <a:ahLst/>
              <a:cxnLst>
                <a:cxn ang="0">
                  <a:pos x="0" y="28"/>
                </a:cxn>
                <a:cxn ang="0">
                  <a:pos x="160" y="0"/>
                </a:cxn>
                <a:cxn ang="0">
                  <a:pos x="251" y="36"/>
                </a:cxn>
                <a:cxn ang="0">
                  <a:pos x="272" y="139"/>
                </a:cxn>
                <a:cxn ang="0">
                  <a:pos x="164" y="146"/>
                </a:cxn>
                <a:cxn ang="0">
                  <a:pos x="32" y="241"/>
                </a:cxn>
                <a:cxn ang="0">
                  <a:pos x="0" y="28"/>
                </a:cxn>
                <a:cxn ang="0">
                  <a:pos x="0" y="28"/>
                </a:cxn>
              </a:cxnLst>
              <a:rect l="0" t="0" r="r" b="b"/>
              <a:pathLst>
                <a:path w="272" h="241">
                  <a:moveTo>
                    <a:pt x="0" y="28"/>
                  </a:moveTo>
                  <a:lnTo>
                    <a:pt x="160" y="0"/>
                  </a:lnTo>
                  <a:lnTo>
                    <a:pt x="251" y="36"/>
                  </a:lnTo>
                  <a:lnTo>
                    <a:pt x="272" y="139"/>
                  </a:lnTo>
                  <a:lnTo>
                    <a:pt x="164" y="146"/>
                  </a:lnTo>
                  <a:lnTo>
                    <a:pt x="32" y="241"/>
                  </a:lnTo>
                  <a:lnTo>
                    <a:pt x="0" y="28"/>
                  </a:lnTo>
                  <a:lnTo>
                    <a:pt x="0" y="28"/>
                  </a:lnTo>
                  <a:close/>
                </a:path>
              </a:pathLst>
            </a:custGeom>
            <a:solidFill>
              <a:schemeClr val="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charset="0"/>
              </a:endParaRPr>
            </a:p>
          </p:txBody>
        </p:sp>
        <p:sp>
          <p:nvSpPr>
            <p:cNvPr id="93200" name="Freeform 16">
              <a:extLst>
                <a:ext uri="{FF2B5EF4-FFF2-40B4-BE49-F238E27FC236}">
                  <a16:creationId xmlns:a16="http://schemas.microsoft.com/office/drawing/2014/main" id="{9E85FE0C-8953-4634-90D4-723C052DD334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41" y="4163"/>
              <a:ext cx="76" cy="112"/>
            </a:xfrm>
            <a:custGeom>
              <a:avLst/>
              <a:gdLst/>
              <a:ahLst/>
              <a:cxnLst>
                <a:cxn ang="0">
                  <a:pos x="152" y="4"/>
                </a:cxn>
                <a:cxn ang="0">
                  <a:pos x="152" y="224"/>
                </a:cxn>
                <a:cxn ang="0">
                  <a:pos x="0" y="8"/>
                </a:cxn>
                <a:cxn ang="0">
                  <a:pos x="72" y="0"/>
                </a:cxn>
                <a:cxn ang="0">
                  <a:pos x="152" y="4"/>
                </a:cxn>
                <a:cxn ang="0">
                  <a:pos x="152" y="4"/>
                </a:cxn>
              </a:cxnLst>
              <a:rect l="0" t="0" r="r" b="b"/>
              <a:pathLst>
                <a:path w="152" h="224">
                  <a:moveTo>
                    <a:pt x="152" y="4"/>
                  </a:moveTo>
                  <a:lnTo>
                    <a:pt x="152" y="224"/>
                  </a:lnTo>
                  <a:lnTo>
                    <a:pt x="0" y="8"/>
                  </a:lnTo>
                  <a:lnTo>
                    <a:pt x="72" y="0"/>
                  </a:lnTo>
                  <a:lnTo>
                    <a:pt x="152" y="4"/>
                  </a:lnTo>
                  <a:lnTo>
                    <a:pt x="152" y="4"/>
                  </a:lnTo>
                  <a:close/>
                </a:path>
              </a:pathLst>
            </a:custGeom>
            <a:solidFill>
              <a:schemeClr val="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charset="0"/>
              </a:endParaRPr>
            </a:p>
          </p:txBody>
        </p:sp>
        <p:sp>
          <p:nvSpPr>
            <p:cNvPr id="93201" name="Freeform 17">
              <a:extLst>
                <a:ext uri="{FF2B5EF4-FFF2-40B4-BE49-F238E27FC236}">
                  <a16:creationId xmlns:a16="http://schemas.microsoft.com/office/drawing/2014/main" id="{2165E5AE-6F0E-43BF-8924-EB61D8C58DD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04" y="3607"/>
              <a:ext cx="193" cy="383"/>
            </a:xfrm>
            <a:custGeom>
              <a:avLst/>
              <a:gdLst/>
              <a:ahLst/>
              <a:cxnLst>
                <a:cxn ang="0">
                  <a:pos x="0" y="80"/>
                </a:cxn>
                <a:cxn ang="0">
                  <a:pos x="87" y="0"/>
                </a:cxn>
                <a:cxn ang="0">
                  <a:pos x="232" y="6"/>
                </a:cxn>
                <a:cxn ang="0">
                  <a:pos x="386" y="764"/>
                </a:cxn>
                <a:cxn ang="0">
                  <a:pos x="279" y="720"/>
                </a:cxn>
                <a:cxn ang="0">
                  <a:pos x="152" y="677"/>
                </a:cxn>
                <a:cxn ang="0">
                  <a:pos x="0" y="80"/>
                </a:cxn>
                <a:cxn ang="0">
                  <a:pos x="0" y="80"/>
                </a:cxn>
              </a:cxnLst>
              <a:rect l="0" t="0" r="r" b="b"/>
              <a:pathLst>
                <a:path w="386" h="764">
                  <a:moveTo>
                    <a:pt x="0" y="80"/>
                  </a:moveTo>
                  <a:lnTo>
                    <a:pt x="87" y="0"/>
                  </a:lnTo>
                  <a:lnTo>
                    <a:pt x="232" y="6"/>
                  </a:lnTo>
                  <a:lnTo>
                    <a:pt x="386" y="764"/>
                  </a:lnTo>
                  <a:lnTo>
                    <a:pt x="279" y="720"/>
                  </a:lnTo>
                  <a:lnTo>
                    <a:pt x="152" y="677"/>
                  </a:lnTo>
                  <a:lnTo>
                    <a:pt x="0" y="80"/>
                  </a:lnTo>
                  <a:lnTo>
                    <a:pt x="0" y="80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charset="0"/>
              </a:endParaRPr>
            </a:p>
          </p:txBody>
        </p:sp>
        <p:sp>
          <p:nvSpPr>
            <p:cNvPr id="93202" name="Freeform 18">
              <a:extLst>
                <a:ext uri="{FF2B5EF4-FFF2-40B4-BE49-F238E27FC236}">
                  <a16:creationId xmlns:a16="http://schemas.microsoft.com/office/drawing/2014/main" id="{A7A3EF4D-DBFA-4BD4-A228-E37E24BC7611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68" y="3590"/>
              <a:ext cx="364" cy="174"/>
            </a:xfrm>
            <a:custGeom>
              <a:avLst/>
              <a:gdLst/>
              <a:ahLst/>
              <a:cxnLst>
                <a:cxn ang="0">
                  <a:pos x="692" y="0"/>
                </a:cxn>
                <a:cxn ang="0">
                  <a:pos x="0" y="106"/>
                </a:cxn>
                <a:cxn ang="0">
                  <a:pos x="28" y="348"/>
                </a:cxn>
                <a:cxn ang="0">
                  <a:pos x="715" y="237"/>
                </a:cxn>
                <a:cxn ang="0">
                  <a:pos x="728" y="43"/>
                </a:cxn>
                <a:cxn ang="0">
                  <a:pos x="692" y="0"/>
                </a:cxn>
                <a:cxn ang="0">
                  <a:pos x="692" y="0"/>
                </a:cxn>
              </a:cxnLst>
              <a:rect l="0" t="0" r="r" b="b"/>
              <a:pathLst>
                <a:path w="728" h="348">
                  <a:moveTo>
                    <a:pt x="692" y="0"/>
                  </a:moveTo>
                  <a:lnTo>
                    <a:pt x="0" y="106"/>
                  </a:lnTo>
                  <a:lnTo>
                    <a:pt x="28" y="348"/>
                  </a:lnTo>
                  <a:lnTo>
                    <a:pt x="715" y="237"/>
                  </a:lnTo>
                  <a:lnTo>
                    <a:pt x="728" y="43"/>
                  </a:lnTo>
                  <a:lnTo>
                    <a:pt x="692" y="0"/>
                  </a:lnTo>
                  <a:lnTo>
                    <a:pt x="692" y="0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charset="0"/>
              </a:endParaRPr>
            </a:p>
          </p:txBody>
        </p:sp>
        <p:sp>
          <p:nvSpPr>
            <p:cNvPr id="93203" name="Freeform 19">
              <a:extLst>
                <a:ext uri="{FF2B5EF4-FFF2-40B4-BE49-F238E27FC236}">
                  <a16:creationId xmlns:a16="http://schemas.microsoft.com/office/drawing/2014/main" id="{A432FF69-A976-4295-B2B9-349AD543878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47" y="3693"/>
              <a:ext cx="156" cy="67"/>
            </a:xfrm>
            <a:custGeom>
              <a:avLst/>
              <a:gdLst/>
              <a:ahLst/>
              <a:cxnLst>
                <a:cxn ang="0">
                  <a:pos x="272" y="0"/>
                </a:cxn>
                <a:cxn ang="0">
                  <a:pos x="0" y="78"/>
                </a:cxn>
                <a:cxn ang="0">
                  <a:pos x="312" y="135"/>
                </a:cxn>
                <a:cxn ang="0">
                  <a:pos x="272" y="0"/>
                </a:cxn>
                <a:cxn ang="0">
                  <a:pos x="272" y="0"/>
                </a:cxn>
              </a:cxnLst>
              <a:rect l="0" t="0" r="r" b="b"/>
              <a:pathLst>
                <a:path w="312" h="135">
                  <a:moveTo>
                    <a:pt x="272" y="0"/>
                  </a:moveTo>
                  <a:lnTo>
                    <a:pt x="0" y="78"/>
                  </a:lnTo>
                  <a:lnTo>
                    <a:pt x="312" y="135"/>
                  </a:lnTo>
                  <a:lnTo>
                    <a:pt x="272" y="0"/>
                  </a:lnTo>
                  <a:lnTo>
                    <a:pt x="272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charset="0"/>
              </a:endParaRPr>
            </a:p>
          </p:txBody>
        </p:sp>
        <p:grpSp>
          <p:nvGrpSpPr>
            <p:cNvPr id="2084" name="Group 20">
              <a:extLst>
                <a:ext uri="{FF2B5EF4-FFF2-40B4-BE49-F238E27FC236}">
                  <a16:creationId xmlns:a16="http://schemas.microsoft.com/office/drawing/2014/main" id="{23655BBB-40B2-4602-B58E-D44760BD9668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5" y="3490"/>
              <a:ext cx="1124" cy="780"/>
              <a:chOff x="5" y="3490"/>
              <a:chExt cx="1124" cy="780"/>
            </a:xfrm>
          </p:grpSpPr>
          <p:grpSp>
            <p:nvGrpSpPr>
              <p:cNvPr id="2085" name="Group 21">
                <a:extLst>
                  <a:ext uri="{FF2B5EF4-FFF2-40B4-BE49-F238E27FC236}">
                    <a16:creationId xmlns:a16="http://schemas.microsoft.com/office/drawing/2014/main" id="{83100B02-E5BC-460D-BA6A-F98038C02890}"/>
                  </a:ext>
                </a:extLst>
              </p:cNvPr>
              <p:cNvGrpSpPr>
                <a:grpSpLocks/>
              </p:cNvGrpSpPr>
              <p:nvPr userDrawn="1"/>
            </p:nvGrpSpPr>
            <p:grpSpPr bwMode="auto">
              <a:xfrm>
                <a:off x="499" y="3562"/>
                <a:ext cx="548" cy="708"/>
                <a:chOff x="499" y="3562"/>
                <a:chExt cx="548" cy="708"/>
              </a:xfrm>
            </p:grpSpPr>
            <p:sp>
              <p:nvSpPr>
                <p:cNvPr id="93206" name="Freeform 22">
                  <a:extLst>
                    <a:ext uri="{FF2B5EF4-FFF2-40B4-BE49-F238E27FC236}">
                      <a16:creationId xmlns:a16="http://schemas.microsoft.com/office/drawing/2014/main" id="{EF1F6F2A-DD0A-4E92-AC32-BDEA631187B3}"/>
                    </a:ext>
                  </a:extLst>
                </p:cNvPr>
                <p:cNvSpPr>
                  <a:spLocks/>
                </p:cNvSpPr>
                <p:nvPr userDrawn="1"/>
              </p:nvSpPr>
              <p:spPr bwMode="auto">
                <a:xfrm>
                  <a:off x="499" y="3587"/>
                  <a:ext cx="157" cy="87"/>
                </a:xfrm>
                <a:custGeom>
                  <a:avLst/>
                  <a:gdLst/>
                  <a:ahLst/>
                  <a:cxnLst>
                    <a:cxn ang="0">
                      <a:pos x="0" y="107"/>
                    </a:cxn>
                    <a:cxn ang="0">
                      <a:pos x="114" y="10"/>
                    </a:cxn>
                    <a:cxn ang="0">
                      <a:pos x="213" y="0"/>
                    </a:cxn>
                    <a:cxn ang="0">
                      <a:pos x="292" y="27"/>
                    </a:cxn>
                    <a:cxn ang="0">
                      <a:pos x="313" y="91"/>
                    </a:cxn>
                    <a:cxn ang="0">
                      <a:pos x="167" y="67"/>
                    </a:cxn>
                    <a:cxn ang="0">
                      <a:pos x="74" y="101"/>
                    </a:cxn>
                    <a:cxn ang="0">
                      <a:pos x="13" y="175"/>
                    </a:cxn>
                    <a:cxn ang="0">
                      <a:pos x="0" y="107"/>
                    </a:cxn>
                    <a:cxn ang="0">
                      <a:pos x="0" y="107"/>
                    </a:cxn>
                  </a:cxnLst>
                  <a:rect l="0" t="0" r="r" b="b"/>
                  <a:pathLst>
                    <a:path w="313" h="175">
                      <a:moveTo>
                        <a:pt x="0" y="107"/>
                      </a:moveTo>
                      <a:lnTo>
                        <a:pt x="114" y="10"/>
                      </a:lnTo>
                      <a:lnTo>
                        <a:pt x="213" y="0"/>
                      </a:lnTo>
                      <a:lnTo>
                        <a:pt x="292" y="27"/>
                      </a:lnTo>
                      <a:lnTo>
                        <a:pt x="313" y="91"/>
                      </a:lnTo>
                      <a:lnTo>
                        <a:pt x="167" y="67"/>
                      </a:lnTo>
                      <a:lnTo>
                        <a:pt x="74" y="101"/>
                      </a:lnTo>
                      <a:lnTo>
                        <a:pt x="13" y="175"/>
                      </a:lnTo>
                      <a:lnTo>
                        <a:pt x="0" y="107"/>
                      </a:lnTo>
                      <a:lnTo>
                        <a:pt x="0" y="107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eaLnBrk="0" hangingPunct="0">
                    <a:defRPr/>
                  </a:pPr>
                  <a:endParaRPr lang="en-US" dirty="0">
                    <a:latin typeface="Arial" charset="0"/>
                  </a:endParaRPr>
                </a:p>
              </p:txBody>
            </p:sp>
            <p:sp>
              <p:nvSpPr>
                <p:cNvPr id="93207" name="Freeform 23">
                  <a:extLst>
                    <a:ext uri="{FF2B5EF4-FFF2-40B4-BE49-F238E27FC236}">
                      <a16:creationId xmlns:a16="http://schemas.microsoft.com/office/drawing/2014/main" id="{74C05332-0E94-47D6-980E-D67FB1B183A7}"/>
                    </a:ext>
                  </a:extLst>
                </p:cNvPr>
                <p:cNvSpPr>
                  <a:spLocks/>
                </p:cNvSpPr>
                <p:nvPr userDrawn="1"/>
              </p:nvSpPr>
              <p:spPr bwMode="auto">
                <a:xfrm>
                  <a:off x="636" y="4137"/>
                  <a:ext cx="115" cy="133"/>
                </a:xfrm>
                <a:custGeom>
                  <a:avLst/>
                  <a:gdLst/>
                  <a:ahLst/>
                  <a:cxnLst>
                    <a:cxn ang="0">
                      <a:pos x="0" y="40"/>
                    </a:cxn>
                    <a:cxn ang="0">
                      <a:pos x="160" y="266"/>
                    </a:cxn>
                    <a:cxn ang="0">
                      <a:pos x="230" y="251"/>
                    </a:cxn>
                    <a:cxn ang="0">
                      <a:pos x="223" y="17"/>
                    </a:cxn>
                    <a:cxn ang="0">
                      <a:pos x="166" y="0"/>
                    </a:cxn>
                    <a:cxn ang="0">
                      <a:pos x="179" y="197"/>
                    </a:cxn>
                    <a:cxn ang="0">
                      <a:pos x="71" y="4"/>
                    </a:cxn>
                    <a:cxn ang="0">
                      <a:pos x="0" y="40"/>
                    </a:cxn>
                    <a:cxn ang="0">
                      <a:pos x="0" y="40"/>
                    </a:cxn>
                  </a:cxnLst>
                  <a:rect l="0" t="0" r="r" b="b"/>
                  <a:pathLst>
                    <a:path w="230" h="266">
                      <a:moveTo>
                        <a:pt x="0" y="40"/>
                      </a:moveTo>
                      <a:lnTo>
                        <a:pt x="160" y="266"/>
                      </a:lnTo>
                      <a:lnTo>
                        <a:pt x="230" y="251"/>
                      </a:lnTo>
                      <a:lnTo>
                        <a:pt x="223" y="17"/>
                      </a:lnTo>
                      <a:lnTo>
                        <a:pt x="166" y="0"/>
                      </a:lnTo>
                      <a:lnTo>
                        <a:pt x="179" y="197"/>
                      </a:lnTo>
                      <a:lnTo>
                        <a:pt x="71" y="4"/>
                      </a:lnTo>
                      <a:lnTo>
                        <a:pt x="0" y="40"/>
                      </a:lnTo>
                      <a:lnTo>
                        <a:pt x="0" y="4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eaLnBrk="0" hangingPunct="0">
                    <a:defRPr/>
                  </a:pPr>
                  <a:endParaRPr lang="en-US" dirty="0">
                    <a:latin typeface="Arial" charset="0"/>
                  </a:endParaRPr>
                </a:p>
              </p:txBody>
            </p:sp>
            <p:sp>
              <p:nvSpPr>
                <p:cNvPr id="93208" name="Freeform 24">
                  <a:extLst>
                    <a:ext uri="{FF2B5EF4-FFF2-40B4-BE49-F238E27FC236}">
                      <a16:creationId xmlns:a16="http://schemas.microsoft.com/office/drawing/2014/main" id="{4BE33184-54EA-43A6-AFA4-32D522B56B94}"/>
                    </a:ext>
                  </a:extLst>
                </p:cNvPr>
                <p:cNvSpPr>
                  <a:spLocks/>
                </p:cNvSpPr>
                <p:nvPr userDrawn="1"/>
              </p:nvSpPr>
              <p:spPr bwMode="auto">
                <a:xfrm>
                  <a:off x="1004" y="3562"/>
                  <a:ext cx="43" cy="117"/>
                </a:xfrm>
                <a:custGeom>
                  <a:avLst/>
                  <a:gdLst/>
                  <a:ahLst/>
                  <a:cxnLst>
                    <a:cxn ang="0">
                      <a:pos x="0" y="19"/>
                    </a:cxn>
                    <a:cxn ang="0">
                      <a:pos x="36" y="93"/>
                    </a:cxn>
                    <a:cxn ang="0">
                      <a:pos x="44" y="154"/>
                    </a:cxn>
                    <a:cxn ang="0">
                      <a:pos x="27" y="234"/>
                    </a:cxn>
                    <a:cxn ang="0">
                      <a:pos x="80" y="220"/>
                    </a:cxn>
                    <a:cxn ang="0">
                      <a:pos x="87" y="116"/>
                    </a:cxn>
                    <a:cxn ang="0">
                      <a:pos x="46" y="0"/>
                    </a:cxn>
                    <a:cxn ang="0">
                      <a:pos x="0" y="19"/>
                    </a:cxn>
                    <a:cxn ang="0">
                      <a:pos x="0" y="19"/>
                    </a:cxn>
                  </a:cxnLst>
                  <a:rect l="0" t="0" r="r" b="b"/>
                  <a:pathLst>
                    <a:path w="87" h="234">
                      <a:moveTo>
                        <a:pt x="0" y="19"/>
                      </a:moveTo>
                      <a:lnTo>
                        <a:pt x="36" y="93"/>
                      </a:lnTo>
                      <a:lnTo>
                        <a:pt x="44" y="154"/>
                      </a:lnTo>
                      <a:lnTo>
                        <a:pt x="27" y="234"/>
                      </a:lnTo>
                      <a:lnTo>
                        <a:pt x="80" y="220"/>
                      </a:lnTo>
                      <a:lnTo>
                        <a:pt x="87" y="116"/>
                      </a:lnTo>
                      <a:lnTo>
                        <a:pt x="46" y="0"/>
                      </a:lnTo>
                      <a:lnTo>
                        <a:pt x="0" y="19"/>
                      </a:lnTo>
                      <a:lnTo>
                        <a:pt x="0" y="19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eaLnBrk="0" hangingPunct="0">
                    <a:defRPr/>
                  </a:pPr>
                  <a:endParaRPr lang="en-US" dirty="0">
                    <a:latin typeface="Arial" charset="0"/>
                  </a:endParaRPr>
                </a:p>
              </p:txBody>
            </p:sp>
          </p:grpSp>
          <p:sp>
            <p:nvSpPr>
              <p:cNvPr id="93209" name="Freeform 25">
                <a:extLst>
                  <a:ext uri="{FF2B5EF4-FFF2-40B4-BE49-F238E27FC236}">
                    <a16:creationId xmlns:a16="http://schemas.microsoft.com/office/drawing/2014/main" id="{2DFB9469-A4FD-4C9B-8A5D-7962BC442132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76" y="3732"/>
                <a:ext cx="595" cy="250"/>
              </a:xfrm>
              <a:custGeom>
                <a:avLst/>
                <a:gdLst/>
                <a:ahLst/>
                <a:cxnLst>
                  <a:cxn ang="0">
                    <a:pos x="100" y="0"/>
                  </a:cxn>
                  <a:cxn ang="0">
                    <a:pos x="1190" y="490"/>
                  </a:cxn>
                  <a:cxn ang="0">
                    <a:pos x="1076" y="500"/>
                  </a:cxn>
                  <a:cxn ang="0">
                    <a:pos x="0" y="27"/>
                  </a:cxn>
                  <a:cxn ang="0">
                    <a:pos x="100" y="0"/>
                  </a:cxn>
                  <a:cxn ang="0">
                    <a:pos x="100" y="0"/>
                  </a:cxn>
                </a:cxnLst>
                <a:rect l="0" t="0" r="r" b="b"/>
                <a:pathLst>
                  <a:path w="1190" h="500">
                    <a:moveTo>
                      <a:pt x="100" y="0"/>
                    </a:moveTo>
                    <a:lnTo>
                      <a:pt x="1190" y="490"/>
                    </a:lnTo>
                    <a:lnTo>
                      <a:pt x="1076" y="500"/>
                    </a:lnTo>
                    <a:lnTo>
                      <a:pt x="0" y="27"/>
                    </a:lnTo>
                    <a:lnTo>
                      <a:pt x="100" y="0"/>
                    </a:lnTo>
                    <a:lnTo>
                      <a:pt x="10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US" dirty="0">
                  <a:latin typeface="Arial" charset="0"/>
                </a:endParaRPr>
              </a:p>
            </p:txBody>
          </p:sp>
          <p:sp>
            <p:nvSpPr>
              <p:cNvPr id="93210" name="Freeform 26">
                <a:extLst>
                  <a:ext uri="{FF2B5EF4-FFF2-40B4-BE49-F238E27FC236}">
                    <a16:creationId xmlns:a16="http://schemas.microsoft.com/office/drawing/2014/main" id="{85F7061F-AAA1-4E52-967D-0779C9F7009D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260" y="3886"/>
                <a:ext cx="244" cy="148"/>
              </a:xfrm>
              <a:custGeom>
                <a:avLst/>
                <a:gdLst/>
                <a:ahLst/>
                <a:cxnLst>
                  <a:cxn ang="0">
                    <a:pos x="14" y="34"/>
                  </a:cxn>
                  <a:cxn ang="0">
                    <a:pos x="160" y="66"/>
                  </a:cxn>
                  <a:cxn ang="0">
                    <a:pos x="324" y="137"/>
                  </a:cxn>
                  <a:cxn ang="0">
                    <a:pos x="440" y="243"/>
                  </a:cxn>
                  <a:cxn ang="0">
                    <a:pos x="326" y="230"/>
                  </a:cxn>
                  <a:cxn ang="0">
                    <a:pos x="139" y="146"/>
                  </a:cxn>
                  <a:cxn ang="0">
                    <a:pos x="50" y="80"/>
                  </a:cxn>
                  <a:cxn ang="0">
                    <a:pos x="107" y="163"/>
                  </a:cxn>
                  <a:cxn ang="0">
                    <a:pos x="272" y="270"/>
                  </a:cxn>
                  <a:cxn ang="0">
                    <a:pos x="466" y="296"/>
                  </a:cxn>
                  <a:cxn ang="0">
                    <a:pos x="489" y="224"/>
                  </a:cxn>
                  <a:cxn ang="0">
                    <a:pos x="394" y="120"/>
                  </a:cxn>
                  <a:cxn ang="0">
                    <a:pos x="170" y="17"/>
                  </a:cxn>
                  <a:cxn ang="0">
                    <a:pos x="0" y="0"/>
                  </a:cxn>
                  <a:cxn ang="0">
                    <a:pos x="14" y="34"/>
                  </a:cxn>
                  <a:cxn ang="0">
                    <a:pos x="14" y="34"/>
                  </a:cxn>
                </a:cxnLst>
                <a:rect l="0" t="0" r="r" b="b"/>
                <a:pathLst>
                  <a:path w="489" h="296">
                    <a:moveTo>
                      <a:pt x="14" y="34"/>
                    </a:moveTo>
                    <a:lnTo>
                      <a:pt x="160" y="66"/>
                    </a:lnTo>
                    <a:lnTo>
                      <a:pt x="324" y="137"/>
                    </a:lnTo>
                    <a:lnTo>
                      <a:pt x="440" y="243"/>
                    </a:lnTo>
                    <a:lnTo>
                      <a:pt x="326" y="230"/>
                    </a:lnTo>
                    <a:lnTo>
                      <a:pt x="139" y="146"/>
                    </a:lnTo>
                    <a:lnTo>
                      <a:pt x="50" y="80"/>
                    </a:lnTo>
                    <a:lnTo>
                      <a:pt x="107" y="163"/>
                    </a:lnTo>
                    <a:lnTo>
                      <a:pt x="272" y="270"/>
                    </a:lnTo>
                    <a:lnTo>
                      <a:pt x="466" y="296"/>
                    </a:lnTo>
                    <a:lnTo>
                      <a:pt x="489" y="224"/>
                    </a:lnTo>
                    <a:lnTo>
                      <a:pt x="394" y="120"/>
                    </a:lnTo>
                    <a:lnTo>
                      <a:pt x="170" y="17"/>
                    </a:lnTo>
                    <a:lnTo>
                      <a:pt x="0" y="0"/>
                    </a:lnTo>
                    <a:lnTo>
                      <a:pt x="14" y="34"/>
                    </a:lnTo>
                    <a:lnTo>
                      <a:pt x="14" y="34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US" dirty="0">
                  <a:latin typeface="Arial" charset="0"/>
                </a:endParaRPr>
              </a:p>
            </p:txBody>
          </p:sp>
          <p:sp>
            <p:nvSpPr>
              <p:cNvPr id="93211" name="Freeform 27">
                <a:extLst>
                  <a:ext uri="{FF2B5EF4-FFF2-40B4-BE49-F238E27FC236}">
                    <a16:creationId xmlns:a16="http://schemas.microsoft.com/office/drawing/2014/main" id="{0C3E8570-B5D4-42F8-B2AF-73B7270EC078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565" y="3680"/>
                <a:ext cx="107" cy="238"/>
              </a:xfrm>
              <a:custGeom>
                <a:avLst/>
                <a:gdLst/>
                <a:ahLst/>
                <a:cxnLst>
                  <a:cxn ang="0">
                    <a:pos x="24" y="0"/>
                  </a:cxn>
                  <a:cxn ang="0">
                    <a:pos x="91" y="25"/>
                  </a:cxn>
                  <a:cxn ang="0">
                    <a:pos x="80" y="192"/>
                  </a:cxn>
                  <a:cxn ang="0">
                    <a:pos x="106" y="327"/>
                  </a:cxn>
                  <a:cxn ang="0">
                    <a:pos x="213" y="451"/>
                  </a:cxn>
                  <a:cxn ang="0">
                    <a:pos x="97" y="478"/>
                  </a:cxn>
                  <a:cxn ang="0">
                    <a:pos x="30" y="344"/>
                  </a:cxn>
                  <a:cxn ang="0">
                    <a:pos x="0" y="57"/>
                  </a:cxn>
                  <a:cxn ang="0">
                    <a:pos x="24" y="0"/>
                  </a:cxn>
                  <a:cxn ang="0">
                    <a:pos x="24" y="0"/>
                  </a:cxn>
                </a:cxnLst>
                <a:rect l="0" t="0" r="r" b="b"/>
                <a:pathLst>
                  <a:path w="213" h="478">
                    <a:moveTo>
                      <a:pt x="24" y="0"/>
                    </a:moveTo>
                    <a:lnTo>
                      <a:pt x="91" y="25"/>
                    </a:lnTo>
                    <a:lnTo>
                      <a:pt x="80" y="192"/>
                    </a:lnTo>
                    <a:lnTo>
                      <a:pt x="106" y="327"/>
                    </a:lnTo>
                    <a:lnTo>
                      <a:pt x="213" y="451"/>
                    </a:lnTo>
                    <a:lnTo>
                      <a:pt x="97" y="478"/>
                    </a:lnTo>
                    <a:lnTo>
                      <a:pt x="30" y="344"/>
                    </a:lnTo>
                    <a:lnTo>
                      <a:pt x="0" y="57"/>
                    </a:lnTo>
                    <a:lnTo>
                      <a:pt x="24" y="0"/>
                    </a:lnTo>
                    <a:lnTo>
                      <a:pt x="24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US" dirty="0">
                  <a:latin typeface="Arial" charset="0"/>
                </a:endParaRPr>
              </a:p>
            </p:txBody>
          </p:sp>
          <p:grpSp>
            <p:nvGrpSpPr>
              <p:cNvPr id="2089" name="Group 28">
                <a:extLst>
                  <a:ext uri="{FF2B5EF4-FFF2-40B4-BE49-F238E27FC236}">
                    <a16:creationId xmlns:a16="http://schemas.microsoft.com/office/drawing/2014/main" id="{3D0E2960-9FB3-4AB0-B322-A5D4D96E456A}"/>
                  </a:ext>
                </a:extLst>
              </p:cNvPr>
              <p:cNvGrpSpPr>
                <a:grpSpLocks/>
              </p:cNvGrpSpPr>
              <p:nvPr userDrawn="1"/>
            </p:nvGrpSpPr>
            <p:grpSpPr bwMode="auto">
              <a:xfrm>
                <a:off x="5" y="3490"/>
                <a:ext cx="1124" cy="678"/>
                <a:chOff x="5" y="3490"/>
                <a:chExt cx="1124" cy="678"/>
              </a:xfrm>
            </p:grpSpPr>
            <p:sp>
              <p:nvSpPr>
                <p:cNvPr id="93213" name="Freeform 29">
                  <a:extLst>
                    <a:ext uri="{FF2B5EF4-FFF2-40B4-BE49-F238E27FC236}">
                      <a16:creationId xmlns:a16="http://schemas.microsoft.com/office/drawing/2014/main" id="{373C570A-7ED1-4F22-94E0-F5DD171A1FAE}"/>
                    </a:ext>
                  </a:extLst>
                </p:cNvPr>
                <p:cNvSpPr>
                  <a:spLocks/>
                </p:cNvSpPr>
                <p:nvPr userDrawn="1"/>
              </p:nvSpPr>
              <p:spPr bwMode="auto">
                <a:xfrm>
                  <a:off x="669" y="4048"/>
                  <a:ext cx="75" cy="87"/>
                </a:xfrm>
                <a:custGeom>
                  <a:avLst/>
                  <a:gdLst/>
                  <a:ahLst/>
                  <a:cxnLst>
                    <a:cxn ang="0">
                      <a:pos x="110" y="0"/>
                    </a:cxn>
                    <a:cxn ang="0">
                      <a:pos x="40" y="66"/>
                    </a:cxn>
                    <a:cxn ang="0">
                      <a:pos x="0" y="173"/>
                    </a:cxn>
                    <a:cxn ang="0">
                      <a:pos x="80" y="160"/>
                    </a:cxn>
                    <a:cxn ang="0">
                      <a:pos x="103" y="84"/>
                    </a:cxn>
                    <a:cxn ang="0">
                      <a:pos x="150" y="27"/>
                    </a:cxn>
                    <a:cxn ang="0">
                      <a:pos x="110" y="0"/>
                    </a:cxn>
                    <a:cxn ang="0">
                      <a:pos x="110" y="0"/>
                    </a:cxn>
                  </a:cxnLst>
                  <a:rect l="0" t="0" r="r" b="b"/>
                  <a:pathLst>
                    <a:path w="150" h="173">
                      <a:moveTo>
                        <a:pt x="110" y="0"/>
                      </a:moveTo>
                      <a:lnTo>
                        <a:pt x="40" y="66"/>
                      </a:lnTo>
                      <a:lnTo>
                        <a:pt x="0" y="173"/>
                      </a:lnTo>
                      <a:lnTo>
                        <a:pt x="80" y="160"/>
                      </a:lnTo>
                      <a:lnTo>
                        <a:pt x="103" y="84"/>
                      </a:lnTo>
                      <a:lnTo>
                        <a:pt x="150" y="27"/>
                      </a:lnTo>
                      <a:lnTo>
                        <a:pt x="110" y="0"/>
                      </a:lnTo>
                      <a:lnTo>
                        <a:pt x="110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eaLnBrk="0" hangingPunct="0">
                    <a:defRPr/>
                  </a:pPr>
                  <a:endParaRPr lang="en-US" dirty="0">
                    <a:latin typeface="Arial" charset="0"/>
                  </a:endParaRPr>
                </a:p>
              </p:txBody>
            </p:sp>
            <p:sp>
              <p:nvSpPr>
                <p:cNvPr id="93214" name="Freeform 30">
                  <a:extLst>
                    <a:ext uri="{FF2B5EF4-FFF2-40B4-BE49-F238E27FC236}">
                      <a16:creationId xmlns:a16="http://schemas.microsoft.com/office/drawing/2014/main" id="{A2F57EA6-3C82-4153-87D9-70B849B7E6E4}"/>
                    </a:ext>
                  </a:extLst>
                </p:cNvPr>
                <p:cNvSpPr>
                  <a:spLocks/>
                </p:cNvSpPr>
                <p:nvPr userDrawn="1"/>
              </p:nvSpPr>
              <p:spPr bwMode="auto">
                <a:xfrm>
                  <a:off x="5" y="3728"/>
                  <a:ext cx="842" cy="440"/>
                </a:xfrm>
                <a:custGeom>
                  <a:avLst/>
                  <a:gdLst/>
                  <a:ahLst/>
                  <a:cxnLst>
                    <a:cxn ang="0">
                      <a:pos x="156" y="0"/>
                    </a:cxn>
                    <a:cxn ang="0">
                      <a:pos x="63" y="52"/>
                    </a:cxn>
                    <a:cxn ang="0">
                      <a:pos x="0" y="208"/>
                    </a:cxn>
                    <a:cxn ang="0">
                      <a:pos x="67" y="358"/>
                    </a:cxn>
                    <a:cxn ang="0">
                      <a:pos x="1182" y="867"/>
                    </a:cxn>
                    <a:cxn ang="0">
                      <a:pos x="1422" y="835"/>
                    </a:cxn>
                    <a:cxn ang="0">
                      <a:pos x="1616" y="880"/>
                    </a:cxn>
                    <a:cxn ang="0">
                      <a:pos x="1684" y="808"/>
                    </a:cxn>
                    <a:cxn ang="0">
                      <a:pos x="1502" y="664"/>
                    </a:cxn>
                    <a:cxn ang="0">
                      <a:pos x="1428" y="512"/>
                    </a:cxn>
                    <a:cxn ang="0">
                      <a:pos x="1369" y="527"/>
                    </a:cxn>
                    <a:cxn ang="0">
                      <a:pos x="1439" y="664"/>
                    </a:cxn>
                    <a:cxn ang="0">
                      <a:pos x="1578" y="810"/>
                    </a:cxn>
                    <a:cxn ang="0">
                      <a:pos x="1413" y="787"/>
                    </a:cxn>
                    <a:cxn ang="0">
                      <a:pos x="1219" y="814"/>
                    </a:cxn>
                    <a:cxn ang="0">
                      <a:pos x="1255" y="650"/>
                    </a:cxn>
                    <a:cxn ang="0">
                      <a:pos x="1338" y="538"/>
                    </a:cxn>
                    <a:cxn ang="0">
                      <a:pos x="1241" y="552"/>
                    </a:cxn>
                    <a:cxn ang="0">
                      <a:pos x="1165" y="658"/>
                    </a:cxn>
                    <a:cxn ang="0">
                      <a:pos x="1139" y="791"/>
                    </a:cxn>
                    <a:cxn ang="0">
                      <a:pos x="107" y="310"/>
                    </a:cxn>
                    <a:cxn ang="0">
                      <a:pos x="80" y="215"/>
                    </a:cxn>
                    <a:cxn ang="0">
                      <a:pos x="103" y="95"/>
                    </a:cxn>
                    <a:cxn ang="0">
                      <a:pos x="217" y="0"/>
                    </a:cxn>
                    <a:cxn ang="0">
                      <a:pos x="156" y="0"/>
                    </a:cxn>
                    <a:cxn ang="0">
                      <a:pos x="156" y="0"/>
                    </a:cxn>
                  </a:cxnLst>
                  <a:rect l="0" t="0" r="r" b="b"/>
                  <a:pathLst>
                    <a:path w="1684" h="880">
                      <a:moveTo>
                        <a:pt x="156" y="0"/>
                      </a:moveTo>
                      <a:lnTo>
                        <a:pt x="63" y="52"/>
                      </a:lnTo>
                      <a:lnTo>
                        <a:pt x="0" y="208"/>
                      </a:lnTo>
                      <a:lnTo>
                        <a:pt x="67" y="358"/>
                      </a:lnTo>
                      <a:lnTo>
                        <a:pt x="1182" y="867"/>
                      </a:lnTo>
                      <a:lnTo>
                        <a:pt x="1422" y="835"/>
                      </a:lnTo>
                      <a:lnTo>
                        <a:pt x="1616" y="880"/>
                      </a:lnTo>
                      <a:lnTo>
                        <a:pt x="1684" y="808"/>
                      </a:lnTo>
                      <a:lnTo>
                        <a:pt x="1502" y="664"/>
                      </a:lnTo>
                      <a:lnTo>
                        <a:pt x="1428" y="512"/>
                      </a:lnTo>
                      <a:lnTo>
                        <a:pt x="1369" y="527"/>
                      </a:lnTo>
                      <a:lnTo>
                        <a:pt x="1439" y="664"/>
                      </a:lnTo>
                      <a:lnTo>
                        <a:pt x="1578" y="810"/>
                      </a:lnTo>
                      <a:lnTo>
                        <a:pt x="1413" y="787"/>
                      </a:lnTo>
                      <a:lnTo>
                        <a:pt x="1219" y="814"/>
                      </a:lnTo>
                      <a:lnTo>
                        <a:pt x="1255" y="650"/>
                      </a:lnTo>
                      <a:lnTo>
                        <a:pt x="1338" y="538"/>
                      </a:lnTo>
                      <a:lnTo>
                        <a:pt x="1241" y="552"/>
                      </a:lnTo>
                      <a:lnTo>
                        <a:pt x="1165" y="658"/>
                      </a:lnTo>
                      <a:lnTo>
                        <a:pt x="1139" y="791"/>
                      </a:lnTo>
                      <a:lnTo>
                        <a:pt x="107" y="310"/>
                      </a:lnTo>
                      <a:lnTo>
                        <a:pt x="80" y="215"/>
                      </a:lnTo>
                      <a:lnTo>
                        <a:pt x="103" y="95"/>
                      </a:lnTo>
                      <a:lnTo>
                        <a:pt x="217" y="0"/>
                      </a:lnTo>
                      <a:lnTo>
                        <a:pt x="156" y="0"/>
                      </a:lnTo>
                      <a:lnTo>
                        <a:pt x="156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eaLnBrk="0" hangingPunct="0">
                    <a:defRPr/>
                  </a:pPr>
                  <a:endParaRPr lang="en-US" dirty="0">
                    <a:latin typeface="Arial" charset="0"/>
                  </a:endParaRPr>
                </a:p>
              </p:txBody>
            </p:sp>
            <p:sp>
              <p:nvSpPr>
                <p:cNvPr id="93215" name="Freeform 31">
                  <a:extLst>
                    <a:ext uri="{FF2B5EF4-FFF2-40B4-BE49-F238E27FC236}">
                      <a16:creationId xmlns:a16="http://schemas.microsoft.com/office/drawing/2014/main" id="{C8E9451F-1099-4AA5-AD7A-6ABEA372BCA8}"/>
                    </a:ext>
                  </a:extLst>
                </p:cNvPr>
                <p:cNvSpPr>
                  <a:spLocks/>
                </p:cNvSpPr>
                <p:nvPr userDrawn="1"/>
              </p:nvSpPr>
              <p:spPr bwMode="auto">
                <a:xfrm>
                  <a:off x="106" y="3770"/>
                  <a:ext cx="80" cy="167"/>
                </a:xfrm>
                <a:custGeom>
                  <a:avLst/>
                  <a:gdLst/>
                  <a:ahLst/>
                  <a:cxnLst>
                    <a:cxn ang="0">
                      <a:pos x="116" y="0"/>
                    </a:cxn>
                    <a:cxn ang="0">
                      <a:pos x="19" y="106"/>
                    </a:cxn>
                    <a:cxn ang="0">
                      <a:pos x="0" y="230"/>
                    </a:cxn>
                    <a:cxn ang="0">
                      <a:pos x="33" y="314"/>
                    </a:cxn>
                    <a:cxn ang="0">
                      <a:pos x="94" y="335"/>
                    </a:cxn>
                    <a:cxn ang="0">
                      <a:pos x="76" y="154"/>
                    </a:cxn>
                    <a:cxn ang="0">
                      <a:pos x="160" y="17"/>
                    </a:cxn>
                    <a:cxn ang="0">
                      <a:pos x="116" y="0"/>
                    </a:cxn>
                    <a:cxn ang="0">
                      <a:pos x="116" y="0"/>
                    </a:cxn>
                  </a:cxnLst>
                  <a:rect l="0" t="0" r="r" b="b"/>
                  <a:pathLst>
                    <a:path w="160" h="335">
                      <a:moveTo>
                        <a:pt x="116" y="0"/>
                      </a:moveTo>
                      <a:lnTo>
                        <a:pt x="19" y="106"/>
                      </a:lnTo>
                      <a:lnTo>
                        <a:pt x="0" y="230"/>
                      </a:lnTo>
                      <a:lnTo>
                        <a:pt x="33" y="314"/>
                      </a:lnTo>
                      <a:lnTo>
                        <a:pt x="94" y="335"/>
                      </a:lnTo>
                      <a:lnTo>
                        <a:pt x="76" y="154"/>
                      </a:lnTo>
                      <a:lnTo>
                        <a:pt x="160" y="17"/>
                      </a:lnTo>
                      <a:lnTo>
                        <a:pt x="116" y="0"/>
                      </a:lnTo>
                      <a:lnTo>
                        <a:pt x="116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eaLnBrk="0" hangingPunct="0">
                    <a:defRPr/>
                  </a:pPr>
                  <a:endParaRPr lang="en-US" dirty="0">
                    <a:latin typeface="Arial" charset="0"/>
                  </a:endParaRPr>
                </a:p>
              </p:txBody>
            </p:sp>
            <p:sp>
              <p:nvSpPr>
                <p:cNvPr id="93216" name="Freeform 32">
                  <a:extLst>
                    <a:ext uri="{FF2B5EF4-FFF2-40B4-BE49-F238E27FC236}">
                      <a16:creationId xmlns:a16="http://schemas.microsoft.com/office/drawing/2014/main" id="{6CD36FAD-9652-4D5F-AF5B-3471F713D161}"/>
                    </a:ext>
                  </a:extLst>
                </p:cNvPr>
                <p:cNvSpPr>
                  <a:spLocks/>
                </p:cNvSpPr>
                <p:nvPr userDrawn="1"/>
              </p:nvSpPr>
              <p:spPr bwMode="auto">
                <a:xfrm>
                  <a:off x="449" y="3490"/>
                  <a:ext cx="322" cy="594"/>
                </a:xfrm>
                <a:custGeom>
                  <a:avLst/>
                  <a:gdLst/>
                  <a:ahLst/>
                  <a:cxnLst>
                    <a:cxn ang="0">
                      <a:pos x="218" y="896"/>
                    </a:cxn>
                    <a:cxn ang="0">
                      <a:pos x="0" y="124"/>
                    </a:cxn>
                    <a:cxn ang="0">
                      <a:pos x="81" y="38"/>
                    </a:cxn>
                    <a:cxn ang="0">
                      <a:pos x="258" y="0"/>
                    </a:cxn>
                    <a:cxn ang="0">
                      <a:pos x="399" y="57"/>
                    </a:cxn>
                    <a:cxn ang="0">
                      <a:pos x="642" y="1188"/>
                    </a:cxn>
                    <a:cxn ang="0">
                      <a:pos x="555" y="1091"/>
                    </a:cxn>
                    <a:cxn ang="0">
                      <a:pos x="355" y="97"/>
                    </a:cxn>
                    <a:cxn ang="0">
                      <a:pos x="226" y="61"/>
                    </a:cxn>
                    <a:cxn ang="0">
                      <a:pos x="119" y="74"/>
                    </a:cxn>
                    <a:cxn ang="0">
                      <a:pos x="76" y="141"/>
                    </a:cxn>
                    <a:cxn ang="0">
                      <a:pos x="306" y="924"/>
                    </a:cxn>
                    <a:cxn ang="0">
                      <a:pos x="218" y="896"/>
                    </a:cxn>
                    <a:cxn ang="0">
                      <a:pos x="218" y="896"/>
                    </a:cxn>
                  </a:cxnLst>
                  <a:rect l="0" t="0" r="r" b="b"/>
                  <a:pathLst>
                    <a:path w="642" h="1188">
                      <a:moveTo>
                        <a:pt x="218" y="896"/>
                      </a:moveTo>
                      <a:lnTo>
                        <a:pt x="0" y="124"/>
                      </a:lnTo>
                      <a:lnTo>
                        <a:pt x="81" y="38"/>
                      </a:lnTo>
                      <a:lnTo>
                        <a:pt x="258" y="0"/>
                      </a:lnTo>
                      <a:lnTo>
                        <a:pt x="399" y="57"/>
                      </a:lnTo>
                      <a:lnTo>
                        <a:pt x="642" y="1188"/>
                      </a:lnTo>
                      <a:lnTo>
                        <a:pt x="555" y="1091"/>
                      </a:lnTo>
                      <a:lnTo>
                        <a:pt x="355" y="97"/>
                      </a:lnTo>
                      <a:lnTo>
                        <a:pt x="226" y="61"/>
                      </a:lnTo>
                      <a:lnTo>
                        <a:pt x="119" y="74"/>
                      </a:lnTo>
                      <a:lnTo>
                        <a:pt x="76" y="141"/>
                      </a:lnTo>
                      <a:lnTo>
                        <a:pt x="306" y="924"/>
                      </a:lnTo>
                      <a:lnTo>
                        <a:pt x="218" y="896"/>
                      </a:lnTo>
                      <a:lnTo>
                        <a:pt x="218" y="896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eaLnBrk="0" hangingPunct="0">
                    <a:defRPr/>
                  </a:pPr>
                  <a:endParaRPr lang="en-US" dirty="0">
                    <a:latin typeface="Arial" charset="0"/>
                  </a:endParaRPr>
                </a:p>
              </p:txBody>
            </p:sp>
            <p:sp>
              <p:nvSpPr>
                <p:cNvPr id="93217" name="Freeform 33">
                  <a:extLst>
                    <a:ext uri="{FF2B5EF4-FFF2-40B4-BE49-F238E27FC236}">
                      <a16:creationId xmlns:a16="http://schemas.microsoft.com/office/drawing/2014/main" id="{F9BC6A9A-7579-49D6-82B0-83F6F4C1293C}"/>
                    </a:ext>
                  </a:extLst>
                </p:cNvPr>
                <p:cNvSpPr>
                  <a:spLocks/>
                </p:cNvSpPr>
                <p:nvPr userDrawn="1"/>
              </p:nvSpPr>
              <p:spPr bwMode="auto">
                <a:xfrm>
                  <a:off x="578" y="3650"/>
                  <a:ext cx="96" cy="252"/>
                </a:xfrm>
                <a:custGeom>
                  <a:avLst/>
                  <a:gdLst/>
                  <a:ahLst/>
                  <a:cxnLst>
                    <a:cxn ang="0">
                      <a:pos x="0" y="27"/>
                    </a:cxn>
                    <a:cxn ang="0">
                      <a:pos x="76" y="194"/>
                    </a:cxn>
                    <a:cxn ang="0">
                      <a:pos x="113" y="318"/>
                    </a:cxn>
                    <a:cxn ang="0">
                      <a:pos x="116" y="504"/>
                    </a:cxn>
                    <a:cxn ang="0">
                      <a:pos x="192" y="504"/>
                    </a:cxn>
                    <a:cxn ang="0">
                      <a:pos x="187" y="360"/>
                    </a:cxn>
                    <a:cxn ang="0">
                      <a:pos x="162" y="208"/>
                    </a:cxn>
                    <a:cxn ang="0">
                      <a:pos x="99" y="59"/>
                    </a:cxn>
                    <a:cxn ang="0">
                      <a:pos x="63" y="0"/>
                    </a:cxn>
                    <a:cxn ang="0">
                      <a:pos x="0" y="27"/>
                    </a:cxn>
                    <a:cxn ang="0">
                      <a:pos x="0" y="27"/>
                    </a:cxn>
                  </a:cxnLst>
                  <a:rect l="0" t="0" r="r" b="b"/>
                  <a:pathLst>
                    <a:path w="192" h="504">
                      <a:moveTo>
                        <a:pt x="0" y="27"/>
                      </a:moveTo>
                      <a:lnTo>
                        <a:pt x="76" y="194"/>
                      </a:lnTo>
                      <a:lnTo>
                        <a:pt x="113" y="318"/>
                      </a:lnTo>
                      <a:lnTo>
                        <a:pt x="116" y="504"/>
                      </a:lnTo>
                      <a:lnTo>
                        <a:pt x="192" y="504"/>
                      </a:lnTo>
                      <a:lnTo>
                        <a:pt x="187" y="360"/>
                      </a:lnTo>
                      <a:lnTo>
                        <a:pt x="162" y="208"/>
                      </a:lnTo>
                      <a:lnTo>
                        <a:pt x="99" y="59"/>
                      </a:lnTo>
                      <a:lnTo>
                        <a:pt x="63" y="0"/>
                      </a:lnTo>
                      <a:lnTo>
                        <a:pt x="0" y="27"/>
                      </a:lnTo>
                      <a:lnTo>
                        <a:pt x="0" y="27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eaLnBrk="0" hangingPunct="0">
                    <a:defRPr/>
                  </a:pPr>
                  <a:endParaRPr lang="en-US" dirty="0">
                    <a:latin typeface="Arial" charset="0"/>
                  </a:endParaRPr>
                </a:p>
              </p:txBody>
            </p:sp>
            <p:sp>
              <p:nvSpPr>
                <p:cNvPr id="93218" name="Freeform 34">
                  <a:extLst>
                    <a:ext uri="{FF2B5EF4-FFF2-40B4-BE49-F238E27FC236}">
                      <a16:creationId xmlns:a16="http://schemas.microsoft.com/office/drawing/2014/main" id="{D5F7FC47-4D89-476A-B1B6-2F3C2AD2A3A1}"/>
                    </a:ext>
                  </a:extLst>
                </p:cNvPr>
                <p:cNvSpPr>
                  <a:spLocks/>
                </p:cNvSpPr>
                <p:nvPr userDrawn="1"/>
              </p:nvSpPr>
              <p:spPr bwMode="auto">
                <a:xfrm>
                  <a:off x="328" y="3630"/>
                  <a:ext cx="195" cy="135"/>
                </a:xfrm>
                <a:custGeom>
                  <a:avLst/>
                  <a:gdLst/>
                  <a:ahLst/>
                  <a:cxnLst>
                    <a:cxn ang="0">
                      <a:pos x="297" y="0"/>
                    </a:cxn>
                    <a:cxn ang="0">
                      <a:pos x="257" y="17"/>
                    </a:cxn>
                    <a:cxn ang="0">
                      <a:pos x="253" y="66"/>
                    </a:cxn>
                    <a:cxn ang="0">
                      <a:pos x="0" y="169"/>
                    </a:cxn>
                    <a:cxn ang="0">
                      <a:pos x="0" y="222"/>
                    </a:cxn>
                    <a:cxn ang="0">
                      <a:pos x="284" y="226"/>
                    </a:cxn>
                    <a:cxn ang="0">
                      <a:pos x="320" y="269"/>
                    </a:cxn>
                    <a:cxn ang="0">
                      <a:pos x="390" y="266"/>
                    </a:cxn>
                    <a:cxn ang="0">
                      <a:pos x="383" y="190"/>
                    </a:cxn>
                    <a:cxn ang="0">
                      <a:pos x="116" y="176"/>
                    </a:cxn>
                    <a:cxn ang="0">
                      <a:pos x="333" y="89"/>
                    </a:cxn>
                    <a:cxn ang="0">
                      <a:pos x="297" y="0"/>
                    </a:cxn>
                    <a:cxn ang="0">
                      <a:pos x="297" y="0"/>
                    </a:cxn>
                  </a:cxnLst>
                  <a:rect l="0" t="0" r="r" b="b"/>
                  <a:pathLst>
                    <a:path w="390" h="269">
                      <a:moveTo>
                        <a:pt x="297" y="0"/>
                      </a:moveTo>
                      <a:lnTo>
                        <a:pt x="257" y="17"/>
                      </a:lnTo>
                      <a:lnTo>
                        <a:pt x="253" y="66"/>
                      </a:lnTo>
                      <a:lnTo>
                        <a:pt x="0" y="169"/>
                      </a:lnTo>
                      <a:lnTo>
                        <a:pt x="0" y="222"/>
                      </a:lnTo>
                      <a:lnTo>
                        <a:pt x="284" y="226"/>
                      </a:lnTo>
                      <a:lnTo>
                        <a:pt x="320" y="269"/>
                      </a:lnTo>
                      <a:lnTo>
                        <a:pt x="390" y="266"/>
                      </a:lnTo>
                      <a:lnTo>
                        <a:pt x="383" y="190"/>
                      </a:lnTo>
                      <a:lnTo>
                        <a:pt x="116" y="176"/>
                      </a:lnTo>
                      <a:lnTo>
                        <a:pt x="333" y="89"/>
                      </a:lnTo>
                      <a:lnTo>
                        <a:pt x="297" y="0"/>
                      </a:lnTo>
                      <a:lnTo>
                        <a:pt x="297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eaLnBrk="0" hangingPunct="0">
                    <a:defRPr/>
                  </a:pPr>
                  <a:endParaRPr lang="en-US" dirty="0">
                    <a:latin typeface="Arial" charset="0"/>
                  </a:endParaRPr>
                </a:p>
              </p:txBody>
            </p:sp>
            <p:sp>
              <p:nvSpPr>
                <p:cNvPr id="93219" name="Freeform 35">
                  <a:extLst>
                    <a:ext uri="{FF2B5EF4-FFF2-40B4-BE49-F238E27FC236}">
                      <a16:creationId xmlns:a16="http://schemas.microsoft.com/office/drawing/2014/main" id="{4E9A887A-F835-46E7-BD09-C36BC2BFCBB7}"/>
                    </a:ext>
                  </a:extLst>
                </p:cNvPr>
                <p:cNvSpPr>
                  <a:spLocks/>
                </p:cNvSpPr>
                <p:nvPr userDrawn="1"/>
              </p:nvSpPr>
              <p:spPr bwMode="auto">
                <a:xfrm>
                  <a:off x="658" y="3538"/>
                  <a:ext cx="471" cy="212"/>
                </a:xfrm>
                <a:custGeom>
                  <a:avLst/>
                  <a:gdLst/>
                  <a:ahLst/>
                  <a:cxnLst>
                    <a:cxn ang="0">
                      <a:pos x="0" y="131"/>
                    </a:cxn>
                    <a:cxn ang="0">
                      <a:pos x="863" y="0"/>
                    </a:cxn>
                    <a:cxn ang="0">
                      <a:pos x="926" y="78"/>
                    </a:cxn>
                    <a:cxn ang="0">
                      <a:pos x="941" y="181"/>
                    </a:cxn>
                    <a:cxn ang="0">
                      <a:pos x="903" y="282"/>
                    </a:cxn>
                    <a:cxn ang="0">
                      <a:pos x="57" y="424"/>
                    </a:cxn>
                    <a:cxn ang="0">
                      <a:pos x="53" y="384"/>
                    </a:cxn>
                    <a:cxn ang="0">
                      <a:pos x="863" y="242"/>
                    </a:cxn>
                    <a:cxn ang="0">
                      <a:pos x="893" y="145"/>
                    </a:cxn>
                    <a:cxn ang="0">
                      <a:pos x="840" y="57"/>
                    </a:cxn>
                    <a:cxn ang="0">
                      <a:pos x="0" y="185"/>
                    </a:cxn>
                    <a:cxn ang="0">
                      <a:pos x="0" y="131"/>
                    </a:cxn>
                    <a:cxn ang="0">
                      <a:pos x="0" y="131"/>
                    </a:cxn>
                  </a:cxnLst>
                  <a:rect l="0" t="0" r="r" b="b"/>
                  <a:pathLst>
                    <a:path w="941" h="424">
                      <a:moveTo>
                        <a:pt x="0" y="131"/>
                      </a:moveTo>
                      <a:lnTo>
                        <a:pt x="863" y="0"/>
                      </a:lnTo>
                      <a:lnTo>
                        <a:pt x="926" y="78"/>
                      </a:lnTo>
                      <a:lnTo>
                        <a:pt x="941" y="181"/>
                      </a:lnTo>
                      <a:lnTo>
                        <a:pt x="903" y="282"/>
                      </a:lnTo>
                      <a:lnTo>
                        <a:pt x="57" y="424"/>
                      </a:lnTo>
                      <a:lnTo>
                        <a:pt x="53" y="384"/>
                      </a:lnTo>
                      <a:lnTo>
                        <a:pt x="863" y="242"/>
                      </a:lnTo>
                      <a:lnTo>
                        <a:pt x="893" y="145"/>
                      </a:lnTo>
                      <a:lnTo>
                        <a:pt x="840" y="57"/>
                      </a:lnTo>
                      <a:lnTo>
                        <a:pt x="0" y="185"/>
                      </a:lnTo>
                      <a:lnTo>
                        <a:pt x="0" y="131"/>
                      </a:lnTo>
                      <a:lnTo>
                        <a:pt x="0" y="131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eaLnBrk="0" hangingPunct="0">
                    <a:defRPr/>
                  </a:pPr>
                  <a:endParaRPr lang="en-US" dirty="0">
                    <a:latin typeface="Arial" charset="0"/>
                  </a:endParaRPr>
                </a:p>
              </p:txBody>
            </p:sp>
            <p:sp>
              <p:nvSpPr>
                <p:cNvPr id="93220" name="Freeform 36">
                  <a:extLst>
                    <a:ext uri="{FF2B5EF4-FFF2-40B4-BE49-F238E27FC236}">
                      <a16:creationId xmlns:a16="http://schemas.microsoft.com/office/drawing/2014/main" id="{5A011D7B-86AC-4BE3-B79F-FFD3AEF44CAA}"/>
                    </a:ext>
                  </a:extLst>
                </p:cNvPr>
                <p:cNvSpPr>
                  <a:spLocks/>
                </p:cNvSpPr>
                <p:nvPr userDrawn="1"/>
              </p:nvSpPr>
              <p:spPr bwMode="auto">
                <a:xfrm>
                  <a:off x="717" y="3606"/>
                  <a:ext cx="245" cy="86"/>
                </a:xfrm>
                <a:custGeom>
                  <a:avLst/>
                  <a:gdLst/>
                  <a:ahLst/>
                  <a:cxnLst>
                    <a:cxn ang="0">
                      <a:pos x="0" y="126"/>
                    </a:cxn>
                    <a:cxn ang="0">
                      <a:pos x="66" y="173"/>
                    </a:cxn>
                    <a:cxn ang="0">
                      <a:pos x="222" y="166"/>
                    </a:cxn>
                    <a:cxn ang="0">
                      <a:pos x="418" y="116"/>
                    </a:cxn>
                    <a:cxn ang="0">
                      <a:pos x="488" y="42"/>
                    </a:cxn>
                    <a:cxn ang="0">
                      <a:pos x="443" y="2"/>
                    </a:cxn>
                    <a:cxn ang="0">
                      <a:pos x="253" y="0"/>
                    </a:cxn>
                    <a:cxn ang="0">
                      <a:pos x="110" y="12"/>
                    </a:cxn>
                    <a:cxn ang="0">
                      <a:pos x="15" y="76"/>
                    </a:cxn>
                    <a:cxn ang="0">
                      <a:pos x="112" y="95"/>
                    </a:cxn>
                    <a:cxn ang="0">
                      <a:pos x="275" y="53"/>
                    </a:cxn>
                    <a:cxn ang="0">
                      <a:pos x="416" y="53"/>
                    </a:cxn>
                    <a:cxn ang="0">
                      <a:pos x="268" y="110"/>
                    </a:cxn>
                    <a:cxn ang="0">
                      <a:pos x="142" y="126"/>
                    </a:cxn>
                    <a:cxn ang="0">
                      <a:pos x="0" y="126"/>
                    </a:cxn>
                    <a:cxn ang="0">
                      <a:pos x="0" y="126"/>
                    </a:cxn>
                  </a:cxnLst>
                  <a:rect l="0" t="0" r="r" b="b"/>
                  <a:pathLst>
                    <a:path w="488" h="173">
                      <a:moveTo>
                        <a:pt x="0" y="126"/>
                      </a:moveTo>
                      <a:lnTo>
                        <a:pt x="66" y="173"/>
                      </a:lnTo>
                      <a:lnTo>
                        <a:pt x="222" y="166"/>
                      </a:lnTo>
                      <a:lnTo>
                        <a:pt x="418" y="116"/>
                      </a:lnTo>
                      <a:lnTo>
                        <a:pt x="488" y="42"/>
                      </a:lnTo>
                      <a:lnTo>
                        <a:pt x="443" y="2"/>
                      </a:lnTo>
                      <a:lnTo>
                        <a:pt x="253" y="0"/>
                      </a:lnTo>
                      <a:lnTo>
                        <a:pt x="110" y="12"/>
                      </a:lnTo>
                      <a:lnTo>
                        <a:pt x="15" y="76"/>
                      </a:lnTo>
                      <a:lnTo>
                        <a:pt x="112" y="95"/>
                      </a:lnTo>
                      <a:lnTo>
                        <a:pt x="275" y="53"/>
                      </a:lnTo>
                      <a:lnTo>
                        <a:pt x="416" y="53"/>
                      </a:lnTo>
                      <a:lnTo>
                        <a:pt x="268" y="110"/>
                      </a:lnTo>
                      <a:lnTo>
                        <a:pt x="142" y="126"/>
                      </a:lnTo>
                      <a:lnTo>
                        <a:pt x="0" y="126"/>
                      </a:lnTo>
                      <a:lnTo>
                        <a:pt x="0" y="126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eaLnBrk="0" hangingPunct="0">
                    <a:defRPr/>
                  </a:pPr>
                  <a:endParaRPr lang="en-US" dirty="0">
                    <a:latin typeface="Arial" charset="0"/>
                  </a:endParaRPr>
                </a:p>
              </p:txBody>
            </p:sp>
          </p:grpSp>
        </p:grpSp>
      </p:grpSp>
      <p:grpSp>
        <p:nvGrpSpPr>
          <p:cNvPr id="2059" name="Group 37">
            <a:extLst>
              <a:ext uri="{FF2B5EF4-FFF2-40B4-BE49-F238E27FC236}">
                <a16:creationId xmlns:a16="http://schemas.microsoft.com/office/drawing/2014/main" id="{C5992E68-C218-484C-AA76-A591045723DD}"/>
              </a:ext>
            </a:extLst>
          </p:cNvPr>
          <p:cNvGrpSpPr>
            <a:grpSpLocks/>
          </p:cNvGrpSpPr>
          <p:nvPr userDrawn="1"/>
        </p:nvGrpSpPr>
        <p:grpSpPr bwMode="auto">
          <a:xfrm>
            <a:off x="11573934" y="2116139"/>
            <a:ext cx="514351" cy="4308475"/>
            <a:chOff x="5468" y="1333"/>
            <a:chExt cx="243" cy="2714"/>
          </a:xfrm>
        </p:grpSpPr>
        <p:sp>
          <p:nvSpPr>
            <p:cNvPr id="93222" name="Freeform 38">
              <a:extLst>
                <a:ext uri="{FF2B5EF4-FFF2-40B4-BE49-F238E27FC236}">
                  <a16:creationId xmlns:a16="http://schemas.microsoft.com/office/drawing/2014/main" id="{2CFDEEF4-0A58-43BA-9A07-977B931E0C7A}"/>
                </a:ext>
              </a:extLst>
            </p:cNvPr>
            <p:cNvSpPr>
              <a:spLocks/>
            </p:cNvSpPr>
            <p:nvPr userDrawn="1"/>
          </p:nvSpPr>
          <p:spPr bwMode="auto">
            <a:xfrm flipH="1">
              <a:off x="5468" y="2620"/>
              <a:ext cx="205" cy="1427"/>
            </a:xfrm>
            <a:custGeom>
              <a:avLst/>
              <a:gdLst/>
              <a:ahLst/>
              <a:cxnLst>
                <a:cxn ang="0">
                  <a:pos x="692" y="3156"/>
                </a:cxn>
                <a:cxn ang="0">
                  <a:pos x="380" y="2945"/>
                </a:cxn>
                <a:cxn ang="0">
                  <a:pos x="319" y="2783"/>
                </a:cxn>
                <a:cxn ang="0">
                  <a:pos x="371" y="2542"/>
                </a:cxn>
                <a:cxn ang="0">
                  <a:pos x="591" y="2251"/>
                </a:cxn>
                <a:cxn ang="0">
                  <a:pos x="641" y="2070"/>
                </a:cxn>
                <a:cxn ang="0">
                  <a:pos x="591" y="1948"/>
                </a:cxn>
                <a:cxn ang="0">
                  <a:pos x="401" y="1859"/>
                </a:cxn>
                <a:cxn ang="0">
                  <a:pos x="361" y="1747"/>
                </a:cxn>
                <a:cxn ang="0">
                  <a:pos x="430" y="1587"/>
                </a:cxn>
                <a:cxn ang="0">
                  <a:pos x="741" y="1156"/>
                </a:cxn>
                <a:cxn ang="0">
                  <a:pos x="772" y="945"/>
                </a:cxn>
                <a:cxn ang="0">
                  <a:pos x="692" y="713"/>
                </a:cxn>
                <a:cxn ang="0">
                  <a:pos x="430" y="603"/>
                </a:cxn>
                <a:cxn ang="0">
                  <a:pos x="200" y="422"/>
                </a:cxn>
                <a:cxn ang="0">
                  <a:pos x="0" y="0"/>
                </a:cxn>
                <a:cxn ang="0">
                  <a:pos x="29" y="382"/>
                </a:cxn>
                <a:cxn ang="0">
                  <a:pos x="179" y="612"/>
                </a:cxn>
                <a:cxn ang="0">
                  <a:pos x="380" y="753"/>
                </a:cxn>
                <a:cxn ang="0">
                  <a:pos x="601" y="833"/>
                </a:cxn>
                <a:cxn ang="0">
                  <a:pos x="612" y="1044"/>
                </a:cxn>
                <a:cxn ang="0">
                  <a:pos x="500" y="1266"/>
                </a:cxn>
                <a:cxn ang="0">
                  <a:pos x="240" y="1658"/>
                </a:cxn>
                <a:cxn ang="0">
                  <a:pos x="230" y="1909"/>
                </a:cxn>
                <a:cxn ang="0">
                  <a:pos x="471" y="2049"/>
                </a:cxn>
                <a:cxn ang="0">
                  <a:pos x="460" y="2180"/>
                </a:cxn>
                <a:cxn ang="0">
                  <a:pos x="249" y="2452"/>
                </a:cxn>
                <a:cxn ang="0">
                  <a:pos x="160" y="2713"/>
                </a:cxn>
                <a:cxn ang="0">
                  <a:pos x="240" y="2994"/>
                </a:cxn>
                <a:cxn ang="0">
                  <a:pos x="430" y="3144"/>
                </a:cxn>
                <a:cxn ang="0">
                  <a:pos x="671" y="3266"/>
                </a:cxn>
                <a:cxn ang="0">
                  <a:pos x="692" y="3156"/>
                </a:cxn>
                <a:cxn ang="0">
                  <a:pos x="692" y="3156"/>
                </a:cxn>
              </a:cxnLst>
              <a:rect l="0" t="0" r="r" b="b"/>
              <a:pathLst>
                <a:path w="772" h="3266">
                  <a:moveTo>
                    <a:pt x="692" y="3156"/>
                  </a:moveTo>
                  <a:lnTo>
                    <a:pt x="380" y="2945"/>
                  </a:lnTo>
                  <a:lnTo>
                    <a:pt x="319" y="2783"/>
                  </a:lnTo>
                  <a:lnTo>
                    <a:pt x="371" y="2542"/>
                  </a:lnTo>
                  <a:lnTo>
                    <a:pt x="591" y="2251"/>
                  </a:lnTo>
                  <a:lnTo>
                    <a:pt x="641" y="2070"/>
                  </a:lnTo>
                  <a:lnTo>
                    <a:pt x="591" y="1948"/>
                  </a:lnTo>
                  <a:lnTo>
                    <a:pt x="401" y="1859"/>
                  </a:lnTo>
                  <a:lnTo>
                    <a:pt x="361" y="1747"/>
                  </a:lnTo>
                  <a:lnTo>
                    <a:pt x="430" y="1587"/>
                  </a:lnTo>
                  <a:lnTo>
                    <a:pt x="741" y="1156"/>
                  </a:lnTo>
                  <a:lnTo>
                    <a:pt x="772" y="945"/>
                  </a:lnTo>
                  <a:lnTo>
                    <a:pt x="692" y="713"/>
                  </a:lnTo>
                  <a:lnTo>
                    <a:pt x="430" y="603"/>
                  </a:lnTo>
                  <a:lnTo>
                    <a:pt x="200" y="422"/>
                  </a:lnTo>
                  <a:lnTo>
                    <a:pt x="0" y="0"/>
                  </a:lnTo>
                  <a:lnTo>
                    <a:pt x="29" y="382"/>
                  </a:lnTo>
                  <a:lnTo>
                    <a:pt x="179" y="612"/>
                  </a:lnTo>
                  <a:lnTo>
                    <a:pt x="380" y="753"/>
                  </a:lnTo>
                  <a:lnTo>
                    <a:pt x="601" y="833"/>
                  </a:lnTo>
                  <a:lnTo>
                    <a:pt x="612" y="1044"/>
                  </a:lnTo>
                  <a:lnTo>
                    <a:pt x="500" y="1266"/>
                  </a:lnTo>
                  <a:lnTo>
                    <a:pt x="240" y="1658"/>
                  </a:lnTo>
                  <a:lnTo>
                    <a:pt x="230" y="1909"/>
                  </a:lnTo>
                  <a:lnTo>
                    <a:pt x="471" y="2049"/>
                  </a:lnTo>
                  <a:lnTo>
                    <a:pt x="460" y="2180"/>
                  </a:lnTo>
                  <a:lnTo>
                    <a:pt x="249" y="2452"/>
                  </a:lnTo>
                  <a:lnTo>
                    <a:pt x="160" y="2713"/>
                  </a:lnTo>
                  <a:lnTo>
                    <a:pt x="240" y="2994"/>
                  </a:lnTo>
                  <a:lnTo>
                    <a:pt x="430" y="3144"/>
                  </a:lnTo>
                  <a:lnTo>
                    <a:pt x="671" y="3266"/>
                  </a:lnTo>
                  <a:lnTo>
                    <a:pt x="692" y="3156"/>
                  </a:lnTo>
                  <a:lnTo>
                    <a:pt x="692" y="3156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charset="0"/>
              </a:endParaRPr>
            </a:p>
          </p:txBody>
        </p:sp>
        <p:sp>
          <p:nvSpPr>
            <p:cNvPr id="93223" name="Freeform 39">
              <a:extLst>
                <a:ext uri="{FF2B5EF4-FFF2-40B4-BE49-F238E27FC236}">
                  <a16:creationId xmlns:a16="http://schemas.microsoft.com/office/drawing/2014/main" id="{B0BB9992-F533-4054-91B8-AD7C9BCE88C1}"/>
                </a:ext>
              </a:extLst>
            </p:cNvPr>
            <p:cNvSpPr>
              <a:spLocks/>
            </p:cNvSpPr>
            <p:nvPr userDrawn="1"/>
          </p:nvSpPr>
          <p:spPr bwMode="auto">
            <a:xfrm flipH="1">
              <a:off x="5506" y="1333"/>
              <a:ext cx="205" cy="1633"/>
            </a:xfrm>
            <a:custGeom>
              <a:avLst/>
              <a:gdLst/>
              <a:ahLst/>
              <a:cxnLst>
                <a:cxn ang="0">
                  <a:pos x="692" y="3156"/>
                </a:cxn>
                <a:cxn ang="0">
                  <a:pos x="380" y="2945"/>
                </a:cxn>
                <a:cxn ang="0">
                  <a:pos x="319" y="2783"/>
                </a:cxn>
                <a:cxn ang="0">
                  <a:pos x="371" y="2542"/>
                </a:cxn>
                <a:cxn ang="0">
                  <a:pos x="591" y="2251"/>
                </a:cxn>
                <a:cxn ang="0">
                  <a:pos x="641" y="2070"/>
                </a:cxn>
                <a:cxn ang="0">
                  <a:pos x="591" y="1948"/>
                </a:cxn>
                <a:cxn ang="0">
                  <a:pos x="401" y="1859"/>
                </a:cxn>
                <a:cxn ang="0">
                  <a:pos x="361" y="1747"/>
                </a:cxn>
                <a:cxn ang="0">
                  <a:pos x="430" y="1587"/>
                </a:cxn>
                <a:cxn ang="0">
                  <a:pos x="741" y="1156"/>
                </a:cxn>
                <a:cxn ang="0">
                  <a:pos x="772" y="945"/>
                </a:cxn>
                <a:cxn ang="0">
                  <a:pos x="692" y="713"/>
                </a:cxn>
                <a:cxn ang="0">
                  <a:pos x="430" y="603"/>
                </a:cxn>
                <a:cxn ang="0">
                  <a:pos x="200" y="422"/>
                </a:cxn>
                <a:cxn ang="0">
                  <a:pos x="0" y="0"/>
                </a:cxn>
                <a:cxn ang="0">
                  <a:pos x="29" y="382"/>
                </a:cxn>
                <a:cxn ang="0">
                  <a:pos x="179" y="612"/>
                </a:cxn>
                <a:cxn ang="0">
                  <a:pos x="380" y="753"/>
                </a:cxn>
                <a:cxn ang="0">
                  <a:pos x="601" y="833"/>
                </a:cxn>
                <a:cxn ang="0">
                  <a:pos x="612" y="1044"/>
                </a:cxn>
                <a:cxn ang="0">
                  <a:pos x="500" y="1266"/>
                </a:cxn>
                <a:cxn ang="0">
                  <a:pos x="240" y="1658"/>
                </a:cxn>
                <a:cxn ang="0">
                  <a:pos x="230" y="1909"/>
                </a:cxn>
                <a:cxn ang="0">
                  <a:pos x="471" y="2049"/>
                </a:cxn>
                <a:cxn ang="0">
                  <a:pos x="460" y="2180"/>
                </a:cxn>
                <a:cxn ang="0">
                  <a:pos x="249" y="2452"/>
                </a:cxn>
                <a:cxn ang="0">
                  <a:pos x="160" y="2713"/>
                </a:cxn>
                <a:cxn ang="0">
                  <a:pos x="240" y="2994"/>
                </a:cxn>
                <a:cxn ang="0">
                  <a:pos x="430" y="3144"/>
                </a:cxn>
                <a:cxn ang="0">
                  <a:pos x="671" y="3266"/>
                </a:cxn>
                <a:cxn ang="0">
                  <a:pos x="692" y="3156"/>
                </a:cxn>
                <a:cxn ang="0">
                  <a:pos x="692" y="3156"/>
                </a:cxn>
              </a:cxnLst>
              <a:rect l="0" t="0" r="r" b="b"/>
              <a:pathLst>
                <a:path w="772" h="3266">
                  <a:moveTo>
                    <a:pt x="692" y="3156"/>
                  </a:moveTo>
                  <a:lnTo>
                    <a:pt x="380" y="2945"/>
                  </a:lnTo>
                  <a:lnTo>
                    <a:pt x="319" y="2783"/>
                  </a:lnTo>
                  <a:lnTo>
                    <a:pt x="371" y="2542"/>
                  </a:lnTo>
                  <a:lnTo>
                    <a:pt x="591" y="2251"/>
                  </a:lnTo>
                  <a:lnTo>
                    <a:pt x="641" y="2070"/>
                  </a:lnTo>
                  <a:lnTo>
                    <a:pt x="591" y="1948"/>
                  </a:lnTo>
                  <a:lnTo>
                    <a:pt x="401" y="1859"/>
                  </a:lnTo>
                  <a:lnTo>
                    <a:pt x="361" y="1747"/>
                  </a:lnTo>
                  <a:lnTo>
                    <a:pt x="430" y="1587"/>
                  </a:lnTo>
                  <a:lnTo>
                    <a:pt x="741" y="1156"/>
                  </a:lnTo>
                  <a:lnTo>
                    <a:pt x="772" y="945"/>
                  </a:lnTo>
                  <a:lnTo>
                    <a:pt x="692" y="713"/>
                  </a:lnTo>
                  <a:lnTo>
                    <a:pt x="430" y="603"/>
                  </a:lnTo>
                  <a:lnTo>
                    <a:pt x="200" y="422"/>
                  </a:lnTo>
                  <a:lnTo>
                    <a:pt x="0" y="0"/>
                  </a:lnTo>
                  <a:lnTo>
                    <a:pt x="29" y="382"/>
                  </a:lnTo>
                  <a:lnTo>
                    <a:pt x="179" y="612"/>
                  </a:lnTo>
                  <a:lnTo>
                    <a:pt x="380" y="753"/>
                  </a:lnTo>
                  <a:lnTo>
                    <a:pt x="601" y="833"/>
                  </a:lnTo>
                  <a:lnTo>
                    <a:pt x="612" y="1044"/>
                  </a:lnTo>
                  <a:lnTo>
                    <a:pt x="500" y="1266"/>
                  </a:lnTo>
                  <a:lnTo>
                    <a:pt x="240" y="1658"/>
                  </a:lnTo>
                  <a:lnTo>
                    <a:pt x="230" y="1909"/>
                  </a:lnTo>
                  <a:lnTo>
                    <a:pt x="471" y="2049"/>
                  </a:lnTo>
                  <a:lnTo>
                    <a:pt x="460" y="2180"/>
                  </a:lnTo>
                  <a:lnTo>
                    <a:pt x="249" y="2452"/>
                  </a:lnTo>
                  <a:lnTo>
                    <a:pt x="160" y="2713"/>
                  </a:lnTo>
                  <a:lnTo>
                    <a:pt x="240" y="2994"/>
                  </a:lnTo>
                  <a:lnTo>
                    <a:pt x="430" y="3144"/>
                  </a:lnTo>
                  <a:lnTo>
                    <a:pt x="671" y="3266"/>
                  </a:lnTo>
                  <a:lnTo>
                    <a:pt x="692" y="3156"/>
                  </a:lnTo>
                  <a:lnTo>
                    <a:pt x="692" y="3156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charset="0"/>
              </a:endParaRPr>
            </a:p>
          </p:txBody>
        </p:sp>
      </p:grpSp>
      <p:grpSp>
        <p:nvGrpSpPr>
          <p:cNvPr id="2060" name="Group 40" descr="crayon">
            <a:extLst>
              <a:ext uri="{FF2B5EF4-FFF2-40B4-BE49-F238E27FC236}">
                <a16:creationId xmlns:a16="http://schemas.microsoft.com/office/drawing/2014/main" id="{AEDE3B51-A33D-4B57-835A-E0CF7C838270}"/>
              </a:ext>
            </a:extLst>
          </p:cNvPr>
          <p:cNvGrpSpPr>
            <a:grpSpLocks/>
          </p:cNvGrpSpPr>
          <p:nvPr userDrawn="1"/>
        </p:nvGrpSpPr>
        <p:grpSpPr bwMode="auto">
          <a:xfrm>
            <a:off x="9757833" y="90488"/>
            <a:ext cx="2844800" cy="1911350"/>
            <a:chOff x="4610" y="57"/>
            <a:chExt cx="1344" cy="1204"/>
          </a:xfrm>
        </p:grpSpPr>
        <p:grpSp>
          <p:nvGrpSpPr>
            <p:cNvPr id="2061" name="Group 41">
              <a:extLst>
                <a:ext uri="{FF2B5EF4-FFF2-40B4-BE49-F238E27FC236}">
                  <a16:creationId xmlns:a16="http://schemas.microsoft.com/office/drawing/2014/main" id="{9F2084B2-DEFE-4EFE-97F5-C4A9656444AD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4610" y="57"/>
              <a:ext cx="1344" cy="1204"/>
              <a:chOff x="4610" y="57"/>
              <a:chExt cx="1344" cy="1204"/>
            </a:xfrm>
          </p:grpSpPr>
          <p:sp>
            <p:nvSpPr>
              <p:cNvPr id="93226" name="Freeform 42">
                <a:extLst>
                  <a:ext uri="{FF2B5EF4-FFF2-40B4-BE49-F238E27FC236}">
                    <a16:creationId xmlns:a16="http://schemas.microsoft.com/office/drawing/2014/main" id="{6CA23D07-7CCE-4DAA-A6C6-1E3A1EE7838A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 rot="-3172564">
                <a:off x="5430" y="1086"/>
                <a:ext cx="62" cy="288"/>
              </a:xfrm>
              <a:custGeom>
                <a:avLst/>
                <a:gdLst/>
                <a:ahLst/>
                <a:cxnLst>
                  <a:cxn ang="0">
                    <a:pos x="123" y="9"/>
                  </a:cxn>
                  <a:cxn ang="0">
                    <a:pos x="131" y="342"/>
                  </a:cxn>
                  <a:cxn ang="0">
                    <a:pos x="0" y="806"/>
                  </a:cxn>
                  <a:cxn ang="0">
                    <a:pos x="79" y="789"/>
                  </a:cxn>
                  <a:cxn ang="0">
                    <a:pos x="218" y="376"/>
                  </a:cxn>
                  <a:cxn ang="0">
                    <a:pos x="245" y="0"/>
                  </a:cxn>
                  <a:cxn ang="0">
                    <a:pos x="123" y="9"/>
                  </a:cxn>
                  <a:cxn ang="0">
                    <a:pos x="123" y="9"/>
                  </a:cxn>
                </a:cxnLst>
                <a:rect l="0" t="0" r="r" b="b"/>
                <a:pathLst>
                  <a:path w="245" h="806">
                    <a:moveTo>
                      <a:pt x="123" y="9"/>
                    </a:moveTo>
                    <a:lnTo>
                      <a:pt x="131" y="342"/>
                    </a:lnTo>
                    <a:lnTo>
                      <a:pt x="0" y="806"/>
                    </a:lnTo>
                    <a:lnTo>
                      <a:pt x="79" y="789"/>
                    </a:lnTo>
                    <a:lnTo>
                      <a:pt x="218" y="376"/>
                    </a:lnTo>
                    <a:lnTo>
                      <a:pt x="245" y="0"/>
                    </a:lnTo>
                    <a:lnTo>
                      <a:pt x="123" y="9"/>
                    </a:lnTo>
                    <a:lnTo>
                      <a:pt x="123" y="9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US" dirty="0">
                  <a:latin typeface="Arial" charset="0"/>
                </a:endParaRPr>
              </a:p>
            </p:txBody>
          </p:sp>
          <p:grpSp>
            <p:nvGrpSpPr>
              <p:cNvPr id="2064" name="Group 43">
                <a:extLst>
                  <a:ext uri="{FF2B5EF4-FFF2-40B4-BE49-F238E27FC236}">
                    <a16:creationId xmlns:a16="http://schemas.microsoft.com/office/drawing/2014/main" id="{39250B38-494F-4110-854D-E74726125CDD}"/>
                  </a:ext>
                </a:extLst>
              </p:cNvPr>
              <p:cNvGrpSpPr>
                <a:grpSpLocks/>
              </p:cNvGrpSpPr>
              <p:nvPr userDrawn="1"/>
            </p:nvGrpSpPr>
            <p:grpSpPr bwMode="auto">
              <a:xfrm>
                <a:off x="4610" y="57"/>
                <a:ext cx="1344" cy="985"/>
                <a:chOff x="4610" y="57"/>
                <a:chExt cx="1344" cy="985"/>
              </a:xfrm>
            </p:grpSpPr>
            <p:sp>
              <p:nvSpPr>
                <p:cNvPr id="93228" name="Freeform 44">
                  <a:extLst>
                    <a:ext uri="{FF2B5EF4-FFF2-40B4-BE49-F238E27FC236}">
                      <a16:creationId xmlns:a16="http://schemas.microsoft.com/office/drawing/2014/main" id="{C20FAE6B-0ACE-4788-ACA9-9341B2D32E84}"/>
                    </a:ext>
                  </a:extLst>
                </p:cNvPr>
                <p:cNvSpPr>
                  <a:spLocks/>
                </p:cNvSpPr>
                <p:nvPr userDrawn="1"/>
              </p:nvSpPr>
              <p:spPr bwMode="auto">
                <a:xfrm rot="-3172564">
                  <a:off x="4966" y="71"/>
                  <a:ext cx="153" cy="12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298" y="184"/>
                    </a:cxn>
                    <a:cxn ang="0">
                      <a:pos x="500" y="349"/>
                    </a:cxn>
                    <a:cxn ang="0">
                      <a:pos x="604" y="140"/>
                    </a:cxn>
                    <a:cxn ang="0">
                      <a:pos x="359" y="9"/>
                    </a:cxn>
                    <a:cxn ang="0">
                      <a:pos x="464" y="184"/>
                    </a:cxn>
                    <a:cxn ang="0">
                      <a:pos x="131" y="17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604" h="349">
                      <a:moveTo>
                        <a:pt x="0" y="0"/>
                      </a:moveTo>
                      <a:lnTo>
                        <a:pt x="298" y="184"/>
                      </a:lnTo>
                      <a:lnTo>
                        <a:pt x="500" y="349"/>
                      </a:lnTo>
                      <a:lnTo>
                        <a:pt x="604" y="140"/>
                      </a:lnTo>
                      <a:lnTo>
                        <a:pt x="359" y="9"/>
                      </a:lnTo>
                      <a:lnTo>
                        <a:pt x="464" y="184"/>
                      </a:lnTo>
                      <a:lnTo>
                        <a:pt x="131" y="17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eaLnBrk="0" hangingPunct="0">
                    <a:defRPr/>
                  </a:pPr>
                  <a:endParaRPr lang="en-US" dirty="0">
                    <a:latin typeface="Arial" charset="0"/>
                  </a:endParaRPr>
                </a:p>
              </p:txBody>
            </p:sp>
            <p:sp>
              <p:nvSpPr>
                <p:cNvPr id="93229" name="Freeform 45">
                  <a:extLst>
                    <a:ext uri="{FF2B5EF4-FFF2-40B4-BE49-F238E27FC236}">
                      <a16:creationId xmlns:a16="http://schemas.microsoft.com/office/drawing/2014/main" id="{D6EE4B07-5364-4D30-90EA-A10929D92654}"/>
                    </a:ext>
                  </a:extLst>
                </p:cNvPr>
                <p:cNvSpPr>
                  <a:spLocks/>
                </p:cNvSpPr>
                <p:nvPr userDrawn="1"/>
              </p:nvSpPr>
              <p:spPr bwMode="auto">
                <a:xfrm rot="-3172564">
                  <a:off x="5058" y="322"/>
                  <a:ext cx="269" cy="438"/>
                </a:xfrm>
                <a:custGeom>
                  <a:avLst/>
                  <a:gdLst/>
                  <a:ahLst/>
                  <a:cxnLst>
                    <a:cxn ang="0">
                      <a:pos x="741" y="129"/>
                    </a:cxn>
                    <a:cxn ang="0">
                      <a:pos x="485" y="352"/>
                    </a:cxn>
                    <a:cxn ang="0">
                      <a:pos x="163" y="762"/>
                    </a:cxn>
                    <a:cxn ang="0">
                      <a:pos x="0" y="1101"/>
                    </a:cxn>
                    <a:cxn ang="0">
                      <a:pos x="59" y="1230"/>
                    </a:cxn>
                    <a:cxn ang="0">
                      <a:pos x="262" y="1201"/>
                    </a:cxn>
                    <a:cxn ang="0">
                      <a:pos x="578" y="914"/>
                    </a:cxn>
                    <a:cxn ang="0">
                      <a:pos x="876" y="534"/>
                    </a:cxn>
                    <a:cxn ang="0">
                      <a:pos x="1034" y="270"/>
                    </a:cxn>
                    <a:cxn ang="0">
                      <a:pos x="1064" y="84"/>
                    </a:cxn>
                    <a:cxn ang="0">
                      <a:pos x="977" y="0"/>
                    </a:cxn>
                    <a:cxn ang="0">
                      <a:pos x="836" y="65"/>
                    </a:cxn>
                    <a:cxn ang="0">
                      <a:pos x="969" y="107"/>
                    </a:cxn>
                    <a:cxn ang="0">
                      <a:pos x="876" y="352"/>
                    </a:cxn>
                    <a:cxn ang="0">
                      <a:pos x="690" y="656"/>
                    </a:cxn>
                    <a:cxn ang="0">
                      <a:pos x="350" y="1008"/>
                    </a:cxn>
                    <a:cxn ang="0">
                      <a:pos x="116" y="1114"/>
                    </a:cxn>
                    <a:cxn ang="0">
                      <a:pos x="135" y="943"/>
                    </a:cxn>
                    <a:cxn ang="0">
                      <a:pos x="437" y="504"/>
                    </a:cxn>
                    <a:cxn ang="0">
                      <a:pos x="831" y="118"/>
                    </a:cxn>
                    <a:cxn ang="0">
                      <a:pos x="741" y="129"/>
                    </a:cxn>
                    <a:cxn ang="0">
                      <a:pos x="741" y="129"/>
                    </a:cxn>
                  </a:cxnLst>
                  <a:rect l="0" t="0" r="r" b="b"/>
                  <a:pathLst>
                    <a:path w="1064" h="1230">
                      <a:moveTo>
                        <a:pt x="741" y="129"/>
                      </a:moveTo>
                      <a:lnTo>
                        <a:pt x="485" y="352"/>
                      </a:lnTo>
                      <a:lnTo>
                        <a:pt x="163" y="762"/>
                      </a:lnTo>
                      <a:lnTo>
                        <a:pt x="0" y="1101"/>
                      </a:lnTo>
                      <a:lnTo>
                        <a:pt x="59" y="1230"/>
                      </a:lnTo>
                      <a:lnTo>
                        <a:pt x="262" y="1201"/>
                      </a:lnTo>
                      <a:lnTo>
                        <a:pt x="578" y="914"/>
                      </a:lnTo>
                      <a:lnTo>
                        <a:pt x="876" y="534"/>
                      </a:lnTo>
                      <a:lnTo>
                        <a:pt x="1034" y="270"/>
                      </a:lnTo>
                      <a:lnTo>
                        <a:pt x="1064" y="84"/>
                      </a:lnTo>
                      <a:lnTo>
                        <a:pt x="977" y="0"/>
                      </a:lnTo>
                      <a:lnTo>
                        <a:pt x="836" y="65"/>
                      </a:lnTo>
                      <a:lnTo>
                        <a:pt x="969" y="107"/>
                      </a:lnTo>
                      <a:lnTo>
                        <a:pt x="876" y="352"/>
                      </a:lnTo>
                      <a:lnTo>
                        <a:pt x="690" y="656"/>
                      </a:lnTo>
                      <a:lnTo>
                        <a:pt x="350" y="1008"/>
                      </a:lnTo>
                      <a:lnTo>
                        <a:pt x="116" y="1114"/>
                      </a:lnTo>
                      <a:lnTo>
                        <a:pt x="135" y="943"/>
                      </a:lnTo>
                      <a:lnTo>
                        <a:pt x="437" y="504"/>
                      </a:lnTo>
                      <a:lnTo>
                        <a:pt x="831" y="118"/>
                      </a:lnTo>
                      <a:lnTo>
                        <a:pt x="741" y="129"/>
                      </a:lnTo>
                      <a:lnTo>
                        <a:pt x="741" y="129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eaLnBrk="0" hangingPunct="0">
                    <a:defRPr/>
                  </a:pPr>
                  <a:endParaRPr lang="en-US" dirty="0">
                    <a:latin typeface="Arial" charset="0"/>
                  </a:endParaRPr>
                </a:p>
              </p:txBody>
            </p:sp>
            <p:sp>
              <p:nvSpPr>
                <p:cNvPr id="93230" name="Freeform 46">
                  <a:extLst>
                    <a:ext uri="{FF2B5EF4-FFF2-40B4-BE49-F238E27FC236}">
                      <a16:creationId xmlns:a16="http://schemas.microsoft.com/office/drawing/2014/main" id="{3591A117-AB50-4CD9-BF7B-673A635A81AA}"/>
                    </a:ext>
                  </a:extLst>
                </p:cNvPr>
                <p:cNvSpPr>
                  <a:spLocks/>
                </p:cNvSpPr>
                <p:nvPr userDrawn="1"/>
              </p:nvSpPr>
              <p:spPr bwMode="auto">
                <a:xfrm rot="-3172564">
                  <a:off x="4868" y="172"/>
                  <a:ext cx="505" cy="898"/>
                </a:xfrm>
                <a:custGeom>
                  <a:avLst/>
                  <a:gdLst/>
                  <a:ahLst/>
                  <a:cxnLst>
                    <a:cxn ang="0">
                      <a:pos x="1941" y="0"/>
                    </a:cxn>
                    <a:cxn ang="0">
                      <a:pos x="0" y="2521"/>
                    </a:cxn>
                    <a:cxn ang="0">
                      <a:pos x="192" y="2450"/>
                    </a:cxn>
                    <a:cxn ang="0">
                      <a:pos x="2002" y="61"/>
                    </a:cxn>
                    <a:cxn ang="0">
                      <a:pos x="1941" y="0"/>
                    </a:cxn>
                    <a:cxn ang="0">
                      <a:pos x="1941" y="0"/>
                    </a:cxn>
                  </a:cxnLst>
                  <a:rect l="0" t="0" r="r" b="b"/>
                  <a:pathLst>
                    <a:path w="2002" h="2521">
                      <a:moveTo>
                        <a:pt x="1941" y="0"/>
                      </a:moveTo>
                      <a:lnTo>
                        <a:pt x="0" y="2521"/>
                      </a:lnTo>
                      <a:lnTo>
                        <a:pt x="192" y="2450"/>
                      </a:lnTo>
                      <a:lnTo>
                        <a:pt x="2002" y="61"/>
                      </a:lnTo>
                      <a:lnTo>
                        <a:pt x="1941" y="0"/>
                      </a:lnTo>
                      <a:lnTo>
                        <a:pt x="1941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eaLnBrk="0" hangingPunct="0">
                    <a:defRPr/>
                  </a:pPr>
                  <a:endParaRPr lang="en-US" dirty="0">
                    <a:latin typeface="Arial" charset="0"/>
                  </a:endParaRPr>
                </a:p>
              </p:txBody>
            </p:sp>
            <p:sp>
              <p:nvSpPr>
                <p:cNvPr id="93231" name="Freeform 47">
                  <a:extLst>
                    <a:ext uri="{FF2B5EF4-FFF2-40B4-BE49-F238E27FC236}">
                      <a16:creationId xmlns:a16="http://schemas.microsoft.com/office/drawing/2014/main" id="{1E27DC99-0367-455E-BBB9-2CC5FEE97EF0}"/>
                    </a:ext>
                  </a:extLst>
                </p:cNvPr>
                <p:cNvSpPr>
                  <a:spLocks/>
                </p:cNvSpPr>
                <p:nvPr userDrawn="1"/>
              </p:nvSpPr>
              <p:spPr bwMode="auto">
                <a:xfrm rot="-3172564">
                  <a:off x="4903" y="-19"/>
                  <a:ext cx="758" cy="1344"/>
                </a:xfrm>
                <a:custGeom>
                  <a:avLst/>
                  <a:gdLst/>
                  <a:ahLst/>
                  <a:cxnLst>
                    <a:cxn ang="0">
                      <a:pos x="95" y="2844"/>
                    </a:cxn>
                    <a:cxn ang="0">
                      <a:pos x="394" y="2834"/>
                    </a:cxn>
                    <a:cxn ang="0">
                      <a:pos x="821" y="3009"/>
                    </a:cxn>
                    <a:cxn ang="0">
                      <a:pos x="681" y="2817"/>
                    </a:cxn>
                    <a:cxn ang="0">
                      <a:pos x="367" y="2703"/>
                    </a:cxn>
                    <a:cxn ang="0">
                      <a:pos x="637" y="2720"/>
                    </a:cxn>
                    <a:cxn ang="0">
                      <a:pos x="979" y="2870"/>
                    </a:cxn>
                    <a:cxn ang="0">
                      <a:pos x="2859" y="420"/>
                    </a:cxn>
                    <a:cxn ang="0">
                      <a:pos x="2578" y="148"/>
                    </a:cxn>
                    <a:cxn ang="0">
                      <a:pos x="2308" y="0"/>
                    </a:cxn>
                    <a:cxn ang="0">
                      <a:pos x="2692" y="78"/>
                    </a:cxn>
                    <a:cxn ang="0">
                      <a:pos x="3007" y="428"/>
                    </a:cxn>
                    <a:cxn ang="0">
                      <a:pos x="831" y="3273"/>
                    </a:cxn>
                    <a:cxn ang="0">
                      <a:pos x="481" y="3412"/>
                    </a:cxn>
                    <a:cxn ang="0">
                      <a:pos x="105" y="3771"/>
                    </a:cxn>
                    <a:cxn ang="0">
                      <a:pos x="0" y="3667"/>
                    </a:cxn>
                    <a:cxn ang="0">
                      <a:pos x="131" y="3631"/>
                    </a:cxn>
                    <a:cxn ang="0">
                      <a:pos x="376" y="3385"/>
                    </a:cxn>
                    <a:cxn ang="0">
                      <a:pos x="165" y="3273"/>
                    </a:cxn>
                    <a:cxn ang="0">
                      <a:pos x="165" y="3176"/>
                    </a:cxn>
                    <a:cxn ang="0">
                      <a:pos x="411" y="3298"/>
                    </a:cxn>
                    <a:cxn ang="0">
                      <a:pos x="411" y="3186"/>
                    </a:cxn>
                    <a:cxn ang="0">
                      <a:pos x="603" y="3220"/>
                    </a:cxn>
                    <a:cxn ang="0">
                      <a:pos x="428" y="3079"/>
                    </a:cxn>
                    <a:cxn ang="0">
                      <a:pos x="629" y="3062"/>
                    </a:cxn>
                    <a:cxn ang="0">
                      <a:pos x="95" y="2844"/>
                    </a:cxn>
                    <a:cxn ang="0">
                      <a:pos x="95" y="2844"/>
                    </a:cxn>
                  </a:cxnLst>
                  <a:rect l="0" t="0" r="r" b="b"/>
                  <a:pathLst>
                    <a:path w="3007" h="3771">
                      <a:moveTo>
                        <a:pt x="95" y="2844"/>
                      </a:moveTo>
                      <a:lnTo>
                        <a:pt x="394" y="2834"/>
                      </a:lnTo>
                      <a:lnTo>
                        <a:pt x="821" y="3009"/>
                      </a:lnTo>
                      <a:lnTo>
                        <a:pt x="681" y="2817"/>
                      </a:lnTo>
                      <a:lnTo>
                        <a:pt x="367" y="2703"/>
                      </a:lnTo>
                      <a:lnTo>
                        <a:pt x="637" y="2720"/>
                      </a:lnTo>
                      <a:lnTo>
                        <a:pt x="979" y="2870"/>
                      </a:lnTo>
                      <a:lnTo>
                        <a:pt x="2859" y="420"/>
                      </a:lnTo>
                      <a:lnTo>
                        <a:pt x="2578" y="148"/>
                      </a:lnTo>
                      <a:lnTo>
                        <a:pt x="2308" y="0"/>
                      </a:lnTo>
                      <a:lnTo>
                        <a:pt x="2692" y="78"/>
                      </a:lnTo>
                      <a:lnTo>
                        <a:pt x="3007" y="428"/>
                      </a:lnTo>
                      <a:lnTo>
                        <a:pt x="831" y="3273"/>
                      </a:lnTo>
                      <a:lnTo>
                        <a:pt x="481" y="3412"/>
                      </a:lnTo>
                      <a:lnTo>
                        <a:pt x="105" y="3771"/>
                      </a:lnTo>
                      <a:lnTo>
                        <a:pt x="0" y="3667"/>
                      </a:lnTo>
                      <a:lnTo>
                        <a:pt x="131" y="3631"/>
                      </a:lnTo>
                      <a:lnTo>
                        <a:pt x="376" y="3385"/>
                      </a:lnTo>
                      <a:lnTo>
                        <a:pt x="165" y="3273"/>
                      </a:lnTo>
                      <a:lnTo>
                        <a:pt x="165" y="3176"/>
                      </a:lnTo>
                      <a:lnTo>
                        <a:pt x="411" y="3298"/>
                      </a:lnTo>
                      <a:lnTo>
                        <a:pt x="411" y="3186"/>
                      </a:lnTo>
                      <a:lnTo>
                        <a:pt x="603" y="3220"/>
                      </a:lnTo>
                      <a:lnTo>
                        <a:pt x="428" y="3079"/>
                      </a:lnTo>
                      <a:lnTo>
                        <a:pt x="629" y="3062"/>
                      </a:lnTo>
                      <a:lnTo>
                        <a:pt x="95" y="2844"/>
                      </a:lnTo>
                      <a:lnTo>
                        <a:pt x="95" y="2844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eaLnBrk="0" hangingPunct="0">
                    <a:defRPr/>
                  </a:pPr>
                  <a:endParaRPr lang="en-US" dirty="0">
                    <a:latin typeface="Arial" charset="0"/>
                  </a:endParaRPr>
                </a:p>
              </p:txBody>
            </p:sp>
            <p:sp>
              <p:nvSpPr>
                <p:cNvPr id="93232" name="Freeform 48">
                  <a:extLst>
                    <a:ext uri="{FF2B5EF4-FFF2-40B4-BE49-F238E27FC236}">
                      <a16:creationId xmlns:a16="http://schemas.microsoft.com/office/drawing/2014/main" id="{346FDA4D-2D63-479C-B06B-C982679E3955}"/>
                    </a:ext>
                  </a:extLst>
                </p:cNvPr>
                <p:cNvSpPr>
                  <a:spLocks/>
                </p:cNvSpPr>
                <p:nvPr userDrawn="1"/>
              </p:nvSpPr>
              <p:spPr bwMode="auto">
                <a:xfrm rot="-3172564">
                  <a:off x="5307" y="887"/>
                  <a:ext cx="169" cy="122"/>
                </a:xfrm>
                <a:custGeom>
                  <a:avLst/>
                  <a:gdLst/>
                  <a:ahLst/>
                  <a:cxnLst>
                    <a:cxn ang="0">
                      <a:pos x="0" y="80"/>
                    </a:cxn>
                    <a:cxn ang="0">
                      <a:pos x="255" y="106"/>
                    </a:cxn>
                    <a:cxn ang="0">
                      <a:pos x="639" y="342"/>
                    </a:cxn>
                    <a:cxn ang="0">
                      <a:pos x="673" y="289"/>
                    </a:cxn>
                    <a:cxn ang="0">
                      <a:pos x="447" y="114"/>
                    </a:cxn>
                    <a:cxn ang="0">
                      <a:pos x="26" y="0"/>
                    </a:cxn>
                    <a:cxn ang="0">
                      <a:pos x="0" y="80"/>
                    </a:cxn>
                    <a:cxn ang="0">
                      <a:pos x="0" y="80"/>
                    </a:cxn>
                  </a:cxnLst>
                  <a:rect l="0" t="0" r="r" b="b"/>
                  <a:pathLst>
                    <a:path w="673" h="342">
                      <a:moveTo>
                        <a:pt x="0" y="80"/>
                      </a:moveTo>
                      <a:lnTo>
                        <a:pt x="255" y="106"/>
                      </a:lnTo>
                      <a:lnTo>
                        <a:pt x="639" y="342"/>
                      </a:lnTo>
                      <a:lnTo>
                        <a:pt x="673" y="289"/>
                      </a:lnTo>
                      <a:lnTo>
                        <a:pt x="447" y="114"/>
                      </a:lnTo>
                      <a:lnTo>
                        <a:pt x="26" y="0"/>
                      </a:lnTo>
                      <a:lnTo>
                        <a:pt x="0" y="80"/>
                      </a:lnTo>
                      <a:lnTo>
                        <a:pt x="0" y="8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eaLnBrk="0" hangingPunct="0">
                    <a:defRPr/>
                  </a:pPr>
                  <a:endParaRPr lang="en-US" dirty="0">
                    <a:latin typeface="Arial" charset="0"/>
                  </a:endParaRPr>
                </a:p>
              </p:txBody>
            </p:sp>
            <p:sp>
              <p:nvSpPr>
                <p:cNvPr id="93233" name="Freeform 49">
                  <a:extLst>
                    <a:ext uri="{FF2B5EF4-FFF2-40B4-BE49-F238E27FC236}">
                      <a16:creationId xmlns:a16="http://schemas.microsoft.com/office/drawing/2014/main" id="{BFD46546-C802-4235-B2BC-E1D5600F081F}"/>
                    </a:ext>
                  </a:extLst>
                </p:cNvPr>
                <p:cNvSpPr>
                  <a:spLocks/>
                </p:cNvSpPr>
                <p:nvPr userDrawn="1"/>
              </p:nvSpPr>
              <p:spPr bwMode="auto">
                <a:xfrm rot="-3172564">
                  <a:off x="5253" y="796"/>
                  <a:ext cx="181" cy="144"/>
                </a:xfrm>
                <a:custGeom>
                  <a:avLst/>
                  <a:gdLst/>
                  <a:ahLst/>
                  <a:cxnLst>
                    <a:cxn ang="0">
                      <a:pos x="0" y="78"/>
                    </a:cxn>
                    <a:cxn ang="0">
                      <a:pos x="340" y="148"/>
                    </a:cxn>
                    <a:cxn ang="0">
                      <a:pos x="638" y="403"/>
                    </a:cxn>
                    <a:cxn ang="0">
                      <a:pos x="716" y="296"/>
                    </a:cxn>
                    <a:cxn ang="0">
                      <a:pos x="420" y="114"/>
                    </a:cxn>
                    <a:cxn ang="0">
                      <a:pos x="70" y="0"/>
                    </a:cxn>
                    <a:cxn ang="0">
                      <a:pos x="0" y="78"/>
                    </a:cxn>
                    <a:cxn ang="0">
                      <a:pos x="0" y="78"/>
                    </a:cxn>
                  </a:cxnLst>
                  <a:rect l="0" t="0" r="r" b="b"/>
                  <a:pathLst>
                    <a:path w="716" h="403">
                      <a:moveTo>
                        <a:pt x="0" y="78"/>
                      </a:moveTo>
                      <a:lnTo>
                        <a:pt x="340" y="148"/>
                      </a:lnTo>
                      <a:lnTo>
                        <a:pt x="638" y="403"/>
                      </a:lnTo>
                      <a:lnTo>
                        <a:pt x="716" y="296"/>
                      </a:lnTo>
                      <a:lnTo>
                        <a:pt x="420" y="114"/>
                      </a:lnTo>
                      <a:lnTo>
                        <a:pt x="70" y="0"/>
                      </a:lnTo>
                      <a:lnTo>
                        <a:pt x="0" y="78"/>
                      </a:lnTo>
                      <a:lnTo>
                        <a:pt x="0" y="78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eaLnBrk="0" hangingPunct="0">
                    <a:defRPr/>
                  </a:pPr>
                  <a:endParaRPr lang="en-US" dirty="0">
                    <a:latin typeface="Arial" charset="0"/>
                  </a:endParaRPr>
                </a:p>
              </p:txBody>
            </p:sp>
            <p:sp>
              <p:nvSpPr>
                <p:cNvPr id="93234" name="Freeform 50">
                  <a:extLst>
                    <a:ext uri="{FF2B5EF4-FFF2-40B4-BE49-F238E27FC236}">
                      <a16:creationId xmlns:a16="http://schemas.microsoft.com/office/drawing/2014/main" id="{A2C94CA9-9317-4763-8E3B-D07BA0152EE7}"/>
                    </a:ext>
                  </a:extLst>
                </p:cNvPr>
                <p:cNvSpPr>
                  <a:spLocks/>
                </p:cNvSpPr>
                <p:nvPr userDrawn="1"/>
              </p:nvSpPr>
              <p:spPr bwMode="auto">
                <a:xfrm rot="-3172564">
                  <a:off x="4985" y="210"/>
                  <a:ext cx="181" cy="147"/>
                </a:xfrm>
                <a:custGeom>
                  <a:avLst/>
                  <a:gdLst/>
                  <a:ahLst/>
                  <a:cxnLst>
                    <a:cxn ang="0">
                      <a:pos x="0" y="78"/>
                    </a:cxn>
                    <a:cxn ang="0">
                      <a:pos x="316" y="139"/>
                    </a:cxn>
                    <a:cxn ang="0">
                      <a:pos x="649" y="411"/>
                    </a:cxn>
                    <a:cxn ang="0">
                      <a:pos x="717" y="314"/>
                    </a:cxn>
                    <a:cxn ang="0">
                      <a:pos x="394" y="87"/>
                    </a:cxn>
                    <a:cxn ang="0">
                      <a:pos x="54" y="0"/>
                    </a:cxn>
                    <a:cxn ang="0">
                      <a:pos x="0" y="78"/>
                    </a:cxn>
                    <a:cxn ang="0">
                      <a:pos x="0" y="78"/>
                    </a:cxn>
                  </a:cxnLst>
                  <a:rect l="0" t="0" r="r" b="b"/>
                  <a:pathLst>
                    <a:path w="717" h="411">
                      <a:moveTo>
                        <a:pt x="0" y="78"/>
                      </a:moveTo>
                      <a:lnTo>
                        <a:pt x="316" y="139"/>
                      </a:lnTo>
                      <a:lnTo>
                        <a:pt x="649" y="411"/>
                      </a:lnTo>
                      <a:lnTo>
                        <a:pt x="717" y="314"/>
                      </a:lnTo>
                      <a:lnTo>
                        <a:pt x="394" y="87"/>
                      </a:lnTo>
                      <a:lnTo>
                        <a:pt x="54" y="0"/>
                      </a:lnTo>
                      <a:lnTo>
                        <a:pt x="0" y="78"/>
                      </a:lnTo>
                      <a:lnTo>
                        <a:pt x="0" y="78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eaLnBrk="0" hangingPunct="0">
                    <a:defRPr/>
                  </a:pPr>
                  <a:endParaRPr lang="en-US" dirty="0">
                    <a:latin typeface="Arial" charset="0"/>
                  </a:endParaRPr>
                </a:p>
              </p:txBody>
            </p:sp>
            <p:sp>
              <p:nvSpPr>
                <p:cNvPr id="93235" name="Freeform 51">
                  <a:extLst>
                    <a:ext uri="{FF2B5EF4-FFF2-40B4-BE49-F238E27FC236}">
                      <a16:creationId xmlns:a16="http://schemas.microsoft.com/office/drawing/2014/main" id="{F28A5AB5-9250-49D1-BBC2-F5EC52F1077A}"/>
                    </a:ext>
                  </a:extLst>
                </p:cNvPr>
                <p:cNvSpPr>
                  <a:spLocks/>
                </p:cNvSpPr>
                <p:nvPr userDrawn="1"/>
              </p:nvSpPr>
              <p:spPr bwMode="auto">
                <a:xfrm rot="-3172564">
                  <a:off x="4957" y="132"/>
                  <a:ext cx="179" cy="138"/>
                </a:xfrm>
                <a:custGeom>
                  <a:avLst/>
                  <a:gdLst/>
                  <a:ahLst/>
                  <a:cxnLst>
                    <a:cxn ang="0">
                      <a:pos x="0" y="88"/>
                    </a:cxn>
                    <a:cxn ang="0">
                      <a:pos x="272" y="131"/>
                    </a:cxn>
                    <a:cxn ang="0">
                      <a:pos x="665" y="386"/>
                    </a:cxn>
                    <a:cxn ang="0">
                      <a:pos x="709" y="308"/>
                    </a:cxn>
                    <a:cxn ang="0">
                      <a:pos x="306" y="53"/>
                    </a:cxn>
                    <a:cxn ang="0">
                      <a:pos x="43" y="0"/>
                    </a:cxn>
                    <a:cxn ang="0">
                      <a:pos x="0" y="88"/>
                    </a:cxn>
                    <a:cxn ang="0">
                      <a:pos x="0" y="88"/>
                    </a:cxn>
                  </a:cxnLst>
                  <a:rect l="0" t="0" r="r" b="b"/>
                  <a:pathLst>
                    <a:path w="709" h="386">
                      <a:moveTo>
                        <a:pt x="0" y="88"/>
                      </a:moveTo>
                      <a:lnTo>
                        <a:pt x="272" y="131"/>
                      </a:lnTo>
                      <a:lnTo>
                        <a:pt x="665" y="386"/>
                      </a:lnTo>
                      <a:lnTo>
                        <a:pt x="709" y="308"/>
                      </a:lnTo>
                      <a:lnTo>
                        <a:pt x="306" y="53"/>
                      </a:lnTo>
                      <a:lnTo>
                        <a:pt x="43" y="0"/>
                      </a:lnTo>
                      <a:lnTo>
                        <a:pt x="0" y="88"/>
                      </a:lnTo>
                      <a:lnTo>
                        <a:pt x="0" y="88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eaLnBrk="0" hangingPunct="0">
                    <a:defRPr/>
                  </a:pPr>
                  <a:endParaRPr lang="en-US" dirty="0">
                    <a:latin typeface="Arial" charset="0"/>
                  </a:endParaRPr>
                </a:p>
              </p:txBody>
            </p:sp>
          </p:grpSp>
        </p:grpSp>
        <p:sp>
          <p:nvSpPr>
            <p:cNvPr id="93236" name="Line 52">
              <a:extLst>
                <a:ext uri="{FF2B5EF4-FFF2-40B4-BE49-F238E27FC236}">
                  <a16:creationId xmlns:a16="http://schemas.microsoft.com/office/drawing/2014/main" id="{D1D649D0-46A9-40FD-BA16-56859424D248}"/>
                </a:ext>
              </a:extLst>
            </p:cNvPr>
            <p:cNvSpPr>
              <a:spLocks noChangeShapeType="1"/>
            </p:cNvSpPr>
            <p:nvPr userDrawn="1"/>
          </p:nvSpPr>
          <p:spPr bwMode="auto">
            <a:xfrm>
              <a:off x="4870" y="84"/>
              <a:ext cx="42" cy="96"/>
            </a:xfrm>
            <a:prstGeom prst="line">
              <a:avLst/>
            </a:prstGeom>
            <a:noFill/>
            <a:ln w="38100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charset="0"/>
              </a:endParaRPr>
            </a:p>
          </p:txBody>
        </p:sp>
      </p:grpSp>
      <p:sp>
        <p:nvSpPr>
          <p:cNvPr id="53" name="TextBox 11"/>
          <p:cNvSpPr txBox="1"/>
          <p:nvPr userDrawn="1"/>
        </p:nvSpPr>
        <p:spPr>
          <a:xfrm rot="16200000">
            <a:off x="-2375975" y="2685673"/>
            <a:ext cx="4446020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bs-Latn-BA" sz="1200" dirty="0">
                <a:solidFill>
                  <a:schemeClr val="bg1">
                    <a:lumMod val="65000"/>
                  </a:schemeClr>
                </a:solidFill>
              </a:rPr>
              <a:t>Find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</a:rPr>
              <a:t> m</a:t>
            </a:r>
            <a:r>
              <a:rPr lang="bs-Latn-BA" sz="1200" dirty="0">
                <a:solidFill>
                  <a:schemeClr val="bg1">
                    <a:lumMod val="65000"/>
                  </a:schemeClr>
                </a:solidFill>
              </a:rPr>
              <a:t>ore PowerPoint templates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</a:rPr>
              <a:t> on </a:t>
            </a:r>
            <a:r>
              <a:rPr lang="es-PE" sz="1200" b="1" baseline="0" dirty="0" smtClean="0">
                <a:solidFill>
                  <a:schemeClr val="bg1">
                    <a:lumMod val="65000"/>
                  </a:schemeClr>
                </a:solidFill>
                <a:hlinkClick r:id="rId14"/>
              </a:rPr>
              <a:t>plantillaspowerpoint.org</a:t>
            </a:r>
            <a:endParaRPr lang="en-US" sz="1200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54" name="Imagen 53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794666" y="5497703"/>
            <a:ext cx="1245186" cy="344147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927" r:id="rId1"/>
    <p:sldLayoutId id="2147483916" r:id="rId2"/>
    <p:sldLayoutId id="2147483917" r:id="rId3"/>
    <p:sldLayoutId id="2147483918" r:id="rId4"/>
    <p:sldLayoutId id="2147483919" r:id="rId5"/>
    <p:sldLayoutId id="2147483920" r:id="rId6"/>
    <p:sldLayoutId id="2147483921" r:id="rId7"/>
    <p:sldLayoutId id="2147483922" r:id="rId8"/>
    <p:sldLayoutId id="2147483923" r:id="rId9"/>
    <p:sldLayoutId id="2147483924" r:id="rId10"/>
    <p:sldLayoutId id="2147483925" r:id="rId11"/>
    <p:sldLayoutId id="2147483926" r:id="rId12"/>
  </p:sldLayoutIdLst>
  <p:transition spd="med">
    <p:random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333399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333399"/>
          </a:solidFill>
          <a:latin typeface="Comic Sans MS" pitchFamily="66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333399"/>
          </a:solidFill>
          <a:latin typeface="Comic Sans MS" pitchFamily="66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333399"/>
          </a:solidFill>
          <a:latin typeface="Comic Sans MS" pitchFamily="66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333399"/>
          </a:solidFill>
          <a:latin typeface="Comic Sans MS" pitchFamily="66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rgbClr val="333399"/>
          </a:solidFill>
          <a:latin typeface="Comic Sans MS" pitchFamily="66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rgbClr val="333399"/>
          </a:solidFill>
          <a:latin typeface="Comic Sans MS" pitchFamily="66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rgbClr val="333399"/>
          </a:solidFill>
          <a:latin typeface="Comic Sans MS" pitchFamily="66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rgbClr val="333399"/>
          </a:solidFill>
          <a:latin typeface="Comic Sans MS" pitchFamily="66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Font typeface="Symbol" panose="05050102010706020507" pitchFamily="18" charset="2"/>
        <a:buChar char="·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Font typeface="Symbol" panose="05050102010706020507" pitchFamily="18" charset="2"/>
        <a:buChar char="·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Symbol" panose="05050102010706020507" pitchFamily="18" charset="2"/>
        <a:buChar char="·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Symbol" panose="05050102010706020507" pitchFamily="18" charset="2"/>
        <a:buChar char="·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Symbol" panose="05050102010706020507" pitchFamily="18" charset="2"/>
        <a:buChar char="·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Symbol" pitchFamily="18" charset="2"/>
        <a:buChar char="·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Symbol" pitchFamily="18" charset="2"/>
        <a:buChar char="·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Symbol" pitchFamily="18" charset="2"/>
        <a:buChar char="·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Symbol" pitchFamily="18" charset="2"/>
        <a:buChar char="·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609600" y="547633"/>
            <a:ext cx="10972800" cy="64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Fira Sans Extra Condensed Medium"/>
              <a:buNone/>
              <a:defRPr sz="25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Fira Sans Extra Condensed Medium"/>
              <a:buNone/>
              <a:defRPr sz="25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Fira Sans Extra Condensed Medium"/>
              <a:buNone/>
              <a:defRPr sz="25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Fira Sans Extra Condensed Medium"/>
              <a:buNone/>
              <a:defRPr sz="25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Fira Sans Extra Condensed Medium"/>
              <a:buNone/>
              <a:defRPr sz="25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Fira Sans Extra Condensed Medium"/>
              <a:buNone/>
              <a:defRPr sz="25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Fira Sans Extra Condensed Medium"/>
              <a:buNone/>
              <a:defRPr sz="25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Fira Sans Extra Condensed Medium"/>
              <a:buNone/>
              <a:defRPr sz="25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Fira Sans Extra Condensed Medium"/>
              <a:buNone/>
              <a:defRPr sz="25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609600" y="1368733"/>
            <a:ext cx="10972800" cy="494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oboto"/>
              <a:buChar char="●"/>
              <a:defRPr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lvl="1" indent="-304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oboto"/>
              <a:buChar char="○"/>
              <a:defRPr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lvl="2" indent="-304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oboto"/>
              <a:buChar char="■"/>
              <a:defRPr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lvl="3" indent="-304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oboto"/>
              <a:buChar char="●"/>
              <a:defRPr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lvl="4" indent="-304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oboto"/>
              <a:buChar char="○"/>
              <a:defRPr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lvl="5" indent="-304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oboto"/>
              <a:buChar char="■"/>
              <a:defRPr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lvl="6" indent="-304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oboto"/>
              <a:buChar char="●"/>
              <a:defRPr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lvl="7" indent="-304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oboto"/>
              <a:buChar char="○"/>
              <a:defRPr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lvl="8" indent="-30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200"/>
              <a:buFont typeface="Roboto"/>
              <a:buChar char="■"/>
              <a:defRPr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4" name="TextBox 11"/>
          <p:cNvSpPr txBox="1"/>
          <p:nvPr userDrawn="1"/>
        </p:nvSpPr>
        <p:spPr>
          <a:xfrm rot="16200000">
            <a:off x="-2375975" y="2685673"/>
            <a:ext cx="4446020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bs-Latn-BA" sz="1200" dirty="0">
                <a:solidFill>
                  <a:schemeClr val="bg1">
                    <a:lumMod val="65000"/>
                  </a:schemeClr>
                </a:solidFill>
              </a:rPr>
              <a:t>Find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</a:rPr>
              <a:t> m</a:t>
            </a:r>
            <a:r>
              <a:rPr lang="bs-Latn-BA" sz="1200" dirty="0">
                <a:solidFill>
                  <a:schemeClr val="bg1">
                    <a:lumMod val="65000"/>
                  </a:schemeClr>
                </a:solidFill>
              </a:rPr>
              <a:t>ore PowerPoint templates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</a:rPr>
              <a:t> on </a:t>
            </a:r>
            <a:r>
              <a:rPr lang="es-PE" sz="1200" b="1" baseline="0" dirty="0" smtClean="0">
                <a:solidFill>
                  <a:schemeClr val="bg1">
                    <a:lumMod val="65000"/>
                  </a:schemeClr>
                </a:solidFill>
                <a:hlinkClick r:id="rId19"/>
              </a:rPr>
              <a:t>plantillaspowerpoint.org</a:t>
            </a:r>
            <a:endParaRPr lang="en-US" sz="1200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5" name="Imagen 4"/>
          <p:cNvPicPr>
            <a:picLocks noChangeAspect="1"/>
          </p:cNvPicPr>
          <p:nvPr userDrawn="1"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794666" y="5497703"/>
            <a:ext cx="1245186" cy="344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6371753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929" r:id="rId1"/>
    <p:sldLayoutId id="2147483930" r:id="rId2"/>
    <p:sldLayoutId id="2147483931" r:id="rId3"/>
    <p:sldLayoutId id="2147483932" r:id="rId4"/>
    <p:sldLayoutId id="2147483933" r:id="rId5"/>
    <p:sldLayoutId id="2147483934" r:id="rId6"/>
    <p:sldLayoutId id="2147483935" r:id="rId7"/>
    <p:sldLayoutId id="2147483936" r:id="rId8"/>
    <p:sldLayoutId id="2147483937" r:id="rId9"/>
    <p:sldLayoutId id="2147483938" r:id="rId10"/>
    <p:sldLayoutId id="2147483939" r:id="rId11"/>
    <p:sldLayoutId id="2147483940" r:id="rId12"/>
    <p:sldLayoutId id="2147483941" r:id="rId13"/>
    <p:sldLayoutId id="2147483942" r:id="rId14"/>
    <p:sldLayoutId id="2147483943" r:id="rId15"/>
    <p:sldLayoutId id="2147483944" r:id="rId16"/>
    <p:sldLayoutId id="2147483945" r:id="rId17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wmf"/><Relationship Id="rId1" Type="http://schemas.openxmlformats.org/officeDocument/2006/relationships/slideLayout" Target="../slideLayouts/slideLayout2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3.xml"/><Relationship Id="rId2" Type="http://schemas.openxmlformats.org/officeDocument/2006/relationships/audio" Target="../media/media4.WAV"/><Relationship Id="rId1" Type="http://schemas.microsoft.com/office/2007/relationships/media" Target="../media/media4.WAV"/><Relationship Id="rId5" Type="http://schemas.openxmlformats.org/officeDocument/2006/relationships/image" Target="../media/image19.png"/><Relationship Id="rId4" Type="http://schemas.openxmlformats.org/officeDocument/2006/relationships/image" Target="../media/image18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wmf"/><Relationship Id="rId1" Type="http://schemas.openxmlformats.org/officeDocument/2006/relationships/slideLayout" Target="../slideLayouts/slideLayout2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audio" Target="../media/media5.WAV"/><Relationship Id="rId1" Type="http://schemas.microsoft.com/office/2007/relationships/media" Target="../media/media5.WAV"/><Relationship Id="rId5" Type="http://schemas.openxmlformats.org/officeDocument/2006/relationships/image" Target="../media/image22.png"/><Relationship Id="rId4" Type="http://schemas.openxmlformats.org/officeDocument/2006/relationships/image" Target="../media/image21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wmf"/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wmf"/><Relationship Id="rId1" Type="http://schemas.openxmlformats.org/officeDocument/2006/relationships/slideLayout" Target="../slideLayouts/slideLayout1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wmf"/><Relationship Id="rId1" Type="http://schemas.openxmlformats.org/officeDocument/2006/relationships/slideLayout" Target="../slideLayouts/slideLayout1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audio" Target="../media/media6.WAV"/><Relationship Id="rId1" Type="http://schemas.microsoft.com/office/2007/relationships/media" Target="../media/media6.WAV"/><Relationship Id="rId5" Type="http://schemas.openxmlformats.org/officeDocument/2006/relationships/image" Target="../media/image28.png"/><Relationship Id="rId4" Type="http://schemas.openxmlformats.org/officeDocument/2006/relationships/image" Target="../media/image27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wmf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2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wmf"/><Relationship Id="rId2" Type="http://schemas.openxmlformats.org/officeDocument/2006/relationships/slideLayout" Target="../slideLayouts/slideLayout18.xml"/><Relationship Id="rId1" Type="http://schemas.openxmlformats.org/officeDocument/2006/relationships/audio" Target="file:///C:\Documents%20and%20Settings\Windows%20XP\Local%20Settings\Temporary%20Internet%20Files\Content.IE5\JYOXN2IJ\MSj03884460000%5b1%5d.wav" TargetMode="External"/><Relationship Id="rId4" Type="http://schemas.openxmlformats.org/officeDocument/2006/relationships/image" Target="../media/image31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wmf"/><Relationship Id="rId1" Type="http://schemas.openxmlformats.org/officeDocument/2006/relationships/slideLayout" Target="../slideLayouts/slideLayout18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wmf"/><Relationship Id="rId1" Type="http://schemas.openxmlformats.org/officeDocument/2006/relationships/slideLayout" Target="../slideLayouts/slideLayout18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audio" Target="../media/media7.WAV"/><Relationship Id="rId1" Type="http://schemas.microsoft.com/office/2007/relationships/media" Target="../media/media7.WAV"/><Relationship Id="rId5" Type="http://schemas.openxmlformats.org/officeDocument/2006/relationships/image" Target="../media/image35.png"/><Relationship Id="rId4" Type="http://schemas.openxmlformats.org/officeDocument/2006/relationships/image" Target="../media/image34.wmf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wmf"/><Relationship Id="rId1" Type="http://schemas.openxmlformats.org/officeDocument/2006/relationships/slideLayout" Target="../slideLayouts/slideLayout18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8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audio" Target="../media/media8.WAV"/><Relationship Id="rId1" Type="http://schemas.microsoft.com/office/2007/relationships/media" Target="../media/media8.WAV"/><Relationship Id="rId5" Type="http://schemas.openxmlformats.org/officeDocument/2006/relationships/image" Target="../media/image39.png"/><Relationship Id="rId4" Type="http://schemas.openxmlformats.org/officeDocument/2006/relationships/image" Target="../media/image38.wmf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8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wmf"/><Relationship Id="rId1" Type="http://schemas.openxmlformats.org/officeDocument/2006/relationships/slideLayout" Target="../slideLayouts/slideLayout18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audio" Target="../media/media9.WAV"/><Relationship Id="rId1" Type="http://schemas.microsoft.com/office/2007/relationships/media" Target="../media/media9.WAV"/><Relationship Id="rId5" Type="http://schemas.openxmlformats.org/officeDocument/2006/relationships/image" Target="../media/image43.png"/><Relationship Id="rId4" Type="http://schemas.openxmlformats.org/officeDocument/2006/relationships/image" Target="../media/image42.w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image" Target="../media/image8.wmf"/><Relationship Id="rId1" Type="http://schemas.openxmlformats.org/officeDocument/2006/relationships/slideLayout" Target="../slideLayouts/slideLayout1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wmf"/><Relationship Id="rId1" Type="http://schemas.openxmlformats.org/officeDocument/2006/relationships/slideLayout" Target="../slideLayouts/slideLayout18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wmf"/><Relationship Id="rId1" Type="http://schemas.openxmlformats.org/officeDocument/2006/relationships/slideLayout" Target="../slideLayouts/slideLayout18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audio" Target="../media/media10.WAV"/><Relationship Id="rId1" Type="http://schemas.microsoft.com/office/2007/relationships/media" Target="../media/media10.WAV"/><Relationship Id="rId5" Type="http://schemas.openxmlformats.org/officeDocument/2006/relationships/image" Target="../media/image47.png"/><Relationship Id="rId4" Type="http://schemas.openxmlformats.org/officeDocument/2006/relationships/image" Target="../media/image46.wmf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18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wmf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wmf"/><Relationship Id="rId2" Type="http://schemas.openxmlformats.org/officeDocument/2006/relationships/image" Target="../media/image8.wmf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wmf"/><Relationship Id="rId2" Type="http://schemas.openxmlformats.org/officeDocument/2006/relationships/image" Target="../media/image8.wmf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3.xml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5" Type="http://schemas.openxmlformats.org/officeDocument/2006/relationships/image" Target="../media/image12.png"/><Relationship Id="rId4" Type="http://schemas.openxmlformats.org/officeDocument/2006/relationships/image" Target="../media/image11.w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3.xml"/><Relationship Id="rId2" Type="http://schemas.openxmlformats.org/officeDocument/2006/relationships/audio" Target="../media/media2.WAV"/><Relationship Id="rId1" Type="http://schemas.microsoft.com/office/2007/relationships/media" Target="../media/media2.WAV"/><Relationship Id="rId5" Type="http://schemas.openxmlformats.org/officeDocument/2006/relationships/image" Target="../media/image14.png"/><Relationship Id="rId4" Type="http://schemas.openxmlformats.org/officeDocument/2006/relationships/image" Target="../media/image13.w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3.xml"/><Relationship Id="rId2" Type="http://schemas.openxmlformats.org/officeDocument/2006/relationships/audio" Target="../media/media3.WAV"/><Relationship Id="rId1" Type="http://schemas.microsoft.com/office/2007/relationships/media" Target="../media/media3.WAV"/><Relationship Id="rId5" Type="http://schemas.openxmlformats.org/officeDocument/2006/relationships/image" Target="../media/image16.png"/><Relationship Id="rId4" Type="http://schemas.openxmlformats.org/officeDocument/2006/relationships/image" Target="../media/image15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stomShape 1">
            <a:extLst>
              <a:ext uri="{FF2B5EF4-FFF2-40B4-BE49-F238E27FC236}">
                <a16:creationId xmlns:a16="http://schemas.microsoft.com/office/drawing/2014/main" id="{921E769B-9FA7-40C9-B4F1-F223B1A80157}"/>
              </a:ext>
            </a:extLst>
          </p:cNvPr>
          <p:cNvSpPr/>
          <p:nvPr/>
        </p:nvSpPr>
        <p:spPr>
          <a:xfrm>
            <a:off x="4981680" y="2643480"/>
            <a:ext cx="2297160" cy="5054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 anchor="ctr">
            <a:spAutoFit/>
          </a:bodyPr>
          <a:lstStyle/>
          <a:p>
            <a:pPr marL="107640" algn="ctr">
              <a:lnSpc>
                <a:spcPct val="50000"/>
              </a:lnSpc>
              <a:spcBef>
                <a:spcPts val="2398"/>
              </a:spcBef>
            </a:pPr>
            <a:r>
              <a:rPr lang="es-CO" sz="5400" b="0" strike="noStrike" spc="-1" dirty="0">
                <a:solidFill>
                  <a:srgbClr val="2A8E45"/>
                </a:solidFill>
                <a:latin typeface="Hind"/>
                <a:ea typeface="Hind"/>
              </a:rPr>
              <a:t> </a:t>
            </a:r>
            <a:endParaRPr lang="en-US" sz="5400" b="0" strike="noStrike" spc="-1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" name="CustomShape 2">
            <a:extLst>
              <a:ext uri="{FF2B5EF4-FFF2-40B4-BE49-F238E27FC236}">
                <a16:creationId xmlns:a16="http://schemas.microsoft.com/office/drawing/2014/main" id="{5E12CB1F-351C-46B5-B88B-7CA7AEA2BD27}"/>
              </a:ext>
            </a:extLst>
          </p:cNvPr>
          <p:cNvSpPr/>
          <p:nvPr/>
        </p:nvSpPr>
        <p:spPr>
          <a:xfrm>
            <a:off x="2065320" y="3816360"/>
            <a:ext cx="8059680" cy="106884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s-CO" sz="3200" b="0" strike="noStrike" spc="-1" dirty="0">
                <a:solidFill>
                  <a:srgbClr val="000000"/>
                </a:solidFill>
                <a:latin typeface="Cordia New"/>
                <a:ea typeface="Cordia New"/>
              </a:rPr>
              <a:t>Incluye tu presentación personal en caso que sea necesario.</a:t>
            </a:r>
            <a:endParaRPr lang="en-US" sz="3200" b="0" strike="noStrike" spc="-1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CustomShape 3">
            <a:extLst>
              <a:ext uri="{FF2B5EF4-FFF2-40B4-BE49-F238E27FC236}">
                <a16:creationId xmlns:a16="http://schemas.microsoft.com/office/drawing/2014/main" id="{A72E4A43-2882-4B00-A67E-B1EDA592AD8D}"/>
              </a:ext>
            </a:extLst>
          </p:cNvPr>
          <p:cNvSpPr/>
          <p:nvPr/>
        </p:nvSpPr>
        <p:spPr>
          <a:xfrm>
            <a:off x="4192984" y="2593800"/>
            <a:ext cx="3937915" cy="78239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6800" rIns="90000" bIns="46800">
            <a:spAutoFit/>
          </a:bodyPr>
          <a:lstStyle/>
          <a:p>
            <a:pPr marL="107640" algn="ctr">
              <a:lnSpc>
                <a:spcPct val="70000"/>
              </a:lnSpc>
              <a:spcBef>
                <a:spcPts val="2398"/>
              </a:spcBef>
            </a:pPr>
            <a:r>
              <a:rPr lang="es-PE" sz="6000" b="1" strike="noStrike" spc="-1" dirty="0">
                <a:solidFill>
                  <a:srgbClr val="2A8E45"/>
                </a:solidFill>
                <a:latin typeface="Hind"/>
              </a:rPr>
              <a:t>Abecedario</a:t>
            </a:r>
            <a:endParaRPr lang="en-US" sz="6000" b="0" strike="noStrike" spc="-1" dirty="0">
              <a:solidFill>
                <a:srgbClr val="000000"/>
              </a:solidFill>
              <a:latin typeface="Calibri"/>
            </a:endParaRPr>
          </a:p>
        </p:txBody>
      </p:sp>
      <p:grpSp>
        <p:nvGrpSpPr>
          <p:cNvPr id="2" name="Grupo 1">
            <a:extLst>
              <a:ext uri="{FF2B5EF4-FFF2-40B4-BE49-F238E27FC236}">
                <a16:creationId xmlns:a16="http://schemas.microsoft.com/office/drawing/2014/main" id="{1786461D-90B7-4EF9-AFCC-31A1C852794D}"/>
              </a:ext>
            </a:extLst>
          </p:cNvPr>
          <p:cNvGrpSpPr/>
          <p:nvPr/>
        </p:nvGrpSpPr>
        <p:grpSpPr>
          <a:xfrm>
            <a:off x="2911172" y="5009151"/>
            <a:ext cx="2536068" cy="1357167"/>
            <a:chOff x="1251000" y="2405160"/>
            <a:chExt cx="1403280" cy="750960"/>
          </a:xfrm>
        </p:grpSpPr>
        <p:sp>
          <p:nvSpPr>
            <p:cNvPr id="20" name="CustomShape 17">
              <a:extLst>
                <a:ext uri="{FF2B5EF4-FFF2-40B4-BE49-F238E27FC236}">
                  <a16:creationId xmlns:a16="http://schemas.microsoft.com/office/drawing/2014/main" id="{58312CC1-7525-4751-862B-DEF4E51CD7FE}"/>
                </a:ext>
              </a:extLst>
            </p:cNvPr>
            <p:cNvSpPr/>
            <p:nvPr/>
          </p:nvSpPr>
          <p:spPr>
            <a:xfrm>
              <a:off x="1598760" y="2965320"/>
              <a:ext cx="187200" cy="169920"/>
            </a:xfrm>
            <a:custGeom>
              <a:avLst/>
              <a:gdLst/>
              <a:ahLst/>
              <a:cxnLst/>
              <a:rect l="l" t="t" r="r" b="b"/>
              <a:pathLst>
                <a:path w="44" h="40">
                  <a:moveTo>
                    <a:pt x="35" y="2"/>
                  </a:moveTo>
                  <a:cubicBezTo>
                    <a:pt x="34" y="3"/>
                    <a:pt x="34" y="3"/>
                    <a:pt x="34" y="2"/>
                  </a:cubicBezTo>
                  <a:cubicBezTo>
                    <a:pt x="23" y="0"/>
                    <a:pt x="11" y="9"/>
                    <a:pt x="6" y="18"/>
                  </a:cubicBezTo>
                  <a:cubicBezTo>
                    <a:pt x="0" y="28"/>
                    <a:pt x="5" y="40"/>
                    <a:pt x="18" y="37"/>
                  </a:cubicBezTo>
                  <a:cubicBezTo>
                    <a:pt x="28" y="35"/>
                    <a:pt x="38" y="28"/>
                    <a:pt x="42" y="19"/>
                  </a:cubicBezTo>
                  <a:cubicBezTo>
                    <a:pt x="44" y="15"/>
                    <a:pt x="44" y="9"/>
                    <a:pt x="40" y="6"/>
                  </a:cubicBezTo>
                  <a:cubicBezTo>
                    <a:pt x="39" y="4"/>
                    <a:pt x="37" y="3"/>
                    <a:pt x="35" y="2"/>
                  </a:cubicBezTo>
                  <a:close/>
                </a:path>
              </a:pathLst>
            </a:custGeom>
            <a:solidFill>
              <a:srgbClr val="F9DA55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22" name="CustomShape 19">
              <a:extLst>
                <a:ext uri="{FF2B5EF4-FFF2-40B4-BE49-F238E27FC236}">
                  <a16:creationId xmlns:a16="http://schemas.microsoft.com/office/drawing/2014/main" id="{6DE52DA7-7979-47FA-B3E5-7F1EEBB526B0}"/>
                </a:ext>
              </a:extLst>
            </p:cNvPr>
            <p:cNvSpPr/>
            <p:nvPr/>
          </p:nvSpPr>
          <p:spPr>
            <a:xfrm>
              <a:off x="1920960" y="2914560"/>
              <a:ext cx="156960" cy="165240"/>
            </a:xfrm>
            <a:custGeom>
              <a:avLst/>
              <a:gdLst/>
              <a:ahLst/>
              <a:cxnLst/>
              <a:rect l="l" t="t" r="r" b="b"/>
              <a:pathLst>
                <a:path w="37" h="39">
                  <a:moveTo>
                    <a:pt x="22" y="2"/>
                  </a:moveTo>
                  <a:cubicBezTo>
                    <a:pt x="15" y="6"/>
                    <a:pt x="8" y="10"/>
                    <a:pt x="5" y="17"/>
                  </a:cubicBezTo>
                  <a:cubicBezTo>
                    <a:pt x="0" y="27"/>
                    <a:pt x="7" y="39"/>
                    <a:pt x="19" y="34"/>
                  </a:cubicBezTo>
                  <a:cubicBezTo>
                    <a:pt x="26" y="31"/>
                    <a:pt x="33" y="24"/>
                    <a:pt x="35" y="16"/>
                  </a:cubicBezTo>
                  <a:cubicBezTo>
                    <a:pt x="36" y="12"/>
                    <a:pt x="37" y="7"/>
                    <a:pt x="34" y="4"/>
                  </a:cubicBezTo>
                  <a:cubicBezTo>
                    <a:pt x="30" y="0"/>
                    <a:pt x="26" y="1"/>
                    <a:pt x="22" y="2"/>
                  </a:cubicBezTo>
                  <a:close/>
                </a:path>
              </a:pathLst>
            </a:custGeom>
            <a:solidFill>
              <a:srgbClr val="DE953D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24" name="CustomShape 21">
              <a:extLst>
                <a:ext uri="{FF2B5EF4-FFF2-40B4-BE49-F238E27FC236}">
                  <a16:creationId xmlns:a16="http://schemas.microsoft.com/office/drawing/2014/main" id="{99BE7413-29AB-4882-8D13-1EFD6180CE29}"/>
                </a:ext>
              </a:extLst>
            </p:cNvPr>
            <p:cNvSpPr/>
            <p:nvPr/>
          </p:nvSpPr>
          <p:spPr>
            <a:xfrm>
              <a:off x="1279440" y="2948040"/>
              <a:ext cx="187560" cy="144360"/>
            </a:xfrm>
            <a:custGeom>
              <a:avLst/>
              <a:gdLst/>
              <a:ahLst/>
              <a:cxnLst/>
              <a:rect l="l" t="t" r="r" b="b"/>
              <a:pathLst>
                <a:path w="44" h="34">
                  <a:moveTo>
                    <a:pt x="27" y="1"/>
                  </a:moveTo>
                  <a:cubicBezTo>
                    <a:pt x="20" y="3"/>
                    <a:pt x="13" y="7"/>
                    <a:pt x="8" y="12"/>
                  </a:cubicBezTo>
                  <a:cubicBezTo>
                    <a:pt x="0" y="21"/>
                    <a:pt x="4" y="34"/>
                    <a:pt x="17" y="32"/>
                  </a:cubicBezTo>
                  <a:cubicBezTo>
                    <a:pt x="25" y="31"/>
                    <a:pt x="36" y="25"/>
                    <a:pt x="40" y="17"/>
                  </a:cubicBezTo>
                  <a:cubicBezTo>
                    <a:pt x="42" y="14"/>
                    <a:pt x="44" y="9"/>
                    <a:pt x="41" y="6"/>
                  </a:cubicBezTo>
                  <a:cubicBezTo>
                    <a:pt x="38" y="1"/>
                    <a:pt x="32" y="0"/>
                    <a:pt x="27" y="1"/>
                  </a:cubicBezTo>
                  <a:close/>
                </a:path>
              </a:pathLst>
            </a:custGeom>
            <a:solidFill>
              <a:srgbClr val="42C642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25" name="CustomShape 22">
              <a:extLst>
                <a:ext uri="{FF2B5EF4-FFF2-40B4-BE49-F238E27FC236}">
                  <a16:creationId xmlns:a16="http://schemas.microsoft.com/office/drawing/2014/main" id="{EE1C1FB4-3E10-4F42-8ED6-EA3898C29A6E}"/>
                </a:ext>
              </a:extLst>
            </p:cNvPr>
            <p:cNvSpPr/>
            <p:nvPr/>
          </p:nvSpPr>
          <p:spPr>
            <a:xfrm>
              <a:off x="1322280" y="2749680"/>
              <a:ext cx="131760" cy="71280"/>
            </a:xfrm>
            <a:custGeom>
              <a:avLst/>
              <a:gdLst/>
              <a:ahLst/>
              <a:cxnLst/>
              <a:rect l="l" t="t" r="r" b="b"/>
              <a:pathLst>
                <a:path w="31" h="17">
                  <a:moveTo>
                    <a:pt x="15" y="2"/>
                  </a:moveTo>
                  <a:cubicBezTo>
                    <a:pt x="7" y="4"/>
                    <a:pt x="1" y="8"/>
                    <a:pt x="0" y="16"/>
                  </a:cubicBezTo>
                  <a:cubicBezTo>
                    <a:pt x="1" y="16"/>
                    <a:pt x="2" y="17"/>
                    <a:pt x="4" y="17"/>
                  </a:cubicBezTo>
                  <a:cubicBezTo>
                    <a:pt x="12" y="17"/>
                    <a:pt x="21" y="12"/>
                    <a:pt x="27" y="6"/>
                  </a:cubicBezTo>
                  <a:cubicBezTo>
                    <a:pt x="28" y="4"/>
                    <a:pt x="30" y="2"/>
                    <a:pt x="31" y="0"/>
                  </a:cubicBezTo>
                  <a:cubicBezTo>
                    <a:pt x="30" y="0"/>
                    <a:pt x="28" y="0"/>
                    <a:pt x="27" y="0"/>
                  </a:cubicBezTo>
                  <a:cubicBezTo>
                    <a:pt x="23" y="0"/>
                    <a:pt x="19" y="1"/>
                    <a:pt x="15" y="2"/>
                  </a:cubicBezTo>
                  <a:close/>
                </a:path>
              </a:pathLst>
            </a:custGeom>
            <a:solidFill>
              <a:srgbClr val="5199CE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27" name="CustomShape 24">
              <a:extLst>
                <a:ext uri="{FF2B5EF4-FFF2-40B4-BE49-F238E27FC236}">
                  <a16:creationId xmlns:a16="http://schemas.microsoft.com/office/drawing/2014/main" id="{D1CE1A57-EC13-4C94-90E3-C16AD119E736}"/>
                </a:ext>
              </a:extLst>
            </p:cNvPr>
            <p:cNvSpPr/>
            <p:nvPr/>
          </p:nvSpPr>
          <p:spPr>
            <a:xfrm>
              <a:off x="1293840" y="2698920"/>
              <a:ext cx="165240" cy="104760"/>
            </a:xfrm>
            <a:custGeom>
              <a:avLst/>
              <a:gdLst/>
              <a:ahLst/>
              <a:cxnLst/>
              <a:rect l="l" t="t" r="r" b="b"/>
              <a:pathLst>
                <a:path w="39" h="25">
                  <a:moveTo>
                    <a:pt x="3" y="25"/>
                  </a:moveTo>
                  <a:cubicBezTo>
                    <a:pt x="4" y="18"/>
                    <a:pt x="10" y="13"/>
                    <a:pt x="16" y="11"/>
                  </a:cubicBezTo>
                  <a:cubicBezTo>
                    <a:pt x="21" y="8"/>
                    <a:pt x="32" y="5"/>
                    <a:pt x="39" y="7"/>
                  </a:cubicBezTo>
                  <a:cubicBezTo>
                    <a:pt x="39" y="7"/>
                    <a:pt x="39" y="7"/>
                    <a:pt x="39" y="7"/>
                  </a:cubicBezTo>
                  <a:cubicBezTo>
                    <a:pt x="39" y="3"/>
                    <a:pt x="35" y="1"/>
                    <a:pt x="32" y="0"/>
                  </a:cubicBezTo>
                  <a:cubicBezTo>
                    <a:pt x="24" y="0"/>
                    <a:pt x="15" y="2"/>
                    <a:pt x="9" y="7"/>
                  </a:cubicBezTo>
                  <a:cubicBezTo>
                    <a:pt x="4" y="10"/>
                    <a:pt x="0" y="15"/>
                    <a:pt x="2" y="21"/>
                  </a:cubicBezTo>
                  <a:cubicBezTo>
                    <a:pt x="2" y="22"/>
                    <a:pt x="2" y="23"/>
                    <a:pt x="3" y="25"/>
                  </a:cubicBezTo>
                  <a:close/>
                </a:path>
              </a:pathLst>
            </a:custGeom>
            <a:solidFill>
              <a:srgbClr val="446BAA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28" name="CustomShape 25">
              <a:extLst>
                <a:ext uri="{FF2B5EF4-FFF2-40B4-BE49-F238E27FC236}">
                  <a16:creationId xmlns:a16="http://schemas.microsoft.com/office/drawing/2014/main" id="{8E3A6BAF-EEFE-46E3-9762-DC1CE8257488}"/>
                </a:ext>
              </a:extLst>
            </p:cNvPr>
            <p:cNvSpPr/>
            <p:nvPr/>
          </p:nvSpPr>
          <p:spPr>
            <a:xfrm>
              <a:off x="2133720" y="2757600"/>
              <a:ext cx="182520" cy="199800"/>
            </a:xfrm>
            <a:custGeom>
              <a:avLst/>
              <a:gdLst/>
              <a:ahLst/>
              <a:cxnLst/>
              <a:rect l="l" t="t" r="r" b="b"/>
              <a:pathLst>
                <a:path w="43" h="47">
                  <a:moveTo>
                    <a:pt x="18" y="7"/>
                  </a:moveTo>
                  <a:cubicBezTo>
                    <a:pt x="12" y="10"/>
                    <a:pt x="7" y="16"/>
                    <a:pt x="4" y="21"/>
                  </a:cubicBezTo>
                  <a:cubicBezTo>
                    <a:pt x="0" y="32"/>
                    <a:pt x="6" y="47"/>
                    <a:pt x="20" y="43"/>
                  </a:cubicBezTo>
                  <a:cubicBezTo>
                    <a:pt x="29" y="40"/>
                    <a:pt x="38" y="31"/>
                    <a:pt x="41" y="22"/>
                  </a:cubicBezTo>
                  <a:cubicBezTo>
                    <a:pt x="42" y="18"/>
                    <a:pt x="43" y="12"/>
                    <a:pt x="40" y="8"/>
                  </a:cubicBezTo>
                  <a:cubicBezTo>
                    <a:pt x="34" y="0"/>
                    <a:pt x="26" y="4"/>
                    <a:pt x="18" y="7"/>
                  </a:cubicBezTo>
                  <a:close/>
                </a:path>
              </a:pathLst>
            </a:custGeom>
            <a:solidFill>
              <a:srgbClr val="EF415E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34" name="CustomShape 31">
              <a:extLst>
                <a:ext uri="{FF2B5EF4-FFF2-40B4-BE49-F238E27FC236}">
                  <a16:creationId xmlns:a16="http://schemas.microsoft.com/office/drawing/2014/main" id="{E7CE3566-542C-4A70-9A18-5E04141E8238}"/>
                </a:ext>
              </a:extLst>
            </p:cNvPr>
            <p:cNvSpPr/>
            <p:nvPr/>
          </p:nvSpPr>
          <p:spPr>
            <a:xfrm>
              <a:off x="2328840" y="2405160"/>
              <a:ext cx="325440" cy="306360"/>
            </a:xfrm>
            <a:custGeom>
              <a:avLst/>
              <a:gdLst/>
              <a:ahLst/>
              <a:cxnLst/>
              <a:rect l="l" t="t" r="r" b="b"/>
              <a:pathLst>
                <a:path w="77" h="72">
                  <a:moveTo>
                    <a:pt x="63" y="4"/>
                  </a:moveTo>
                  <a:cubicBezTo>
                    <a:pt x="63" y="4"/>
                    <a:pt x="62" y="4"/>
                    <a:pt x="62" y="3"/>
                  </a:cubicBezTo>
                  <a:cubicBezTo>
                    <a:pt x="61" y="3"/>
                    <a:pt x="61" y="3"/>
                    <a:pt x="60" y="3"/>
                  </a:cubicBezTo>
                  <a:cubicBezTo>
                    <a:pt x="59" y="2"/>
                    <a:pt x="57" y="2"/>
                    <a:pt x="56" y="2"/>
                  </a:cubicBezTo>
                  <a:cubicBezTo>
                    <a:pt x="37" y="0"/>
                    <a:pt x="19" y="15"/>
                    <a:pt x="9" y="30"/>
                  </a:cubicBezTo>
                  <a:cubicBezTo>
                    <a:pt x="0" y="45"/>
                    <a:pt x="5" y="69"/>
                    <a:pt x="26" y="70"/>
                  </a:cubicBezTo>
                  <a:cubicBezTo>
                    <a:pt x="46" y="72"/>
                    <a:pt x="65" y="55"/>
                    <a:pt x="72" y="37"/>
                  </a:cubicBezTo>
                  <a:cubicBezTo>
                    <a:pt x="77" y="26"/>
                    <a:pt x="72" y="10"/>
                    <a:pt x="63" y="4"/>
                  </a:cubicBezTo>
                  <a:close/>
                  <a:moveTo>
                    <a:pt x="20" y="25"/>
                  </a:moveTo>
                  <a:cubicBezTo>
                    <a:pt x="26" y="19"/>
                    <a:pt x="34" y="12"/>
                    <a:pt x="44" y="9"/>
                  </a:cubicBezTo>
                  <a:cubicBezTo>
                    <a:pt x="44" y="9"/>
                    <a:pt x="45" y="10"/>
                    <a:pt x="45" y="9"/>
                  </a:cubicBezTo>
                  <a:cubicBezTo>
                    <a:pt x="48" y="9"/>
                    <a:pt x="51" y="8"/>
                    <a:pt x="53" y="8"/>
                  </a:cubicBezTo>
                  <a:cubicBezTo>
                    <a:pt x="43" y="9"/>
                    <a:pt x="32" y="18"/>
                    <a:pt x="26" y="27"/>
                  </a:cubicBezTo>
                  <a:cubicBezTo>
                    <a:pt x="20" y="34"/>
                    <a:pt x="14" y="52"/>
                    <a:pt x="19" y="62"/>
                  </a:cubicBezTo>
                  <a:cubicBezTo>
                    <a:pt x="5" y="55"/>
                    <a:pt x="12" y="35"/>
                    <a:pt x="20" y="25"/>
                  </a:cubicBezTo>
                  <a:close/>
                  <a:moveTo>
                    <a:pt x="62" y="43"/>
                  </a:moveTo>
                  <a:cubicBezTo>
                    <a:pt x="56" y="54"/>
                    <a:pt x="42" y="65"/>
                    <a:pt x="28" y="64"/>
                  </a:cubicBezTo>
                  <a:cubicBezTo>
                    <a:pt x="25" y="60"/>
                    <a:pt x="24" y="57"/>
                    <a:pt x="24" y="52"/>
                  </a:cubicBezTo>
                  <a:cubicBezTo>
                    <a:pt x="24" y="45"/>
                    <a:pt x="26" y="38"/>
                    <a:pt x="30" y="32"/>
                  </a:cubicBezTo>
                  <a:cubicBezTo>
                    <a:pt x="37" y="19"/>
                    <a:pt x="51" y="12"/>
                    <a:pt x="65" y="15"/>
                  </a:cubicBezTo>
                  <a:cubicBezTo>
                    <a:pt x="69" y="23"/>
                    <a:pt x="67" y="35"/>
                    <a:pt x="62" y="43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35" name="CustomShape 32">
              <a:extLst>
                <a:ext uri="{FF2B5EF4-FFF2-40B4-BE49-F238E27FC236}">
                  <a16:creationId xmlns:a16="http://schemas.microsoft.com/office/drawing/2014/main" id="{A2C492EF-A87B-49CD-9726-2FF92DD049B4}"/>
                </a:ext>
              </a:extLst>
            </p:cNvPr>
            <p:cNvSpPr/>
            <p:nvPr/>
          </p:nvSpPr>
          <p:spPr>
            <a:xfrm>
              <a:off x="2098800" y="2739960"/>
              <a:ext cx="237960" cy="238320"/>
            </a:xfrm>
            <a:custGeom>
              <a:avLst/>
              <a:gdLst/>
              <a:ahLst/>
              <a:cxnLst/>
              <a:rect l="l" t="t" r="r" b="b"/>
              <a:pathLst>
                <a:path w="56" h="56">
                  <a:moveTo>
                    <a:pt x="47" y="4"/>
                  </a:moveTo>
                  <a:cubicBezTo>
                    <a:pt x="42" y="0"/>
                    <a:pt x="34" y="1"/>
                    <a:pt x="29" y="4"/>
                  </a:cubicBezTo>
                  <a:cubicBezTo>
                    <a:pt x="19" y="7"/>
                    <a:pt x="10" y="16"/>
                    <a:pt x="6" y="26"/>
                  </a:cubicBezTo>
                  <a:cubicBezTo>
                    <a:pt x="0" y="41"/>
                    <a:pt x="13" y="56"/>
                    <a:pt x="28" y="53"/>
                  </a:cubicBezTo>
                  <a:cubicBezTo>
                    <a:pt x="42" y="51"/>
                    <a:pt x="55" y="35"/>
                    <a:pt x="56" y="21"/>
                  </a:cubicBezTo>
                  <a:cubicBezTo>
                    <a:pt x="56" y="14"/>
                    <a:pt x="53" y="8"/>
                    <a:pt x="47" y="4"/>
                  </a:cubicBezTo>
                  <a:close/>
                  <a:moveTo>
                    <a:pt x="49" y="26"/>
                  </a:moveTo>
                  <a:cubicBezTo>
                    <a:pt x="46" y="35"/>
                    <a:pt x="37" y="44"/>
                    <a:pt x="28" y="47"/>
                  </a:cubicBezTo>
                  <a:cubicBezTo>
                    <a:pt x="14" y="51"/>
                    <a:pt x="8" y="36"/>
                    <a:pt x="12" y="25"/>
                  </a:cubicBezTo>
                  <a:cubicBezTo>
                    <a:pt x="15" y="20"/>
                    <a:pt x="20" y="14"/>
                    <a:pt x="26" y="11"/>
                  </a:cubicBezTo>
                  <a:cubicBezTo>
                    <a:pt x="34" y="8"/>
                    <a:pt x="42" y="4"/>
                    <a:pt x="48" y="12"/>
                  </a:cubicBezTo>
                  <a:cubicBezTo>
                    <a:pt x="51" y="16"/>
                    <a:pt x="50" y="22"/>
                    <a:pt x="49" y="26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36" name="CustomShape 33">
              <a:extLst>
                <a:ext uri="{FF2B5EF4-FFF2-40B4-BE49-F238E27FC236}">
                  <a16:creationId xmlns:a16="http://schemas.microsoft.com/office/drawing/2014/main" id="{EBBE786F-536B-4958-ABE6-B268E636F23A}"/>
                </a:ext>
              </a:extLst>
            </p:cNvPr>
            <p:cNvSpPr/>
            <p:nvPr/>
          </p:nvSpPr>
          <p:spPr>
            <a:xfrm>
              <a:off x="1900080" y="2876400"/>
              <a:ext cx="198720" cy="223920"/>
            </a:xfrm>
            <a:custGeom>
              <a:avLst/>
              <a:gdLst/>
              <a:ahLst/>
              <a:cxnLst/>
              <a:rect l="l" t="t" r="r" b="b"/>
              <a:pathLst>
                <a:path w="47" h="53">
                  <a:moveTo>
                    <a:pt x="22" y="8"/>
                  </a:moveTo>
                  <a:cubicBezTo>
                    <a:pt x="12" y="12"/>
                    <a:pt x="3" y="21"/>
                    <a:pt x="2" y="30"/>
                  </a:cubicBezTo>
                  <a:cubicBezTo>
                    <a:pt x="0" y="44"/>
                    <a:pt x="14" y="53"/>
                    <a:pt x="26" y="48"/>
                  </a:cubicBezTo>
                  <a:cubicBezTo>
                    <a:pt x="37" y="44"/>
                    <a:pt x="46" y="32"/>
                    <a:pt x="47" y="20"/>
                  </a:cubicBezTo>
                  <a:cubicBezTo>
                    <a:pt x="47" y="6"/>
                    <a:pt x="31" y="0"/>
                    <a:pt x="22" y="8"/>
                  </a:cubicBezTo>
                  <a:close/>
                  <a:moveTo>
                    <a:pt x="40" y="25"/>
                  </a:moveTo>
                  <a:cubicBezTo>
                    <a:pt x="38" y="33"/>
                    <a:pt x="31" y="40"/>
                    <a:pt x="24" y="43"/>
                  </a:cubicBezTo>
                  <a:cubicBezTo>
                    <a:pt x="12" y="48"/>
                    <a:pt x="5" y="36"/>
                    <a:pt x="10" y="26"/>
                  </a:cubicBezTo>
                  <a:cubicBezTo>
                    <a:pt x="13" y="19"/>
                    <a:pt x="20" y="15"/>
                    <a:pt x="27" y="11"/>
                  </a:cubicBezTo>
                  <a:cubicBezTo>
                    <a:pt x="31" y="10"/>
                    <a:pt x="35" y="9"/>
                    <a:pt x="39" y="13"/>
                  </a:cubicBezTo>
                  <a:cubicBezTo>
                    <a:pt x="42" y="16"/>
                    <a:pt x="41" y="21"/>
                    <a:pt x="40" y="25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37" name="CustomShape 34">
              <a:extLst>
                <a:ext uri="{FF2B5EF4-FFF2-40B4-BE49-F238E27FC236}">
                  <a16:creationId xmlns:a16="http://schemas.microsoft.com/office/drawing/2014/main" id="{045DA735-8828-4709-9617-DAC00D8D5604}"/>
                </a:ext>
              </a:extLst>
            </p:cNvPr>
            <p:cNvSpPr/>
            <p:nvPr/>
          </p:nvSpPr>
          <p:spPr>
            <a:xfrm>
              <a:off x="1565280" y="2932200"/>
              <a:ext cx="254160" cy="223920"/>
            </a:xfrm>
            <a:custGeom>
              <a:avLst/>
              <a:gdLst/>
              <a:ahLst/>
              <a:cxnLst/>
              <a:rect l="l" t="t" r="r" b="b"/>
              <a:pathLst>
                <a:path w="60" h="53">
                  <a:moveTo>
                    <a:pt x="28" y="7"/>
                  </a:moveTo>
                  <a:cubicBezTo>
                    <a:pt x="19" y="9"/>
                    <a:pt x="11" y="17"/>
                    <a:pt x="7" y="25"/>
                  </a:cubicBezTo>
                  <a:cubicBezTo>
                    <a:pt x="0" y="39"/>
                    <a:pt x="10" y="53"/>
                    <a:pt x="26" y="52"/>
                  </a:cubicBezTo>
                  <a:cubicBezTo>
                    <a:pt x="39" y="50"/>
                    <a:pt x="55" y="38"/>
                    <a:pt x="58" y="24"/>
                  </a:cubicBezTo>
                  <a:cubicBezTo>
                    <a:pt x="60" y="7"/>
                    <a:pt x="41" y="0"/>
                    <a:pt x="28" y="7"/>
                  </a:cubicBezTo>
                  <a:close/>
                  <a:moveTo>
                    <a:pt x="50" y="27"/>
                  </a:moveTo>
                  <a:cubicBezTo>
                    <a:pt x="46" y="36"/>
                    <a:pt x="36" y="43"/>
                    <a:pt x="26" y="45"/>
                  </a:cubicBezTo>
                  <a:cubicBezTo>
                    <a:pt x="13" y="48"/>
                    <a:pt x="8" y="36"/>
                    <a:pt x="14" y="26"/>
                  </a:cubicBezTo>
                  <a:cubicBezTo>
                    <a:pt x="19" y="17"/>
                    <a:pt x="31" y="8"/>
                    <a:pt x="42" y="10"/>
                  </a:cubicBezTo>
                  <a:cubicBezTo>
                    <a:pt x="42" y="11"/>
                    <a:pt x="42" y="11"/>
                    <a:pt x="43" y="10"/>
                  </a:cubicBezTo>
                  <a:cubicBezTo>
                    <a:pt x="45" y="11"/>
                    <a:pt x="47" y="12"/>
                    <a:pt x="48" y="14"/>
                  </a:cubicBezTo>
                  <a:cubicBezTo>
                    <a:pt x="52" y="17"/>
                    <a:pt x="52" y="23"/>
                    <a:pt x="50" y="27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38" name="CustomShape 35">
              <a:extLst>
                <a:ext uri="{FF2B5EF4-FFF2-40B4-BE49-F238E27FC236}">
                  <a16:creationId xmlns:a16="http://schemas.microsoft.com/office/drawing/2014/main" id="{502E5A37-EC23-48DF-8271-32BACA49FCBE}"/>
                </a:ext>
              </a:extLst>
            </p:cNvPr>
            <p:cNvSpPr/>
            <p:nvPr/>
          </p:nvSpPr>
          <p:spPr>
            <a:xfrm>
              <a:off x="1251000" y="2922480"/>
              <a:ext cx="241200" cy="195480"/>
            </a:xfrm>
            <a:custGeom>
              <a:avLst/>
              <a:gdLst/>
              <a:ahLst/>
              <a:cxnLst/>
              <a:rect l="l" t="t" r="r" b="b"/>
              <a:pathLst>
                <a:path w="57" h="46">
                  <a:moveTo>
                    <a:pt x="38" y="1"/>
                  </a:moveTo>
                  <a:cubicBezTo>
                    <a:pt x="25" y="0"/>
                    <a:pt x="9" y="12"/>
                    <a:pt x="6" y="22"/>
                  </a:cubicBezTo>
                  <a:cubicBezTo>
                    <a:pt x="0" y="36"/>
                    <a:pt x="13" y="46"/>
                    <a:pt x="26" y="43"/>
                  </a:cubicBezTo>
                  <a:cubicBezTo>
                    <a:pt x="38" y="41"/>
                    <a:pt x="53" y="32"/>
                    <a:pt x="55" y="19"/>
                  </a:cubicBezTo>
                  <a:cubicBezTo>
                    <a:pt x="57" y="7"/>
                    <a:pt x="47" y="1"/>
                    <a:pt x="38" y="1"/>
                  </a:cubicBezTo>
                  <a:close/>
                  <a:moveTo>
                    <a:pt x="47" y="23"/>
                  </a:moveTo>
                  <a:cubicBezTo>
                    <a:pt x="43" y="31"/>
                    <a:pt x="32" y="37"/>
                    <a:pt x="24" y="38"/>
                  </a:cubicBezTo>
                  <a:cubicBezTo>
                    <a:pt x="11" y="40"/>
                    <a:pt x="7" y="27"/>
                    <a:pt x="15" y="18"/>
                  </a:cubicBezTo>
                  <a:cubicBezTo>
                    <a:pt x="20" y="13"/>
                    <a:pt x="27" y="9"/>
                    <a:pt x="34" y="7"/>
                  </a:cubicBezTo>
                  <a:cubicBezTo>
                    <a:pt x="39" y="6"/>
                    <a:pt x="45" y="7"/>
                    <a:pt x="48" y="12"/>
                  </a:cubicBezTo>
                  <a:cubicBezTo>
                    <a:pt x="51" y="15"/>
                    <a:pt x="49" y="20"/>
                    <a:pt x="47" y="23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39" name="CustomShape 36">
              <a:extLst>
                <a:ext uri="{FF2B5EF4-FFF2-40B4-BE49-F238E27FC236}">
                  <a16:creationId xmlns:a16="http://schemas.microsoft.com/office/drawing/2014/main" id="{4C1EC501-31FD-49BC-9D0A-73B7E0CF4F32}"/>
                </a:ext>
              </a:extLst>
            </p:cNvPr>
            <p:cNvSpPr/>
            <p:nvPr/>
          </p:nvSpPr>
          <p:spPr>
            <a:xfrm>
              <a:off x="1254240" y="2658960"/>
              <a:ext cx="255600" cy="192240"/>
            </a:xfrm>
            <a:custGeom>
              <a:avLst/>
              <a:gdLst/>
              <a:ahLst/>
              <a:cxnLst/>
              <a:rect l="l" t="t" r="r" b="b"/>
              <a:pathLst>
                <a:path w="60" h="45">
                  <a:moveTo>
                    <a:pt x="32" y="4"/>
                  </a:moveTo>
                  <a:cubicBezTo>
                    <a:pt x="23" y="5"/>
                    <a:pt x="13" y="10"/>
                    <a:pt x="8" y="17"/>
                  </a:cubicBezTo>
                  <a:cubicBezTo>
                    <a:pt x="0" y="26"/>
                    <a:pt x="5" y="42"/>
                    <a:pt x="18" y="44"/>
                  </a:cubicBezTo>
                  <a:cubicBezTo>
                    <a:pt x="31" y="45"/>
                    <a:pt x="46" y="36"/>
                    <a:pt x="52" y="25"/>
                  </a:cubicBezTo>
                  <a:cubicBezTo>
                    <a:pt x="60" y="11"/>
                    <a:pt x="45" y="0"/>
                    <a:pt x="32" y="4"/>
                  </a:cubicBezTo>
                  <a:close/>
                  <a:moveTo>
                    <a:pt x="18" y="16"/>
                  </a:moveTo>
                  <a:cubicBezTo>
                    <a:pt x="24" y="11"/>
                    <a:pt x="33" y="9"/>
                    <a:pt x="41" y="9"/>
                  </a:cubicBezTo>
                  <a:cubicBezTo>
                    <a:pt x="44" y="10"/>
                    <a:pt x="48" y="12"/>
                    <a:pt x="48" y="16"/>
                  </a:cubicBezTo>
                  <a:cubicBezTo>
                    <a:pt x="48" y="16"/>
                    <a:pt x="48" y="16"/>
                    <a:pt x="48" y="16"/>
                  </a:cubicBezTo>
                  <a:cubicBezTo>
                    <a:pt x="41" y="14"/>
                    <a:pt x="30" y="17"/>
                    <a:pt x="25" y="20"/>
                  </a:cubicBezTo>
                  <a:cubicBezTo>
                    <a:pt x="19" y="22"/>
                    <a:pt x="13" y="27"/>
                    <a:pt x="12" y="34"/>
                  </a:cubicBezTo>
                  <a:cubicBezTo>
                    <a:pt x="11" y="32"/>
                    <a:pt x="11" y="31"/>
                    <a:pt x="11" y="30"/>
                  </a:cubicBezTo>
                  <a:cubicBezTo>
                    <a:pt x="9" y="24"/>
                    <a:pt x="13" y="19"/>
                    <a:pt x="18" y="16"/>
                  </a:cubicBezTo>
                  <a:close/>
                  <a:moveTo>
                    <a:pt x="43" y="27"/>
                  </a:moveTo>
                  <a:cubicBezTo>
                    <a:pt x="37" y="33"/>
                    <a:pt x="28" y="38"/>
                    <a:pt x="20" y="38"/>
                  </a:cubicBezTo>
                  <a:cubicBezTo>
                    <a:pt x="18" y="38"/>
                    <a:pt x="17" y="37"/>
                    <a:pt x="16" y="37"/>
                  </a:cubicBezTo>
                  <a:cubicBezTo>
                    <a:pt x="17" y="29"/>
                    <a:pt x="23" y="25"/>
                    <a:pt x="31" y="23"/>
                  </a:cubicBezTo>
                  <a:cubicBezTo>
                    <a:pt x="35" y="22"/>
                    <a:pt x="39" y="21"/>
                    <a:pt x="43" y="21"/>
                  </a:cubicBezTo>
                  <a:cubicBezTo>
                    <a:pt x="44" y="21"/>
                    <a:pt x="46" y="21"/>
                    <a:pt x="47" y="21"/>
                  </a:cubicBezTo>
                  <a:cubicBezTo>
                    <a:pt x="46" y="23"/>
                    <a:pt x="44" y="25"/>
                    <a:pt x="43" y="27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</p:grpSp>
      <p:sp>
        <p:nvSpPr>
          <p:cNvPr id="164" name="CustomShape 161">
            <a:extLst>
              <a:ext uri="{FF2B5EF4-FFF2-40B4-BE49-F238E27FC236}">
                <a16:creationId xmlns:a16="http://schemas.microsoft.com/office/drawing/2014/main" id="{F088BAE9-BA1C-4268-8C2A-C4A9B38B7121}"/>
              </a:ext>
            </a:extLst>
          </p:cNvPr>
          <p:cNvSpPr/>
          <p:nvPr/>
        </p:nvSpPr>
        <p:spPr>
          <a:xfrm>
            <a:off x="9758520" y="4851360"/>
            <a:ext cx="139680" cy="119160"/>
          </a:xfrm>
          <a:custGeom>
            <a:avLst/>
            <a:gdLst/>
            <a:ahLst/>
            <a:cxnLst/>
            <a:rect l="l" t="t" r="r" b="b"/>
            <a:pathLst>
              <a:path w="33" h="28">
                <a:moveTo>
                  <a:pt x="32" y="5"/>
                </a:moveTo>
                <a:cubicBezTo>
                  <a:pt x="33" y="2"/>
                  <a:pt x="29" y="0"/>
                  <a:pt x="27" y="3"/>
                </a:cubicBezTo>
                <a:cubicBezTo>
                  <a:pt x="22" y="11"/>
                  <a:pt x="13" y="14"/>
                  <a:pt x="4" y="18"/>
                </a:cubicBezTo>
                <a:cubicBezTo>
                  <a:pt x="0" y="20"/>
                  <a:pt x="2" y="28"/>
                  <a:pt x="7" y="28"/>
                </a:cubicBezTo>
                <a:cubicBezTo>
                  <a:pt x="19" y="26"/>
                  <a:pt x="27" y="16"/>
                  <a:pt x="32" y="5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38" name="CustomShape 234">
            <a:extLst>
              <a:ext uri="{FF2B5EF4-FFF2-40B4-BE49-F238E27FC236}">
                <a16:creationId xmlns:a16="http://schemas.microsoft.com/office/drawing/2014/main" id="{EF8A49F7-E142-42EE-9D74-C6CE076A9A2B}"/>
              </a:ext>
            </a:extLst>
          </p:cNvPr>
          <p:cNvSpPr/>
          <p:nvPr/>
        </p:nvSpPr>
        <p:spPr>
          <a:xfrm>
            <a:off x="10882440" y="4811760"/>
            <a:ext cx="293400" cy="326880"/>
          </a:xfrm>
          <a:custGeom>
            <a:avLst/>
            <a:gdLst/>
            <a:ahLst/>
            <a:cxnLst/>
            <a:rect l="l" t="t" r="r" b="b"/>
            <a:pathLst>
              <a:path w="69" h="77">
                <a:moveTo>
                  <a:pt x="50" y="24"/>
                </a:moveTo>
                <a:cubicBezTo>
                  <a:pt x="47" y="25"/>
                  <a:pt x="46" y="22"/>
                  <a:pt x="47" y="20"/>
                </a:cubicBezTo>
                <a:cubicBezTo>
                  <a:pt x="49" y="15"/>
                  <a:pt x="52" y="6"/>
                  <a:pt x="43" y="8"/>
                </a:cubicBezTo>
                <a:cubicBezTo>
                  <a:pt x="38" y="10"/>
                  <a:pt x="34" y="13"/>
                  <a:pt x="31" y="17"/>
                </a:cubicBezTo>
                <a:cubicBezTo>
                  <a:pt x="29" y="19"/>
                  <a:pt x="27" y="19"/>
                  <a:pt x="26" y="17"/>
                </a:cubicBezTo>
                <a:cubicBezTo>
                  <a:pt x="24" y="12"/>
                  <a:pt x="17" y="0"/>
                  <a:pt x="14" y="11"/>
                </a:cubicBezTo>
                <a:cubicBezTo>
                  <a:pt x="12" y="17"/>
                  <a:pt x="13" y="23"/>
                  <a:pt x="16" y="28"/>
                </a:cubicBezTo>
                <a:cubicBezTo>
                  <a:pt x="16" y="29"/>
                  <a:pt x="16" y="30"/>
                  <a:pt x="16" y="30"/>
                </a:cubicBezTo>
                <a:cubicBezTo>
                  <a:pt x="16" y="31"/>
                  <a:pt x="16" y="32"/>
                  <a:pt x="15" y="33"/>
                </a:cubicBezTo>
                <a:cubicBezTo>
                  <a:pt x="9" y="36"/>
                  <a:pt x="0" y="44"/>
                  <a:pt x="5" y="51"/>
                </a:cubicBezTo>
                <a:cubicBezTo>
                  <a:pt x="10" y="58"/>
                  <a:pt x="19" y="53"/>
                  <a:pt x="24" y="49"/>
                </a:cubicBezTo>
                <a:cubicBezTo>
                  <a:pt x="26" y="48"/>
                  <a:pt x="28" y="50"/>
                  <a:pt x="28" y="52"/>
                </a:cubicBezTo>
                <a:cubicBezTo>
                  <a:pt x="29" y="58"/>
                  <a:pt x="32" y="77"/>
                  <a:pt x="43" y="71"/>
                </a:cubicBezTo>
                <a:cubicBezTo>
                  <a:pt x="51" y="67"/>
                  <a:pt x="52" y="57"/>
                  <a:pt x="48" y="49"/>
                </a:cubicBezTo>
                <a:cubicBezTo>
                  <a:pt x="48" y="47"/>
                  <a:pt x="48" y="45"/>
                  <a:pt x="50" y="45"/>
                </a:cubicBezTo>
                <a:cubicBezTo>
                  <a:pt x="57" y="43"/>
                  <a:pt x="69" y="39"/>
                  <a:pt x="69" y="29"/>
                </a:cubicBezTo>
                <a:cubicBezTo>
                  <a:pt x="68" y="19"/>
                  <a:pt x="56" y="22"/>
                  <a:pt x="50" y="24"/>
                </a:cubicBezTo>
                <a:close/>
              </a:path>
            </a:pathLst>
          </a:custGeom>
          <a:solidFill>
            <a:srgbClr val="42C64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39" name="CustomShape 235">
            <a:extLst>
              <a:ext uri="{FF2B5EF4-FFF2-40B4-BE49-F238E27FC236}">
                <a16:creationId xmlns:a16="http://schemas.microsoft.com/office/drawing/2014/main" id="{E86849B3-45B4-412C-B1AC-BCA899E7D333}"/>
              </a:ext>
            </a:extLst>
          </p:cNvPr>
          <p:cNvSpPr/>
          <p:nvPr/>
        </p:nvSpPr>
        <p:spPr>
          <a:xfrm>
            <a:off x="10861560" y="4799160"/>
            <a:ext cx="339840" cy="357120"/>
          </a:xfrm>
          <a:custGeom>
            <a:avLst/>
            <a:gdLst/>
            <a:ahLst/>
            <a:cxnLst/>
            <a:rect l="l" t="t" r="r" b="b"/>
            <a:pathLst>
              <a:path w="80" h="84">
                <a:moveTo>
                  <a:pt x="79" y="31"/>
                </a:moveTo>
                <a:cubicBezTo>
                  <a:pt x="79" y="20"/>
                  <a:pt x="67" y="19"/>
                  <a:pt x="59" y="20"/>
                </a:cubicBezTo>
                <a:cubicBezTo>
                  <a:pt x="60" y="15"/>
                  <a:pt x="60" y="8"/>
                  <a:pt x="54" y="6"/>
                </a:cubicBezTo>
                <a:cubicBezTo>
                  <a:pt x="47" y="3"/>
                  <a:pt x="39" y="9"/>
                  <a:pt x="34" y="14"/>
                </a:cubicBezTo>
                <a:cubicBezTo>
                  <a:pt x="31" y="7"/>
                  <a:pt x="24" y="0"/>
                  <a:pt x="17" y="6"/>
                </a:cubicBezTo>
                <a:cubicBezTo>
                  <a:pt x="11" y="13"/>
                  <a:pt x="11" y="24"/>
                  <a:pt x="16" y="32"/>
                </a:cubicBezTo>
                <a:cubicBezTo>
                  <a:pt x="8" y="37"/>
                  <a:pt x="0" y="46"/>
                  <a:pt x="5" y="56"/>
                </a:cubicBezTo>
                <a:cubicBezTo>
                  <a:pt x="10" y="66"/>
                  <a:pt x="20" y="64"/>
                  <a:pt x="28" y="60"/>
                </a:cubicBezTo>
                <a:cubicBezTo>
                  <a:pt x="30" y="71"/>
                  <a:pt x="36" y="84"/>
                  <a:pt x="49" y="80"/>
                </a:cubicBezTo>
                <a:cubicBezTo>
                  <a:pt x="61" y="76"/>
                  <a:pt x="63" y="63"/>
                  <a:pt x="59" y="52"/>
                </a:cubicBezTo>
                <a:cubicBezTo>
                  <a:pt x="70" y="50"/>
                  <a:pt x="80" y="43"/>
                  <a:pt x="79" y="31"/>
                </a:cubicBezTo>
                <a:close/>
                <a:moveTo>
                  <a:pt x="55" y="48"/>
                </a:moveTo>
                <a:cubicBezTo>
                  <a:pt x="53" y="48"/>
                  <a:pt x="53" y="50"/>
                  <a:pt x="53" y="52"/>
                </a:cubicBezTo>
                <a:cubicBezTo>
                  <a:pt x="57" y="60"/>
                  <a:pt x="56" y="70"/>
                  <a:pt x="48" y="74"/>
                </a:cubicBezTo>
                <a:cubicBezTo>
                  <a:pt x="37" y="80"/>
                  <a:pt x="34" y="61"/>
                  <a:pt x="33" y="55"/>
                </a:cubicBezTo>
                <a:cubicBezTo>
                  <a:pt x="33" y="53"/>
                  <a:pt x="31" y="51"/>
                  <a:pt x="29" y="52"/>
                </a:cubicBezTo>
                <a:cubicBezTo>
                  <a:pt x="24" y="56"/>
                  <a:pt x="15" y="61"/>
                  <a:pt x="10" y="54"/>
                </a:cubicBezTo>
                <a:cubicBezTo>
                  <a:pt x="5" y="47"/>
                  <a:pt x="14" y="39"/>
                  <a:pt x="20" y="36"/>
                </a:cubicBezTo>
                <a:cubicBezTo>
                  <a:pt x="21" y="35"/>
                  <a:pt x="21" y="34"/>
                  <a:pt x="21" y="33"/>
                </a:cubicBezTo>
                <a:cubicBezTo>
                  <a:pt x="21" y="33"/>
                  <a:pt x="21" y="32"/>
                  <a:pt x="21" y="31"/>
                </a:cubicBezTo>
                <a:cubicBezTo>
                  <a:pt x="18" y="26"/>
                  <a:pt x="17" y="20"/>
                  <a:pt x="19" y="14"/>
                </a:cubicBezTo>
                <a:cubicBezTo>
                  <a:pt x="22" y="3"/>
                  <a:pt x="29" y="15"/>
                  <a:pt x="31" y="20"/>
                </a:cubicBezTo>
                <a:cubicBezTo>
                  <a:pt x="32" y="22"/>
                  <a:pt x="34" y="22"/>
                  <a:pt x="36" y="20"/>
                </a:cubicBezTo>
                <a:cubicBezTo>
                  <a:pt x="39" y="16"/>
                  <a:pt x="43" y="13"/>
                  <a:pt x="48" y="11"/>
                </a:cubicBezTo>
                <a:cubicBezTo>
                  <a:pt x="57" y="9"/>
                  <a:pt x="54" y="18"/>
                  <a:pt x="52" y="23"/>
                </a:cubicBezTo>
                <a:cubicBezTo>
                  <a:pt x="51" y="25"/>
                  <a:pt x="52" y="28"/>
                  <a:pt x="55" y="27"/>
                </a:cubicBezTo>
                <a:cubicBezTo>
                  <a:pt x="61" y="25"/>
                  <a:pt x="73" y="22"/>
                  <a:pt x="74" y="32"/>
                </a:cubicBezTo>
                <a:cubicBezTo>
                  <a:pt x="74" y="42"/>
                  <a:pt x="62" y="46"/>
                  <a:pt x="55" y="48"/>
                </a:cubicBezTo>
                <a:close/>
              </a:path>
            </a:pathLst>
          </a:custGeom>
          <a:solidFill>
            <a:srgbClr val="231F20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40" name="CustomShape 3">
            <a:extLst>
              <a:ext uri="{FF2B5EF4-FFF2-40B4-BE49-F238E27FC236}">
                <a16:creationId xmlns:a16="http://schemas.microsoft.com/office/drawing/2014/main" id="{2B2C101A-F0AA-4649-A9F2-B36A696DCCBC}"/>
              </a:ext>
            </a:extLst>
          </p:cNvPr>
          <p:cNvSpPr/>
          <p:nvPr/>
        </p:nvSpPr>
        <p:spPr>
          <a:xfrm>
            <a:off x="4133490" y="3337501"/>
            <a:ext cx="4002997" cy="415499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6800" rIns="90000" bIns="46800">
            <a:spAutoFit/>
          </a:bodyPr>
          <a:lstStyle/>
          <a:p>
            <a:pPr marL="107640" algn="ctr">
              <a:lnSpc>
                <a:spcPct val="70000"/>
              </a:lnSpc>
              <a:spcBef>
                <a:spcPts val="2398"/>
              </a:spcBef>
            </a:pPr>
            <a:r>
              <a:rPr lang="es-PE" sz="2800" b="1" strike="noStrike" spc="-1" dirty="0">
                <a:solidFill>
                  <a:srgbClr val="2A8E45"/>
                </a:solidFill>
                <a:latin typeface="Hind"/>
              </a:rPr>
              <a:t>Presentation PowerPoint</a:t>
            </a:r>
            <a:endParaRPr lang="en-US" sz="2800" b="0" strike="noStrike" spc="-1" dirty="0">
              <a:solidFill>
                <a:srgbClr val="000000"/>
              </a:solidFill>
              <a:latin typeface="Calibri"/>
            </a:endParaRPr>
          </a:p>
        </p:txBody>
      </p:sp>
      <p:grpSp>
        <p:nvGrpSpPr>
          <p:cNvPr id="376" name="Grupo 375">
            <a:extLst>
              <a:ext uri="{FF2B5EF4-FFF2-40B4-BE49-F238E27FC236}">
                <a16:creationId xmlns:a16="http://schemas.microsoft.com/office/drawing/2014/main" id="{02CA6E89-97E8-4DA0-992B-CECE4A21E28D}"/>
              </a:ext>
            </a:extLst>
          </p:cNvPr>
          <p:cNvGrpSpPr/>
          <p:nvPr/>
        </p:nvGrpSpPr>
        <p:grpSpPr>
          <a:xfrm rot="5400000">
            <a:off x="7039391" y="2537796"/>
            <a:ext cx="2904068" cy="6334126"/>
            <a:chOff x="13334147" y="2645646"/>
            <a:chExt cx="2904068" cy="6334126"/>
          </a:xfrm>
        </p:grpSpPr>
        <p:sp>
          <p:nvSpPr>
            <p:cNvPr id="331" name="Freeform 8">
              <a:extLst>
                <a:ext uri="{FF2B5EF4-FFF2-40B4-BE49-F238E27FC236}">
                  <a16:creationId xmlns:a16="http://schemas.microsoft.com/office/drawing/2014/main" id="{85AE4880-4893-43DA-AE6A-37DBEBC4F02B}"/>
                </a:ext>
              </a:extLst>
            </p:cNvPr>
            <p:cNvSpPr>
              <a:spLocks/>
            </p:cNvSpPr>
            <p:nvPr/>
          </p:nvSpPr>
          <p:spPr bwMode="auto">
            <a:xfrm rot="18427436">
              <a:off x="14257544" y="2230251"/>
              <a:ext cx="1165225" cy="2796116"/>
            </a:xfrm>
            <a:custGeom>
              <a:avLst/>
              <a:gdLst/>
              <a:ahLst/>
              <a:cxnLst>
                <a:cxn ang="0">
                  <a:pos x="2293" y="0"/>
                </a:cxn>
                <a:cxn ang="0">
                  <a:pos x="130" y="2835"/>
                </a:cxn>
                <a:cxn ang="0">
                  <a:pos x="131" y="3201"/>
                </a:cxn>
                <a:cxn ang="0">
                  <a:pos x="0" y="3633"/>
                </a:cxn>
                <a:cxn ang="0">
                  <a:pos x="50" y="3703"/>
                </a:cxn>
                <a:cxn ang="0">
                  <a:pos x="422" y="3352"/>
                </a:cxn>
                <a:cxn ang="0">
                  <a:pos x="763" y="3220"/>
                </a:cxn>
                <a:cxn ang="0">
                  <a:pos x="2911" y="428"/>
                </a:cxn>
                <a:cxn ang="0">
                  <a:pos x="2589" y="96"/>
                </a:cxn>
                <a:cxn ang="0">
                  <a:pos x="2293" y="0"/>
                </a:cxn>
                <a:cxn ang="0">
                  <a:pos x="2293" y="0"/>
                </a:cxn>
              </a:cxnLst>
              <a:rect l="0" t="0" r="r" b="b"/>
              <a:pathLst>
                <a:path w="2911" h="3703">
                  <a:moveTo>
                    <a:pt x="2293" y="0"/>
                  </a:moveTo>
                  <a:lnTo>
                    <a:pt x="130" y="2835"/>
                  </a:lnTo>
                  <a:lnTo>
                    <a:pt x="131" y="3201"/>
                  </a:lnTo>
                  <a:lnTo>
                    <a:pt x="0" y="3633"/>
                  </a:lnTo>
                  <a:lnTo>
                    <a:pt x="50" y="3703"/>
                  </a:lnTo>
                  <a:lnTo>
                    <a:pt x="422" y="3352"/>
                  </a:lnTo>
                  <a:lnTo>
                    <a:pt x="763" y="3220"/>
                  </a:lnTo>
                  <a:lnTo>
                    <a:pt x="2911" y="428"/>
                  </a:lnTo>
                  <a:lnTo>
                    <a:pt x="2589" y="96"/>
                  </a:lnTo>
                  <a:lnTo>
                    <a:pt x="2293" y="0"/>
                  </a:lnTo>
                  <a:lnTo>
                    <a:pt x="2293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charset="0"/>
              </a:endParaRPr>
            </a:p>
          </p:txBody>
        </p:sp>
        <p:sp>
          <p:nvSpPr>
            <p:cNvPr id="332" name="Freeform 9">
              <a:extLst>
                <a:ext uri="{FF2B5EF4-FFF2-40B4-BE49-F238E27FC236}">
                  <a16:creationId xmlns:a16="http://schemas.microsoft.com/office/drawing/2014/main" id="{9C1342F7-EAC4-4915-A22B-0A7FB9B32ED5}"/>
                </a:ext>
              </a:extLst>
            </p:cNvPr>
            <p:cNvSpPr>
              <a:spLocks/>
            </p:cNvSpPr>
            <p:nvPr/>
          </p:nvSpPr>
          <p:spPr bwMode="auto">
            <a:xfrm rot="18427436">
              <a:off x="14188753" y="2485309"/>
              <a:ext cx="1025525" cy="2095500"/>
            </a:xfrm>
            <a:custGeom>
              <a:avLst/>
              <a:gdLst/>
              <a:ahLst/>
              <a:cxnLst>
                <a:cxn ang="0">
                  <a:pos x="0" y="2485"/>
                </a:cxn>
                <a:cxn ang="0">
                  <a:pos x="432" y="2553"/>
                </a:cxn>
                <a:cxn ang="0">
                  <a:pos x="736" y="2777"/>
                </a:cxn>
                <a:cxn ang="0">
                  <a:pos x="2561" y="399"/>
                </a:cxn>
                <a:cxn ang="0">
                  <a:pos x="2118" y="82"/>
                </a:cxn>
                <a:cxn ang="0">
                  <a:pos x="1898" y="0"/>
                </a:cxn>
                <a:cxn ang="0">
                  <a:pos x="0" y="2485"/>
                </a:cxn>
                <a:cxn ang="0">
                  <a:pos x="0" y="2485"/>
                </a:cxn>
              </a:cxnLst>
              <a:rect l="0" t="0" r="r" b="b"/>
              <a:pathLst>
                <a:path w="2561" h="2777">
                  <a:moveTo>
                    <a:pt x="0" y="2485"/>
                  </a:moveTo>
                  <a:lnTo>
                    <a:pt x="432" y="2553"/>
                  </a:lnTo>
                  <a:lnTo>
                    <a:pt x="736" y="2777"/>
                  </a:lnTo>
                  <a:lnTo>
                    <a:pt x="2561" y="399"/>
                  </a:lnTo>
                  <a:lnTo>
                    <a:pt x="2118" y="82"/>
                  </a:lnTo>
                  <a:lnTo>
                    <a:pt x="1898" y="0"/>
                  </a:lnTo>
                  <a:lnTo>
                    <a:pt x="0" y="2485"/>
                  </a:lnTo>
                  <a:lnTo>
                    <a:pt x="0" y="2485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charset="0"/>
              </a:endParaRPr>
            </a:p>
          </p:txBody>
        </p:sp>
        <p:grpSp>
          <p:nvGrpSpPr>
            <p:cNvPr id="360" name="Group 37">
              <a:extLst>
                <a:ext uri="{FF2B5EF4-FFF2-40B4-BE49-F238E27FC236}">
                  <a16:creationId xmlns:a16="http://schemas.microsoft.com/office/drawing/2014/main" id="{5C133973-B421-4FD5-BA1F-EBFBAC179AA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5150248" y="4671297"/>
              <a:ext cx="514351" cy="4308475"/>
              <a:chOff x="5468" y="1333"/>
              <a:chExt cx="243" cy="2714"/>
            </a:xfrm>
          </p:grpSpPr>
          <p:sp>
            <p:nvSpPr>
              <p:cNvPr id="361" name="Freeform 38">
                <a:extLst>
                  <a:ext uri="{FF2B5EF4-FFF2-40B4-BE49-F238E27FC236}">
                    <a16:creationId xmlns:a16="http://schemas.microsoft.com/office/drawing/2014/main" id="{DF11EB27-1943-46EF-BE4E-EF7C67A8B5B5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 flipH="1">
                <a:off x="5468" y="2620"/>
                <a:ext cx="205" cy="1427"/>
              </a:xfrm>
              <a:custGeom>
                <a:avLst/>
                <a:gdLst/>
                <a:ahLst/>
                <a:cxnLst>
                  <a:cxn ang="0">
                    <a:pos x="692" y="3156"/>
                  </a:cxn>
                  <a:cxn ang="0">
                    <a:pos x="380" y="2945"/>
                  </a:cxn>
                  <a:cxn ang="0">
                    <a:pos x="319" y="2783"/>
                  </a:cxn>
                  <a:cxn ang="0">
                    <a:pos x="371" y="2542"/>
                  </a:cxn>
                  <a:cxn ang="0">
                    <a:pos x="591" y="2251"/>
                  </a:cxn>
                  <a:cxn ang="0">
                    <a:pos x="641" y="2070"/>
                  </a:cxn>
                  <a:cxn ang="0">
                    <a:pos x="591" y="1948"/>
                  </a:cxn>
                  <a:cxn ang="0">
                    <a:pos x="401" y="1859"/>
                  </a:cxn>
                  <a:cxn ang="0">
                    <a:pos x="361" y="1747"/>
                  </a:cxn>
                  <a:cxn ang="0">
                    <a:pos x="430" y="1587"/>
                  </a:cxn>
                  <a:cxn ang="0">
                    <a:pos x="741" y="1156"/>
                  </a:cxn>
                  <a:cxn ang="0">
                    <a:pos x="772" y="945"/>
                  </a:cxn>
                  <a:cxn ang="0">
                    <a:pos x="692" y="713"/>
                  </a:cxn>
                  <a:cxn ang="0">
                    <a:pos x="430" y="603"/>
                  </a:cxn>
                  <a:cxn ang="0">
                    <a:pos x="200" y="422"/>
                  </a:cxn>
                  <a:cxn ang="0">
                    <a:pos x="0" y="0"/>
                  </a:cxn>
                  <a:cxn ang="0">
                    <a:pos x="29" y="382"/>
                  </a:cxn>
                  <a:cxn ang="0">
                    <a:pos x="179" y="612"/>
                  </a:cxn>
                  <a:cxn ang="0">
                    <a:pos x="380" y="753"/>
                  </a:cxn>
                  <a:cxn ang="0">
                    <a:pos x="601" y="833"/>
                  </a:cxn>
                  <a:cxn ang="0">
                    <a:pos x="612" y="1044"/>
                  </a:cxn>
                  <a:cxn ang="0">
                    <a:pos x="500" y="1266"/>
                  </a:cxn>
                  <a:cxn ang="0">
                    <a:pos x="240" y="1658"/>
                  </a:cxn>
                  <a:cxn ang="0">
                    <a:pos x="230" y="1909"/>
                  </a:cxn>
                  <a:cxn ang="0">
                    <a:pos x="471" y="2049"/>
                  </a:cxn>
                  <a:cxn ang="0">
                    <a:pos x="460" y="2180"/>
                  </a:cxn>
                  <a:cxn ang="0">
                    <a:pos x="249" y="2452"/>
                  </a:cxn>
                  <a:cxn ang="0">
                    <a:pos x="160" y="2713"/>
                  </a:cxn>
                  <a:cxn ang="0">
                    <a:pos x="240" y="2994"/>
                  </a:cxn>
                  <a:cxn ang="0">
                    <a:pos x="430" y="3144"/>
                  </a:cxn>
                  <a:cxn ang="0">
                    <a:pos x="671" y="3266"/>
                  </a:cxn>
                  <a:cxn ang="0">
                    <a:pos x="692" y="3156"/>
                  </a:cxn>
                  <a:cxn ang="0">
                    <a:pos x="692" y="3156"/>
                  </a:cxn>
                </a:cxnLst>
                <a:rect l="0" t="0" r="r" b="b"/>
                <a:pathLst>
                  <a:path w="772" h="3266">
                    <a:moveTo>
                      <a:pt x="692" y="3156"/>
                    </a:moveTo>
                    <a:lnTo>
                      <a:pt x="380" y="2945"/>
                    </a:lnTo>
                    <a:lnTo>
                      <a:pt x="319" y="2783"/>
                    </a:lnTo>
                    <a:lnTo>
                      <a:pt x="371" y="2542"/>
                    </a:lnTo>
                    <a:lnTo>
                      <a:pt x="591" y="2251"/>
                    </a:lnTo>
                    <a:lnTo>
                      <a:pt x="641" y="2070"/>
                    </a:lnTo>
                    <a:lnTo>
                      <a:pt x="591" y="1948"/>
                    </a:lnTo>
                    <a:lnTo>
                      <a:pt x="401" y="1859"/>
                    </a:lnTo>
                    <a:lnTo>
                      <a:pt x="361" y="1747"/>
                    </a:lnTo>
                    <a:lnTo>
                      <a:pt x="430" y="1587"/>
                    </a:lnTo>
                    <a:lnTo>
                      <a:pt x="741" y="1156"/>
                    </a:lnTo>
                    <a:lnTo>
                      <a:pt x="772" y="945"/>
                    </a:lnTo>
                    <a:lnTo>
                      <a:pt x="692" y="713"/>
                    </a:lnTo>
                    <a:lnTo>
                      <a:pt x="430" y="603"/>
                    </a:lnTo>
                    <a:lnTo>
                      <a:pt x="200" y="422"/>
                    </a:lnTo>
                    <a:lnTo>
                      <a:pt x="0" y="0"/>
                    </a:lnTo>
                    <a:lnTo>
                      <a:pt x="29" y="382"/>
                    </a:lnTo>
                    <a:lnTo>
                      <a:pt x="179" y="612"/>
                    </a:lnTo>
                    <a:lnTo>
                      <a:pt x="380" y="753"/>
                    </a:lnTo>
                    <a:lnTo>
                      <a:pt x="601" y="833"/>
                    </a:lnTo>
                    <a:lnTo>
                      <a:pt x="612" y="1044"/>
                    </a:lnTo>
                    <a:lnTo>
                      <a:pt x="500" y="1266"/>
                    </a:lnTo>
                    <a:lnTo>
                      <a:pt x="240" y="1658"/>
                    </a:lnTo>
                    <a:lnTo>
                      <a:pt x="230" y="1909"/>
                    </a:lnTo>
                    <a:lnTo>
                      <a:pt x="471" y="2049"/>
                    </a:lnTo>
                    <a:lnTo>
                      <a:pt x="460" y="2180"/>
                    </a:lnTo>
                    <a:lnTo>
                      <a:pt x="249" y="2452"/>
                    </a:lnTo>
                    <a:lnTo>
                      <a:pt x="160" y="2713"/>
                    </a:lnTo>
                    <a:lnTo>
                      <a:pt x="240" y="2994"/>
                    </a:lnTo>
                    <a:lnTo>
                      <a:pt x="430" y="3144"/>
                    </a:lnTo>
                    <a:lnTo>
                      <a:pt x="671" y="3266"/>
                    </a:lnTo>
                    <a:lnTo>
                      <a:pt x="692" y="3156"/>
                    </a:lnTo>
                    <a:lnTo>
                      <a:pt x="692" y="3156"/>
                    </a:lnTo>
                    <a:close/>
                  </a:path>
                </a:pathLst>
              </a:custGeom>
              <a:solidFill>
                <a:schemeClr val="folHlink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US" dirty="0">
                  <a:latin typeface="Arial" charset="0"/>
                </a:endParaRPr>
              </a:p>
            </p:txBody>
          </p:sp>
          <p:sp>
            <p:nvSpPr>
              <p:cNvPr id="362" name="Freeform 39">
                <a:extLst>
                  <a:ext uri="{FF2B5EF4-FFF2-40B4-BE49-F238E27FC236}">
                    <a16:creationId xmlns:a16="http://schemas.microsoft.com/office/drawing/2014/main" id="{32D9DBBC-C66D-4460-8747-4487A645FB24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 flipH="1">
                <a:off x="5506" y="1333"/>
                <a:ext cx="205" cy="1633"/>
              </a:xfrm>
              <a:custGeom>
                <a:avLst/>
                <a:gdLst/>
                <a:ahLst/>
                <a:cxnLst>
                  <a:cxn ang="0">
                    <a:pos x="692" y="3156"/>
                  </a:cxn>
                  <a:cxn ang="0">
                    <a:pos x="380" y="2945"/>
                  </a:cxn>
                  <a:cxn ang="0">
                    <a:pos x="319" y="2783"/>
                  </a:cxn>
                  <a:cxn ang="0">
                    <a:pos x="371" y="2542"/>
                  </a:cxn>
                  <a:cxn ang="0">
                    <a:pos x="591" y="2251"/>
                  </a:cxn>
                  <a:cxn ang="0">
                    <a:pos x="641" y="2070"/>
                  </a:cxn>
                  <a:cxn ang="0">
                    <a:pos x="591" y="1948"/>
                  </a:cxn>
                  <a:cxn ang="0">
                    <a:pos x="401" y="1859"/>
                  </a:cxn>
                  <a:cxn ang="0">
                    <a:pos x="361" y="1747"/>
                  </a:cxn>
                  <a:cxn ang="0">
                    <a:pos x="430" y="1587"/>
                  </a:cxn>
                  <a:cxn ang="0">
                    <a:pos x="741" y="1156"/>
                  </a:cxn>
                  <a:cxn ang="0">
                    <a:pos x="772" y="945"/>
                  </a:cxn>
                  <a:cxn ang="0">
                    <a:pos x="692" y="713"/>
                  </a:cxn>
                  <a:cxn ang="0">
                    <a:pos x="430" y="603"/>
                  </a:cxn>
                  <a:cxn ang="0">
                    <a:pos x="200" y="422"/>
                  </a:cxn>
                  <a:cxn ang="0">
                    <a:pos x="0" y="0"/>
                  </a:cxn>
                  <a:cxn ang="0">
                    <a:pos x="29" y="382"/>
                  </a:cxn>
                  <a:cxn ang="0">
                    <a:pos x="179" y="612"/>
                  </a:cxn>
                  <a:cxn ang="0">
                    <a:pos x="380" y="753"/>
                  </a:cxn>
                  <a:cxn ang="0">
                    <a:pos x="601" y="833"/>
                  </a:cxn>
                  <a:cxn ang="0">
                    <a:pos x="612" y="1044"/>
                  </a:cxn>
                  <a:cxn ang="0">
                    <a:pos x="500" y="1266"/>
                  </a:cxn>
                  <a:cxn ang="0">
                    <a:pos x="240" y="1658"/>
                  </a:cxn>
                  <a:cxn ang="0">
                    <a:pos x="230" y="1909"/>
                  </a:cxn>
                  <a:cxn ang="0">
                    <a:pos x="471" y="2049"/>
                  </a:cxn>
                  <a:cxn ang="0">
                    <a:pos x="460" y="2180"/>
                  </a:cxn>
                  <a:cxn ang="0">
                    <a:pos x="249" y="2452"/>
                  </a:cxn>
                  <a:cxn ang="0">
                    <a:pos x="160" y="2713"/>
                  </a:cxn>
                  <a:cxn ang="0">
                    <a:pos x="240" y="2994"/>
                  </a:cxn>
                  <a:cxn ang="0">
                    <a:pos x="430" y="3144"/>
                  </a:cxn>
                  <a:cxn ang="0">
                    <a:pos x="671" y="3266"/>
                  </a:cxn>
                  <a:cxn ang="0">
                    <a:pos x="692" y="3156"/>
                  </a:cxn>
                  <a:cxn ang="0">
                    <a:pos x="692" y="3156"/>
                  </a:cxn>
                </a:cxnLst>
                <a:rect l="0" t="0" r="r" b="b"/>
                <a:pathLst>
                  <a:path w="772" h="3266">
                    <a:moveTo>
                      <a:pt x="692" y="3156"/>
                    </a:moveTo>
                    <a:lnTo>
                      <a:pt x="380" y="2945"/>
                    </a:lnTo>
                    <a:lnTo>
                      <a:pt x="319" y="2783"/>
                    </a:lnTo>
                    <a:lnTo>
                      <a:pt x="371" y="2542"/>
                    </a:lnTo>
                    <a:lnTo>
                      <a:pt x="591" y="2251"/>
                    </a:lnTo>
                    <a:lnTo>
                      <a:pt x="641" y="2070"/>
                    </a:lnTo>
                    <a:lnTo>
                      <a:pt x="591" y="1948"/>
                    </a:lnTo>
                    <a:lnTo>
                      <a:pt x="401" y="1859"/>
                    </a:lnTo>
                    <a:lnTo>
                      <a:pt x="361" y="1747"/>
                    </a:lnTo>
                    <a:lnTo>
                      <a:pt x="430" y="1587"/>
                    </a:lnTo>
                    <a:lnTo>
                      <a:pt x="741" y="1156"/>
                    </a:lnTo>
                    <a:lnTo>
                      <a:pt x="772" y="945"/>
                    </a:lnTo>
                    <a:lnTo>
                      <a:pt x="692" y="713"/>
                    </a:lnTo>
                    <a:lnTo>
                      <a:pt x="430" y="603"/>
                    </a:lnTo>
                    <a:lnTo>
                      <a:pt x="200" y="422"/>
                    </a:lnTo>
                    <a:lnTo>
                      <a:pt x="0" y="0"/>
                    </a:lnTo>
                    <a:lnTo>
                      <a:pt x="29" y="382"/>
                    </a:lnTo>
                    <a:lnTo>
                      <a:pt x="179" y="612"/>
                    </a:lnTo>
                    <a:lnTo>
                      <a:pt x="380" y="753"/>
                    </a:lnTo>
                    <a:lnTo>
                      <a:pt x="601" y="833"/>
                    </a:lnTo>
                    <a:lnTo>
                      <a:pt x="612" y="1044"/>
                    </a:lnTo>
                    <a:lnTo>
                      <a:pt x="500" y="1266"/>
                    </a:lnTo>
                    <a:lnTo>
                      <a:pt x="240" y="1658"/>
                    </a:lnTo>
                    <a:lnTo>
                      <a:pt x="230" y="1909"/>
                    </a:lnTo>
                    <a:lnTo>
                      <a:pt x="471" y="2049"/>
                    </a:lnTo>
                    <a:lnTo>
                      <a:pt x="460" y="2180"/>
                    </a:lnTo>
                    <a:lnTo>
                      <a:pt x="249" y="2452"/>
                    </a:lnTo>
                    <a:lnTo>
                      <a:pt x="160" y="2713"/>
                    </a:lnTo>
                    <a:lnTo>
                      <a:pt x="240" y="2994"/>
                    </a:lnTo>
                    <a:lnTo>
                      <a:pt x="430" y="3144"/>
                    </a:lnTo>
                    <a:lnTo>
                      <a:pt x="671" y="3266"/>
                    </a:lnTo>
                    <a:lnTo>
                      <a:pt x="692" y="3156"/>
                    </a:lnTo>
                    <a:lnTo>
                      <a:pt x="692" y="3156"/>
                    </a:lnTo>
                    <a:close/>
                  </a:path>
                </a:pathLst>
              </a:custGeom>
              <a:solidFill>
                <a:schemeClr val="folHlink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US" dirty="0">
                  <a:latin typeface="Arial" charset="0"/>
                </a:endParaRPr>
              </a:p>
            </p:txBody>
          </p:sp>
        </p:grpSp>
        <p:grpSp>
          <p:nvGrpSpPr>
            <p:cNvPr id="363" name="Group 40" descr="crayon">
              <a:extLst>
                <a:ext uri="{FF2B5EF4-FFF2-40B4-BE49-F238E27FC236}">
                  <a16:creationId xmlns:a16="http://schemas.microsoft.com/office/drawing/2014/main" id="{7A4C5893-4139-4339-8FA4-093A8111340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3334147" y="2645646"/>
              <a:ext cx="2844800" cy="1911350"/>
              <a:chOff x="4610" y="57"/>
              <a:chExt cx="1344" cy="1204"/>
            </a:xfrm>
          </p:grpSpPr>
          <p:grpSp>
            <p:nvGrpSpPr>
              <p:cNvPr id="364" name="Group 41">
                <a:extLst>
                  <a:ext uri="{FF2B5EF4-FFF2-40B4-BE49-F238E27FC236}">
                    <a16:creationId xmlns:a16="http://schemas.microsoft.com/office/drawing/2014/main" id="{83B590AA-CE9E-489F-BC03-6DD628D5E78F}"/>
                  </a:ext>
                </a:extLst>
              </p:cNvPr>
              <p:cNvGrpSpPr>
                <a:grpSpLocks/>
              </p:cNvGrpSpPr>
              <p:nvPr userDrawn="1"/>
            </p:nvGrpSpPr>
            <p:grpSpPr bwMode="auto">
              <a:xfrm>
                <a:off x="4610" y="57"/>
                <a:ext cx="1344" cy="1204"/>
                <a:chOff x="4610" y="57"/>
                <a:chExt cx="1344" cy="1204"/>
              </a:xfrm>
            </p:grpSpPr>
            <p:sp>
              <p:nvSpPr>
                <p:cNvPr id="366" name="Freeform 42">
                  <a:extLst>
                    <a:ext uri="{FF2B5EF4-FFF2-40B4-BE49-F238E27FC236}">
                      <a16:creationId xmlns:a16="http://schemas.microsoft.com/office/drawing/2014/main" id="{595788F4-41C2-4EDF-9A43-B42E5B0AD567}"/>
                    </a:ext>
                  </a:extLst>
                </p:cNvPr>
                <p:cNvSpPr>
                  <a:spLocks/>
                </p:cNvSpPr>
                <p:nvPr userDrawn="1"/>
              </p:nvSpPr>
              <p:spPr bwMode="auto">
                <a:xfrm rot="-3172564">
                  <a:off x="5430" y="1086"/>
                  <a:ext cx="62" cy="288"/>
                </a:xfrm>
                <a:custGeom>
                  <a:avLst/>
                  <a:gdLst/>
                  <a:ahLst/>
                  <a:cxnLst>
                    <a:cxn ang="0">
                      <a:pos x="123" y="9"/>
                    </a:cxn>
                    <a:cxn ang="0">
                      <a:pos x="131" y="342"/>
                    </a:cxn>
                    <a:cxn ang="0">
                      <a:pos x="0" y="806"/>
                    </a:cxn>
                    <a:cxn ang="0">
                      <a:pos x="79" y="789"/>
                    </a:cxn>
                    <a:cxn ang="0">
                      <a:pos x="218" y="376"/>
                    </a:cxn>
                    <a:cxn ang="0">
                      <a:pos x="245" y="0"/>
                    </a:cxn>
                    <a:cxn ang="0">
                      <a:pos x="123" y="9"/>
                    </a:cxn>
                    <a:cxn ang="0">
                      <a:pos x="123" y="9"/>
                    </a:cxn>
                  </a:cxnLst>
                  <a:rect l="0" t="0" r="r" b="b"/>
                  <a:pathLst>
                    <a:path w="245" h="806">
                      <a:moveTo>
                        <a:pt x="123" y="9"/>
                      </a:moveTo>
                      <a:lnTo>
                        <a:pt x="131" y="342"/>
                      </a:lnTo>
                      <a:lnTo>
                        <a:pt x="0" y="806"/>
                      </a:lnTo>
                      <a:lnTo>
                        <a:pt x="79" y="789"/>
                      </a:lnTo>
                      <a:lnTo>
                        <a:pt x="218" y="376"/>
                      </a:lnTo>
                      <a:lnTo>
                        <a:pt x="245" y="0"/>
                      </a:lnTo>
                      <a:lnTo>
                        <a:pt x="123" y="9"/>
                      </a:lnTo>
                      <a:lnTo>
                        <a:pt x="123" y="9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eaLnBrk="0" hangingPunct="0">
                    <a:defRPr/>
                  </a:pPr>
                  <a:endParaRPr lang="en-US" dirty="0">
                    <a:latin typeface="Arial" charset="0"/>
                  </a:endParaRPr>
                </a:p>
              </p:txBody>
            </p:sp>
            <p:grpSp>
              <p:nvGrpSpPr>
                <p:cNvPr id="367" name="Group 43">
                  <a:extLst>
                    <a:ext uri="{FF2B5EF4-FFF2-40B4-BE49-F238E27FC236}">
                      <a16:creationId xmlns:a16="http://schemas.microsoft.com/office/drawing/2014/main" id="{09A0E432-AF76-433F-81B1-AB1EA34FE85B}"/>
                    </a:ext>
                  </a:extLst>
                </p:cNvPr>
                <p:cNvGrpSpPr>
                  <a:grpSpLocks/>
                </p:cNvGrpSpPr>
                <p:nvPr userDrawn="1"/>
              </p:nvGrpSpPr>
              <p:grpSpPr bwMode="auto">
                <a:xfrm>
                  <a:off x="4610" y="57"/>
                  <a:ext cx="1344" cy="985"/>
                  <a:chOff x="4610" y="57"/>
                  <a:chExt cx="1344" cy="985"/>
                </a:xfrm>
              </p:grpSpPr>
              <p:sp>
                <p:nvSpPr>
                  <p:cNvPr id="368" name="Freeform 44">
                    <a:extLst>
                      <a:ext uri="{FF2B5EF4-FFF2-40B4-BE49-F238E27FC236}">
                        <a16:creationId xmlns:a16="http://schemas.microsoft.com/office/drawing/2014/main" id="{AD664E93-00C9-423D-A009-8AAD92264D4D}"/>
                      </a:ext>
                    </a:extLst>
                  </p:cNvPr>
                  <p:cNvSpPr>
                    <a:spLocks/>
                  </p:cNvSpPr>
                  <p:nvPr userDrawn="1"/>
                </p:nvSpPr>
                <p:spPr bwMode="auto">
                  <a:xfrm rot="-3172564">
                    <a:off x="4966" y="71"/>
                    <a:ext cx="153" cy="125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298" y="184"/>
                      </a:cxn>
                      <a:cxn ang="0">
                        <a:pos x="500" y="349"/>
                      </a:cxn>
                      <a:cxn ang="0">
                        <a:pos x="604" y="140"/>
                      </a:cxn>
                      <a:cxn ang="0">
                        <a:pos x="359" y="9"/>
                      </a:cxn>
                      <a:cxn ang="0">
                        <a:pos x="464" y="184"/>
                      </a:cxn>
                      <a:cxn ang="0">
                        <a:pos x="131" y="17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</a:cxnLst>
                    <a:rect l="0" t="0" r="r" b="b"/>
                    <a:pathLst>
                      <a:path w="604" h="349">
                        <a:moveTo>
                          <a:pt x="0" y="0"/>
                        </a:moveTo>
                        <a:lnTo>
                          <a:pt x="298" y="184"/>
                        </a:lnTo>
                        <a:lnTo>
                          <a:pt x="500" y="349"/>
                        </a:lnTo>
                        <a:lnTo>
                          <a:pt x="604" y="140"/>
                        </a:lnTo>
                        <a:lnTo>
                          <a:pt x="359" y="9"/>
                        </a:lnTo>
                        <a:lnTo>
                          <a:pt x="464" y="184"/>
                        </a:lnTo>
                        <a:lnTo>
                          <a:pt x="131" y="17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 eaLnBrk="0" hangingPunct="0">
                      <a:defRPr/>
                    </a:pPr>
                    <a:endParaRPr lang="en-US" dirty="0">
                      <a:latin typeface="Arial" charset="0"/>
                    </a:endParaRPr>
                  </a:p>
                </p:txBody>
              </p:sp>
              <p:sp>
                <p:nvSpPr>
                  <p:cNvPr id="369" name="Freeform 45">
                    <a:extLst>
                      <a:ext uri="{FF2B5EF4-FFF2-40B4-BE49-F238E27FC236}">
                        <a16:creationId xmlns:a16="http://schemas.microsoft.com/office/drawing/2014/main" id="{B31DDB32-2A21-45F2-9B3C-15C6B96E855F}"/>
                      </a:ext>
                    </a:extLst>
                  </p:cNvPr>
                  <p:cNvSpPr>
                    <a:spLocks/>
                  </p:cNvSpPr>
                  <p:nvPr userDrawn="1"/>
                </p:nvSpPr>
                <p:spPr bwMode="auto">
                  <a:xfrm rot="-3172564">
                    <a:off x="5058" y="322"/>
                    <a:ext cx="269" cy="438"/>
                  </a:xfrm>
                  <a:custGeom>
                    <a:avLst/>
                    <a:gdLst/>
                    <a:ahLst/>
                    <a:cxnLst>
                      <a:cxn ang="0">
                        <a:pos x="741" y="129"/>
                      </a:cxn>
                      <a:cxn ang="0">
                        <a:pos x="485" y="352"/>
                      </a:cxn>
                      <a:cxn ang="0">
                        <a:pos x="163" y="762"/>
                      </a:cxn>
                      <a:cxn ang="0">
                        <a:pos x="0" y="1101"/>
                      </a:cxn>
                      <a:cxn ang="0">
                        <a:pos x="59" y="1230"/>
                      </a:cxn>
                      <a:cxn ang="0">
                        <a:pos x="262" y="1201"/>
                      </a:cxn>
                      <a:cxn ang="0">
                        <a:pos x="578" y="914"/>
                      </a:cxn>
                      <a:cxn ang="0">
                        <a:pos x="876" y="534"/>
                      </a:cxn>
                      <a:cxn ang="0">
                        <a:pos x="1034" y="270"/>
                      </a:cxn>
                      <a:cxn ang="0">
                        <a:pos x="1064" y="84"/>
                      </a:cxn>
                      <a:cxn ang="0">
                        <a:pos x="977" y="0"/>
                      </a:cxn>
                      <a:cxn ang="0">
                        <a:pos x="836" y="65"/>
                      </a:cxn>
                      <a:cxn ang="0">
                        <a:pos x="969" y="107"/>
                      </a:cxn>
                      <a:cxn ang="0">
                        <a:pos x="876" y="352"/>
                      </a:cxn>
                      <a:cxn ang="0">
                        <a:pos x="690" y="656"/>
                      </a:cxn>
                      <a:cxn ang="0">
                        <a:pos x="350" y="1008"/>
                      </a:cxn>
                      <a:cxn ang="0">
                        <a:pos x="116" y="1114"/>
                      </a:cxn>
                      <a:cxn ang="0">
                        <a:pos x="135" y="943"/>
                      </a:cxn>
                      <a:cxn ang="0">
                        <a:pos x="437" y="504"/>
                      </a:cxn>
                      <a:cxn ang="0">
                        <a:pos x="831" y="118"/>
                      </a:cxn>
                      <a:cxn ang="0">
                        <a:pos x="741" y="129"/>
                      </a:cxn>
                      <a:cxn ang="0">
                        <a:pos x="741" y="129"/>
                      </a:cxn>
                    </a:cxnLst>
                    <a:rect l="0" t="0" r="r" b="b"/>
                    <a:pathLst>
                      <a:path w="1064" h="1230">
                        <a:moveTo>
                          <a:pt x="741" y="129"/>
                        </a:moveTo>
                        <a:lnTo>
                          <a:pt x="485" y="352"/>
                        </a:lnTo>
                        <a:lnTo>
                          <a:pt x="163" y="762"/>
                        </a:lnTo>
                        <a:lnTo>
                          <a:pt x="0" y="1101"/>
                        </a:lnTo>
                        <a:lnTo>
                          <a:pt x="59" y="1230"/>
                        </a:lnTo>
                        <a:lnTo>
                          <a:pt x="262" y="1201"/>
                        </a:lnTo>
                        <a:lnTo>
                          <a:pt x="578" y="914"/>
                        </a:lnTo>
                        <a:lnTo>
                          <a:pt x="876" y="534"/>
                        </a:lnTo>
                        <a:lnTo>
                          <a:pt x="1034" y="270"/>
                        </a:lnTo>
                        <a:lnTo>
                          <a:pt x="1064" y="84"/>
                        </a:lnTo>
                        <a:lnTo>
                          <a:pt x="977" y="0"/>
                        </a:lnTo>
                        <a:lnTo>
                          <a:pt x="836" y="65"/>
                        </a:lnTo>
                        <a:lnTo>
                          <a:pt x="969" y="107"/>
                        </a:lnTo>
                        <a:lnTo>
                          <a:pt x="876" y="352"/>
                        </a:lnTo>
                        <a:lnTo>
                          <a:pt x="690" y="656"/>
                        </a:lnTo>
                        <a:lnTo>
                          <a:pt x="350" y="1008"/>
                        </a:lnTo>
                        <a:lnTo>
                          <a:pt x="116" y="1114"/>
                        </a:lnTo>
                        <a:lnTo>
                          <a:pt x="135" y="943"/>
                        </a:lnTo>
                        <a:lnTo>
                          <a:pt x="437" y="504"/>
                        </a:lnTo>
                        <a:lnTo>
                          <a:pt x="831" y="118"/>
                        </a:lnTo>
                        <a:lnTo>
                          <a:pt x="741" y="129"/>
                        </a:lnTo>
                        <a:lnTo>
                          <a:pt x="741" y="129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 eaLnBrk="0" hangingPunct="0">
                      <a:defRPr/>
                    </a:pPr>
                    <a:endParaRPr lang="en-US" dirty="0">
                      <a:latin typeface="Arial" charset="0"/>
                    </a:endParaRPr>
                  </a:p>
                </p:txBody>
              </p:sp>
              <p:sp>
                <p:nvSpPr>
                  <p:cNvPr id="370" name="Freeform 46">
                    <a:extLst>
                      <a:ext uri="{FF2B5EF4-FFF2-40B4-BE49-F238E27FC236}">
                        <a16:creationId xmlns:a16="http://schemas.microsoft.com/office/drawing/2014/main" id="{9053194D-CDCC-4993-AA7D-E9573E2830E5}"/>
                      </a:ext>
                    </a:extLst>
                  </p:cNvPr>
                  <p:cNvSpPr>
                    <a:spLocks/>
                  </p:cNvSpPr>
                  <p:nvPr userDrawn="1"/>
                </p:nvSpPr>
                <p:spPr bwMode="auto">
                  <a:xfrm rot="-3172564">
                    <a:off x="4868" y="172"/>
                    <a:ext cx="505" cy="898"/>
                  </a:xfrm>
                  <a:custGeom>
                    <a:avLst/>
                    <a:gdLst/>
                    <a:ahLst/>
                    <a:cxnLst>
                      <a:cxn ang="0">
                        <a:pos x="1941" y="0"/>
                      </a:cxn>
                      <a:cxn ang="0">
                        <a:pos x="0" y="2521"/>
                      </a:cxn>
                      <a:cxn ang="0">
                        <a:pos x="192" y="2450"/>
                      </a:cxn>
                      <a:cxn ang="0">
                        <a:pos x="2002" y="61"/>
                      </a:cxn>
                      <a:cxn ang="0">
                        <a:pos x="1941" y="0"/>
                      </a:cxn>
                      <a:cxn ang="0">
                        <a:pos x="1941" y="0"/>
                      </a:cxn>
                    </a:cxnLst>
                    <a:rect l="0" t="0" r="r" b="b"/>
                    <a:pathLst>
                      <a:path w="2002" h="2521">
                        <a:moveTo>
                          <a:pt x="1941" y="0"/>
                        </a:moveTo>
                        <a:lnTo>
                          <a:pt x="0" y="2521"/>
                        </a:lnTo>
                        <a:lnTo>
                          <a:pt x="192" y="2450"/>
                        </a:lnTo>
                        <a:lnTo>
                          <a:pt x="2002" y="61"/>
                        </a:lnTo>
                        <a:lnTo>
                          <a:pt x="1941" y="0"/>
                        </a:lnTo>
                        <a:lnTo>
                          <a:pt x="1941" y="0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 eaLnBrk="0" hangingPunct="0">
                      <a:defRPr/>
                    </a:pPr>
                    <a:endParaRPr lang="en-US" dirty="0">
                      <a:latin typeface="Arial" charset="0"/>
                    </a:endParaRPr>
                  </a:p>
                </p:txBody>
              </p:sp>
              <p:sp>
                <p:nvSpPr>
                  <p:cNvPr id="371" name="Freeform 47">
                    <a:extLst>
                      <a:ext uri="{FF2B5EF4-FFF2-40B4-BE49-F238E27FC236}">
                        <a16:creationId xmlns:a16="http://schemas.microsoft.com/office/drawing/2014/main" id="{63FBA97E-C2AC-4199-9622-0A27A7B2F216}"/>
                      </a:ext>
                    </a:extLst>
                  </p:cNvPr>
                  <p:cNvSpPr>
                    <a:spLocks/>
                  </p:cNvSpPr>
                  <p:nvPr userDrawn="1"/>
                </p:nvSpPr>
                <p:spPr bwMode="auto">
                  <a:xfrm rot="-3172564">
                    <a:off x="4903" y="-19"/>
                    <a:ext cx="758" cy="1344"/>
                  </a:xfrm>
                  <a:custGeom>
                    <a:avLst/>
                    <a:gdLst/>
                    <a:ahLst/>
                    <a:cxnLst>
                      <a:cxn ang="0">
                        <a:pos x="95" y="2844"/>
                      </a:cxn>
                      <a:cxn ang="0">
                        <a:pos x="394" y="2834"/>
                      </a:cxn>
                      <a:cxn ang="0">
                        <a:pos x="821" y="3009"/>
                      </a:cxn>
                      <a:cxn ang="0">
                        <a:pos x="681" y="2817"/>
                      </a:cxn>
                      <a:cxn ang="0">
                        <a:pos x="367" y="2703"/>
                      </a:cxn>
                      <a:cxn ang="0">
                        <a:pos x="637" y="2720"/>
                      </a:cxn>
                      <a:cxn ang="0">
                        <a:pos x="979" y="2870"/>
                      </a:cxn>
                      <a:cxn ang="0">
                        <a:pos x="2859" y="420"/>
                      </a:cxn>
                      <a:cxn ang="0">
                        <a:pos x="2578" y="148"/>
                      </a:cxn>
                      <a:cxn ang="0">
                        <a:pos x="2308" y="0"/>
                      </a:cxn>
                      <a:cxn ang="0">
                        <a:pos x="2692" y="78"/>
                      </a:cxn>
                      <a:cxn ang="0">
                        <a:pos x="3007" y="428"/>
                      </a:cxn>
                      <a:cxn ang="0">
                        <a:pos x="831" y="3273"/>
                      </a:cxn>
                      <a:cxn ang="0">
                        <a:pos x="481" y="3412"/>
                      </a:cxn>
                      <a:cxn ang="0">
                        <a:pos x="105" y="3771"/>
                      </a:cxn>
                      <a:cxn ang="0">
                        <a:pos x="0" y="3667"/>
                      </a:cxn>
                      <a:cxn ang="0">
                        <a:pos x="131" y="3631"/>
                      </a:cxn>
                      <a:cxn ang="0">
                        <a:pos x="376" y="3385"/>
                      </a:cxn>
                      <a:cxn ang="0">
                        <a:pos x="165" y="3273"/>
                      </a:cxn>
                      <a:cxn ang="0">
                        <a:pos x="165" y="3176"/>
                      </a:cxn>
                      <a:cxn ang="0">
                        <a:pos x="411" y="3298"/>
                      </a:cxn>
                      <a:cxn ang="0">
                        <a:pos x="411" y="3186"/>
                      </a:cxn>
                      <a:cxn ang="0">
                        <a:pos x="603" y="3220"/>
                      </a:cxn>
                      <a:cxn ang="0">
                        <a:pos x="428" y="3079"/>
                      </a:cxn>
                      <a:cxn ang="0">
                        <a:pos x="629" y="3062"/>
                      </a:cxn>
                      <a:cxn ang="0">
                        <a:pos x="95" y="2844"/>
                      </a:cxn>
                      <a:cxn ang="0">
                        <a:pos x="95" y="2844"/>
                      </a:cxn>
                    </a:cxnLst>
                    <a:rect l="0" t="0" r="r" b="b"/>
                    <a:pathLst>
                      <a:path w="3007" h="3771">
                        <a:moveTo>
                          <a:pt x="95" y="2844"/>
                        </a:moveTo>
                        <a:lnTo>
                          <a:pt x="394" y="2834"/>
                        </a:lnTo>
                        <a:lnTo>
                          <a:pt x="821" y="3009"/>
                        </a:lnTo>
                        <a:lnTo>
                          <a:pt x="681" y="2817"/>
                        </a:lnTo>
                        <a:lnTo>
                          <a:pt x="367" y="2703"/>
                        </a:lnTo>
                        <a:lnTo>
                          <a:pt x="637" y="2720"/>
                        </a:lnTo>
                        <a:lnTo>
                          <a:pt x="979" y="2870"/>
                        </a:lnTo>
                        <a:lnTo>
                          <a:pt x="2859" y="420"/>
                        </a:lnTo>
                        <a:lnTo>
                          <a:pt x="2578" y="148"/>
                        </a:lnTo>
                        <a:lnTo>
                          <a:pt x="2308" y="0"/>
                        </a:lnTo>
                        <a:lnTo>
                          <a:pt x="2692" y="78"/>
                        </a:lnTo>
                        <a:lnTo>
                          <a:pt x="3007" y="428"/>
                        </a:lnTo>
                        <a:lnTo>
                          <a:pt x="831" y="3273"/>
                        </a:lnTo>
                        <a:lnTo>
                          <a:pt x="481" y="3412"/>
                        </a:lnTo>
                        <a:lnTo>
                          <a:pt x="105" y="3771"/>
                        </a:lnTo>
                        <a:lnTo>
                          <a:pt x="0" y="3667"/>
                        </a:lnTo>
                        <a:lnTo>
                          <a:pt x="131" y="3631"/>
                        </a:lnTo>
                        <a:lnTo>
                          <a:pt x="376" y="3385"/>
                        </a:lnTo>
                        <a:lnTo>
                          <a:pt x="165" y="3273"/>
                        </a:lnTo>
                        <a:lnTo>
                          <a:pt x="165" y="3176"/>
                        </a:lnTo>
                        <a:lnTo>
                          <a:pt x="411" y="3298"/>
                        </a:lnTo>
                        <a:lnTo>
                          <a:pt x="411" y="3186"/>
                        </a:lnTo>
                        <a:lnTo>
                          <a:pt x="603" y="3220"/>
                        </a:lnTo>
                        <a:lnTo>
                          <a:pt x="428" y="3079"/>
                        </a:lnTo>
                        <a:lnTo>
                          <a:pt x="629" y="3062"/>
                        </a:lnTo>
                        <a:lnTo>
                          <a:pt x="95" y="2844"/>
                        </a:lnTo>
                        <a:lnTo>
                          <a:pt x="95" y="2844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 eaLnBrk="0" hangingPunct="0">
                      <a:defRPr/>
                    </a:pPr>
                    <a:endParaRPr lang="en-US" dirty="0">
                      <a:latin typeface="Arial" charset="0"/>
                    </a:endParaRPr>
                  </a:p>
                </p:txBody>
              </p:sp>
              <p:sp>
                <p:nvSpPr>
                  <p:cNvPr id="372" name="Freeform 48">
                    <a:extLst>
                      <a:ext uri="{FF2B5EF4-FFF2-40B4-BE49-F238E27FC236}">
                        <a16:creationId xmlns:a16="http://schemas.microsoft.com/office/drawing/2014/main" id="{0D0AA3CD-576C-45CA-A555-C966340BDF77}"/>
                      </a:ext>
                    </a:extLst>
                  </p:cNvPr>
                  <p:cNvSpPr>
                    <a:spLocks/>
                  </p:cNvSpPr>
                  <p:nvPr userDrawn="1"/>
                </p:nvSpPr>
                <p:spPr bwMode="auto">
                  <a:xfrm rot="-3172564">
                    <a:off x="5307" y="887"/>
                    <a:ext cx="169" cy="122"/>
                  </a:xfrm>
                  <a:custGeom>
                    <a:avLst/>
                    <a:gdLst/>
                    <a:ahLst/>
                    <a:cxnLst>
                      <a:cxn ang="0">
                        <a:pos x="0" y="80"/>
                      </a:cxn>
                      <a:cxn ang="0">
                        <a:pos x="255" y="106"/>
                      </a:cxn>
                      <a:cxn ang="0">
                        <a:pos x="639" y="342"/>
                      </a:cxn>
                      <a:cxn ang="0">
                        <a:pos x="673" y="289"/>
                      </a:cxn>
                      <a:cxn ang="0">
                        <a:pos x="447" y="114"/>
                      </a:cxn>
                      <a:cxn ang="0">
                        <a:pos x="26" y="0"/>
                      </a:cxn>
                      <a:cxn ang="0">
                        <a:pos x="0" y="80"/>
                      </a:cxn>
                      <a:cxn ang="0">
                        <a:pos x="0" y="80"/>
                      </a:cxn>
                    </a:cxnLst>
                    <a:rect l="0" t="0" r="r" b="b"/>
                    <a:pathLst>
                      <a:path w="673" h="342">
                        <a:moveTo>
                          <a:pt x="0" y="80"/>
                        </a:moveTo>
                        <a:lnTo>
                          <a:pt x="255" y="106"/>
                        </a:lnTo>
                        <a:lnTo>
                          <a:pt x="639" y="342"/>
                        </a:lnTo>
                        <a:lnTo>
                          <a:pt x="673" y="289"/>
                        </a:lnTo>
                        <a:lnTo>
                          <a:pt x="447" y="114"/>
                        </a:lnTo>
                        <a:lnTo>
                          <a:pt x="26" y="0"/>
                        </a:lnTo>
                        <a:lnTo>
                          <a:pt x="0" y="80"/>
                        </a:lnTo>
                        <a:lnTo>
                          <a:pt x="0" y="80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 eaLnBrk="0" hangingPunct="0">
                      <a:defRPr/>
                    </a:pPr>
                    <a:endParaRPr lang="en-US" dirty="0">
                      <a:latin typeface="Arial" charset="0"/>
                    </a:endParaRPr>
                  </a:p>
                </p:txBody>
              </p:sp>
              <p:sp>
                <p:nvSpPr>
                  <p:cNvPr id="373" name="Freeform 49">
                    <a:extLst>
                      <a:ext uri="{FF2B5EF4-FFF2-40B4-BE49-F238E27FC236}">
                        <a16:creationId xmlns:a16="http://schemas.microsoft.com/office/drawing/2014/main" id="{2787F022-D1A4-4E92-8EBB-AA0B9A96A7C7}"/>
                      </a:ext>
                    </a:extLst>
                  </p:cNvPr>
                  <p:cNvSpPr>
                    <a:spLocks/>
                  </p:cNvSpPr>
                  <p:nvPr userDrawn="1"/>
                </p:nvSpPr>
                <p:spPr bwMode="auto">
                  <a:xfrm rot="-3172564">
                    <a:off x="5253" y="796"/>
                    <a:ext cx="181" cy="144"/>
                  </a:xfrm>
                  <a:custGeom>
                    <a:avLst/>
                    <a:gdLst/>
                    <a:ahLst/>
                    <a:cxnLst>
                      <a:cxn ang="0">
                        <a:pos x="0" y="78"/>
                      </a:cxn>
                      <a:cxn ang="0">
                        <a:pos x="340" y="148"/>
                      </a:cxn>
                      <a:cxn ang="0">
                        <a:pos x="638" y="403"/>
                      </a:cxn>
                      <a:cxn ang="0">
                        <a:pos x="716" y="296"/>
                      </a:cxn>
                      <a:cxn ang="0">
                        <a:pos x="420" y="114"/>
                      </a:cxn>
                      <a:cxn ang="0">
                        <a:pos x="70" y="0"/>
                      </a:cxn>
                      <a:cxn ang="0">
                        <a:pos x="0" y="78"/>
                      </a:cxn>
                      <a:cxn ang="0">
                        <a:pos x="0" y="78"/>
                      </a:cxn>
                    </a:cxnLst>
                    <a:rect l="0" t="0" r="r" b="b"/>
                    <a:pathLst>
                      <a:path w="716" h="403">
                        <a:moveTo>
                          <a:pt x="0" y="78"/>
                        </a:moveTo>
                        <a:lnTo>
                          <a:pt x="340" y="148"/>
                        </a:lnTo>
                        <a:lnTo>
                          <a:pt x="638" y="403"/>
                        </a:lnTo>
                        <a:lnTo>
                          <a:pt x="716" y="296"/>
                        </a:lnTo>
                        <a:lnTo>
                          <a:pt x="420" y="114"/>
                        </a:lnTo>
                        <a:lnTo>
                          <a:pt x="70" y="0"/>
                        </a:lnTo>
                        <a:lnTo>
                          <a:pt x="0" y="78"/>
                        </a:lnTo>
                        <a:lnTo>
                          <a:pt x="0" y="78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 eaLnBrk="0" hangingPunct="0">
                      <a:defRPr/>
                    </a:pPr>
                    <a:endParaRPr lang="en-US" dirty="0">
                      <a:latin typeface="Arial" charset="0"/>
                    </a:endParaRPr>
                  </a:p>
                </p:txBody>
              </p:sp>
              <p:sp>
                <p:nvSpPr>
                  <p:cNvPr id="374" name="Freeform 50">
                    <a:extLst>
                      <a:ext uri="{FF2B5EF4-FFF2-40B4-BE49-F238E27FC236}">
                        <a16:creationId xmlns:a16="http://schemas.microsoft.com/office/drawing/2014/main" id="{13E13C10-DA0A-4C9F-971F-ECECD23CD4CA}"/>
                      </a:ext>
                    </a:extLst>
                  </p:cNvPr>
                  <p:cNvSpPr>
                    <a:spLocks/>
                  </p:cNvSpPr>
                  <p:nvPr userDrawn="1"/>
                </p:nvSpPr>
                <p:spPr bwMode="auto">
                  <a:xfrm rot="-3172564">
                    <a:off x="4985" y="210"/>
                    <a:ext cx="181" cy="147"/>
                  </a:xfrm>
                  <a:custGeom>
                    <a:avLst/>
                    <a:gdLst/>
                    <a:ahLst/>
                    <a:cxnLst>
                      <a:cxn ang="0">
                        <a:pos x="0" y="78"/>
                      </a:cxn>
                      <a:cxn ang="0">
                        <a:pos x="316" y="139"/>
                      </a:cxn>
                      <a:cxn ang="0">
                        <a:pos x="649" y="411"/>
                      </a:cxn>
                      <a:cxn ang="0">
                        <a:pos x="717" y="314"/>
                      </a:cxn>
                      <a:cxn ang="0">
                        <a:pos x="394" y="87"/>
                      </a:cxn>
                      <a:cxn ang="0">
                        <a:pos x="54" y="0"/>
                      </a:cxn>
                      <a:cxn ang="0">
                        <a:pos x="0" y="78"/>
                      </a:cxn>
                      <a:cxn ang="0">
                        <a:pos x="0" y="78"/>
                      </a:cxn>
                    </a:cxnLst>
                    <a:rect l="0" t="0" r="r" b="b"/>
                    <a:pathLst>
                      <a:path w="717" h="411">
                        <a:moveTo>
                          <a:pt x="0" y="78"/>
                        </a:moveTo>
                        <a:lnTo>
                          <a:pt x="316" y="139"/>
                        </a:lnTo>
                        <a:lnTo>
                          <a:pt x="649" y="411"/>
                        </a:lnTo>
                        <a:lnTo>
                          <a:pt x="717" y="314"/>
                        </a:lnTo>
                        <a:lnTo>
                          <a:pt x="394" y="87"/>
                        </a:lnTo>
                        <a:lnTo>
                          <a:pt x="54" y="0"/>
                        </a:lnTo>
                        <a:lnTo>
                          <a:pt x="0" y="78"/>
                        </a:lnTo>
                        <a:lnTo>
                          <a:pt x="0" y="78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 eaLnBrk="0" hangingPunct="0">
                      <a:defRPr/>
                    </a:pPr>
                    <a:endParaRPr lang="en-US" dirty="0">
                      <a:latin typeface="Arial" charset="0"/>
                    </a:endParaRPr>
                  </a:p>
                </p:txBody>
              </p:sp>
              <p:sp>
                <p:nvSpPr>
                  <p:cNvPr id="375" name="Freeform 51">
                    <a:extLst>
                      <a:ext uri="{FF2B5EF4-FFF2-40B4-BE49-F238E27FC236}">
                        <a16:creationId xmlns:a16="http://schemas.microsoft.com/office/drawing/2014/main" id="{1997C3A5-D020-4041-BF65-47A722C24D0F}"/>
                      </a:ext>
                    </a:extLst>
                  </p:cNvPr>
                  <p:cNvSpPr>
                    <a:spLocks/>
                  </p:cNvSpPr>
                  <p:nvPr userDrawn="1"/>
                </p:nvSpPr>
                <p:spPr bwMode="auto">
                  <a:xfrm rot="-3172564">
                    <a:off x="4957" y="132"/>
                    <a:ext cx="179" cy="138"/>
                  </a:xfrm>
                  <a:custGeom>
                    <a:avLst/>
                    <a:gdLst/>
                    <a:ahLst/>
                    <a:cxnLst>
                      <a:cxn ang="0">
                        <a:pos x="0" y="88"/>
                      </a:cxn>
                      <a:cxn ang="0">
                        <a:pos x="272" y="131"/>
                      </a:cxn>
                      <a:cxn ang="0">
                        <a:pos x="665" y="386"/>
                      </a:cxn>
                      <a:cxn ang="0">
                        <a:pos x="709" y="308"/>
                      </a:cxn>
                      <a:cxn ang="0">
                        <a:pos x="306" y="53"/>
                      </a:cxn>
                      <a:cxn ang="0">
                        <a:pos x="43" y="0"/>
                      </a:cxn>
                      <a:cxn ang="0">
                        <a:pos x="0" y="88"/>
                      </a:cxn>
                      <a:cxn ang="0">
                        <a:pos x="0" y="88"/>
                      </a:cxn>
                    </a:cxnLst>
                    <a:rect l="0" t="0" r="r" b="b"/>
                    <a:pathLst>
                      <a:path w="709" h="386">
                        <a:moveTo>
                          <a:pt x="0" y="88"/>
                        </a:moveTo>
                        <a:lnTo>
                          <a:pt x="272" y="131"/>
                        </a:lnTo>
                        <a:lnTo>
                          <a:pt x="665" y="386"/>
                        </a:lnTo>
                        <a:lnTo>
                          <a:pt x="709" y="308"/>
                        </a:lnTo>
                        <a:lnTo>
                          <a:pt x="306" y="53"/>
                        </a:lnTo>
                        <a:lnTo>
                          <a:pt x="43" y="0"/>
                        </a:lnTo>
                        <a:lnTo>
                          <a:pt x="0" y="88"/>
                        </a:lnTo>
                        <a:lnTo>
                          <a:pt x="0" y="88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 eaLnBrk="0" hangingPunct="0">
                      <a:defRPr/>
                    </a:pPr>
                    <a:endParaRPr lang="en-US" dirty="0">
                      <a:latin typeface="Arial" charset="0"/>
                    </a:endParaRPr>
                  </a:p>
                </p:txBody>
              </p:sp>
            </p:grpSp>
          </p:grpSp>
          <p:sp>
            <p:nvSpPr>
              <p:cNvPr id="365" name="Line 52">
                <a:extLst>
                  <a:ext uri="{FF2B5EF4-FFF2-40B4-BE49-F238E27FC236}">
                    <a16:creationId xmlns:a16="http://schemas.microsoft.com/office/drawing/2014/main" id="{D52A40A0-9F07-4451-93A0-AF7765E682F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870" y="84"/>
                <a:ext cx="42" cy="96"/>
              </a:xfrm>
              <a:prstGeom prst="line">
                <a:avLst/>
              </a:prstGeom>
              <a:noFill/>
              <a:ln w="38100">
                <a:solidFill>
                  <a:schemeClr val="accent2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eaLnBrk="0" hangingPunct="0">
                  <a:defRPr/>
                </a:pPr>
                <a:endParaRPr lang="en-US" dirty="0">
                  <a:latin typeface="Arial" charset="0"/>
                </a:endParaRPr>
              </a:p>
            </p:txBody>
          </p:sp>
        </p:grpSp>
      </p:grpSp>
      <p:sp>
        <p:nvSpPr>
          <p:cNvPr id="284" name="Google Shape;118;p17">
            <a:extLst>
              <a:ext uri="{FF2B5EF4-FFF2-40B4-BE49-F238E27FC236}">
                <a16:creationId xmlns:a16="http://schemas.microsoft.com/office/drawing/2014/main" id="{B72B486A-E049-4764-9EC1-121C0021A133}"/>
              </a:ext>
            </a:extLst>
          </p:cNvPr>
          <p:cNvSpPr/>
          <p:nvPr/>
        </p:nvSpPr>
        <p:spPr>
          <a:xfrm>
            <a:off x="6419244" y="1371280"/>
            <a:ext cx="975" cy="500"/>
          </a:xfrm>
          <a:custGeom>
            <a:avLst/>
            <a:gdLst/>
            <a:ahLst/>
            <a:cxnLst/>
            <a:rect l="l" t="t" r="r" b="b"/>
            <a:pathLst>
              <a:path w="39" h="20" extrusionOk="0">
                <a:moveTo>
                  <a:pt x="38" y="0"/>
                </a:moveTo>
                <a:cubicBezTo>
                  <a:pt x="19" y="0"/>
                  <a:pt x="19" y="0"/>
                  <a:pt x="0" y="19"/>
                </a:cubicBezTo>
                <a:cubicBezTo>
                  <a:pt x="19" y="0"/>
                  <a:pt x="38" y="0"/>
                  <a:pt x="38" y="0"/>
                </a:cubicBezTo>
                <a:close/>
              </a:path>
            </a:pathLst>
          </a:custGeom>
          <a:solidFill>
            <a:srgbClr val="22222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285" name="Google Shape;119;p17">
            <a:extLst>
              <a:ext uri="{FF2B5EF4-FFF2-40B4-BE49-F238E27FC236}">
                <a16:creationId xmlns:a16="http://schemas.microsoft.com/office/drawing/2014/main" id="{83873DA9-C0FB-48EE-91ED-05D2222BB900}"/>
              </a:ext>
            </a:extLst>
          </p:cNvPr>
          <p:cNvSpPr/>
          <p:nvPr/>
        </p:nvSpPr>
        <p:spPr>
          <a:xfrm>
            <a:off x="6420194" y="1370330"/>
            <a:ext cx="500" cy="25"/>
          </a:xfrm>
          <a:custGeom>
            <a:avLst/>
            <a:gdLst/>
            <a:ahLst/>
            <a:cxnLst/>
            <a:rect l="l" t="t" r="r" b="b"/>
            <a:pathLst>
              <a:path w="20" h="1" extrusionOk="0">
                <a:moveTo>
                  <a:pt x="20" y="0"/>
                </a:moveTo>
                <a:cubicBezTo>
                  <a:pt x="20" y="0"/>
                  <a:pt x="0" y="0"/>
                  <a:pt x="20" y="0"/>
                </a:cubicBezTo>
                <a:close/>
              </a:path>
            </a:pathLst>
          </a:custGeom>
          <a:solidFill>
            <a:srgbClr val="22222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286" name="Google Shape;121;p17">
            <a:extLst>
              <a:ext uri="{FF2B5EF4-FFF2-40B4-BE49-F238E27FC236}">
                <a16:creationId xmlns:a16="http://schemas.microsoft.com/office/drawing/2014/main" id="{AB439A0B-694A-434B-ACB9-94F52082C0C7}"/>
              </a:ext>
            </a:extLst>
          </p:cNvPr>
          <p:cNvSpPr/>
          <p:nvPr/>
        </p:nvSpPr>
        <p:spPr>
          <a:xfrm rot="21212628">
            <a:off x="675634" y="1852452"/>
            <a:ext cx="1584732" cy="1582056"/>
          </a:xfrm>
          <a:custGeom>
            <a:avLst/>
            <a:gdLst/>
            <a:ahLst/>
            <a:cxnLst/>
            <a:rect l="l" t="t" r="r" b="b"/>
            <a:pathLst>
              <a:path w="21856" h="21818" extrusionOk="0">
                <a:moveTo>
                  <a:pt x="15635" y="1712"/>
                </a:moveTo>
                <a:lnTo>
                  <a:pt x="15654" y="1731"/>
                </a:lnTo>
                <a:lnTo>
                  <a:pt x="15616" y="1845"/>
                </a:lnTo>
                <a:lnTo>
                  <a:pt x="15483" y="1807"/>
                </a:lnTo>
                <a:lnTo>
                  <a:pt x="15483" y="1731"/>
                </a:lnTo>
                <a:lnTo>
                  <a:pt x="15540" y="1712"/>
                </a:lnTo>
                <a:close/>
                <a:moveTo>
                  <a:pt x="16244" y="2054"/>
                </a:moveTo>
                <a:lnTo>
                  <a:pt x="16263" y="2111"/>
                </a:lnTo>
                <a:lnTo>
                  <a:pt x="16225" y="2131"/>
                </a:lnTo>
                <a:lnTo>
                  <a:pt x="16187" y="2188"/>
                </a:lnTo>
                <a:lnTo>
                  <a:pt x="16187" y="2169"/>
                </a:lnTo>
                <a:lnTo>
                  <a:pt x="16149" y="2131"/>
                </a:lnTo>
                <a:lnTo>
                  <a:pt x="16206" y="2092"/>
                </a:lnTo>
                <a:lnTo>
                  <a:pt x="16244" y="2054"/>
                </a:lnTo>
                <a:close/>
                <a:moveTo>
                  <a:pt x="15445" y="2321"/>
                </a:moveTo>
                <a:lnTo>
                  <a:pt x="15559" y="2454"/>
                </a:lnTo>
                <a:lnTo>
                  <a:pt x="15654" y="2587"/>
                </a:lnTo>
                <a:lnTo>
                  <a:pt x="15483" y="2568"/>
                </a:lnTo>
                <a:lnTo>
                  <a:pt x="15464" y="2511"/>
                </a:lnTo>
                <a:lnTo>
                  <a:pt x="15426" y="2473"/>
                </a:lnTo>
                <a:lnTo>
                  <a:pt x="15407" y="2359"/>
                </a:lnTo>
                <a:lnTo>
                  <a:pt x="15445" y="2321"/>
                </a:lnTo>
                <a:close/>
                <a:moveTo>
                  <a:pt x="15255" y="2492"/>
                </a:moveTo>
                <a:lnTo>
                  <a:pt x="15255" y="2587"/>
                </a:lnTo>
                <a:lnTo>
                  <a:pt x="15236" y="2606"/>
                </a:lnTo>
                <a:lnTo>
                  <a:pt x="15179" y="2568"/>
                </a:lnTo>
                <a:lnTo>
                  <a:pt x="15160" y="2568"/>
                </a:lnTo>
                <a:lnTo>
                  <a:pt x="15160" y="2492"/>
                </a:lnTo>
                <a:close/>
                <a:moveTo>
                  <a:pt x="16510" y="2492"/>
                </a:moveTo>
                <a:lnTo>
                  <a:pt x="16510" y="2644"/>
                </a:lnTo>
                <a:lnTo>
                  <a:pt x="16453" y="2739"/>
                </a:lnTo>
                <a:lnTo>
                  <a:pt x="16415" y="2701"/>
                </a:lnTo>
                <a:lnTo>
                  <a:pt x="16396" y="2701"/>
                </a:lnTo>
                <a:lnTo>
                  <a:pt x="16396" y="2587"/>
                </a:lnTo>
                <a:lnTo>
                  <a:pt x="16510" y="2492"/>
                </a:lnTo>
                <a:close/>
                <a:moveTo>
                  <a:pt x="15864" y="2568"/>
                </a:moveTo>
                <a:lnTo>
                  <a:pt x="15921" y="2587"/>
                </a:lnTo>
                <a:lnTo>
                  <a:pt x="15940" y="2644"/>
                </a:lnTo>
                <a:lnTo>
                  <a:pt x="15959" y="2739"/>
                </a:lnTo>
                <a:lnTo>
                  <a:pt x="15921" y="2834"/>
                </a:lnTo>
                <a:lnTo>
                  <a:pt x="15825" y="2834"/>
                </a:lnTo>
                <a:lnTo>
                  <a:pt x="15787" y="2796"/>
                </a:lnTo>
                <a:lnTo>
                  <a:pt x="15768" y="2796"/>
                </a:lnTo>
                <a:lnTo>
                  <a:pt x="15730" y="2777"/>
                </a:lnTo>
                <a:lnTo>
                  <a:pt x="15711" y="2644"/>
                </a:lnTo>
                <a:lnTo>
                  <a:pt x="15768" y="2568"/>
                </a:lnTo>
                <a:close/>
                <a:moveTo>
                  <a:pt x="15217" y="2758"/>
                </a:moveTo>
                <a:lnTo>
                  <a:pt x="15255" y="2796"/>
                </a:lnTo>
                <a:lnTo>
                  <a:pt x="15217" y="2853"/>
                </a:lnTo>
                <a:lnTo>
                  <a:pt x="15198" y="2853"/>
                </a:lnTo>
                <a:lnTo>
                  <a:pt x="15179" y="2872"/>
                </a:lnTo>
                <a:lnTo>
                  <a:pt x="15141" y="2834"/>
                </a:lnTo>
                <a:lnTo>
                  <a:pt x="15160" y="2777"/>
                </a:lnTo>
                <a:lnTo>
                  <a:pt x="15179" y="2758"/>
                </a:lnTo>
                <a:close/>
                <a:moveTo>
                  <a:pt x="17651" y="2891"/>
                </a:moveTo>
                <a:lnTo>
                  <a:pt x="17747" y="2929"/>
                </a:lnTo>
                <a:lnTo>
                  <a:pt x="17747" y="3024"/>
                </a:lnTo>
                <a:lnTo>
                  <a:pt x="17690" y="3044"/>
                </a:lnTo>
                <a:lnTo>
                  <a:pt x="17670" y="3024"/>
                </a:lnTo>
                <a:lnTo>
                  <a:pt x="17594" y="3024"/>
                </a:lnTo>
                <a:lnTo>
                  <a:pt x="17594" y="2948"/>
                </a:lnTo>
                <a:lnTo>
                  <a:pt x="17651" y="2891"/>
                </a:lnTo>
                <a:close/>
                <a:moveTo>
                  <a:pt x="17043" y="3024"/>
                </a:moveTo>
                <a:lnTo>
                  <a:pt x="17138" y="3044"/>
                </a:lnTo>
                <a:lnTo>
                  <a:pt x="17005" y="3139"/>
                </a:lnTo>
                <a:lnTo>
                  <a:pt x="16872" y="3139"/>
                </a:lnTo>
                <a:lnTo>
                  <a:pt x="16872" y="3120"/>
                </a:lnTo>
                <a:lnTo>
                  <a:pt x="16853" y="3082"/>
                </a:lnTo>
                <a:lnTo>
                  <a:pt x="16929" y="3024"/>
                </a:lnTo>
                <a:close/>
                <a:moveTo>
                  <a:pt x="15616" y="3063"/>
                </a:moveTo>
                <a:lnTo>
                  <a:pt x="15616" y="3082"/>
                </a:lnTo>
                <a:lnTo>
                  <a:pt x="15597" y="3139"/>
                </a:lnTo>
                <a:lnTo>
                  <a:pt x="15559" y="3158"/>
                </a:lnTo>
                <a:lnTo>
                  <a:pt x="15540" y="3158"/>
                </a:lnTo>
                <a:lnTo>
                  <a:pt x="15502" y="3139"/>
                </a:lnTo>
                <a:lnTo>
                  <a:pt x="15483" y="3139"/>
                </a:lnTo>
                <a:lnTo>
                  <a:pt x="15483" y="3082"/>
                </a:lnTo>
                <a:lnTo>
                  <a:pt x="15502" y="3063"/>
                </a:lnTo>
                <a:close/>
                <a:moveTo>
                  <a:pt x="14779" y="2948"/>
                </a:moveTo>
                <a:lnTo>
                  <a:pt x="14817" y="2967"/>
                </a:lnTo>
                <a:lnTo>
                  <a:pt x="14836" y="3024"/>
                </a:lnTo>
                <a:lnTo>
                  <a:pt x="14893" y="3063"/>
                </a:lnTo>
                <a:lnTo>
                  <a:pt x="14912" y="3177"/>
                </a:lnTo>
                <a:lnTo>
                  <a:pt x="14874" y="3234"/>
                </a:lnTo>
                <a:lnTo>
                  <a:pt x="14836" y="3177"/>
                </a:lnTo>
                <a:lnTo>
                  <a:pt x="14798" y="3139"/>
                </a:lnTo>
                <a:lnTo>
                  <a:pt x="14760" y="3120"/>
                </a:lnTo>
                <a:lnTo>
                  <a:pt x="14722" y="2967"/>
                </a:lnTo>
                <a:lnTo>
                  <a:pt x="14779" y="2948"/>
                </a:lnTo>
                <a:close/>
                <a:moveTo>
                  <a:pt x="16948" y="3652"/>
                </a:moveTo>
                <a:lnTo>
                  <a:pt x="16986" y="3690"/>
                </a:lnTo>
                <a:lnTo>
                  <a:pt x="17043" y="3728"/>
                </a:lnTo>
                <a:lnTo>
                  <a:pt x="17062" y="3880"/>
                </a:lnTo>
                <a:lnTo>
                  <a:pt x="16891" y="3823"/>
                </a:lnTo>
                <a:lnTo>
                  <a:pt x="16853" y="3709"/>
                </a:lnTo>
                <a:lnTo>
                  <a:pt x="16891" y="3652"/>
                </a:lnTo>
                <a:close/>
                <a:moveTo>
                  <a:pt x="17290" y="3633"/>
                </a:moveTo>
                <a:lnTo>
                  <a:pt x="17309" y="3652"/>
                </a:lnTo>
                <a:lnTo>
                  <a:pt x="17347" y="3747"/>
                </a:lnTo>
                <a:lnTo>
                  <a:pt x="17442" y="3842"/>
                </a:lnTo>
                <a:lnTo>
                  <a:pt x="17480" y="3937"/>
                </a:lnTo>
                <a:lnTo>
                  <a:pt x="17499" y="4033"/>
                </a:lnTo>
                <a:lnTo>
                  <a:pt x="17499" y="4071"/>
                </a:lnTo>
                <a:lnTo>
                  <a:pt x="17461" y="4090"/>
                </a:lnTo>
                <a:lnTo>
                  <a:pt x="17404" y="4071"/>
                </a:lnTo>
                <a:lnTo>
                  <a:pt x="17385" y="4033"/>
                </a:lnTo>
                <a:lnTo>
                  <a:pt x="17347" y="4014"/>
                </a:lnTo>
                <a:lnTo>
                  <a:pt x="17252" y="3976"/>
                </a:lnTo>
                <a:lnTo>
                  <a:pt x="17271" y="3918"/>
                </a:lnTo>
                <a:lnTo>
                  <a:pt x="17271" y="3785"/>
                </a:lnTo>
                <a:lnTo>
                  <a:pt x="17290" y="3690"/>
                </a:lnTo>
                <a:lnTo>
                  <a:pt x="17290" y="3633"/>
                </a:lnTo>
                <a:close/>
                <a:moveTo>
                  <a:pt x="15921" y="3937"/>
                </a:moveTo>
                <a:lnTo>
                  <a:pt x="16016" y="3976"/>
                </a:lnTo>
                <a:lnTo>
                  <a:pt x="15978" y="3976"/>
                </a:lnTo>
                <a:lnTo>
                  <a:pt x="15978" y="4109"/>
                </a:lnTo>
                <a:lnTo>
                  <a:pt x="15844" y="4166"/>
                </a:lnTo>
                <a:lnTo>
                  <a:pt x="15806" y="4166"/>
                </a:lnTo>
                <a:lnTo>
                  <a:pt x="15711" y="4128"/>
                </a:lnTo>
                <a:lnTo>
                  <a:pt x="15806" y="4033"/>
                </a:lnTo>
                <a:lnTo>
                  <a:pt x="15921" y="3937"/>
                </a:lnTo>
                <a:close/>
                <a:moveTo>
                  <a:pt x="16301" y="4185"/>
                </a:moveTo>
                <a:lnTo>
                  <a:pt x="16301" y="4223"/>
                </a:lnTo>
                <a:lnTo>
                  <a:pt x="16282" y="4261"/>
                </a:lnTo>
                <a:lnTo>
                  <a:pt x="16187" y="4280"/>
                </a:lnTo>
                <a:lnTo>
                  <a:pt x="16149" y="4261"/>
                </a:lnTo>
                <a:lnTo>
                  <a:pt x="16206" y="4185"/>
                </a:lnTo>
                <a:close/>
                <a:moveTo>
                  <a:pt x="17518" y="4299"/>
                </a:moveTo>
                <a:lnTo>
                  <a:pt x="17518" y="4394"/>
                </a:lnTo>
                <a:lnTo>
                  <a:pt x="17461" y="4508"/>
                </a:lnTo>
                <a:lnTo>
                  <a:pt x="17442" y="4451"/>
                </a:lnTo>
                <a:lnTo>
                  <a:pt x="17442" y="4394"/>
                </a:lnTo>
                <a:lnTo>
                  <a:pt x="17461" y="4299"/>
                </a:lnTo>
                <a:close/>
                <a:moveTo>
                  <a:pt x="17632" y="5022"/>
                </a:moveTo>
                <a:lnTo>
                  <a:pt x="17747" y="5041"/>
                </a:lnTo>
                <a:lnTo>
                  <a:pt x="17842" y="5136"/>
                </a:lnTo>
                <a:lnTo>
                  <a:pt x="17804" y="5155"/>
                </a:lnTo>
                <a:lnTo>
                  <a:pt x="17766" y="5174"/>
                </a:lnTo>
                <a:lnTo>
                  <a:pt x="17670" y="5212"/>
                </a:lnTo>
                <a:lnTo>
                  <a:pt x="17575" y="5212"/>
                </a:lnTo>
                <a:lnTo>
                  <a:pt x="17556" y="5174"/>
                </a:lnTo>
                <a:lnTo>
                  <a:pt x="17537" y="5136"/>
                </a:lnTo>
                <a:lnTo>
                  <a:pt x="17556" y="5079"/>
                </a:lnTo>
                <a:lnTo>
                  <a:pt x="17632" y="5022"/>
                </a:lnTo>
                <a:close/>
                <a:moveTo>
                  <a:pt x="16567" y="5212"/>
                </a:moveTo>
                <a:lnTo>
                  <a:pt x="16624" y="5231"/>
                </a:lnTo>
                <a:lnTo>
                  <a:pt x="16624" y="5269"/>
                </a:lnTo>
                <a:lnTo>
                  <a:pt x="16605" y="5307"/>
                </a:lnTo>
                <a:lnTo>
                  <a:pt x="16567" y="5326"/>
                </a:lnTo>
                <a:lnTo>
                  <a:pt x="16529" y="5326"/>
                </a:lnTo>
                <a:lnTo>
                  <a:pt x="16510" y="5269"/>
                </a:lnTo>
                <a:lnTo>
                  <a:pt x="16510" y="5250"/>
                </a:lnTo>
                <a:lnTo>
                  <a:pt x="16567" y="5212"/>
                </a:lnTo>
                <a:close/>
                <a:moveTo>
                  <a:pt x="17290" y="5364"/>
                </a:moveTo>
                <a:lnTo>
                  <a:pt x="17309" y="5421"/>
                </a:lnTo>
                <a:lnTo>
                  <a:pt x="17309" y="5516"/>
                </a:lnTo>
                <a:lnTo>
                  <a:pt x="17347" y="5611"/>
                </a:lnTo>
                <a:lnTo>
                  <a:pt x="17252" y="5706"/>
                </a:lnTo>
                <a:lnTo>
                  <a:pt x="17195" y="5649"/>
                </a:lnTo>
                <a:lnTo>
                  <a:pt x="17195" y="5611"/>
                </a:lnTo>
                <a:lnTo>
                  <a:pt x="17176" y="5459"/>
                </a:lnTo>
                <a:lnTo>
                  <a:pt x="17290" y="5364"/>
                </a:lnTo>
                <a:close/>
                <a:moveTo>
                  <a:pt x="18945" y="5630"/>
                </a:moveTo>
                <a:lnTo>
                  <a:pt x="18983" y="5649"/>
                </a:lnTo>
                <a:lnTo>
                  <a:pt x="18983" y="5706"/>
                </a:lnTo>
                <a:lnTo>
                  <a:pt x="18964" y="5744"/>
                </a:lnTo>
                <a:lnTo>
                  <a:pt x="18945" y="5782"/>
                </a:lnTo>
                <a:lnTo>
                  <a:pt x="18888" y="5782"/>
                </a:lnTo>
                <a:lnTo>
                  <a:pt x="18888" y="5668"/>
                </a:lnTo>
                <a:lnTo>
                  <a:pt x="18945" y="5630"/>
                </a:lnTo>
                <a:close/>
                <a:moveTo>
                  <a:pt x="16586" y="5611"/>
                </a:moveTo>
                <a:lnTo>
                  <a:pt x="16586" y="5706"/>
                </a:lnTo>
                <a:lnTo>
                  <a:pt x="16529" y="5744"/>
                </a:lnTo>
                <a:lnTo>
                  <a:pt x="16529" y="5840"/>
                </a:lnTo>
                <a:lnTo>
                  <a:pt x="16510" y="5821"/>
                </a:lnTo>
                <a:lnTo>
                  <a:pt x="16453" y="5802"/>
                </a:lnTo>
                <a:lnTo>
                  <a:pt x="16415" y="5706"/>
                </a:lnTo>
                <a:lnTo>
                  <a:pt x="16415" y="5687"/>
                </a:lnTo>
                <a:lnTo>
                  <a:pt x="16434" y="5649"/>
                </a:lnTo>
                <a:lnTo>
                  <a:pt x="16453" y="5611"/>
                </a:lnTo>
                <a:close/>
                <a:moveTo>
                  <a:pt x="16529" y="5935"/>
                </a:moveTo>
                <a:lnTo>
                  <a:pt x="16586" y="5954"/>
                </a:lnTo>
                <a:lnTo>
                  <a:pt x="16605" y="5992"/>
                </a:lnTo>
                <a:lnTo>
                  <a:pt x="16586" y="6030"/>
                </a:lnTo>
                <a:lnTo>
                  <a:pt x="16491" y="6030"/>
                </a:lnTo>
                <a:lnTo>
                  <a:pt x="16453" y="6011"/>
                </a:lnTo>
                <a:lnTo>
                  <a:pt x="16510" y="5992"/>
                </a:lnTo>
                <a:lnTo>
                  <a:pt x="16529" y="5935"/>
                </a:lnTo>
                <a:close/>
                <a:moveTo>
                  <a:pt x="17005" y="5878"/>
                </a:moveTo>
                <a:lnTo>
                  <a:pt x="17100" y="5916"/>
                </a:lnTo>
                <a:lnTo>
                  <a:pt x="17138" y="5935"/>
                </a:lnTo>
                <a:lnTo>
                  <a:pt x="17157" y="5992"/>
                </a:lnTo>
                <a:lnTo>
                  <a:pt x="17138" y="6068"/>
                </a:lnTo>
                <a:lnTo>
                  <a:pt x="17100" y="6087"/>
                </a:lnTo>
                <a:lnTo>
                  <a:pt x="17081" y="6087"/>
                </a:lnTo>
                <a:lnTo>
                  <a:pt x="16986" y="6068"/>
                </a:lnTo>
                <a:lnTo>
                  <a:pt x="16967" y="5973"/>
                </a:lnTo>
                <a:lnTo>
                  <a:pt x="16967" y="5935"/>
                </a:lnTo>
                <a:lnTo>
                  <a:pt x="16986" y="5916"/>
                </a:lnTo>
                <a:lnTo>
                  <a:pt x="17005" y="5878"/>
                </a:lnTo>
                <a:close/>
                <a:moveTo>
                  <a:pt x="17005" y="6524"/>
                </a:moveTo>
                <a:lnTo>
                  <a:pt x="17119" y="6562"/>
                </a:lnTo>
                <a:lnTo>
                  <a:pt x="17214" y="6581"/>
                </a:lnTo>
                <a:lnTo>
                  <a:pt x="17214" y="6600"/>
                </a:lnTo>
                <a:lnTo>
                  <a:pt x="17176" y="6638"/>
                </a:lnTo>
                <a:lnTo>
                  <a:pt x="17157" y="6657"/>
                </a:lnTo>
                <a:lnTo>
                  <a:pt x="17005" y="6619"/>
                </a:lnTo>
                <a:lnTo>
                  <a:pt x="17005" y="6524"/>
                </a:lnTo>
                <a:close/>
                <a:moveTo>
                  <a:pt x="16054" y="6600"/>
                </a:moveTo>
                <a:lnTo>
                  <a:pt x="16054" y="6657"/>
                </a:lnTo>
                <a:lnTo>
                  <a:pt x="16206" y="6657"/>
                </a:lnTo>
                <a:lnTo>
                  <a:pt x="16339" y="6676"/>
                </a:lnTo>
                <a:lnTo>
                  <a:pt x="16320" y="6676"/>
                </a:lnTo>
                <a:lnTo>
                  <a:pt x="16301" y="6695"/>
                </a:lnTo>
                <a:lnTo>
                  <a:pt x="16244" y="6715"/>
                </a:lnTo>
                <a:lnTo>
                  <a:pt x="16244" y="6753"/>
                </a:lnTo>
                <a:lnTo>
                  <a:pt x="16225" y="6772"/>
                </a:lnTo>
                <a:lnTo>
                  <a:pt x="16206" y="6829"/>
                </a:lnTo>
                <a:lnTo>
                  <a:pt x="16206" y="6848"/>
                </a:lnTo>
                <a:lnTo>
                  <a:pt x="16054" y="6867"/>
                </a:lnTo>
                <a:lnTo>
                  <a:pt x="15959" y="6753"/>
                </a:lnTo>
                <a:lnTo>
                  <a:pt x="16016" y="6657"/>
                </a:lnTo>
                <a:lnTo>
                  <a:pt x="16054" y="6600"/>
                </a:lnTo>
                <a:close/>
                <a:moveTo>
                  <a:pt x="16415" y="6905"/>
                </a:moveTo>
                <a:lnTo>
                  <a:pt x="16510" y="6962"/>
                </a:lnTo>
                <a:lnTo>
                  <a:pt x="16510" y="7019"/>
                </a:lnTo>
                <a:lnTo>
                  <a:pt x="16453" y="7038"/>
                </a:lnTo>
                <a:lnTo>
                  <a:pt x="16434" y="7057"/>
                </a:lnTo>
                <a:lnTo>
                  <a:pt x="16396" y="6962"/>
                </a:lnTo>
                <a:lnTo>
                  <a:pt x="16377" y="6924"/>
                </a:lnTo>
                <a:lnTo>
                  <a:pt x="16377" y="6943"/>
                </a:lnTo>
                <a:lnTo>
                  <a:pt x="16358" y="6943"/>
                </a:lnTo>
                <a:lnTo>
                  <a:pt x="16358" y="6905"/>
                </a:lnTo>
                <a:close/>
                <a:moveTo>
                  <a:pt x="11945" y="5079"/>
                </a:moveTo>
                <a:lnTo>
                  <a:pt x="11565" y="5117"/>
                </a:lnTo>
                <a:lnTo>
                  <a:pt x="11089" y="5155"/>
                </a:lnTo>
                <a:lnTo>
                  <a:pt x="9796" y="5155"/>
                </a:lnTo>
                <a:lnTo>
                  <a:pt x="9358" y="5136"/>
                </a:lnTo>
                <a:lnTo>
                  <a:pt x="8978" y="5136"/>
                </a:lnTo>
                <a:lnTo>
                  <a:pt x="8598" y="5117"/>
                </a:lnTo>
                <a:lnTo>
                  <a:pt x="8560" y="5687"/>
                </a:lnTo>
                <a:lnTo>
                  <a:pt x="8560" y="6182"/>
                </a:lnTo>
                <a:lnTo>
                  <a:pt x="8540" y="6676"/>
                </a:lnTo>
                <a:lnTo>
                  <a:pt x="8521" y="7114"/>
                </a:lnTo>
                <a:lnTo>
                  <a:pt x="9453" y="7114"/>
                </a:lnTo>
                <a:lnTo>
                  <a:pt x="9358" y="6467"/>
                </a:lnTo>
                <a:lnTo>
                  <a:pt x="9377" y="6296"/>
                </a:lnTo>
                <a:lnTo>
                  <a:pt x="9492" y="6163"/>
                </a:lnTo>
                <a:lnTo>
                  <a:pt x="9644" y="6030"/>
                </a:lnTo>
                <a:lnTo>
                  <a:pt x="9796" y="5992"/>
                </a:lnTo>
                <a:lnTo>
                  <a:pt x="10424" y="6011"/>
                </a:lnTo>
                <a:lnTo>
                  <a:pt x="10842" y="6011"/>
                </a:lnTo>
                <a:lnTo>
                  <a:pt x="11299" y="6030"/>
                </a:lnTo>
                <a:lnTo>
                  <a:pt x="12535" y="6030"/>
                </a:lnTo>
                <a:lnTo>
                  <a:pt x="12991" y="5992"/>
                </a:lnTo>
                <a:lnTo>
                  <a:pt x="13410" y="5973"/>
                </a:lnTo>
                <a:lnTo>
                  <a:pt x="13562" y="5973"/>
                </a:lnTo>
                <a:lnTo>
                  <a:pt x="13543" y="5802"/>
                </a:lnTo>
                <a:lnTo>
                  <a:pt x="13315" y="5459"/>
                </a:lnTo>
                <a:lnTo>
                  <a:pt x="12991" y="5212"/>
                </a:lnTo>
                <a:lnTo>
                  <a:pt x="12459" y="5079"/>
                </a:lnTo>
                <a:close/>
                <a:moveTo>
                  <a:pt x="17937" y="7038"/>
                </a:moveTo>
                <a:lnTo>
                  <a:pt x="17937" y="7114"/>
                </a:lnTo>
                <a:lnTo>
                  <a:pt x="17842" y="7209"/>
                </a:lnTo>
                <a:lnTo>
                  <a:pt x="17709" y="7209"/>
                </a:lnTo>
                <a:lnTo>
                  <a:pt x="17670" y="7152"/>
                </a:lnTo>
                <a:lnTo>
                  <a:pt x="17632" y="7133"/>
                </a:lnTo>
                <a:lnTo>
                  <a:pt x="17728" y="7076"/>
                </a:lnTo>
                <a:lnTo>
                  <a:pt x="17766" y="7038"/>
                </a:lnTo>
                <a:close/>
                <a:moveTo>
                  <a:pt x="16035" y="7095"/>
                </a:moveTo>
                <a:lnTo>
                  <a:pt x="16149" y="7152"/>
                </a:lnTo>
                <a:lnTo>
                  <a:pt x="16187" y="7152"/>
                </a:lnTo>
                <a:lnTo>
                  <a:pt x="16206" y="7171"/>
                </a:lnTo>
                <a:lnTo>
                  <a:pt x="16301" y="7209"/>
                </a:lnTo>
                <a:lnTo>
                  <a:pt x="16320" y="7228"/>
                </a:lnTo>
                <a:lnTo>
                  <a:pt x="16320" y="7266"/>
                </a:lnTo>
                <a:lnTo>
                  <a:pt x="16225" y="7304"/>
                </a:lnTo>
                <a:lnTo>
                  <a:pt x="16130" y="7209"/>
                </a:lnTo>
                <a:lnTo>
                  <a:pt x="16111" y="7209"/>
                </a:lnTo>
                <a:lnTo>
                  <a:pt x="16054" y="7171"/>
                </a:lnTo>
                <a:lnTo>
                  <a:pt x="15959" y="7171"/>
                </a:lnTo>
                <a:lnTo>
                  <a:pt x="15902" y="7152"/>
                </a:lnTo>
                <a:lnTo>
                  <a:pt x="15902" y="7133"/>
                </a:lnTo>
                <a:lnTo>
                  <a:pt x="15921" y="7095"/>
                </a:lnTo>
                <a:close/>
                <a:moveTo>
                  <a:pt x="16757" y="7019"/>
                </a:moveTo>
                <a:lnTo>
                  <a:pt x="16853" y="7076"/>
                </a:lnTo>
                <a:lnTo>
                  <a:pt x="16948" y="7114"/>
                </a:lnTo>
                <a:lnTo>
                  <a:pt x="16986" y="7152"/>
                </a:lnTo>
                <a:lnTo>
                  <a:pt x="17081" y="7133"/>
                </a:lnTo>
                <a:lnTo>
                  <a:pt x="17138" y="7171"/>
                </a:lnTo>
                <a:lnTo>
                  <a:pt x="17138" y="7228"/>
                </a:lnTo>
                <a:lnTo>
                  <a:pt x="17043" y="7247"/>
                </a:lnTo>
                <a:lnTo>
                  <a:pt x="16986" y="7266"/>
                </a:lnTo>
                <a:lnTo>
                  <a:pt x="16815" y="7323"/>
                </a:lnTo>
                <a:lnTo>
                  <a:pt x="16719" y="7323"/>
                </a:lnTo>
                <a:lnTo>
                  <a:pt x="16624" y="7304"/>
                </a:lnTo>
                <a:lnTo>
                  <a:pt x="16624" y="7209"/>
                </a:lnTo>
                <a:lnTo>
                  <a:pt x="16605" y="7152"/>
                </a:lnTo>
                <a:lnTo>
                  <a:pt x="16586" y="7133"/>
                </a:lnTo>
                <a:lnTo>
                  <a:pt x="16605" y="7076"/>
                </a:lnTo>
                <a:lnTo>
                  <a:pt x="16624" y="7057"/>
                </a:lnTo>
                <a:lnTo>
                  <a:pt x="16757" y="7019"/>
                </a:lnTo>
                <a:close/>
                <a:moveTo>
                  <a:pt x="17271" y="7323"/>
                </a:moveTo>
                <a:lnTo>
                  <a:pt x="17366" y="7418"/>
                </a:lnTo>
                <a:lnTo>
                  <a:pt x="17385" y="7456"/>
                </a:lnTo>
                <a:lnTo>
                  <a:pt x="17366" y="7513"/>
                </a:lnTo>
                <a:lnTo>
                  <a:pt x="17309" y="7513"/>
                </a:lnTo>
                <a:lnTo>
                  <a:pt x="17271" y="7551"/>
                </a:lnTo>
                <a:lnTo>
                  <a:pt x="17233" y="7589"/>
                </a:lnTo>
                <a:lnTo>
                  <a:pt x="17138" y="7628"/>
                </a:lnTo>
                <a:lnTo>
                  <a:pt x="17081" y="7685"/>
                </a:lnTo>
                <a:lnTo>
                  <a:pt x="17081" y="7589"/>
                </a:lnTo>
                <a:lnTo>
                  <a:pt x="17100" y="7456"/>
                </a:lnTo>
                <a:lnTo>
                  <a:pt x="17157" y="7418"/>
                </a:lnTo>
                <a:lnTo>
                  <a:pt x="17176" y="7361"/>
                </a:lnTo>
                <a:lnTo>
                  <a:pt x="17214" y="7323"/>
                </a:lnTo>
                <a:close/>
                <a:moveTo>
                  <a:pt x="18412" y="7266"/>
                </a:moveTo>
                <a:lnTo>
                  <a:pt x="18507" y="7361"/>
                </a:lnTo>
                <a:lnTo>
                  <a:pt x="18488" y="7399"/>
                </a:lnTo>
                <a:lnTo>
                  <a:pt x="18450" y="7494"/>
                </a:lnTo>
                <a:lnTo>
                  <a:pt x="18431" y="7608"/>
                </a:lnTo>
                <a:lnTo>
                  <a:pt x="18412" y="7608"/>
                </a:lnTo>
                <a:lnTo>
                  <a:pt x="18241" y="7723"/>
                </a:lnTo>
                <a:lnTo>
                  <a:pt x="18127" y="7704"/>
                </a:lnTo>
                <a:lnTo>
                  <a:pt x="18089" y="7551"/>
                </a:lnTo>
                <a:lnTo>
                  <a:pt x="18089" y="7418"/>
                </a:lnTo>
                <a:lnTo>
                  <a:pt x="18051" y="7304"/>
                </a:lnTo>
                <a:lnTo>
                  <a:pt x="18127" y="7323"/>
                </a:lnTo>
                <a:lnTo>
                  <a:pt x="18260" y="7304"/>
                </a:lnTo>
                <a:lnTo>
                  <a:pt x="18317" y="7304"/>
                </a:lnTo>
                <a:lnTo>
                  <a:pt x="18412" y="7266"/>
                </a:lnTo>
                <a:close/>
                <a:moveTo>
                  <a:pt x="19192" y="7628"/>
                </a:moveTo>
                <a:lnTo>
                  <a:pt x="19192" y="7666"/>
                </a:lnTo>
                <a:lnTo>
                  <a:pt x="19211" y="7704"/>
                </a:lnTo>
                <a:lnTo>
                  <a:pt x="19192" y="7799"/>
                </a:lnTo>
                <a:lnTo>
                  <a:pt x="19097" y="7799"/>
                </a:lnTo>
                <a:lnTo>
                  <a:pt x="19097" y="7761"/>
                </a:lnTo>
                <a:lnTo>
                  <a:pt x="19078" y="7742"/>
                </a:lnTo>
                <a:lnTo>
                  <a:pt x="19192" y="7628"/>
                </a:lnTo>
                <a:close/>
                <a:moveTo>
                  <a:pt x="12554" y="4413"/>
                </a:moveTo>
                <a:lnTo>
                  <a:pt x="13315" y="4565"/>
                </a:lnTo>
                <a:lnTo>
                  <a:pt x="13885" y="4984"/>
                </a:lnTo>
                <a:lnTo>
                  <a:pt x="14247" y="5554"/>
                </a:lnTo>
                <a:lnTo>
                  <a:pt x="14361" y="6201"/>
                </a:lnTo>
                <a:lnTo>
                  <a:pt x="14209" y="6886"/>
                </a:lnTo>
                <a:lnTo>
                  <a:pt x="13771" y="7361"/>
                </a:lnTo>
                <a:lnTo>
                  <a:pt x="13163" y="7647"/>
                </a:lnTo>
                <a:lnTo>
                  <a:pt x="12459" y="7742"/>
                </a:lnTo>
                <a:lnTo>
                  <a:pt x="11850" y="7780"/>
                </a:lnTo>
                <a:lnTo>
                  <a:pt x="11032" y="7799"/>
                </a:lnTo>
                <a:lnTo>
                  <a:pt x="10424" y="7818"/>
                </a:lnTo>
                <a:lnTo>
                  <a:pt x="9796" y="7818"/>
                </a:lnTo>
                <a:lnTo>
                  <a:pt x="8997" y="7799"/>
                </a:lnTo>
                <a:lnTo>
                  <a:pt x="8369" y="7799"/>
                </a:lnTo>
                <a:lnTo>
                  <a:pt x="8179" y="7780"/>
                </a:lnTo>
                <a:lnTo>
                  <a:pt x="8027" y="7685"/>
                </a:lnTo>
                <a:lnTo>
                  <a:pt x="7894" y="7551"/>
                </a:lnTo>
                <a:lnTo>
                  <a:pt x="7856" y="7399"/>
                </a:lnTo>
                <a:lnTo>
                  <a:pt x="7837" y="6657"/>
                </a:lnTo>
                <a:lnTo>
                  <a:pt x="7856" y="6163"/>
                </a:lnTo>
                <a:lnTo>
                  <a:pt x="7856" y="5649"/>
                </a:lnTo>
                <a:lnTo>
                  <a:pt x="7875" y="4927"/>
                </a:lnTo>
                <a:lnTo>
                  <a:pt x="7913" y="4755"/>
                </a:lnTo>
                <a:lnTo>
                  <a:pt x="8027" y="4603"/>
                </a:lnTo>
                <a:lnTo>
                  <a:pt x="8160" y="4489"/>
                </a:lnTo>
                <a:lnTo>
                  <a:pt x="8331" y="4451"/>
                </a:lnTo>
                <a:lnTo>
                  <a:pt x="8959" y="4470"/>
                </a:lnTo>
                <a:lnTo>
                  <a:pt x="9834" y="4489"/>
                </a:lnTo>
                <a:lnTo>
                  <a:pt x="11070" y="4489"/>
                </a:lnTo>
                <a:lnTo>
                  <a:pt x="11508" y="4451"/>
                </a:lnTo>
                <a:lnTo>
                  <a:pt x="11945" y="4413"/>
                </a:lnTo>
                <a:close/>
                <a:moveTo>
                  <a:pt x="18051" y="7970"/>
                </a:moveTo>
                <a:lnTo>
                  <a:pt x="18146" y="7989"/>
                </a:lnTo>
                <a:lnTo>
                  <a:pt x="18241" y="8084"/>
                </a:lnTo>
                <a:lnTo>
                  <a:pt x="18203" y="8103"/>
                </a:lnTo>
                <a:lnTo>
                  <a:pt x="18146" y="8103"/>
                </a:lnTo>
                <a:lnTo>
                  <a:pt x="18051" y="8065"/>
                </a:lnTo>
                <a:lnTo>
                  <a:pt x="18032" y="8065"/>
                </a:lnTo>
                <a:lnTo>
                  <a:pt x="18032" y="7989"/>
                </a:lnTo>
                <a:lnTo>
                  <a:pt x="18051" y="7970"/>
                </a:lnTo>
                <a:close/>
                <a:moveTo>
                  <a:pt x="16035" y="7894"/>
                </a:moveTo>
                <a:lnTo>
                  <a:pt x="16149" y="7913"/>
                </a:lnTo>
                <a:lnTo>
                  <a:pt x="16282" y="7951"/>
                </a:lnTo>
                <a:lnTo>
                  <a:pt x="16320" y="8084"/>
                </a:lnTo>
                <a:lnTo>
                  <a:pt x="16206" y="8122"/>
                </a:lnTo>
                <a:lnTo>
                  <a:pt x="16111" y="8141"/>
                </a:lnTo>
                <a:lnTo>
                  <a:pt x="15940" y="8141"/>
                </a:lnTo>
                <a:lnTo>
                  <a:pt x="15844" y="8122"/>
                </a:lnTo>
                <a:lnTo>
                  <a:pt x="15844" y="7989"/>
                </a:lnTo>
                <a:lnTo>
                  <a:pt x="16035" y="7894"/>
                </a:lnTo>
                <a:close/>
                <a:moveTo>
                  <a:pt x="15578" y="7913"/>
                </a:moveTo>
                <a:lnTo>
                  <a:pt x="15711" y="8027"/>
                </a:lnTo>
                <a:lnTo>
                  <a:pt x="15730" y="8122"/>
                </a:lnTo>
                <a:lnTo>
                  <a:pt x="15730" y="8179"/>
                </a:lnTo>
                <a:lnTo>
                  <a:pt x="15711" y="8274"/>
                </a:lnTo>
                <a:lnTo>
                  <a:pt x="15578" y="8217"/>
                </a:lnTo>
                <a:lnTo>
                  <a:pt x="15464" y="8122"/>
                </a:lnTo>
                <a:lnTo>
                  <a:pt x="15426" y="8008"/>
                </a:lnTo>
                <a:lnTo>
                  <a:pt x="15445" y="7932"/>
                </a:lnTo>
                <a:lnTo>
                  <a:pt x="15483" y="7913"/>
                </a:lnTo>
                <a:close/>
                <a:moveTo>
                  <a:pt x="18374" y="8065"/>
                </a:moveTo>
                <a:lnTo>
                  <a:pt x="18507" y="8084"/>
                </a:lnTo>
                <a:lnTo>
                  <a:pt x="18488" y="8084"/>
                </a:lnTo>
                <a:lnTo>
                  <a:pt x="18488" y="8274"/>
                </a:lnTo>
                <a:lnTo>
                  <a:pt x="18431" y="8312"/>
                </a:lnTo>
                <a:lnTo>
                  <a:pt x="18393" y="8198"/>
                </a:lnTo>
                <a:lnTo>
                  <a:pt x="18374" y="8103"/>
                </a:lnTo>
                <a:lnTo>
                  <a:pt x="18374" y="8065"/>
                </a:lnTo>
                <a:close/>
                <a:moveTo>
                  <a:pt x="12497" y="8407"/>
                </a:moveTo>
                <a:lnTo>
                  <a:pt x="12516" y="8464"/>
                </a:lnTo>
                <a:lnTo>
                  <a:pt x="12497" y="8502"/>
                </a:lnTo>
                <a:lnTo>
                  <a:pt x="12440" y="8502"/>
                </a:lnTo>
                <a:lnTo>
                  <a:pt x="12383" y="8464"/>
                </a:lnTo>
                <a:lnTo>
                  <a:pt x="12383" y="8407"/>
                </a:lnTo>
                <a:close/>
                <a:moveTo>
                  <a:pt x="18393" y="8445"/>
                </a:moveTo>
                <a:lnTo>
                  <a:pt x="18412" y="8541"/>
                </a:lnTo>
                <a:lnTo>
                  <a:pt x="18412" y="8598"/>
                </a:lnTo>
                <a:lnTo>
                  <a:pt x="18393" y="8598"/>
                </a:lnTo>
                <a:lnTo>
                  <a:pt x="18393" y="8636"/>
                </a:lnTo>
                <a:lnTo>
                  <a:pt x="18336" y="8598"/>
                </a:lnTo>
                <a:lnTo>
                  <a:pt x="18317" y="8560"/>
                </a:lnTo>
                <a:lnTo>
                  <a:pt x="18317" y="8464"/>
                </a:lnTo>
                <a:lnTo>
                  <a:pt x="18374" y="8445"/>
                </a:lnTo>
                <a:close/>
                <a:moveTo>
                  <a:pt x="6638" y="8655"/>
                </a:moveTo>
                <a:lnTo>
                  <a:pt x="6638" y="8674"/>
                </a:lnTo>
                <a:lnTo>
                  <a:pt x="6695" y="8674"/>
                </a:lnTo>
                <a:lnTo>
                  <a:pt x="6791" y="8693"/>
                </a:lnTo>
                <a:lnTo>
                  <a:pt x="6734" y="8788"/>
                </a:lnTo>
                <a:lnTo>
                  <a:pt x="6695" y="8807"/>
                </a:lnTo>
                <a:lnTo>
                  <a:pt x="6676" y="8845"/>
                </a:lnTo>
                <a:lnTo>
                  <a:pt x="6353" y="8864"/>
                </a:lnTo>
                <a:lnTo>
                  <a:pt x="6315" y="8845"/>
                </a:lnTo>
                <a:lnTo>
                  <a:pt x="6220" y="8807"/>
                </a:lnTo>
                <a:lnTo>
                  <a:pt x="6220" y="8693"/>
                </a:lnTo>
                <a:lnTo>
                  <a:pt x="6543" y="8655"/>
                </a:lnTo>
                <a:close/>
                <a:moveTo>
                  <a:pt x="16016" y="8978"/>
                </a:moveTo>
                <a:lnTo>
                  <a:pt x="16016" y="9073"/>
                </a:lnTo>
                <a:lnTo>
                  <a:pt x="15959" y="9111"/>
                </a:lnTo>
                <a:lnTo>
                  <a:pt x="15940" y="9073"/>
                </a:lnTo>
                <a:lnTo>
                  <a:pt x="15921" y="9035"/>
                </a:lnTo>
                <a:lnTo>
                  <a:pt x="15940" y="9016"/>
                </a:lnTo>
                <a:lnTo>
                  <a:pt x="15940" y="8978"/>
                </a:lnTo>
                <a:close/>
                <a:moveTo>
                  <a:pt x="10424" y="8636"/>
                </a:moveTo>
                <a:lnTo>
                  <a:pt x="10557" y="8655"/>
                </a:lnTo>
                <a:lnTo>
                  <a:pt x="10557" y="8788"/>
                </a:lnTo>
                <a:lnTo>
                  <a:pt x="10519" y="8997"/>
                </a:lnTo>
                <a:lnTo>
                  <a:pt x="10386" y="9130"/>
                </a:lnTo>
                <a:lnTo>
                  <a:pt x="10347" y="8978"/>
                </a:lnTo>
                <a:lnTo>
                  <a:pt x="10405" y="8788"/>
                </a:lnTo>
                <a:lnTo>
                  <a:pt x="10386" y="8674"/>
                </a:lnTo>
                <a:lnTo>
                  <a:pt x="10424" y="8636"/>
                </a:lnTo>
                <a:close/>
                <a:moveTo>
                  <a:pt x="8217" y="8845"/>
                </a:moveTo>
                <a:lnTo>
                  <a:pt x="8236" y="8864"/>
                </a:lnTo>
                <a:lnTo>
                  <a:pt x="8217" y="8959"/>
                </a:lnTo>
                <a:lnTo>
                  <a:pt x="8293" y="9054"/>
                </a:lnTo>
                <a:lnTo>
                  <a:pt x="8255" y="9149"/>
                </a:lnTo>
                <a:lnTo>
                  <a:pt x="8141" y="9130"/>
                </a:lnTo>
                <a:lnTo>
                  <a:pt x="8046" y="9035"/>
                </a:lnTo>
                <a:lnTo>
                  <a:pt x="8065" y="8883"/>
                </a:lnTo>
                <a:lnTo>
                  <a:pt x="8217" y="8845"/>
                </a:lnTo>
                <a:close/>
                <a:moveTo>
                  <a:pt x="16377" y="8864"/>
                </a:moveTo>
                <a:lnTo>
                  <a:pt x="16605" y="9035"/>
                </a:lnTo>
                <a:lnTo>
                  <a:pt x="16605" y="9073"/>
                </a:lnTo>
                <a:lnTo>
                  <a:pt x="16624" y="9168"/>
                </a:lnTo>
                <a:lnTo>
                  <a:pt x="16472" y="9130"/>
                </a:lnTo>
                <a:lnTo>
                  <a:pt x="16415" y="9130"/>
                </a:lnTo>
                <a:lnTo>
                  <a:pt x="16320" y="9149"/>
                </a:lnTo>
                <a:lnTo>
                  <a:pt x="16225" y="9111"/>
                </a:lnTo>
                <a:lnTo>
                  <a:pt x="16225" y="8997"/>
                </a:lnTo>
                <a:lnTo>
                  <a:pt x="16244" y="8978"/>
                </a:lnTo>
                <a:lnTo>
                  <a:pt x="16244" y="8959"/>
                </a:lnTo>
                <a:lnTo>
                  <a:pt x="16282" y="8921"/>
                </a:lnTo>
                <a:lnTo>
                  <a:pt x="16320" y="8864"/>
                </a:lnTo>
                <a:close/>
                <a:moveTo>
                  <a:pt x="8921" y="8959"/>
                </a:moveTo>
                <a:lnTo>
                  <a:pt x="9054" y="8978"/>
                </a:lnTo>
                <a:lnTo>
                  <a:pt x="9168" y="9073"/>
                </a:lnTo>
                <a:lnTo>
                  <a:pt x="9301" y="9168"/>
                </a:lnTo>
                <a:lnTo>
                  <a:pt x="9111" y="9320"/>
                </a:lnTo>
                <a:lnTo>
                  <a:pt x="8902" y="9225"/>
                </a:lnTo>
                <a:lnTo>
                  <a:pt x="8807" y="9111"/>
                </a:lnTo>
                <a:lnTo>
                  <a:pt x="8826" y="9016"/>
                </a:lnTo>
                <a:lnTo>
                  <a:pt x="8921" y="8959"/>
                </a:lnTo>
                <a:close/>
                <a:moveTo>
                  <a:pt x="12649" y="9225"/>
                </a:moveTo>
                <a:lnTo>
                  <a:pt x="12744" y="9244"/>
                </a:lnTo>
                <a:lnTo>
                  <a:pt x="12782" y="9301"/>
                </a:lnTo>
                <a:lnTo>
                  <a:pt x="12744" y="9320"/>
                </a:lnTo>
                <a:lnTo>
                  <a:pt x="12706" y="9339"/>
                </a:lnTo>
                <a:lnTo>
                  <a:pt x="12649" y="9320"/>
                </a:lnTo>
                <a:lnTo>
                  <a:pt x="12611" y="9301"/>
                </a:lnTo>
                <a:lnTo>
                  <a:pt x="12611" y="9244"/>
                </a:lnTo>
                <a:lnTo>
                  <a:pt x="12649" y="9225"/>
                </a:lnTo>
                <a:close/>
                <a:moveTo>
                  <a:pt x="17594" y="8598"/>
                </a:moveTo>
                <a:lnTo>
                  <a:pt x="17632" y="8750"/>
                </a:lnTo>
                <a:lnTo>
                  <a:pt x="17594" y="8864"/>
                </a:lnTo>
                <a:lnTo>
                  <a:pt x="17556" y="8978"/>
                </a:lnTo>
                <a:lnTo>
                  <a:pt x="17556" y="8997"/>
                </a:lnTo>
                <a:lnTo>
                  <a:pt x="17461" y="9130"/>
                </a:lnTo>
                <a:lnTo>
                  <a:pt x="17290" y="9282"/>
                </a:lnTo>
                <a:lnTo>
                  <a:pt x="17195" y="9320"/>
                </a:lnTo>
                <a:lnTo>
                  <a:pt x="17195" y="9339"/>
                </a:lnTo>
                <a:lnTo>
                  <a:pt x="17062" y="9225"/>
                </a:lnTo>
                <a:lnTo>
                  <a:pt x="17005" y="9092"/>
                </a:lnTo>
                <a:lnTo>
                  <a:pt x="17043" y="8845"/>
                </a:lnTo>
                <a:lnTo>
                  <a:pt x="17062" y="8807"/>
                </a:lnTo>
                <a:lnTo>
                  <a:pt x="17062" y="8693"/>
                </a:lnTo>
                <a:lnTo>
                  <a:pt x="17081" y="8674"/>
                </a:lnTo>
                <a:lnTo>
                  <a:pt x="17176" y="8731"/>
                </a:lnTo>
                <a:lnTo>
                  <a:pt x="17195" y="8826"/>
                </a:lnTo>
                <a:lnTo>
                  <a:pt x="17309" y="8864"/>
                </a:lnTo>
                <a:lnTo>
                  <a:pt x="17404" y="8769"/>
                </a:lnTo>
                <a:lnTo>
                  <a:pt x="17442" y="8674"/>
                </a:lnTo>
                <a:lnTo>
                  <a:pt x="17461" y="8674"/>
                </a:lnTo>
                <a:lnTo>
                  <a:pt x="17499" y="8655"/>
                </a:lnTo>
                <a:lnTo>
                  <a:pt x="17594" y="8598"/>
                </a:lnTo>
                <a:close/>
                <a:moveTo>
                  <a:pt x="6144" y="8978"/>
                </a:moveTo>
                <a:lnTo>
                  <a:pt x="6239" y="8997"/>
                </a:lnTo>
                <a:lnTo>
                  <a:pt x="6334" y="9054"/>
                </a:lnTo>
                <a:lnTo>
                  <a:pt x="6448" y="9168"/>
                </a:lnTo>
                <a:lnTo>
                  <a:pt x="6505" y="9187"/>
                </a:lnTo>
                <a:lnTo>
                  <a:pt x="6543" y="9244"/>
                </a:lnTo>
                <a:lnTo>
                  <a:pt x="6334" y="9244"/>
                </a:lnTo>
                <a:lnTo>
                  <a:pt x="6144" y="9282"/>
                </a:lnTo>
                <a:lnTo>
                  <a:pt x="5954" y="9377"/>
                </a:lnTo>
                <a:lnTo>
                  <a:pt x="5763" y="9358"/>
                </a:lnTo>
                <a:lnTo>
                  <a:pt x="5725" y="9168"/>
                </a:lnTo>
                <a:lnTo>
                  <a:pt x="5878" y="8997"/>
                </a:lnTo>
                <a:lnTo>
                  <a:pt x="6144" y="8978"/>
                </a:lnTo>
                <a:close/>
                <a:moveTo>
                  <a:pt x="12307" y="9263"/>
                </a:moveTo>
                <a:lnTo>
                  <a:pt x="12326" y="9320"/>
                </a:lnTo>
                <a:lnTo>
                  <a:pt x="12307" y="9358"/>
                </a:lnTo>
                <a:lnTo>
                  <a:pt x="12288" y="9396"/>
                </a:lnTo>
                <a:lnTo>
                  <a:pt x="12231" y="9396"/>
                </a:lnTo>
                <a:lnTo>
                  <a:pt x="12212" y="9339"/>
                </a:lnTo>
                <a:lnTo>
                  <a:pt x="12212" y="9282"/>
                </a:lnTo>
                <a:lnTo>
                  <a:pt x="12250" y="9263"/>
                </a:lnTo>
                <a:close/>
                <a:moveTo>
                  <a:pt x="9777" y="9130"/>
                </a:moveTo>
                <a:lnTo>
                  <a:pt x="9967" y="9282"/>
                </a:lnTo>
                <a:lnTo>
                  <a:pt x="10176" y="9282"/>
                </a:lnTo>
                <a:lnTo>
                  <a:pt x="10309" y="9396"/>
                </a:lnTo>
                <a:lnTo>
                  <a:pt x="10309" y="9434"/>
                </a:lnTo>
                <a:lnTo>
                  <a:pt x="10271" y="9454"/>
                </a:lnTo>
                <a:lnTo>
                  <a:pt x="10119" y="9454"/>
                </a:lnTo>
                <a:lnTo>
                  <a:pt x="10005" y="9358"/>
                </a:lnTo>
                <a:lnTo>
                  <a:pt x="9777" y="9492"/>
                </a:lnTo>
                <a:lnTo>
                  <a:pt x="9587" y="9473"/>
                </a:lnTo>
                <a:lnTo>
                  <a:pt x="9473" y="9358"/>
                </a:lnTo>
                <a:lnTo>
                  <a:pt x="9511" y="9225"/>
                </a:lnTo>
                <a:lnTo>
                  <a:pt x="9777" y="9130"/>
                </a:lnTo>
                <a:close/>
                <a:moveTo>
                  <a:pt x="16853" y="9320"/>
                </a:moveTo>
                <a:lnTo>
                  <a:pt x="16853" y="9434"/>
                </a:lnTo>
                <a:lnTo>
                  <a:pt x="16757" y="9492"/>
                </a:lnTo>
                <a:lnTo>
                  <a:pt x="16700" y="9434"/>
                </a:lnTo>
                <a:lnTo>
                  <a:pt x="16796" y="9339"/>
                </a:lnTo>
                <a:lnTo>
                  <a:pt x="16853" y="9320"/>
                </a:lnTo>
                <a:close/>
                <a:moveTo>
                  <a:pt x="11165" y="9339"/>
                </a:moveTo>
                <a:lnTo>
                  <a:pt x="11203" y="9396"/>
                </a:lnTo>
                <a:lnTo>
                  <a:pt x="11165" y="9530"/>
                </a:lnTo>
                <a:lnTo>
                  <a:pt x="11051" y="9549"/>
                </a:lnTo>
                <a:lnTo>
                  <a:pt x="11070" y="9434"/>
                </a:lnTo>
                <a:lnTo>
                  <a:pt x="11165" y="9339"/>
                </a:lnTo>
                <a:close/>
                <a:moveTo>
                  <a:pt x="15578" y="9263"/>
                </a:moveTo>
                <a:lnTo>
                  <a:pt x="15673" y="9320"/>
                </a:lnTo>
                <a:lnTo>
                  <a:pt x="15730" y="9339"/>
                </a:lnTo>
                <a:lnTo>
                  <a:pt x="15749" y="9339"/>
                </a:lnTo>
                <a:lnTo>
                  <a:pt x="15749" y="9434"/>
                </a:lnTo>
                <a:lnTo>
                  <a:pt x="15768" y="9530"/>
                </a:lnTo>
                <a:lnTo>
                  <a:pt x="15768" y="9644"/>
                </a:lnTo>
                <a:lnTo>
                  <a:pt x="15749" y="9739"/>
                </a:lnTo>
                <a:lnTo>
                  <a:pt x="15654" y="9758"/>
                </a:lnTo>
                <a:lnTo>
                  <a:pt x="15540" y="9758"/>
                </a:lnTo>
                <a:lnTo>
                  <a:pt x="15559" y="9739"/>
                </a:lnTo>
                <a:lnTo>
                  <a:pt x="15578" y="9701"/>
                </a:lnTo>
                <a:lnTo>
                  <a:pt x="15635" y="9644"/>
                </a:lnTo>
                <a:lnTo>
                  <a:pt x="15635" y="9530"/>
                </a:lnTo>
                <a:lnTo>
                  <a:pt x="15616" y="9473"/>
                </a:lnTo>
                <a:lnTo>
                  <a:pt x="15578" y="9358"/>
                </a:lnTo>
                <a:lnTo>
                  <a:pt x="15578" y="9263"/>
                </a:lnTo>
                <a:close/>
                <a:moveTo>
                  <a:pt x="17005" y="9701"/>
                </a:moveTo>
                <a:lnTo>
                  <a:pt x="17005" y="9758"/>
                </a:lnTo>
                <a:lnTo>
                  <a:pt x="16967" y="9815"/>
                </a:lnTo>
                <a:lnTo>
                  <a:pt x="16910" y="9834"/>
                </a:lnTo>
                <a:lnTo>
                  <a:pt x="16815" y="9834"/>
                </a:lnTo>
                <a:lnTo>
                  <a:pt x="16815" y="9739"/>
                </a:lnTo>
                <a:lnTo>
                  <a:pt x="16853" y="9720"/>
                </a:lnTo>
                <a:lnTo>
                  <a:pt x="16891" y="9701"/>
                </a:lnTo>
                <a:close/>
                <a:moveTo>
                  <a:pt x="17785" y="9263"/>
                </a:moveTo>
                <a:lnTo>
                  <a:pt x="17785" y="9434"/>
                </a:lnTo>
                <a:lnTo>
                  <a:pt x="17766" y="9587"/>
                </a:lnTo>
                <a:lnTo>
                  <a:pt x="17728" y="9606"/>
                </a:lnTo>
                <a:lnTo>
                  <a:pt x="17632" y="9625"/>
                </a:lnTo>
                <a:lnTo>
                  <a:pt x="17575" y="9682"/>
                </a:lnTo>
                <a:lnTo>
                  <a:pt x="17537" y="9701"/>
                </a:lnTo>
                <a:lnTo>
                  <a:pt x="17537" y="9720"/>
                </a:lnTo>
                <a:lnTo>
                  <a:pt x="17518" y="9777"/>
                </a:lnTo>
                <a:lnTo>
                  <a:pt x="17385" y="9815"/>
                </a:lnTo>
                <a:lnTo>
                  <a:pt x="17290" y="9834"/>
                </a:lnTo>
                <a:lnTo>
                  <a:pt x="17252" y="9834"/>
                </a:lnTo>
                <a:lnTo>
                  <a:pt x="17271" y="9796"/>
                </a:lnTo>
                <a:lnTo>
                  <a:pt x="17366" y="9701"/>
                </a:lnTo>
                <a:lnTo>
                  <a:pt x="17518" y="9606"/>
                </a:lnTo>
                <a:lnTo>
                  <a:pt x="17537" y="9587"/>
                </a:lnTo>
                <a:lnTo>
                  <a:pt x="17556" y="9492"/>
                </a:lnTo>
                <a:lnTo>
                  <a:pt x="17690" y="9396"/>
                </a:lnTo>
                <a:lnTo>
                  <a:pt x="17785" y="9263"/>
                </a:lnTo>
                <a:close/>
                <a:moveTo>
                  <a:pt x="11260" y="9796"/>
                </a:moveTo>
                <a:lnTo>
                  <a:pt x="11356" y="9929"/>
                </a:lnTo>
                <a:lnTo>
                  <a:pt x="11222" y="9967"/>
                </a:lnTo>
                <a:lnTo>
                  <a:pt x="11108" y="9910"/>
                </a:lnTo>
                <a:lnTo>
                  <a:pt x="11089" y="9815"/>
                </a:lnTo>
                <a:lnTo>
                  <a:pt x="11127" y="9796"/>
                </a:lnTo>
                <a:close/>
                <a:moveTo>
                  <a:pt x="9739" y="9758"/>
                </a:moveTo>
                <a:lnTo>
                  <a:pt x="9644" y="9986"/>
                </a:lnTo>
                <a:lnTo>
                  <a:pt x="9492" y="9815"/>
                </a:lnTo>
                <a:lnTo>
                  <a:pt x="9739" y="9758"/>
                </a:lnTo>
                <a:close/>
                <a:moveTo>
                  <a:pt x="8255" y="9758"/>
                </a:moveTo>
                <a:lnTo>
                  <a:pt x="8274" y="9910"/>
                </a:lnTo>
                <a:lnTo>
                  <a:pt x="8274" y="10024"/>
                </a:lnTo>
                <a:lnTo>
                  <a:pt x="8141" y="9929"/>
                </a:lnTo>
                <a:lnTo>
                  <a:pt x="8255" y="9758"/>
                </a:lnTo>
                <a:close/>
                <a:moveTo>
                  <a:pt x="15616" y="9834"/>
                </a:moveTo>
                <a:lnTo>
                  <a:pt x="15749" y="9929"/>
                </a:lnTo>
                <a:lnTo>
                  <a:pt x="15749" y="9948"/>
                </a:lnTo>
                <a:lnTo>
                  <a:pt x="15768" y="10043"/>
                </a:lnTo>
                <a:lnTo>
                  <a:pt x="15825" y="10138"/>
                </a:lnTo>
                <a:lnTo>
                  <a:pt x="15711" y="10100"/>
                </a:lnTo>
                <a:lnTo>
                  <a:pt x="15616" y="10081"/>
                </a:lnTo>
                <a:lnTo>
                  <a:pt x="15578" y="10081"/>
                </a:lnTo>
                <a:lnTo>
                  <a:pt x="15464" y="9929"/>
                </a:lnTo>
                <a:lnTo>
                  <a:pt x="15483" y="9910"/>
                </a:lnTo>
                <a:lnTo>
                  <a:pt x="15616" y="9834"/>
                </a:lnTo>
                <a:close/>
                <a:moveTo>
                  <a:pt x="7837" y="9910"/>
                </a:moveTo>
                <a:lnTo>
                  <a:pt x="7856" y="10081"/>
                </a:lnTo>
                <a:lnTo>
                  <a:pt x="7685" y="10176"/>
                </a:lnTo>
                <a:lnTo>
                  <a:pt x="7551" y="10157"/>
                </a:lnTo>
                <a:lnTo>
                  <a:pt x="7342" y="10100"/>
                </a:lnTo>
                <a:lnTo>
                  <a:pt x="7627" y="9910"/>
                </a:lnTo>
                <a:close/>
                <a:moveTo>
                  <a:pt x="10500" y="10176"/>
                </a:moveTo>
                <a:lnTo>
                  <a:pt x="10633" y="10214"/>
                </a:lnTo>
                <a:lnTo>
                  <a:pt x="10519" y="10271"/>
                </a:lnTo>
                <a:lnTo>
                  <a:pt x="10405" y="10290"/>
                </a:lnTo>
                <a:lnTo>
                  <a:pt x="10386" y="10271"/>
                </a:lnTo>
                <a:lnTo>
                  <a:pt x="10405" y="10214"/>
                </a:lnTo>
                <a:lnTo>
                  <a:pt x="10500" y="10176"/>
                </a:lnTo>
                <a:close/>
                <a:moveTo>
                  <a:pt x="5383" y="10119"/>
                </a:moveTo>
                <a:lnTo>
                  <a:pt x="5497" y="10214"/>
                </a:lnTo>
                <a:lnTo>
                  <a:pt x="5554" y="10309"/>
                </a:lnTo>
                <a:lnTo>
                  <a:pt x="5497" y="10347"/>
                </a:lnTo>
                <a:lnTo>
                  <a:pt x="5383" y="10347"/>
                </a:lnTo>
                <a:lnTo>
                  <a:pt x="5383" y="10367"/>
                </a:lnTo>
                <a:lnTo>
                  <a:pt x="5288" y="10367"/>
                </a:lnTo>
                <a:lnTo>
                  <a:pt x="5193" y="10214"/>
                </a:lnTo>
                <a:lnTo>
                  <a:pt x="5212" y="10214"/>
                </a:lnTo>
                <a:lnTo>
                  <a:pt x="5212" y="10119"/>
                </a:lnTo>
                <a:close/>
                <a:moveTo>
                  <a:pt x="20562" y="3899"/>
                </a:moveTo>
                <a:lnTo>
                  <a:pt x="20676" y="4394"/>
                </a:lnTo>
                <a:lnTo>
                  <a:pt x="20714" y="5041"/>
                </a:lnTo>
                <a:lnTo>
                  <a:pt x="20752" y="5649"/>
                </a:lnTo>
                <a:lnTo>
                  <a:pt x="20714" y="6239"/>
                </a:lnTo>
                <a:lnTo>
                  <a:pt x="20619" y="6772"/>
                </a:lnTo>
                <a:lnTo>
                  <a:pt x="20467" y="7361"/>
                </a:lnTo>
                <a:lnTo>
                  <a:pt x="20276" y="7932"/>
                </a:lnTo>
                <a:lnTo>
                  <a:pt x="20086" y="8388"/>
                </a:lnTo>
                <a:lnTo>
                  <a:pt x="19763" y="8864"/>
                </a:lnTo>
                <a:lnTo>
                  <a:pt x="19344" y="9339"/>
                </a:lnTo>
                <a:lnTo>
                  <a:pt x="19078" y="9549"/>
                </a:lnTo>
                <a:lnTo>
                  <a:pt x="19344" y="9758"/>
                </a:lnTo>
                <a:lnTo>
                  <a:pt x="19439" y="9853"/>
                </a:lnTo>
                <a:lnTo>
                  <a:pt x="19820" y="10328"/>
                </a:lnTo>
                <a:lnTo>
                  <a:pt x="19858" y="10386"/>
                </a:lnTo>
                <a:lnTo>
                  <a:pt x="19991" y="10271"/>
                </a:lnTo>
                <a:lnTo>
                  <a:pt x="20409" y="9796"/>
                </a:lnTo>
                <a:lnTo>
                  <a:pt x="20714" y="9320"/>
                </a:lnTo>
                <a:lnTo>
                  <a:pt x="20942" y="8845"/>
                </a:lnTo>
                <a:lnTo>
                  <a:pt x="21132" y="8236"/>
                </a:lnTo>
                <a:lnTo>
                  <a:pt x="21265" y="7723"/>
                </a:lnTo>
                <a:lnTo>
                  <a:pt x="21361" y="7190"/>
                </a:lnTo>
                <a:lnTo>
                  <a:pt x="21380" y="6600"/>
                </a:lnTo>
                <a:lnTo>
                  <a:pt x="21361" y="5954"/>
                </a:lnTo>
                <a:lnTo>
                  <a:pt x="21322" y="5383"/>
                </a:lnTo>
                <a:lnTo>
                  <a:pt x="21227" y="5003"/>
                </a:lnTo>
                <a:lnTo>
                  <a:pt x="21037" y="4622"/>
                </a:lnTo>
                <a:lnTo>
                  <a:pt x="20752" y="4185"/>
                </a:lnTo>
                <a:lnTo>
                  <a:pt x="20562" y="3899"/>
                </a:lnTo>
                <a:close/>
                <a:moveTo>
                  <a:pt x="16700" y="10214"/>
                </a:moveTo>
                <a:lnTo>
                  <a:pt x="16700" y="10271"/>
                </a:lnTo>
                <a:lnTo>
                  <a:pt x="16719" y="10290"/>
                </a:lnTo>
                <a:lnTo>
                  <a:pt x="16700" y="10386"/>
                </a:lnTo>
                <a:lnTo>
                  <a:pt x="16605" y="10481"/>
                </a:lnTo>
                <a:lnTo>
                  <a:pt x="16567" y="10481"/>
                </a:lnTo>
                <a:lnTo>
                  <a:pt x="16529" y="10443"/>
                </a:lnTo>
                <a:lnTo>
                  <a:pt x="16529" y="10309"/>
                </a:lnTo>
                <a:lnTo>
                  <a:pt x="16586" y="10214"/>
                </a:lnTo>
                <a:close/>
                <a:moveTo>
                  <a:pt x="4812" y="9891"/>
                </a:moveTo>
                <a:lnTo>
                  <a:pt x="4908" y="9986"/>
                </a:lnTo>
                <a:lnTo>
                  <a:pt x="5003" y="10195"/>
                </a:lnTo>
                <a:lnTo>
                  <a:pt x="5003" y="10386"/>
                </a:lnTo>
                <a:lnTo>
                  <a:pt x="4984" y="10443"/>
                </a:lnTo>
                <a:lnTo>
                  <a:pt x="5003" y="10576"/>
                </a:lnTo>
                <a:lnTo>
                  <a:pt x="4946" y="10595"/>
                </a:lnTo>
                <a:lnTo>
                  <a:pt x="4927" y="10595"/>
                </a:lnTo>
                <a:lnTo>
                  <a:pt x="4831" y="10462"/>
                </a:lnTo>
                <a:lnTo>
                  <a:pt x="4888" y="10309"/>
                </a:lnTo>
                <a:lnTo>
                  <a:pt x="4850" y="10271"/>
                </a:lnTo>
                <a:lnTo>
                  <a:pt x="4850" y="10214"/>
                </a:lnTo>
                <a:lnTo>
                  <a:pt x="4812" y="10024"/>
                </a:lnTo>
                <a:lnTo>
                  <a:pt x="4812" y="9891"/>
                </a:lnTo>
                <a:close/>
                <a:moveTo>
                  <a:pt x="14970" y="10405"/>
                </a:moveTo>
                <a:lnTo>
                  <a:pt x="15008" y="10443"/>
                </a:lnTo>
                <a:lnTo>
                  <a:pt x="15008" y="10462"/>
                </a:lnTo>
                <a:lnTo>
                  <a:pt x="15160" y="10462"/>
                </a:lnTo>
                <a:lnTo>
                  <a:pt x="15198" y="10481"/>
                </a:lnTo>
                <a:lnTo>
                  <a:pt x="15255" y="10481"/>
                </a:lnTo>
                <a:lnTo>
                  <a:pt x="15274" y="10576"/>
                </a:lnTo>
                <a:lnTo>
                  <a:pt x="15179" y="10633"/>
                </a:lnTo>
                <a:lnTo>
                  <a:pt x="15160" y="10633"/>
                </a:lnTo>
                <a:lnTo>
                  <a:pt x="15065" y="10595"/>
                </a:lnTo>
                <a:lnTo>
                  <a:pt x="14970" y="10595"/>
                </a:lnTo>
                <a:lnTo>
                  <a:pt x="14989" y="10500"/>
                </a:lnTo>
                <a:lnTo>
                  <a:pt x="14970" y="10405"/>
                </a:lnTo>
                <a:close/>
                <a:moveTo>
                  <a:pt x="17861" y="10481"/>
                </a:moveTo>
                <a:lnTo>
                  <a:pt x="17956" y="10538"/>
                </a:lnTo>
                <a:lnTo>
                  <a:pt x="17937" y="10538"/>
                </a:lnTo>
                <a:lnTo>
                  <a:pt x="17937" y="10633"/>
                </a:lnTo>
                <a:lnTo>
                  <a:pt x="17880" y="10671"/>
                </a:lnTo>
                <a:lnTo>
                  <a:pt x="17785" y="10690"/>
                </a:lnTo>
                <a:lnTo>
                  <a:pt x="17747" y="10652"/>
                </a:lnTo>
                <a:lnTo>
                  <a:pt x="17747" y="10557"/>
                </a:lnTo>
                <a:lnTo>
                  <a:pt x="17766" y="10500"/>
                </a:lnTo>
                <a:lnTo>
                  <a:pt x="17861" y="10481"/>
                </a:lnTo>
                <a:close/>
                <a:moveTo>
                  <a:pt x="8959" y="10462"/>
                </a:moveTo>
                <a:lnTo>
                  <a:pt x="9073" y="10500"/>
                </a:lnTo>
                <a:lnTo>
                  <a:pt x="9054" y="10595"/>
                </a:lnTo>
                <a:lnTo>
                  <a:pt x="8921" y="10633"/>
                </a:lnTo>
                <a:lnTo>
                  <a:pt x="8826" y="10728"/>
                </a:lnTo>
                <a:lnTo>
                  <a:pt x="8712" y="10671"/>
                </a:lnTo>
                <a:lnTo>
                  <a:pt x="8712" y="10576"/>
                </a:lnTo>
                <a:lnTo>
                  <a:pt x="8769" y="10538"/>
                </a:lnTo>
                <a:lnTo>
                  <a:pt x="8959" y="10462"/>
                </a:lnTo>
                <a:close/>
                <a:moveTo>
                  <a:pt x="15445" y="10633"/>
                </a:moveTo>
                <a:lnTo>
                  <a:pt x="15388" y="10728"/>
                </a:lnTo>
                <a:lnTo>
                  <a:pt x="15369" y="10766"/>
                </a:lnTo>
                <a:lnTo>
                  <a:pt x="15369" y="10785"/>
                </a:lnTo>
                <a:lnTo>
                  <a:pt x="15331" y="10823"/>
                </a:lnTo>
                <a:lnTo>
                  <a:pt x="15274" y="10861"/>
                </a:lnTo>
                <a:lnTo>
                  <a:pt x="15274" y="10766"/>
                </a:lnTo>
                <a:lnTo>
                  <a:pt x="15255" y="10766"/>
                </a:lnTo>
                <a:lnTo>
                  <a:pt x="15255" y="10747"/>
                </a:lnTo>
                <a:lnTo>
                  <a:pt x="15274" y="10728"/>
                </a:lnTo>
                <a:lnTo>
                  <a:pt x="15293" y="10671"/>
                </a:lnTo>
                <a:lnTo>
                  <a:pt x="15331" y="10652"/>
                </a:lnTo>
                <a:lnTo>
                  <a:pt x="15350" y="10652"/>
                </a:lnTo>
                <a:lnTo>
                  <a:pt x="15388" y="10633"/>
                </a:lnTo>
                <a:close/>
                <a:moveTo>
                  <a:pt x="11470" y="10652"/>
                </a:moveTo>
                <a:lnTo>
                  <a:pt x="11584" y="10747"/>
                </a:lnTo>
                <a:lnTo>
                  <a:pt x="11489" y="10880"/>
                </a:lnTo>
                <a:lnTo>
                  <a:pt x="11337" y="10937"/>
                </a:lnTo>
                <a:lnTo>
                  <a:pt x="11279" y="10842"/>
                </a:lnTo>
                <a:lnTo>
                  <a:pt x="11337" y="10690"/>
                </a:lnTo>
                <a:lnTo>
                  <a:pt x="11470" y="10652"/>
                </a:lnTo>
                <a:close/>
                <a:moveTo>
                  <a:pt x="6791" y="10823"/>
                </a:moveTo>
                <a:lnTo>
                  <a:pt x="6829" y="10842"/>
                </a:lnTo>
                <a:lnTo>
                  <a:pt x="6905" y="10918"/>
                </a:lnTo>
                <a:lnTo>
                  <a:pt x="6905" y="10956"/>
                </a:lnTo>
                <a:lnTo>
                  <a:pt x="6886" y="10975"/>
                </a:lnTo>
                <a:lnTo>
                  <a:pt x="6772" y="10937"/>
                </a:lnTo>
                <a:lnTo>
                  <a:pt x="6734" y="10842"/>
                </a:lnTo>
                <a:lnTo>
                  <a:pt x="6791" y="10823"/>
                </a:lnTo>
                <a:close/>
                <a:moveTo>
                  <a:pt x="6714" y="11108"/>
                </a:moveTo>
                <a:lnTo>
                  <a:pt x="6772" y="11222"/>
                </a:lnTo>
                <a:lnTo>
                  <a:pt x="6791" y="11222"/>
                </a:lnTo>
                <a:lnTo>
                  <a:pt x="6791" y="11241"/>
                </a:lnTo>
                <a:lnTo>
                  <a:pt x="6676" y="11146"/>
                </a:lnTo>
                <a:lnTo>
                  <a:pt x="6676" y="11108"/>
                </a:lnTo>
                <a:close/>
                <a:moveTo>
                  <a:pt x="17005" y="10918"/>
                </a:moveTo>
                <a:lnTo>
                  <a:pt x="17119" y="11051"/>
                </a:lnTo>
                <a:lnTo>
                  <a:pt x="17176" y="11165"/>
                </a:lnTo>
                <a:lnTo>
                  <a:pt x="17271" y="11299"/>
                </a:lnTo>
                <a:lnTo>
                  <a:pt x="17290" y="11318"/>
                </a:lnTo>
                <a:lnTo>
                  <a:pt x="17157" y="11489"/>
                </a:lnTo>
                <a:lnTo>
                  <a:pt x="16986" y="11641"/>
                </a:lnTo>
                <a:lnTo>
                  <a:pt x="16986" y="11489"/>
                </a:lnTo>
                <a:lnTo>
                  <a:pt x="17024" y="11318"/>
                </a:lnTo>
                <a:lnTo>
                  <a:pt x="16986" y="11222"/>
                </a:lnTo>
                <a:lnTo>
                  <a:pt x="16929" y="11165"/>
                </a:lnTo>
                <a:lnTo>
                  <a:pt x="16929" y="11146"/>
                </a:lnTo>
                <a:lnTo>
                  <a:pt x="16910" y="11032"/>
                </a:lnTo>
                <a:lnTo>
                  <a:pt x="16891" y="10937"/>
                </a:lnTo>
                <a:lnTo>
                  <a:pt x="17005" y="10918"/>
                </a:lnTo>
                <a:close/>
                <a:moveTo>
                  <a:pt x="16187" y="11584"/>
                </a:moveTo>
                <a:lnTo>
                  <a:pt x="16225" y="11603"/>
                </a:lnTo>
                <a:lnTo>
                  <a:pt x="16244" y="11603"/>
                </a:lnTo>
                <a:lnTo>
                  <a:pt x="16301" y="11641"/>
                </a:lnTo>
                <a:lnTo>
                  <a:pt x="16282" y="11698"/>
                </a:lnTo>
                <a:lnTo>
                  <a:pt x="16111" y="11698"/>
                </a:lnTo>
                <a:lnTo>
                  <a:pt x="16092" y="11679"/>
                </a:lnTo>
                <a:lnTo>
                  <a:pt x="16092" y="11622"/>
                </a:lnTo>
                <a:lnTo>
                  <a:pt x="16187" y="11584"/>
                </a:lnTo>
                <a:close/>
                <a:moveTo>
                  <a:pt x="15293" y="11983"/>
                </a:moveTo>
                <a:lnTo>
                  <a:pt x="15331" y="12021"/>
                </a:lnTo>
                <a:lnTo>
                  <a:pt x="15293" y="12021"/>
                </a:lnTo>
                <a:lnTo>
                  <a:pt x="15293" y="12116"/>
                </a:lnTo>
                <a:lnTo>
                  <a:pt x="15255" y="12212"/>
                </a:lnTo>
                <a:lnTo>
                  <a:pt x="15160" y="12250"/>
                </a:lnTo>
                <a:lnTo>
                  <a:pt x="15141" y="12250"/>
                </a:lnTo>
                <a:lnTo>
                  <a:pt x="15103" y="12212"/>
                </a:lnTo>
                <a:lnTo>
                  <a:pt x="15141" y="12097"/>
                </a:lnTo>
                <a:lnTo>
                  <a:pt x="15236" y="12002"/>
                </a:lnTo>
                <a:lnTo>
                  <a:pt x="15293" y="11983"/>
                </a:lnTo>
                <a:close/>
                <a:moveTo>
                  <a:pt x="18165" y="11546"/>
                </a:moveTo>
                <a:lnTo>
                  <a:pt x="18222" y="11603"/>
                </a:lnTo>
                <a:lnTo>
                  <a:pt x="18241" y="11641"/>
                </a:lnTo>
                <a:lnTo>
                  <a:pt x="18222" y="11774"/>
                </a:lnTo>
                <a:lnTo>
                  <a:pt x="18222" y="11888"/>
                </a:lnTo>
                <a:lnTo>
                  <a:pt x="18203" y="11907"/>
                </a:lnTo>
                <a:lnTo>
                  <a:pt x="18032" y="12002"/>
                </a:lnTo>
                <a:lnTo>
                  <a:pt x="17918" y="12002"/>
                </a:lnTo>
                <a:lnTo>
                  <a:pt x="17823" y="12021"/>
                </a:lnTo>
                <a:lnTo>
                  <a:pt x="17690" y="12021"/>
                </a:lnTo>
                <a:lnTo>
                  <a:pt x="17594" y="12059"/>
                </a:lnTo>
                <a:lnTo>
                  <a:pt x="17499" y="12154"/>
                </a:lnTo>
                <a:lnTo>
                  <a:pt x="17385" y="12192"/>
                </a:lnTo>
                <a:lnTo>
                  <a:pt x="17214" y="12364"/>
                </a:lnTo>
                <a:lnTo>
                  <a:pt x="17081" y="12345"/>
                </a:lnTo>
                <a:lnTo>
                  <a:pt x="16967" y="12345"/>
                </a:lnTo>
                <a:lnTo>
                  <a:pt x="16967" y="12288"/>
                </a:lnTo>
                <a:lnTo>
                  <a:pt x="16929" y="12192"/>
                </a:lnTo>
                <a:lnTo>
                  <a:pt x="16891" y="12078"/>
                </a:lnTo>
                <a:lnTo>
                  <a:pt x="16986" y="12078"/>
                </a:lnTo>
                <a:lnTo>
                  <a:pt x="17081" y="12059"/>
                </a:lnTo>
                <a:lnTo>
                  <a:pt x="17176" y="12097"/>
                </a:lnTo>
                <a:lnTo>
                  <a:pt x="17271" y="12116"/>
                </a:lnTo>
                <a:lnTo>
                  <a:pt x="17328" y="12021"/>
                </a:lnTo>
                <a:lnTo>
                  <a:pt x="17423" y="11926"/>
                </a:lnTo>
                <a:lnTo>
                  <a:pt x="18032" y="11603"/>
                </a:lnTo>
                <a:lnTo>
                  <a:pt x="18165" y="11546"/>
                </a:lnTo>
                <a:close/>
                <a:moveTo>
                  <a:pt x="18317" y="12269"/>
                </a:moveTo>
                <a:lnTo>
                  <a:pt x="18412" y="12288"/>
                </a:lnTo>
                <a:lnTo>
                  <a:pt x="18469" y="12345"/>
                </a:lnTo>
                <a:lnTo>
                  <a:pt x="18488" y="12383"/>
                </a:lnTo>
                <a:lnTo>
                  <a:pt x="18488" y="12497"/>
                </a:lnTo>
                <a:lnTo>
                  <a:pt x="18393" y="12516"/>
                </a:lnTo>
                <a:lnTo>
                  <a:pt x="18336" y="12516"/>
                </a:lnTo>
                <a:lnTo>
                  <a:pt x="18241" y="12497"/>
                </a:lnTo>
                <a:lnTo>
                  <a:pt x="18222" y="12459"/>
                </a:lnTo>
                <a:lnTo>
                  <a:pt x="18184" y="12402"/>
                </a:lnTo>
                <a:lnTo>
                  <a:pt x="18203" y="12307"/>
                </a:lnTo>
                <a:lnTo>
                  <a:pt x="18203" y="12288"/>
                </a:lnTo>
                <a:lnTo>
                  <a:pt x="18222" y="12269"/>
                </a:lnTo>
                <a:close/>
                <a:moveTo>
                  <a:pt x="16415" y="12402"/>
                </a:moveTo>
                <a:lnTo>
                  <a:pt x="16434" y="12440"/>
                </a:lnTo>
                <a:lnTo>
                  <a:pt x="16491" y="12459"/>
                </a:lnTo>
                <a:lnTo>
                  <a:pt x="16491" y="12554"/>
                </a:lnTo>
                <a:lnTo>
                  <a:pt x="16529" y="12573"/>
                </a:lnTo>
                <a:lnTo>
                  <a:pt x="16415" y="12687"/>
                </a:lnTo>
                <a:lnTo>
                  <a:pt x="16301" y="12687"/>
                </a:lnTo>
                <a:lnTo>
                  <a:pt x="16244" y="12649"/>
                </a:lnTo>
                <a:lnTo>
                  <a:pt x="16244" y="12630"/>
                </a:lnTo>
                <a:lnTo>
                  <a:pt x="16225" y="12573"/>
                </a:lnTo>
                <a:lnTo>
                  <a:pt x="16225" y="12554"/>
                </a:lnTo>
                <a:lnTo>
                  <a:pt x="16282" y="12440"/>
                </a:lnTo>
                <a:lnTo>
                  <a:pt x="16320" y="12402"/>
                </a:lnTo>
                <a:close/>
                <a:moveTo>
                  <a:pt x="5402" y="12059"/>
                </a:moveTo>
                <a:lnTo>
                  <a:pt x="5421" y="12212"/>
                </a:lnTo>
                <a:lnTo>
                  <a:pt x="5459" y="12364"/>
                </a:lnTo>
                <a:lnTo>
                  <a:pt x="5497" y="12383"/>
                </a:lnTo>
                <a:lnTo>
                  <a:pt x="5554" y="12440"/>
                </a:lnTo>
                <a:lnTo>
                  <a:pt x="5592" y="12725"/>
                </a:lnTo>
                <a:lnTo>
                  <a:pt x="5592" y="12877"/>
                </a:lnTo>
                <a:lnTo>
                  <a:pt x="5649" y="12934"/>
                </a:lnTo>
                <a:lnTo>
                  <a:pt x="5744" y="12934"/>
                </a:lnTo>
                <a:lnTo>
                  <a:pt x="5782" y="12839"/>
                </a:lnTo>
                <a:lnTo>
                  <a:pt x="5878" y="12839"/>
                </a:lnTo>
                <a:lnTo>
                  <a:pt x="5897" y="12953"/>
                </a:lnTo>
                <a:lnTo>
                  <a:pt x="5859" y="13067"/>
                </a:lnTo>
                <a:lnTo>
                  <a:pt x="5744" y="13201"/>
                </a:lnTo>
                <a:lnTo>
                  <a:pt x="5592" y="13163"/>
                </a:lnTo>
                <a:lnTo>
                  <a:pt x="5459" y="13163"/>
                </a:lnTo>
                <a:lnTo>
                  <a:pt x="5402" y="13315"/>
                </a:lnTo>
                <a:lnTo>
                  <a:pt x="5516" y="13410"/>
                </a:lnTo>
                <a:lnTo>
                  <a:pt x="5421" y="13524"/>
                </a:lnTo>
                <a:lnTo>
                  <a:pt x="5307" y="13676"/>
                </a:lnTo>
                <a:lnTo>
                  <a:pt x="5136" y="13581"/>
                </a:lnTo>
                <a:lnTo>
                  <a:pt x="5041" y="13448"/>
                </a:lnTo>
                <a:lnTo>
                  <a:pt x="5269" y="13315"/>
                </a:lnTo>
                <a:lnTo>
                  <a:pt x="5288" y="13105"/>
                </a:lnTo>
                <a:lnTo>
                  <a:pt x="5459" y="12915"/>
                </a:lnTo>
                <a:lnTo>
                  <a:pt x="5459" y="12744"/>
                </a:lnTo>
                <a:lnTo>
                  <a:pt x="5307" y="12478"/>
                </a:lnTo>
                <a:lnTo>
                  <a:pt x="5269" y="12440"/>
                </a:lnTo>
                <a:lnTo>
                  <a:pt x="5212" y="12402"/>
                </a:lnTo>
                <a:lnTo>
                  <a:pt x="5174" y="12364"/>
                </a:lnTo>
                <a:lnTo>
                  <a:pt x="5022" y="12345"/>
                </a:lnTo>
                <a:lnTo>
                  <a:pt x="4869" y="12173"/>
                </a:lnTo>
                <a:lnTo>
                  <a:pt x="4984" y="12116"/>
                </a:lnTo>
                <a:lnTo>
                  <a:pt x="5117" y="12097"/>
                </a:lnTo>
                <a:lnTo>
                  <a:pt x="5117" y="12059"/>
                </a:lnTo>
                <a:close/>
                <a:moveTo>
                  <a:pt x="3956" y="12934"/>
                </a:moveTo>
                <a:lnTo>
                  <a:pt x="4147" y="12953"/>
                </a:lnTo>
                <a:lnTo>
                  <a:pt x="4318" y="13086"/>
                </a:lnTo>
                <a:lnTo>
                  <a:pt x="4432" y="13144"/>
                </a:lnTo>
                <a:lnTo>
                  <a:pt x="4432" y="13239"/>
                </a:lnTo>
                <a:lnTo>
                  <a:pt x="4318" y="13448"/>
                </a:lnTo>
                <a:lnTo>
                  <a:pt x="4527" y="13543"/>
                </a:lnTo>
                <a:lnTo>
                  <a:pt x="4527" y="13600"/>
                </a:lnTo>
                <a:lnTo>
                  <a:pt x="4508" y="13638"/>
                </a:lnTo>
                <a:lnTo>
                  <a:pt x="4451" y="13676"/>
                </a:lnTo>
                <a:lnTo>
                  <a:pt x="4413" y="13638"/>
                </a:lnTo>
                <a:lnTo>
                  <a:pt x="4204" y="13600"/>
                </a:lnTo>
                <a:lnTo>
                  <a:pt x="4014" y="13695"/>
                </a:lnTo>
                <a:lnTo>
                  <a:pt x="4052" y="13524"/>
                </a:lnTo>
                <a:lnTo>
                  <a:pt x="4204" y="13353"/>
                </a:lnTo>
                <a:lnTo>
                  <a:pt x="4223" y="13239"/>
                </a:lnTo>
                <a:lnTo>
                  <a:pt x="4128" y="13105"/>
                </a:lnTo>
                <a:lnTo>
                  <a:pt x="3995" y="13048"/>
                </a:lnTo>
                <a:lnTo>
                  <a:pt x="3956" y="12934"/>
                </a:lnTo>
                <a:close/>
                <a:moveTo>
                  <a:pt x="19002" y="12402"/>
                </a:moveTo>
                <a:lnTo>
                  <a:pt x="19097" y="12497"/>
                </a:lnTo>
                <a:lnTo>
                  <a:pt x="19192" y="12554"/>
                </a:lnTo>
                <a:lnTo>
                  <a:pt x="19230" y="12592"/>
                </a:lnTo>
                <a:lnTo>
                  <a:pt x="19249" y="12687"/>
                </a:lnTo>
                <a:lnTo>
                  <a:pt x="19287" y="12820"/>
                </a:lnTo>
                <a:lnTo>
                  <a:pt x="19268" y="12934"/>
                </a:lnTo>
                <a:lnTo>
                  <a:pt x="19268" y="13048"/>
                </a:lnTo>
                <a:lnTo>
                  <a:pt x="19173" y="13105"/>
                </a:lnTo>
                <a:lnTo>
                  <a:pt x="19135" y="13144"/>
                </a:lnTo>
                <a:lnTo>
                  <a:pt x="19135" y="13334"/>
                </a:lnTo>
                <a:lnTo>
                  <a:pt x="19097" y="13448"/>
                </a:lnTo>
                <a:lnTo>
                  <a:pt x="19078" y="13543"/>
                </a:lnTo>
                <a:lnTo>
                  <a:pt x="19097" y="13581"/>
                </a:lnTo>
                <a:lnTo>
                  <a:pt x="19097" y="13619"/>
                </a:lnTo>
                <a:lnTo>
                  <a:pt x="19135" y="13714"/>
                </a:lnTo>
                <a:lnTo>
                  <a:pt x="19078" y="13733"/>
                </a:lnTo>
                <a:lnTo>
                  <a:pt x="19040" y="13790"/>
                </a:lnTo>
                <a:lnTo>
                  <a:pt x="18907" y="13676"/>
                </a:lnTo>
                <a:lnTo>
                  <a:pt x="18945" y="13619"/>
                </a:lnTo>
                <a:lnTo>
                  <a:pt x="18964" y="13524"/>
                </a:lnTo>
                <a:lnTo>
                  <a:pt x="18812" y="13391"/>
                </a:lnTo>
                <a:lnTo>
                  <a:pt x="18698" y="13239"/>
                </a:lnTo>
                <a:lnTo>
                  <a:pt x="18374" y="13067"/>
                </a:lnTo>
                <a:lnTo>
                  <a:pt x="18412" y="13029"/>
                </a:lnTo>
                <a:lnTo>
                  <a:pt x="18679" y="12858"/>
                </a:lnTo>
                <a:lnTo>
                  <a:pt x="18774" y="12820"/>
                </a:lnTo>
                <a:lnTo>
                  <a:pt x="18812" y="12763"/>
                </a:lnTo>
                <a:lnTo>
                  <a:pt x="18907" y="12744"/>
                </a:lnTo>
                <a:lnTo>
                  <a:pt x="18888" y="12725"/>
                </a:lnTo>
                <a:lnTo>
                  <a:pt x="18888" y="12611"/>
                </a:lnTo>
                <a:lnTo>
                  <a:pt x="18869" y="12497"/>
                </a:lnTo>
                <a:lnTo>
                  <a:pt x="18964" y="12459"/>
                </a:lnTo>
                <a:lnTo>
                  <a:pt x="19002" y="12402"/>
                </a:lnTo>
                <a:close/>
                <a:moveTo>
                  <a:pt x="18660" y="13581"/>
                </a:moveTo>
                <a:lnTo>
                  <a:pt x="18679" y="13619"/>
                </a:lnTo>
                <a:lnTo>
                  <a:pt x="18698" y="13638"/>
                </a:lnTo>
                <a:lnTo>
                  <a:pt x="18698" y="13714"/>
                </a:lnTo>
                <a:lnTo>
                  <a:pt x="18679" y="13809"/>
                </a:lnTo>
                <a:lnTo>
                  <a:pt x="18564" y="13866"/>
                </a:lnTo>
                <a:lnTo>
                  <a:pt x="18431" y="13809"/>
                </a:lnTo>
                <a:lnTo>
                  <a:pt x="18412" y="13790"/>
                </a:lnTo>
                <a:lnTo>
                  <a:pt x="18412" y="13771"/>
                </a:lnTo>
                <a:lnTo>
                  <a:pt x="18393" y="13676"/>
                </a:lnTo>
                <a:lnTo>
                  <a:pt x="18412" y="13638"/>
                </a:lnTo>
                <a:lnTo>
                  <a:pt x="18431" y="13600"/>
                </a:lnTo>
                <a:lnTo>
                  <a:pt x="18564" y="13600"/>
                </a:lnTo>
                <a:lnTo>
                  <a:pt x="18660" y="13581"/>
                </a:lnTo>
                <a:close/>
                <a:moveTo>
                  <a:pt x="16891" y="13676"/>
                </a:moveTo>
                <a:lnTo>
                  <a:pt x="16967" y="13695"/>
                </a:lnTo>
                <a:lnTo>
                  <a:pt x="16967" y="13714"/>
                </a:lnTo>
                <a:lnTo>
                  <a:pt x="17062" y="13828"/>
                </a:lnTo>
                <a:lnTo>
                  <a:pt x="17043" y="13866"/>
                </a:lnTo>
                <a:lnTo>
                  <a:pt x="17005" y="13904"/>
                </a:lnTo>
                <a:lnTo>
                  <a:pt x="16853" y="13904"/>
                </a:lnTo>
                <a:lnTo>
                  <a:pt x="16757" y="13885"/>
                </a:lnTo>
                <a:lnTo>
                  <a:pt x="16719" y="13790"/>
                </a:lnTo>
                <a:lnTo>
                  <a:pt x="16719" y="13695"/>
                </a:lnTo>
                <a:lnTo>
                  <a:pt x="16853" y="13676"/>
                </a:lnTo>
                <a:close/>
                <a:moveTo>
                  <a:pt x="16681" y="13961"/>
                </a:moveTo>
                <a:lnTo>
                  <a:pt x="16700" y="13980"/>
                </a:lnTo>
                <a:lnTo>
                  <a:pt x="16700" y="14114"/>
                </a:lnTo>
                <a:lnTo>
                  <a:pt x="16586" y="14114"/>
                </a:lnTo>
                <a:lnTo>
                  <a:pt x="16529" y="14076"/>
                </a:lnTo>
                <a:lnTo>
                  <a:pt x="16624" y="13999"/>
                </a:lnTo>
                <a:lnTo>
                  <a:pt x="16681" y="13961"/>
                </a:lnTo>
                <a:close/>
                <a:moveTo>
                  <a:pt x="18622" y="14285"/>
                </a:moveTo>
                <a:lnTo>
                  <a:pt x="18622" y="14304"/>
                </a:lnTo>
                <a:lnTo>
                  <a:pt x="18869" y="14304"/>
                </a:lnTo>
                <a:lnTo>
                  <a:pt x="18907" y="14342"/>
                </a:lnTo>
                <a:lnTo>
                  <a:pt x="18945" y="14361"/>
                </a:lnTo>
                <a:lnTo>
                  <a:pt x="19097" y="14304"/>
                </a:lnTo>
                <a:lnTo>
                  <a:pt x="19154" y="14437"/>
                </a:lnTo>
                <a:lnTo>
                  <a:pt x="19192" y="14532"/>
                </a:lnTo>
                <a:lnTo>
                  <a:pt x="19097" y="14570"/>
                </a:lnTo>
                <a:lnTo>
                  <a:pt x="19078" y="14627"/>
                </a:lnTo>
                <a:lnTo>
                  <a:pt x="19059" y="14646"/>
                </a:lnTo>
                <a:lnTo>
                  <a:pt x="18888" y="14532"/>
                </a:lnTo>
                <a:lnTo>
                  <a:pt x="18850" y="14551"/>
                </a:lnTo>
                <a:lnTo>
                  <a:pt x="18755" y="14551"/>
                </a:lnTo>
                <a:lnTo>
                  <a:pt x="18698" y="14589"/>
                </a:lnTo>
                <a:lnTo>
                  <a:pt x="18603" y="14646"/>
                </a:lnTo>
                <a:lnTo>
                  <a:pt x="18507" y="14627"/>
                </a:lnTo>
                <a:lnTo>
                  <a:pt x="18412" y="14570"/>
                </a:lnTo>
                <a:lnTo>
                  <a:pt x="18412" y="14532"/>
                </a:lnTo>
                <a:lnTo>
                  <a:pt x="18431" y="14437"/>
                </a:lnTo>
                <a:lnTo>
                  <a:pt x="18526" y="14342"/>
                </a:lnTo>
                <a:lnTo>
                  <a:pt x="18622" y="14285"/>
                </a:lnTo>
                <a:close/>
                <a:moveTo>
                  <a:pt x="6619" y="14627"/>
                </a:moveTo>
                <a:lnTo>
                  <a:pt x="6543" y="14855"/>
                </a:lnTo>
                <a:lnTo>
                  <a:pt x="6391" y="14951"/>
                </a:lnTo>
                <a:lnTo>
                  <a:pt x="6239" y="14951"/>
                </a:lnTo>
                <a:lnTo>
                  <a:pt x="6258" y="14836"/>
                </a:lnTo>
                <a:lnTo>
                  <a:pt x="6296" y="14836"/>
                </a:lnTo>
                <a:lnTo>
                  <a:pt x="6391" y="14874"/>
                </a:lnTo>
                <a:lnTo>
                  <a:pt x="6486" y="14760"/>
                </a:lnTo>
                <a:lnTo>
                  <a:pt x="6619" y="14627"/>
                </a:lnTo>
                <a:close/>
                <a:moveTo>
                  <a:pt x="8579" y="12478"/>
                </a:moveTo>
                <a:lnTo>
                  <a:pt x="8579" y="15217"/>
                </a:lnTo>
                <a:lnTo>
                  <a:pt x="9453" y="15217"/>
                </a:lnTo>
                <a:lnTo>
                  <a:pt x="9453" y="13790"/>
                </a:lnTo>
                <a:lnTo>
                  <a:pt x="9492" y="13619"/>
                </a:lnTo>
                <a:lnTo>
                  <a:pt x="9587" y="13486"/>
                </a:lnTo>
                <a:lnTo>
                  <a:pt x="9739" y="13391"/>
                </a:lnTo>
                <a:lnTo>
                  <a:pt x="9910" y="13353"/>
                </a:lnTo>
                <a:lnTo>
                  <a:pt x="14133" y="13353"/>
                </a:lnTo>
                <a:lnTo>
                  <a:pt x="14114" y="13239"/>
                </a:lnTo>
                <a:lnTo>
                  <a:pt x="13809" y="12858"/>
                </a:lnTo>
                <a:lnTo>
                  <a:pt x="13353" y="12573"/>
                </a:lnTo>
                <a:lnTo>
                  <a:pt x="12687" y="12478"/>
                </a:lnTo>
                <a:close/>
                <a:moveTo>
                  <a:pt x="16796" y="14855"/>
                </a:moveTo>
                <a:lnTo>
                  <a:pt x="16834" y="14951"/>
                </a:lnTo>
                <a:lnTo>
                  <a:pt x="16929" y="14970"/>
                </a:lnTo>
                <a:lnTo>
                  <a:pt x="16929" y="15008"/>
                </a:lnTo>
                <a:lnTo>
                  <a:pt x="16891" y="15103"/>
                </a:lnTo>
                <a:lnTo>
                  <a:pt x="16796" y="15198"/>
                </a:lnTo>
                <a:lnTo>
                  <a:pt x="16757" y="15217"/>
                </a:lnTo>
                <a:lnTo>
                  <a:pt x="16624" y="15217"/>
                </a:lnTo>
                <a:lnTo>
                  <a:pt x="16586" y="15255"/>
                </a:lnTo>
                <a:lnTo>
                  <a:pt x="16491" y="15293"/>
                </a:lnTo>
                <a:lnTo>
                  <a:pt x="16263" y="15293"/>
                </a:lnTo>
                <a:lnTo>
                  <a:pt x="16225" y="15122"/>
                </a:lnTo>
                <a:lnTo>
                  <a:pt x="16206" y="15103"/>
                </a:lnTo>
                <a:lnTo>
                  <a:pt x="16225" y="15065"/>
                </a:lnTo>
                <a:lnTo>
                  <a:pt x="16244" y="15027"/>
                </a:lnTo>
                <a:lnTo>
                  <a:pt x="16339" y="14931"/>
                </a:lnTo>
                <a:lnTo>
                  <a:pt x="16339" y="14912"/>
                </a:lnTo>
                <a:lnTo>
                  <a:pt x="16358" y="14855"/>
                </a:lnTo>
                <a:close/>
                <a:moveTo>
                  <a:pt x="17005" y="13999"/>
                </a:moveTo>
                <a:lnTo>
                  <a:pt x="17176" y="14114"/>
                </a:lnTo>
                <a:lnTo>
                  <a:pt x="17195" y="14152"/>
                </a:lnTo>
                <a:lnTo>
                  <a:pt x="17252" y="14171"/>
                </a:lnTo>
                <a:lnTo>
                  <a:pt x="17347" y="14266"/>
                </a:lnTo>
                <a:lnTo>
                  <a:pt x="17347" y="14285"/>
                </a:lnTo>
                <a:lnTo>
                  <a:pt x="17309" y="14380"/>
                </a:lnTo>
                <a:lnTo>
                  <a:pt x="17271" y="14475"/>
                </a:lnTo>
                <a:lnTo>
                  <a:pt x="17271" y="14589"/>
                </a:lnTo>
                <a:lnTo>
                  <a:pt x="17252" y="14722"/>
                </a:lnTo>
                <a:lnTo>
                  <a:pt x="17366" y="14760"/>
                </a:lnTo>
                <a:lnTo>
                  <a:pt x="17480" y="14779"/>
                </a:lnTo>
                <a:lnTo>
                  <a:pt x="17575" y="14741"/>
                </a:lnTo>
                <a:lnTo>
                  <a:pt x="17670" y="14646"/>
                </a:lnTo>
                <a:lnTo>
                  <a:pt x="17728" y="14741"/>
                </a:lnTo>
                <a:lnTo>
                  <a:pt x="17975" y="15008"/>
                </a:lnTo>
                <a:lnTo>
                  <a:pt x="18013" y="15046"/>
                </a:lnTo>
                <a:lnTo>
                  <a:pt x="17918" y="15160"/>
                </a:lnTo>
                <a:lnTo>
                  <a:pt x="17766" y="15312"/>
                </a:lnTo>
                <a:lnTo>
                  <a:pt x="17728" y="15331"/>
                </a:lnTo>
                <a:lnTo>
                  <a:pt x="17594" y="15350"/>
                </a:lnTo>
                <a:lnTo>
                  <a:pt x="17556" y="15236"/>
                </a:lnTo>
                <a:lnTo>
                  <a:pt x="17537" y="15141"/>
                </a:lnTo>
                <a:lnTo>
                  <a:pt x="17499" y="15027"/>
                </a:lnTo>
                <a:lnTo>
                  <a:pt x="17480" y="14970"/>
                </a:lnTo>
                <a:lnTo>
                  <a:pt x="17309" y="14874"/>
                </a:lnTo>
                <a:lnTo>
                  <a:pt x="17157" y="14836"/>
                </a:lnTo>
                <a:lnTo>
                  <a:pt x="17005" y="14684"/>
                </a:lnTo>
                <a:lnTo>
                  <a:pt x="16872" y="14570"/>
                </a:lnTo>
                <a:lnTo>
                  <a:pt x="16643" y="14551"/>
                </a:lnTo>
                <a:lnTo>
                  <a:pt x="16263" y="14646"/>
                </a:lnTo>
                <a:lnTo>
                  <a:pt x="16225" y="14684"/>
                </a:lnTo>
                <a:lnTo>
                  <a:pt x="16206" y="14684"/>
                </a:lnTo>
                <a:lnTo>
                  <a:pt x="16149" y="14722"/>
                </a:lnTo>
                <a:lnTo>
                  <a:pt x="16111" y="14760"/>
                </a:lnTo>
                <a:lnTo>
                  <a:pt x="16111" y="14779"/>
                </a:lnTo>
                <a:lnTo>
                  <a:pt x="16073" y="14836"/>
                </a:lnTo>
                <a:lnTo>
                  <a:pt x="16073" y="14855"/>
                </a:lnTo>
                <a:lnTo>
                  <a:pt x="16035" y="14912"/>
                </a:lnTo>
                <a:lnTo>
                  <a:pt x="15864" y="15008"/>
                </a:lnTo>
                <a:lnTo>
                  <a:pt x="15864" y="14951"/>
                </a:lnTo>
                <a:lnTo>
                  <a:pt x="15844" y="14855"/>
                </a:lnTo>
                <a:lnTo>
                  <a:pt x="15825" y="14741"/>
                </a:lnTo>
                <a:lnTo>
                  <a:pt x="15806" y="14722"/>
                </a:lnTo>
                <a:lnTo>
                  <a:pt x="15806" y="14494"/>
                </a:lnTo>
                <a:lnTo>
                  <a:pt x="15806" y="14456"/>
                </a:lnTo>
                <a:lnTo>
                  <a:pt x="16054" y="14456"/>
                </a:lnTo>
                <a:lnTo>
                  <a:pt x="16111" y="14437"/>
                </a:lnTo>
                <a:lnTo>
                  <a:pt x="16149" y="14380"/>
                </a:lnTo>
                <a:lnTo>
                  <a:pt x="16339" y="14399"/>
                </a:lnTo>
                <a:lnTo>
                  <a:pt x="16453" y="14380"/>
                </a:lnTo>
                <a:lnTo>
                  <a:pt x="16815" y="14380"/>
                </a:lnTo>
                <a:lnTo>
                  <a:pt x="16929" y="14342"/>
                </a:lnTo>
                <a:lnTo>
                  <a:pt x="16910" y="14209"/>
                </a:lnTo>
                <a:lnTo>
                  <a:pt x="16872" y="14190"/>
                </a:lnTo>
                <a:lnTo>
                  <a:pt x="16815" y="14152"/>
                </a:lnTo>
                <a:lnTo>
                  <a:pt x="16815" y="14095"/>
                </a:lnTo>
                <a:lnTo>
                  <a:pt x="16834" y="14057"/>
                </a:lnTo>
                <a:lnTo>
                  <a:pt x="17005" y="13999"/>
                </a:lnTo>
                <a:close/>
                <a:moveTo>
                  <a:pt x="17994" y="14475"/>
                </a:moveTo>
                <a:lnTo>
                  <a:pt x="18260" y="14646"/>
                </a:lnTo>
                <a:lnTo>
                  <a:pt x="18355" y="14817"/>
                </a:lnTo>
                <a:lnTo>
                  <a:pt x="18393" y="14912"/>
                </a:lnTo>
                <a:lnTo>
                  <a:pt x="18412" y="14951"/>
                </a:lnTo>
                <a:lnTo>
                  <a:pt x="18412" y="15141"/>
                </a:lnTo>
                <a:lnTo>
                  <a:pt x="18450" y="15160"/>
                </a:lnTo>
                <a:lnTo>
                  <a:pt x="18545" y="15217"/>
                </a:lnTo>
                <a:lnTo>
                  <a:pt x="18679" y="15217"/>
                </a:lnTo>
                <a:lnTo>
                  <a:pt x="18717" y="15312"/>
                </a:lnTo>
                <a:lnTo>
                  <a:pt x="18717" y="15331"/>
                </a:lnTo>
                <a:lnTo>
                  <a:pt x="18736" y="15350"/>
                </a:lnTo>
                <a:lnTo>
                  <a:pt x="18698" y="15502"/>
                </a:lnTo>
                <a:lnTo>
                  <a:pt x="18583" y="15540"/>
                </a:lnTo>
                <a:lnTo>
                  <a:pt x="18412" y="15521"/>
                </a:lnTo>
                <a:lnTo>
                  <a:pt x="18393" y="15426"/>
                </a:lnTo>
                <a:lnTo>
                  <a:pt x="18336" y="15331"/>
                </a:lnTo>
                <a:lnTo>
                  <a:pt x="18336" y="15217"/>
                </a:lnTo>
                <a:lnTo>
                  <a:pt x="18317" y="15103"/>
                </a:lnTo>
                <a:lnTo>
                  <a:pt x="18317" y="15065"/>
                </a:lnTo>
                <a:lnTo>
                  <a:pt x="18298" y="14970"/>
                </a:lnTo>
                <a:lnTo>
                  <a:pt x="18279" y="14855"/>
                </a:lnTo>
                <a:lnTo>
                  <a:pt x="18184" y="14874"/>
                </a:lnTo>
                <a:lnTo>
                  <a:pt x="18051" y="14779"/>
                </a:lnTo>
                <a:lnTo>
                  <a:pt x="18013" y="14684"/>
                </a:lnTo>
                <a:lnTo>
                  <a:pt x="17918" y="14570"/>
                </a:lnTo>
                <a:lnTo>
                  <a:pt x="17937" y="14532"/>
                </a:lnTo>
                <a:lnTo>
                  <a:pt x="17994" y="14475"/>
                </a:lnTo>
                <a:close/>
                <a:moveTo>
                  <a:pt x="17861" y="15407"/>
                </a:moveTo>
                <a:lnTo>
                  <a:pt x="18051" y="15426"/>
                </a:lnTo>
                <a:lnTo>
                  <a:pt x="18032" y="15445"/>
                </a:lnTo>
                <a:lnTo>
                  <a:pt x="18013" y="15502"/>
                </a:lnTo>
                <a:lnTo>
                  <a:pt x="17994" y="15597"/>
                </a:lnTo>
                <a:lnTo>
                  <a:pt x="17880" y="15597"/>
                </a:lnTo>
                <a:lnTo>
                  <a:pt x="17766" y="15616"/>
                </a:lnTo>
                <a:lnTo>
                  <a:pt x="17747" y="15578"/>
                </a:lnTo>
                <a:lnTo>
                  <a:pt x="17747" y="15540"/>
                </a:lnTo>
                <a:lnTo>
                  <a:pt x="17728" y="15502"/>
                </a:lnTo>
                <a:lnTo>
                  <a:pt x="17823" y="15445"/>
                </a:lnTo>
                <a:lnTo>
                  <a:pt x="17861" y="15407"/>
                </a:lnTo>
                <a:close/>
                <a:moveTo>
                  <a:pt x="19192" y="14741"/>
                </a:moveTo>
                <a:lnTo>
                  <a:pt x="19382" y="14779"/>
                </a:lnTo>
                <a:lnTo>
                  <a:pt x="19420" y="14817"/>
                </a:lnTo>
                <a:lnTo>
                  <a:pt x="19458" y="14912"/>
                </a:lnTo>
                <a:lnTo>
                  <a:pt x="19573" y="15046"/>
                </a:lnTo>
                <a:lnTo>
                  <a:pt x="19573" y="15103"/>
                </a:lnTo>
                <a:lnTo>
                  <a:pt x="19630" y="15217"/>
                </a:lnTo>
                <a:lnTo>
                  <a:pt x="19649" y="15331"/>
                </a:lnTo>
                <a:lnTo>
                  <a:pt x="19668" y="15388"/>
                </a:lnTo>
                <a:lnTo>
                  <a:pt x="19725" y="15521"/>
                </a:lnTo>
                <a:lnTo>
                  <a:pt x="19687" y="15616"/>
                </a:lnTo>
                <a:lnTo>
                  <a:pt x="19687" y="15673"/>
                </a:lnTo>
                <a:lnTo>
                  <a:pt x="19554" y="15692"/>
                </a:lnTo>
                <a:lnTo>
                  <a:pt x="19496" y="15635"/>
                </a:lnTo>
                <a:lnTo>
                  <a:pt x="19477" y="15540"/>
                </a:lnTo>
                <a:lnTo>
                  <a:pt x="19192" y="15502"/>
                </a:lnTo>
                <a:lnTo>
                  <a:pt x="19097" y="15521"/>
                </a:lnTo>
                <a:lnTo>
                  <a:pt x="19002" y="15521"/>
                </a:lnTo>
                <a:lnTo>
                  <a:pt x="18964" y="15426"/>
                </a:lnTo>
                <a:lnTo>
                  <a:pt x="18945" y="15331"/>
                </a:lnTo>
                <a:lnTo>
                  <a:pt x="18945" y="15065"/>
                </a:lnTo>
                <a:lnTo>
                  <a:pt x="19040" y="14970"/>
                </a:lnTo>
                <a:lnTo>
                  <a:pt x="19135" y="14931"/>
                </a:lnTo>
                <a:lnTo>
                  <a:pt x="19154" y="14912"/>
                </a:lnTo>
                <a:lnTo>
                  <a:pt x="19173" y="14817"/>
                </a:lnTo>
                <a:lnTo>
                  <a:pt x="19192" y="14760"/>
                </a:lnTo>
                <a:lnTo>
                  <a:pt x="19192" y="14741"/>
                </a:lnTo>
                <a:close/>
                <a:moveTo>
                  <a:pt x="5307" y="14684"/>
                </a:moveTo>
                <a:lnTo>
                  <a:pt x="5364" y="14741"/>
                </a:lnTo>
                <a:lnTo>
                  <a:pt x="5326" y="14836"/>
                </a:lnTo>
                <a:lnTo>
                  <a:pt x="5136" y="15027"/>
                </a:lnTo>
                <a:lnTo>
                  <a:pt x="5022" y="15160"/>
                </a:lnTo>
                <a:lnTo>
                  <a:pt x="5022" y="15198"/>
                </a:lnTo>
                <a:lnTo>
                  <a:pt x="5041" y="15236"/>
                </a:lnTo>
                <a:lnTo>
                  <a:pt x="4927" y="15388"/>
                </a:lnTo>
                <a:lnTo>
                  <a:pt x="4888" y="15578"/>
                </a:lnTo>
                <a:lnTo>
                  <a:pt x="4984" y="15673"/>
                </a:lnTo>
                <a:lnTo>
                  <a:pt x="5003" y="15787"/>
                </a:lnTo>
                <a:lnTo>
                  <a:pt x="4888" y="15768"/>
                </a:lnTo>
                <a:lnTo>
                  <a:pt x="4736" y="15730"/>
                </a:lnTo>
                <a:lnTo>
                  <a:pt x="4641" y="15730"/>
                </a:lnTo>
                <a:lnTo>
                  <a:pt x="4603" y="15692"/>
                </a:lnTo>
                <a:lnTo>
                  <a:pt x="4622" y="15635"/>
                </a:lnTo>
                <a:lnTo>
                  <a:pt x="4660" y="15635"/>
                </a:lnTo>
                <a:lnTo>
                  <a:pt x="4755" y="15540"/>
                </a:lnTo>
                <a:lnTo>
                  <a:pt x="4736" y="15350"/>
                </a:lnTo>
                <a:lnTo>
                  <a:pt x="4736" y="15331"/>
                </a:lnTo>
                <a:lnTo>
                  <a:pt x="4698" y="15293"/>
                </a:lnTo>
                <a:lnTo>
                  <a:pt x="4679" y="15312"/>
                </a:lnTo>
                <a:lnTo>
                  <a:pt x="4470" y="15255"/>
                </a:lnTo>
                <a:lnTo>
                  <a:pt x="4565" y="15103"/>
                </a:lnTo>
                <a:lnTo>
                  <a:pt x="4565" y="15046"/>
                </a:lnTo>
                <a:lnTo>
                  <a:pt x="4679" y="15046"/>
                </a:lnTo>
                <a:lnTo>
                  <a:pt x="4717" y="15065"/>
                </a:lnTo>
                <a:lnTo>
                  <a:pt x="4736" y="15027"/>
                </a:lnTo>
                <a:lnTo>
                  <a:pt x="4793" y="15008"/>
                </a:lnTo>
                <a:lnTo>
                  <a:pt x="5003" y="14836"/>
                </a:lnTo>
                <a:lnTo>
                  <a:pt x="5269" y="14722"/>
                </a:lnTo>
                <a:lnTo>
                  <a:pt x="5307" y="14684"/>
                </a:lnTo>
                <a:close/>
                <a:moveTo>
                  <a:pt x="12763" y="11812"/>
                </a:moveTo>
                <a:lnTo>
                  <a:pt x="13600" y="11926"/>
                </a:lnTo>
                <a:lnTo>
                  <a:pt x="14285" y="12307"/>
                </a:lnTo>
                <a:lnTo>
                  <a:pt x="14760" y="12953"/>
                </a:lnTo>
                <a:lnTo>
                  <a:pt x="14951" y="13866"/>
                </a:lnTo>
                <a:lnTo>
                  <a:pt x="14779" y="14589"/>
                </a:lnTo>
                <a:lnTo>
                  <a:pt x="14399" y="15236"/>
                </a:lnTo>
                <a:lnTo>
                  <a:pt x="13733" y="15711"/>
                </a:lnTo>
                <a:lnTo>
                  <a:pt x="12763" y="15883"/>
                </a:lnTo>
                <a:lnTo>
                  <a:pt x="8369" y="15883"/>
                </a:lnTo>
                <a:lnTo>
                  <a:pt x="8217" y="15864"/>
                </a:lnTo>
                <a:lnTo>
                  <a:pt x="8065" y="15730"/>
                </a:lnTo>
                <a:lnTo>
                  <a:pt x="7970" y="15597"/>
                </a:lnTo>
                <a:lnTo>
                  <a:pt x="7932" y="15426"/>
                </a:lnTo>
                <a:lnTo>
                  <a:pt x="7932" y="12250"/>
                </a:lnTo>
                <a:lnTo>
                  <a:pt x="7970" y="12078"/>
                </a:lnTo>
                <a:lnTo>
                  <a:pt x="8065" y="11926"/>
                </a:lnTo>
                <a:lnTo>
                  <a:pt x="8217" y="11831"/>
                </a:lnTo>
                <a:lnTo>
                  <a:pt x="8369" y="11812"/>
                </a:lnTo>
                <a:close/>
                <a:moveTo>
                  <a:pt x="16529" y="15483"/>
                </a:moveTo>
                <a:lnTo>
                  <a:pt x="16529" y="15502"/>
                </a:lnTo>
                <a:lnTo>
                  <a:pt x="16586" y="15597"/>
                </a:lnTo>
                <a:lnTo>
                  <a:pt x="16605" y="15711"/>
                </a:lnTo>
                <a:lnTo>
                  <a:pt x="16662" y="15806"/>
                </a:lnTo>
                <a:lnTo>
                  <a:pt x="16662" y="15902"/>
                </a:lnTo>
                <a:lnTo>
                  <a:pt x="16681" y="15921"/>
                </a:lnTo>
                <a:lnTo>
                  <a:pt x="16700" y="16054"/>
                </a:lnTo>
                <a:lnTo>
                  <a:pt x="16662" y="16092"/>
                </a:lnTo>
                <a:lnTo>
                  <a:pt x="16491" y="16092"/>
                </a:lnTo>
                <a:lnTo>
                  <a:pt x="16396" y="15997"/>
                </a:lnTo>
                <a:lnTo>
                  <a:pt x="16396" y="15883"/>
                </a:lnTo>
                <a:lnTo>
                  <a:pt x="16415" y="15787"/>
                </a:lnTo>
                <a:lnTo>
                  <a:pt x="16415" y="15692"/>
                </a:lnTo>
                <a:lnTo>
                  <a:pt x="16434" y="15597"/>
                </a:lnTo>
                <a:lnTo>
                  <a:pt x="16434" y="15483"/>
                </a:lnTo>
                <a:close/>
                <a:moveTo>
                  <a:pt x="17005" y="15502"/>
                </a:moveTo>
                <a:lnTo>
                  <a:pt x="17233" y="15521"/>
                </a:lnTo>
                <a:lnTo>
                  <a:pt x="17366" y="15540"/>
                </a:lnTo>
                <a:lnTo>
                  <a:pt x="17404" y="15540"/>
                </a:lnTo>
                <a:lnTo>
                  <a:pt x="17309" y="15635"/>
                </a:lnTo>
                <a:lnTo>
                  <a:pt x="17195" y="15730"/>
                </a:lnTo>
                <a:lnTo>
                  <a:pt x="17176" y="15768"/>
                </a:lnTo>
                <a:lnTo>
                  <a:pt x="17157" y="15864"/>
                </a:lnTo>
                <a:lnTo>
                  <a:pt x="17100" y="15902"/>
                </a:lnTo>
                <a:lnTo>
                  <a:pt x="17005" y="16073"/>
                </a:lnTo>
                <a:lnTo>
                  <a:pt x="17005" y="16092"/>
                </a:lnTo>
                <a:lnTo>
                  <a:pt x="16796" y="16054"/>
                </a:lnTo>
                <a:lnTo>
                  <a:pt x="16777" y="15921"/>
                </a:lnTo>
                <a:lnTo>
                  <a:pt x="16757" y="15883"/>
                </a:lnTo>
                <a:lnTo>
                  <a:pt x="16757" y="15768"/>
                </a:lnTo>
                <a:lnTo>
                  <a:pt x="16777" y="15768"/>
                </a:lnTo>
                <a:lnTo>
                  <a:pt x="16891" y="15635"/>
                </a:lnTo>
                <a:lnTo>
                  <a:pt x="16986" y="15521"/>
                </a:lnTo>
                <a:lnTo>
                  <a:pt x="17005" y="15502"/>
                </a:lnTo>
                <a:close/>
                <a:moveTo>
                  <a:pt x="18469" y="15921"/>
                </a:moveTo>
                <a:lnTo>
                  <a:pt x="18507" y="16016"/>
                </a:lnTo>
                <a:lnTo>
                  <a:pt x="18469" y="16168"/>
                </a:lnTo>
                <a:lnTo>
                  <a:pt x="18431" y="16187"/>
                </a:lnTo>
                <a:lnTo>
                  <a:pt x="18412" y="16244"/>
                </a:lnTo>
                <a:lnTo>
                  <a:pt x="18317" y="16244"/>
                </a:lnTo>
                <a:lnTo>
                  <a:pt x="18298" y="16149"/>
                </a:lnTo>
                <a:lnTo>
                  <a:pt x="18298" y="16092"/>
                </a:lnTo>
                <a:lnTo>
                  <a:pt x="18336" y="15978"/>
                </a:lnTo>
                <a:lnTo>
                  <a:pt x="18355" y="15959"/>
                </a:lnTo>
                <a:lnTo>
                  <a:pt x="18469" y="15921"/>
                </a:lnTo>
                <a:close/>
                <a:moveTo>
                  <a:pt x="3956" y="16225"/>
                </a:moveTo>
                <a:lnTo>
                  <a:pt x="4090" y="16320"/>
                </a:lnTo>
                <a:lnTo>
                  <a:pt x="3995" y="16434"/>
                </a:lnTo>
                <a:lnTo>
                  <a:pt x="3956" y="16396"/>
                </a:lnTo>
                <a:lnTo>
                  <a:pt x="3956" y="16225"/>
                </a:lnTo>
                <a:close/>
                <a:moveTo>
                  <a:pt x="15654" y="16187"/>
                </a:moveTo>
                <a:lnTo>
                  <a:pt x="15749" y="16206"/>
                </a:lnTo>
                <a:lnTo>
                  <a:pt x="15844" y="16339"/>
                </a:lnTo>
                <a:lnTo>
                  <a:pt x="15806" y="16434"/>
                </a:lnTo>
                <a:lnTo>
                  <a:pt x="15768" y="16434"/>
                </a:lnTo>
                <a:lnTo>
                  <a:pt x="15749" y="16453"/>
                </a:lnTo>
                <a:lnTo>
                  <a:pt x="15654" y="16453"/>
                </a:lnTo>
                <a:lnTo>
                  <a:pt x="15654" y="16339"/>
                </a:lnTo>
                <a:lnTo>
                  <a:pt x="15616" y="16263"/>
                </a:lnTo>
                <a:lnTo>
                  <a:pt x="15616" y="16206"/>
                </a:lnTo>
                <a:lnTo>
                  <a:pt x="15654" y="16187"/>
                </a:lnTo>
                <a:close/>
                <a:moveTo>
                  <a:pt x="5478" y="16377"/>
                </a:moveTo>
                <a:lnTo>
                  <a:pt x="5668" y="16472"/>
                </a:lnTo>
                <a:lnTo>
                  <a:pt x="5725" y="16510"/>
                </a:lnTo>
                <a:lnTo>
                  <a:pt x="5687" y="16567"/>
                </a:lnTo>
                <a:lnTo>
                  <a:pt x="5497" y="16567"/>
                </a:lnTo>
                <a:lnTo>
                  <a:pt x="5383" y="16548"/>
                </a:lnTo>
                <a:lnTo>
                  <a:pt x="5269" y="16548"/>
                </a:lnTo>
                <a:lnTo>
                  <a:pt x="5307" y="16510"/>
                </a:lnTo>
                <a:lnTo>
                  <a:pt x="5364" y="16472"/>
                </a:lnTo>
                <a:lnTo>
                  <a:pt x="5478" y="16377"/>
                </a:lnTo>
                <a:close/>
                <a:moveTo>
                  <a:pt x="19382" y="15692"/>
                </a:moveTo>
                <a:lnTo>
                  <a:pt x="19420" y="15864"/>
                </a:lnTo>
                <a:lnTo>
                  <a:pt x="19439" y="15978"/>
                </a:lnTo>
                <a:lnTo>
                  <a:pt x="19477" y="15978"/>
                </a:lnTo>
                <a:lnTo>
                  <a:pt x="19477" y="16016"/>
                </a:lnTo>
                <a:lnTo>
                  <a:pt x="19458" y="16035"/>
                </a:lnTo>
                <a:lnTo>
                  <a:pt x="19420" y="16130"/>
                </a:lnTo>
                <a:lnTo>
                  <a:pt x="19287" y="16263"/>
                </a:lnTo>
                <a:lnTo>
                  <a:pt x="19287" y="16301"/>
                </a:lnTo>
                <a:lnTo>
                  <a:pt x="19268" y="16358"/>
                </a:lnTo>
                <a:lnTo>
                  <a:pt x="19249" y="16453"/>
                </a:lnTo>
                <a:lnTo>
                  <a:pt x="19154" y="16548"/>
                </a:lnTo>
                <a:lnTo>
                  <a:pt x="19059" y="16586"/>
                </a:lnTo>
                <a:lnTo>
                  <a:pt x="19002" y="16415"/>
                </a:lnTo>
                <a:lnTo>
                  <a:pt x="18964" y="16301"/>
                </a:lnTo>
                <a:lnTo>
                  <a:pt x="18945" y="16282"/>
                </a:lnTo>
                <a:lnTo>
                  <a:pt x="18850" y="16111"/>
                </a:lnTo>
                <a:lnTo>
                  <a:pt x="18755" y="15978"/>
                </a:lnTo>
                <a:lnTo>
                  <a:pt x="18793" y="15959"/>
                </a:lnTo>
                <a:lnTo>
                  <a:pt x="18888" y="15959"/>
                </a:lnTo>
                <a:lnTo>
                  <a:pt x="18945" y="15921"/>
                </a:lnTo>
                <a:lnTo>
                  <a:pt x="18983" y="15921"/>
                </a:lnTo>
                <a:lnTo>
                  <a:pt x="19173" y="15959"/>
                </a:lnTo>
                <a:lnTo>
                  <a:pt x="19325" y="15997"/>
                </a:lnTo>
                <a:lnTo>
                  <a:pt x="19344" y="15902"/>
                </a:lnTo>
                <a:lnTo>
                  <a:pt x="19363" y="15844"/>
                </a:lnTo>
                <a:lnTo>
                  <a:pt x="19363" y="15825"/>
                </a:lnTo>
                <a:lnTo>
                  <a:pt x="19382" y="15692"/>
                </a:lnTo>
                <a:close/>
                <a:moveTo>
                  <a:pt x="3861" y="16567"/>
                </a:moveTo>
                <a:lnTo>
                  <a:pt x="3899" y="16586"/>
                </a:lnTo>
                <a:lnTo>
                  <a:pt x="3995" y="16624"/>
                </a:lnTo>
                <a:lnTo>
                  <a:pt x="4033" y="16643"/>
                </a:lnTo>
                <a:lnTo>
                  <a:pt x="3995" y="16643"/>
                </a:lnTo>
                <a:lnTo>
                  <a:pt x="3956" y="16624"/>
                </a:lnTo>
                <a:lnTo>
                  <a:pt x="3785" y="16567"/>
                </a:lnTo>
                <a:close/>
                <a:moveTo>
                  <a:pt x="16244" y="16396"/>
                </a:moveTo>
                <a:lnTo>
                  <a:pt x="16301" y="16434"/>
                </a:lnTo>
                <a:lnTo>
                  <a:pt x="16396" y="16453"/>
                </a:lnTo>
                <a:lnTo>
                  <a:pt x="16396" y="16491"/>
                </a:lnTo>
                <a:lnTo>
                  <a:pt x="16415" y="16548"/>
                </a:lnTo>
                <a:lnTo>
                  <a:pt x="16434" y="16548"/>
                </a:lnTo>
                <a:lnTo>
                  <a:pt x="16434" y="16624"/>
                </a:lnTo>
                <a:lnTo>
                  <a:pt x="16415" y="16643"/>
                </a:lnTo>
                <a:lnTo>
                  <a:pt x="16415" y="16662"/>
                </a:lnTo>
                <a:lnTo>
                  <a:pt x="16301" y="16700"/>
                </a:lnTo>
                <a:lnTo>
                  <a:pt x="16282" y="16700"/>
                </a:lnTo>
                <a:lnTo>
                  <a:pt x="16187" y="16681"/>
                </a:lnTo>
                <a:lnTo>
                  <a:pt x="16092" y="16681"/>
                </a:lnTo>
                <a:lnTo>
                  <a:pt x="16092" y="16548"/>
                </a:lnTo>
                <a:lnTo>
                  <a:pt x="16111" y="16491"/>
                </a:lnTo>
                <a:lnTo>
                  <a:pt x="16111" y="16472"/>
                </a:lnTo>
                <a:lnTo>
                  <a:pt x="16206" y="16453"/>
                </a:lnTo>
                <a:lnTo>
                  <a:pt x="16244" y="16396"/>
                </a:lnTo>
                <a:close/>
                <a:moveTo>
                  <a:pt x="17290" y="16168"/>
                </a:moveTo>
                <a:lnTo>
                  <a:pt x="17461" y="16206"/>
                </a:lnTo>
                <a:lnTo>
                  <a:pt x="17632" y="16244"/>
                </a:lnTo>
                <a:lnTo>
                  <a:pt x="17290" y="16358"/>
                </a:lnTo>
                <a:lnTo>
                  <a:pt x="17347" y="16643"/>
                </a:lnTo>
                <a:lnTo>
                  <a:pt x="17195" y="16681"/>
                </a:lnTo>
                <a:lnTo>
                  <a:pt x="17100" y="16738"/>
                </a:lnTo>
                <a:lnTo>
                  <a:pt x="17138" y="16643"/>
                </a:lnTo>
                <a:lnTo>
                  <a:pt x="17233" y="16453"/>
                </a:lnTo>
                <a:lnTo>
                  <a:pt x="17252" y="16339"/>
                </a:lnTo>
                <a:lnTo>
                  <a:pt x="17271" y="16244"/>
                </a:lnTo>
                <a:lnTo>
                  <a:pt x="17290" y="16187"/>
                </a:lnTo>
                <a:lnTo>
                  <a:pt x="17290" y="16168"/>
                </a:lnTo>
                <a:close/>
                <a:moveTo>
                  <a:pt x="18755" y="16434"/>
                </a:moveTo>
                <a:lnTo>
                  <a:pt x="18717" y="16472"/>
                </a:lnTo>
                <a:lnTo>
                  <a:pt x="18698" y="16567"/>
                </a:lnTo>
                <a:lnTo>
                  <a:pt x="18679" y="16681"/>
                </a:lnTo>
                <a:lnTo>
                  <a:pt x="18679" y="16700"/>
                </a:lnTo>
                <a:lnTo>
                  <a:pt x="18583" y="16872"/>
                </a:lnTo>
                <a:lnTo>
                  <a:pt x="18583" y="16929"/>
                </a:lnTo>
                <a:lnTo>
                  <a:pt x="18488" y="16910"/>
                </a:lnTo>
                <a:lnTo>
                  <a:pt x="18431" y="16796"/>
                </a:lnTo>
                <a:lnTo>
                  <a:pt x="18469" y="16777"/>
                </a:lnTo>
                <a:lnTo>
                  <a:pt x="18507" y="16624"/>
                </a:lnTo>
                <a:lnTo>
                  <a:pt x="18507" y="16586"/>
                </a:lnTo>
                <a:lnTo>
                  <a:pt x="18622" y="16491"/>
                </a:lnTo>
                <a:lnTo>
                  <a:pt x="18717" y="16453"/>
                </a:lnTo>
                <a:lnTo>
                  <a:pt x="18755" y="16434"/>
                </a:lnTo>
                <a:close/>
                <a:moveTo>
                  <a:pt x="4318" y="17138"/>
                </a:moveTo>
                <a:lnTo>
                  <a:pt x="4356" y="17157"/>
                </a:lnTo>
                <a:lnTo>
                  <a:pt x="4375" y="17195"/>
                </a:lnTo>
                <a:lnTo>
                  <a:pt x="4470" y="17233"/>
                </a:lnTo>
                <a:lnTo>
                  <a:pt x="4432" y="17233"/>
                </a:lnTo>
                <a:lnTo>
                  <a:pt x="4375" y="17214"/>
                </a:lnTo>
                <a:lnTo>
                  <a:pt x="4337" y="17195"/>
                </a:lnTo>
                <a:lnTo>
                  <a:pt x="4318" y="17157"/>
                </a:lnTo>
                <a:lnTo>
                  <a:pt x="4318" y="17138"/>
                </a:lnTo>
                <a:close/>
                <a:moveTo>
                  <a:pt x="16206" y="17290"/>
                </a:moveTo>
                <a:lnTo>
                  <a:pt x="16244" y="17309"/>
                </a:lnTo>
                <a:lnTo>
                  <a:pt x="16282" y="17328"/>
                </a:lnTo>
                <a:lnTo>
                  <a:pt x="16301" y="17385"/>
                </a:lnTo>
                <a:lnTo>
                  <a:pt x="16282" y="17442"/>
                </a:lnTo>
                <a:lnTo>
                  <a:pt x="16225" y="17404"/>
                </a:lnTo>
                <a:lnTo>
                  <a:pt x="16187" y="17385"/>
                </a:lnTo>
                <a:lnTo>
                  <a:pt x="16187" y="17328"/>
                </a:lnTo>
                <a:lnTo>
                  <a:pt x="16206" y="17290"/>
                </a:lnTo>
                <a:close/>
                <a:moveTo>
                  <a:pt x="18051" y="16567"/>
                </a:moveTo>
                <a:lnTo>
                  <a:pt x="18051" y="17043"/>
                </a:lnTo>
                <a:lnTo>
                  <a:pt x="18013" y="17100"/>
                </a:lnTo>
                <a:lnTo>
                  <a:pt x="17880" y="17195"/>
                </a:lnTo>
                <a:lnTo>
                  <a:pt x="17747" y="17233"/>
                </a:lnTo>
                <a:lnTo>
                  <a:pt x="17651" y="17290"/>
                </a:lnTo>
                <a:lnTo>
                  <a:pt x="17651" y="17385"/>
                </a:lnTo>
                <a:lnTo>
                  <a:pt x="17632" y="17404"/>
                </a:lnTo>
                <a:lnTo>
                  <a:pt x="17632" y="17423"/>
                </a:lnTo>
                <a:lnTo>
                  <a:pt x="17537" y="17480"/>
                </a:lnTo>
                <a:lnTo>
                  <a:pt x="17480" y="17499"/>
                </a:lnTo>
                <a:lnTo>
                  <a:pt x="17461" y="17499"/>
                </a:lnTo>
                <a:lnTo>
                  <a:pt x="17252" y="17613"/>
                </a:lnTo>
                <a:lnTo>
                  <a:pt x="17252" y="17575"/>
                </a:lnTo>
                <a:lnTo>
                  <a:pt x="17290" y="17461"/>
                </a:lnTo>
                <a:lnTo>
                  <a:pt x="17385" y="17328"/>
                </a:lnTo>
                <a:lnTo>
                  <a:pt x="17404" y="17309"/>
                </a:lnTo>
                <a:lnTo>
                  <a:pt x="17518" y="17290"/>
                </a:lnTo>
                <a:lnTo>
                  <a:pt x="17632" y="17195"/>
                </a:lnTo>
                <a:lnTo>
                  <a:pt x="17728" y="17024"/>
                </a:lnTo>
                <a:lnTo>
                  <a:pt x="17823" y="16910"/>
                </a:lnTo>
                <a:lnTo>
                  <a:pt x="17842" y="16872"/>
                </a:lnTo>
                <a:lnTo>
                  <a:pt x="17861" y="16834"/>
                </a:lnTo>
                <a:lnTo>
                  <a:pt x="18032" y="16624"/>
                </a:lnTo>
                <a:lnTo>
                  <a:pt x="18051" y="16567"/>
                </a:lnTo>
                <a:close/>
                <a:moveTo>
                  <a:pt x="3386" y="16948"/>
                </a:moveTo>
                <a:lnTo>
                  <a:pt x="3557" y="17043"/>
                </a:lnTo>
                <a:lnTo>
                  <a:pt x="3595" y="17043"/>
                </a:lnTo>
                <a:lnTo>
                  <a:pt x="3595" y="17005"/>
                </a:lnTo>
                <a:lnTo>
                  <a:pt x="3633" y="17043"/>
                </a:lnTo>
                <a:lnTo>
                  <a:pt x="3633" y="17100"/>
                </a:lnTo>
                <a:lnTo>
                  <a:pt x="3652" y="17233"/>
                </a:lnTo>
                <a:lnTo>
                  <a:pt x="3652" y="17252"/>
                </a:lnTo>
                <a:lnTo>
                  <a:pt x="3633" y="17252"/>
                </a:lnTo>
                <a:lnTo>
                  <a:pt x="3652" y="17404"/>
                </a:lnTo>
                <a:lnTo>
                  <a:pt x="3690" y="17518"/>
                </a:lnTo>
                <a:lnTo>
                  <a:pt x="3823" y="17537"/>
                </a:lnTo>
                <a:lnTo>
                  <a:pt x="3937" y="17518"/>
                </a:lnTo>
                <a:lnTo>
                  <a:pt x="3956" y="17499"/>
                </a:lnTo>
                <a:lnTo>
                  <a:pt x="4090" y="17499"/>
                </a:lnTo>
                <a:lnTo>
                  <a:pt x="4090" y="17594"/>
                </a:lnTo>
                <a:lnTo>
                  <a:pt x="4071" y="17632"/>
                </a:lnTo>
                <a:lnTo>
                  <a:pt x="3861" y="17632"/>
                </a:lnTo>
                <a:lnTo>
                  <a:pt x="3823" y="17613"/>
                </a:lnTo>
                <a:lnTo>
                  <a:pt x="3728" y="17575"/>
                </a:lnTo>
                <a:lnTo>
                  <a:pt x="3690" y="17594"/>
                </a:lnTo>
                <a:lnTo>
                  <a:pt x="3652" y="17594"/>
                </a:lnTo>
                <a:lnTo>
                  <a:pt x="3462" y="17575"/>
                </a:lnTo>
                <a:lnTo>
                  <a:pt x="3481" y="17290"/>
                </a:lnTo>
                <a:lnTo>
                  <a:pt x="3386" y="17195"/>
                </a:lnTo>
                <a:lnTo>
                  <a:pt x="3386" y="16948"/>
                </a:lnTo>
                <a:close/>
                <a:moveTo>
                  <a:pt x="16586" y="16472"/>
                </a:moveTo>
                <a:lnTo>
                  <a:pt x="16700" y="16662"/>
                </a:lnTo>
                <a:lnTo>
                  <a:pt x="16796" y="16796"/>
                </a:lnTo>
                <a:lnTo>
                  <a:pt x="16815" y="16853"/>
                </a:lnTo>
                <a:lnTo>
                  <a:pt x="16910" y="17043"/>
                </a:lnTo>
                <a:lnTo>
                  <a:pt x="17062" y="17328"/>
                </a:lnTo>
                <a:lnTo>
                  <a:pt x="17081" y="17423"/>
                </a:lnTo>
                <a:lnTo>
                  <a:pt x="17043" y="17537"/>
                </a:lnTo>
                <a:lnTo>
                  <a:pt x="16948" y="17632"/>
                </a:lnTo>
                <a:lnTo>
                  <a:pt x="16796" y="17632"/>
                </a:lnTo>
                <a:lnTo>
                  <a:pt x="16662" y="17613"/>
                </a:lnTo>
                <a:lnTo>
                  <a:pt x="16567" y="17518"/>
                </a:lnTo>
                <a:lnTo>
                  <a:pt x="16510" y="17404"/>
                </a:lnTo>
                <a:lnTo>
                  <a:pt x="16510" y="16910"/>
                </a:lnTo>
                <a:lnTo>
                  <a:pt x="16567" y="16738"/>
                </a:lnTo>
                <a:lnTo>
                  <a:pt x="16586" y="16567"/>
                </a:lnTo>
                <a:lnTo>
                  <a:pt x="16586" y="16472"/>
                </a:lnTo>
                <a:close/>
                <a:moveTo>
                  <a:pt x="18013" y="17499"/>
                </a:moveTo>
                <a:lnTo>
                  <a:pt x="18146" y="17613"/>
                </a:lnTo>
                <a:lnTo>
                  <a:pt x="18279" y="17709"/>
                </a:lnTo>
                <a:lnTo>
                  <a:pt x="18222" y="17861"/>
                </a:lnTo>
                <a:lnTo>
                  <a:pt x="18108" y="17899"/>
                </a:lnTo>
                <a:lnTo>
                  <a:pt x="17994" y="17918"/>
                </a:lnTo>
                <a:lnTo>
                  <a:pt x="17937" y="17804"/>
                </a:lnTo>
                <a:lnTo>
                  <a:pt x="17918" y="17709"/>
                </a:lnTo>
                <a:lnTo>
                  <a:pt x="17956" y="17613"/>
                </a:lnTo>
                <a:lnTo>
                  <a:pt x="18013" y="17499"/>
                </a:lnTo>
                <a:close/>
                <a:moveTo>
                  <a:pt x="2149" y="17861"/>
                </a:moveTo>
                <a:lnTo>
                  <a:pt x="2130" y="17899"/>
                </a:lnTo>
                <a:lnTo>
                  <a:pt x="2092" y="17918"/>
                </a:lnTo>
                <a:lnTo>
                  <a:pt x="2054" y="17956"/>
                </a:lnTo>
                <a:lnTo>
                  <a:pt x="2035" y="17918"/>
                </a:lnTo>
                <a:lnTo>
                  <a:pt x="1997" y="17918"/>
                </a:lnTo>
                <a:lnTo>
                  <a:pt x="1997" y="17880"/>
                </a:lnTo>
                <a:lnTo>
                  <a:pt x="2054" y="17861"/>
                </a:lnTo>
                <a:close/>
                <a:moveTo>
                  <a:pt x="2986" y="17842"/>
                </a:moveTo>
                <a:lnTo>
                  <a:pt x="3005" y="17899"/>
                </a:lnTo>
                <a:lnTo>
                  <a:pt x="3005" y="17937"/>
                </a:lnTo>
                <a:lnTo>
                  <a:pt x="2986" y="17994"/>
                </a:lnTo>
                <a:lnTo>
                  <a:pt x="2929" y="17994"/>
                </a:lnTo>
                <a:lnTo>
                  <a:pt x="2891" y="17975"/>
                </a:lnTo>
                <a:lnTo>
                  <a:pt x="2891" y="17918"/>
                </a:lnTo>
                <a:lnTo>
                  <a:pt x="2929" y="17880"/>
                </a:lnTo>
                <a:lnTo>
                  <a:pt x="2986" y="17842"/>
                </a:lnTo>
                <a:close/>
                <a:moveTo>
                  <a:pt x="16567" y="17880"/>
                </a:moveTo>
                <a:lnTo>
                  <a:pt x="16662" y="17899"/>
                </a:lnTo>
                <a:lnTo>
                  <a:pt x="16681" y="17956"/>
                </a:lnTo>
                <a:lnTo>
                  <a:pt x="16605" y="18070"/>
                </a:lnTo>
                <a:lnTo>
                  <a:pt x="16586" y="18070"/>
                </a:lnTo>
                <a:lnTo>
                  <a:pt x="16567" y="18089"/>
                </a:lnTo>
                <a:lnTo>
                  <a:pt x="16510" y="18089"/>
                </a:lnTo>
                <a:lnTo>
                  <a:pt x="16491" y="17975"/>
                </a:lnTo>
                <a:lnTo>
                  <a:pt x="16491" y="17918"/>
                </a:lnTo>
                <a:lnTo>
                  <a:pt x="16510" y="17880"/>
                </a:lnTo>
                <a:close/>
                <a:moveTo>
                  <a:pt x="3728" y="17861"/>
                </a:moveTo>
                <a:lnTo>
                  <a:pt x="3728" y="17880"/>
                </a:lnTo>
                <a:lnTo>
                  <a:pt x="3747" y="17899"/>
                </a:lnTo>
                <a:lnTo>
                  <a:pt x="3766" y="18013"/>
                </a:lnTo>
                <a:lnTo>
                  <a:pt x="3785" y="18070"/>
                </a:lnTo>
                <a:lnTo>
                  <a:pt x="3785" y="18146"/>
                </a:lnTo>
                <a:lnTo>
                  <a:pt x="3766" y="18165"/>
                </a:lnTo>
                <a:lnTo>
                  <a:pt x="3747" y="18203"/>
                </a:lnTo>
                <a:lnTo>
                  <a:pt x="3690" y="18184"/>
                </a:lnTo>
                <a:lnTo>
                  <a:pt x="3671" y="18089"/>
                </a:lnTo>
                <a:lnTo>
                  <a:pt x="3671" y="17918"/>
                </a:lnTo>
                <a:lnTo>
                  <a:pt x="3690" y="17899"/>
                </a:lnTo>
                <a:lnTo>
                  <a:pt x="3728" y="17861"/>
                </a:lnTo>
                <a:close/>
                <a:moveTo>
                  <a:pt x="17347" y="17994"/>
                </a:moveTo>
                <a:lnTo>
                  <a:pt x="17480" y="18013"/>
                </a:lnTo>
                <a:lnTo>
                  <a:pt x="17613" y="18051"/>
                </a:lnTo>
                <a:lnTo>
                  <a:pt x="17632" y="18089"/>
                </a:lnTo>
                <a:lnTo>
                  <a:pt x="17632" y="18184"/>
                </a:lnTo>
                <a:lnTo>
                  <a:pt x="17651" y="18336"/>
                </a:lnTo>
                <a:lnTo>
                  <a:pt x="17423" y="18336"/>
                </a:lnTo>
                <a:lnTo>
                  <a:pt x="17271" y="18184"/>
                </a:lnTo>
                <a:lnTo>
                  <a:pt x="17290" y="18070"/>
                </a:lnTo>
                <a:lnTo>
                  <a:pt x="17328" y="18013"/>
                </a:lnTo>
                <a:lnTo>
                  <a:pt x="17347" y="17994"/>
                </a:lnTo>
                <a:close/>
                <a:moveTo>
                  <a:pt x="5345" y="17975"/>
                </a:moveTo>
                <a:lnTo>
                  <a:pt x="5554" y="18165"/>
                </a:lnTo>
                <a:lnTo>
                  <a:pt x="5459" y="18165"/>
                </a:lnTo>
                <a:lnTo>
                  <a:pt x="5440" y="18203"/>
                </a:lnTo>
                <a:lnTo>
                  <a:pt x="5440" y="18355"/>
                </a:lnTo>
                <a:lnTo>
                  <a:pt x="5345" y="18298"/>
                </a:lnTo>
                <a:lnTo>
                  <a:pt x="5307" y="18279"/>
                </a:lnTo>
                <a:lnTo>
                  <a:pt x="5307" y="18260"/>
                </a:lnTo>
                <a:lnTo>
                  <a:pt x="5288" y="18165"/>
                </a:lnTo>
                <a:lnTo>
                  <a:pt x="5307" y="18108"/>
                </a:lnTo>
                <a:lnTo>
                  <a:pt x="5345" y="17975"/>
                </a:lnTo>
                <a:close/>
                <a:moveTo>
                  <a:pt x="2834" y="18298"/>
                </a:moveTo>
                <a:lnTo>
                  <a:pt x="2853" y="18336"/>
                </a:lnTo>
                <a:lnTo>
                  <a:pt x="2853" y="18355"/>
                </a:lnTo>
                <a:lnTo>
                  <a:pt x="2834" y="18393"/>
                </a:lnTo>
                <a:lnTo>
                  <a:pt x="2796" y="18431"/>
                </a:lnTo>
                <a:lnTo>
                  <a:pt x="2739" y="18374"/>
                </a:lnTo>
                <a:lnTo>
                  <a:pt x="2720" y="18374"/>
                </a:lnTo>
                <a:lnTo>
                  <a:pt x="2720" y="18336"/>
                </a:lnTo>
                <a:lnTo>
                  <a:pt x="2739" y="18298"/>
                </a:lnTo>
                <a:close/>
                <a:moveTo>
                  <a:pt x="15806" y="18260"/>
                </a:moveTo>
                <a:lnTo>
                  <a:pt x="15940" y="18355"/>
                </a:lnTo>
                <a:lnTo>
                  <a:pt x="16054" y="18374"/>
                </a:lnTo>
                <a:lnTo>
                  <a:pt x="16111" y="18393"/>
                </a:lnTo>
                <a:lnTo>
                  <a:pt x="15921" y="18431"/>
                </a:lnTo>
                <a:lnTo>
                  <a:pt x="15806" y="18450"/>
                </a:lnTo>
                <a:lnTo>
                  <a:pt x="15749" y="18450"/>
                </a:lnTo>
                <a:lnTo>
                  <a:pt x="15730" y="18469"/>
                </a:lnTo>
                <a:lnTo>
                  <a:pt x="15540" y="18469"/>
                </a:lnTo>
                <a:lnTo>
                  <a:pt x="15483" y="18431"/>
                </a:lnTo>
                <a:lnTo>
                  <a:pt x="15540" y="18298"/>
                </a:lnTo>
                <a:lnTo>
                  <a:pt x="15654" y="18279"/>
                </a:lnTo>
                <a:lnTo>
                  <a:pt x="15749" y="18279"/>
                </a:lnTo>
                <a:lnTo>
                  <a:pt x="15806" y="18260"/>
                </a:lnTo>
                <a:close/>
                <a:moveTo>
                  <a:pt x="5041" y="18488"/>
                </a:moveTo>
                <a:lnTo>
                  <a:pt x="5041" y="18641"/>
                </a:lnTo>
                <a:lnTo>
                  <a:pt x="4888" y="18622"/>
                </a:lnTo>
                <a:lnTo>
                  <a:pt x="4774" y="18583"/>
                </a:lnTo>
                <a:lnTo>
                  <a:pt x="4717" y="18488"/>
                </a:lnTo>
                <a:lnTo>
                  <a:pt x="4774" y="18488"/>
                </a:lnTo>
                <a:lnTo>
                  <a:pt x="4869" y="18526"/>
                </a:lnTo>
                <a:lnTo>
                  <a:pt x="4908" y="18545"/>
                </a:lnTo>
                <a:lnTo>
                  <a:pt x="4946" y="18526"/>
                </a:lnTo>
                <a:lnTo>
                  <a:pt x="5041" y="18488"/>
                </a:lnTo>
                <a:close/>
                <a:moveTo>
                  <a:pt x="5763" y="18545"/>
                </a:moveTo>
                <a:lnTo>
                  <a:pt x="5821" y="18564"/>
                </a:lnTo>
                <a:lnTo>
                  <a:pt x="5840" y="18583"/>
                </a:lnTo>
                <a:lnTo>
                  <a:pt x="5859" y="18641"/>
                </a:lnTo>
                <a:lnTo>
                  <a:pt x="5840" y="18736"/>
                </a:lnTo>
                <a:lnTo>
                  <a:pt x="5725" y="18641"/>
                </a:lnTo>
                <a:lnTo>
                  <a:pt x="5744" y="18545"/>
                </a:lnTo>
                <a:close/>
                <a:moveTo>
                  <a:pt x="15160" y="18564"/>
                </a:moveTo>
                <a:lnTo>
                  <a:pt x="15179" y="18583"/>
                </a:lnTo>
                <a:lnTo>
                  <a:pt x="15198" y="18583"/>
                </a:lnTo>
                <a:lnTo>
                  <a:pt x="15198" y="18679"/>
                </a:lnTo>
                <a:lnTo>
                  <a:pt x="15084" y="18736"/>
                </a:lnTo>
                <a:lnTo>
                  <a:pt x="15046" y="18717"/>
                </a:lnTo>
                <a:lnTo>
                  <a:pt x="14989" y="18660"/>
                </a:lnTo>
                <a:lnTo>
                  <a:pt x="15046" y="18622"/>
                </a:lnTo>
                <a:lnTo>
                  <a:pt x="15084" y="18583"/>
                </a:lnTo>
                <a:lnTo>
                  <a:pt x="15103" y="18564"/>
                </a:lnTo>
                <a:close/>
                <a:moveTo>
                  <a:pt x="1179" y="0"/>
                </a:moveTo>
                <a:lnTo>
                  <a:pt x="571" y="38"/>
                </a:lnTo>
                <a:lnTo>
                  <a:pt x="381" y="95"/>
                </a:lnTo>
                <a:lnTo>
                  <a:pt x="247" y="190"/>
                </a:lnTo>
                <a:lnTo>
                  <a:pt x="152" y="305"/>
                </a:lnTo>
                <a:lnTo>
                  <a:pt x="95" y="495"/>
                </a:lnTo>
                <a:lnTo>
                  <a:pt x="57" y="989"/>
                </a:lnTo>
                <a:lnTo>
                  <a:pt x="190" y="1750"/>
                </a:lnTo>
                <a:lnTo>
                  <a:pt x="228" y="2283"/>
                </a:lnTo>
                <a:lnTo>
                  <a:pt x="228" y="2796"/>
                </a:lnTo>
                <a:lnTo>
                  <a:pt x="190" y="3538"/>
                </a:lnTo>
                <a:lnTo>
                  <a:pt x="228" y="4052"/>
                </a:lnTo>
                <a:lnTo>
                  <a:pt x="247" y="4223"/>
                </a:lnTo>
                <a:lnTo>
                  <a:pt x="285" y="4356"/>
                </a:lnTo>
                <a:lnTo>
                  <a:pt x="419" y="4394"/>
                </a:lnTo>
                <a:lnTo>
                  <a:pt x="571" y="4413"/>
                </a:lnTo>
                <a:lnTo>
                  <a:pt x="1103" y="4470"/>
                </a:lnTo>
                <a:lnTo>
                  <a:pt x="1788" y="4413"/>
                </a:lnTo>
                <a:lnTo>
                  <a:pt x="2321" y="4470"/>
                </a:lnTo>
                <a:lnTo>
                  <a:pt x="2416" y="4508"/>
                </a:lnTo>
                <a:lnTo>
                  <a:pt x="2416" y="4641"/>
                </a:lnTo>
                <a:lnTo>
                  <a:pt x="2378" y="4774"/>
                </a:lnTo>
                <a:lnTo>
                  <a:pt x="2359" y="5535"/>
                </a:lnTo>
                <a:lnTo>
                  <a:pt x="2340" y="5973"/>
                </a:lnTo>
                <a:lnTo>
                  <a:pt x="2340" y="6391"/>
                </a:lnTo>
                <a:lnTo>
                  <a:pt x="2321" y="7019"/>
                </a:lnTo>
                <a:lnTo>
                  <a:pt x="2340" y="7628"/>
                </a:lnTo>
                <a:lnTo>
                  <a:pt x="2378" y="8464"/>
                </a:lnTo>
                <a:lnTo>
                  <a:pt x="2416" y="9073"/>
                </a:lnTo>
                <a:lnTo>
                  <a:pt x="2378" y="9701"/>
                </a:lnTo>
                <a:lnTo>
                  <a:pt x="2359" y="10538"/>
                </a:lnTo>
                <a:lnTo>
                  <a:pt x="2340" y="11146"/>
                </a:lnTo>
                <a:lnTo>
                  <a:pt x="2340" y="11755"/>
                </a:lnTo>
                <a:lnTo>
                  <a:pt x="2283" y="12192"/>
                </a:lnTo>
                <a:lnTo>
                  <a:pt x="2245" y="13239"/>
                </a:lnTo>
                <a:lnTo>
                  <a:pt x="2264" y="13847"/>
                </a:lnTo>
                <a:lnTo>
                  <a:pt x="2321" y="14684"/>
                </a:lnTo>
                <a:lnTo>
                  <a:pt x="2321" y="15312"/>
                </a:lnTo>
                <a:lnTo>
                  <a:pt x="2340" y="15445"/>
                </a:lnTo>
                <a:lnTo>
                  <a:pt x="2378" y="15559"/>
                </a:lnTo>
                <a:lnTo>
                  <a:pt x="2378" y="15654"/>
                </a:lnTo>
                <a:lnTo>
                  <a:pt x="2283" y="15711"/>
                </a:lnTo>
                <a:lnTo>
                  <a:pt x="1788" y="15806"/>
                </a:lnTo>
                <a:lnTo>
                  <a:pt x="1046" y="15692"/>
                </a:lnTo>
                <a:lnTo>
                  <a:pt x="552" y="15730"/>
                </a:lnTo>
                <a:lnTo>
                  <a:pt x="362" y="15787"/>
                </a:lnTo>
                <a:lnTo>
                  <a:pt x="247" y="15883"/>
                </a:lnTo>
                <a:lnTo>
                  <a:pt x="190" y="15997"/>
                </a:lnTo>
                <a:lnTo>
                  <a:pt x="152" y="16187"/>
                </a:lnTo>
                <a:lnTo>
                  <a:pt x="57" y="16719"/>
                </a:lnTo>
                <a:lnTo>
                  <a:pt x="57" y="17480"/>
                </a:lnTo>
                <a:lnTo>
                  <a:pt x="76" y="17994"/>
                </a:lnTo>
                <a:lnTo>
                  <a:pt x="57" y="18526"/>
                </a:lnTo>
                <a:lnTo>
                  <a:pt x="0" y="18907"/>
                </a:lnTo>
                <a:lnTo>
                  <a:pt x="0" y="19249"/>
                </a:lnTo>
                <a:lnTo>
                  <a:pt x="95" y="19782"/>
                </a:lnTo>
                <a:lnTo>
                  <a:pt x="152" y="19972"/>
                </a:lnTo>
                <a:lnTo>
                  <a:pt x="247" y="20067"/>
                </a:lnTo>
                <a:lnTo>
                  <a:pt x="381" y="20162"/>
                </a:lnTo>
                <a:lnTo>
                  <a:pt x="571" y="20181"/>
                </a:lnTo>
                <a:lnTo>
                  <a:pt x="1179" y="20238"/>
                </a:lnTo>
                <a:lnTo>
                  <a:pt x="1598" y="20200"/>
                </a:lnTo>
                <a:lnTo>
                  <a:pt x="2054" y="20200"/>
                </a:lnTo>
                <a:lnTo>
                  <a:pt x="3272" y="20181"/>
                </a:lnTo>
                <a:lnTo>
                  <a:pt x="4071" y="20219"/>
                </a:lnTo>
                <a:lnTo>
                  <a:pt x="5288" y="20219"/>
                </a:lnTo>
                <a:lnTo>
                  <a:pt x="6106" y="20200"/>
                </a:lnTo>
                <a:lnTo>
                  <a:pt x="7304" y="20219"/>
                </a:lnTo>
                <a:lnTo>
                  <a:pt x="8122" y="20219"/>
                </a:lnTo>
                <a:lnTo>
                  <a:pt x="9739" y="20276"/>
                </a:lnTo>
                <a:lnTo>
                  <a:pt x="10728" y="20314"/>
                </a:lnTo>
                <a:lnTo>
                  <a:pt x="12763" y="20314"/>
                </a:lnTo>
                <a:lnTo>
                  <a:pt x="13334" y="20295"/>
                </a:lnTo>
                <a:lnTo>
                  <a:pt x="13904" y="20257"/>
                </a:lnTo>
                <a:lnTo>
                  <a:pt x="15008" y="20086"/>
                </a:lnTo>
                <a:lnTo>
                  <a:pt x="15578" y="19972"/>
                </a:lnTo>
                <a:lnTo>
                  <a:pt x="16111" y="19839"/>
                </a:lnTo>
                <a:lnTo>
                  <a:pt x="16681" y="19706"/>
                </a:lnTo>
                <a:lnTo>
                  <a:pt x="17176" y="19535"/>
                </a:lnTo>
                <a:lnTo>
                  <a:pt x="17670" y="19268"/>
                </a:lnTo>
                <a:lnTo>
                  <a:pt x="18146" y="18964"/>
                </a:lnTo>
                <a:lnTo>
                  <a:pt x="18603" y="18641"/>
                </a:lnTo>
                <a:lnTo>
                  <a:pt x="19040" y="18279"/>
                </a:lnTo>
                <a:lnTo>
                  <a:pt x="19382" y="17899"/>
                </a:lnTo>
                <a:lnTo>
                  <a:pt x="19744" y="17461"/>
                </a:lnTo>
                <a:lnTo>
                  <a:pt x="20029" y="16986"/>
                </a:lnTo>
                <a:lnTo>
                  <a:pt x="20295" y="16491"/>
                </a:lnTo>
                <a:lnTo>
                  <a:pt x="20467" y="15997"/>
                </a:lnTo>
                <a:lnTo>
                  <a:pt x="20581" y="15502"/>
                </a:lnTo>
                <a:lnTo>
                  <a:pt x="20619" y="14931"/>
                </a:lnTo>
                <a:lnTo>
                  <a:pt x="20657" y="14304"/>
                </a:lnTo>
                <a:lnTo>
                  <a:pt x="20619" y="13695"/>
                </a:lnTo>
                <a:lnTo>
                  <a:pt x="20314" y="12478"/>
                </a:lnTo>
                <a:lnTo>
                  <a:pt x="19744" y="11337"/>
                </a:lnTo>
                <a:lnTo>
                  <a:pt x="19382" y="10842"/>
                </a:lnTo>
                <a:lnTo>
                  <a:pt x="18964" y="10367"/>
                </a:lnTo>
                <a:lnTo>
                  <a:pt x="18488" y="9910"/>
                </a:lnTo>
                <a:lnTo>
                  <a:pt x="18336" y="9758"/>
                </a:lnTo>
                <a:lnTo>
                  <a:pt x="18298" y="9606"/>
                </a:lnTo>
                <a:lnTo>
                  <a:pt x="18336" y="9434"/>
                </a:lnTo>
                <a:lnTo>
                  <a:pt x="18488" y="9263"/>
                </a:lnTo>
                <a:lnTo>
                  <a:pt x="18907" y="8940"/>
                </a:lnTo>
                <a:lnTo>
                  <a:pt x="19249" y="8560"/>
                </a:lnTo>
                <a:lnTo>
                  <a:pt x="19535" y="8122"/>
                </a:lnTo>
                <a:lnTo>
                  <a:pt x="19915" y="7190"/>
                </a:lnTo>
                <a:lnTo>
                  <a:pt x="20105" y="6201"/>
                </a:lnTo>
                <a:lnTo>
                  <a:pt x="20124" y="5706"/>
                </a:lnTo>
                <a:lnTo>
                  <a:pt x="20029" y="4603"/>
                </a:lnTo>
                <a:lnTo>
                  <a:pt x="19763" y="3633"/>
                </a:lnTo>
                <a:lnTo>
                  <a:pt x="19249" y="2701"/>
                </a:lnTo>
                <a:lnTo>
                  <a:pt x="18583" y="1921"/>
                </a:lnTo>
                <a:lnTo>
                  <a:pt x="17766" y="1275"/>
                </a:lnTo>
                <a:lnTo>
                  <a:pt x="16815" y="780"/>
                </a:lnTo>
                <a:lnTo>
                  <a:pt x="15864" y="438"/>
                </a:lnTo>
                <a:lnTo>
                  <a:pt x="15350" y="324"/>
                </a:lnTo>
                <a:lnTo>
                  <a:pt x="14304" y="152"/>
                </a:lnTo>
                <a:lnTo>
                  <a:pt x="13258" y="57"/>
                </a:lnTo>
                <a:lnTo>
                  <a:pt x="12687" y="57"/>
                </a:lnTo>
                <a:lnTo>
                  <a:pt x="11279" y="95"/>
                </a:lnTo>
                <a:lnTo>
                  <a:pt x="10062" y="57"/>
                </a:lnTo>
                <a:lnTo>
                  <a:pt x="9644" y="95"/>
                </a:lnTo>
                <a:lnTo>
                  <a:pt x="8655" y="114"/>
                </a:lnTo>
                <a:lnTo>
                  <a:pt x="8046" y="133"/>
                </a:lnTo>
                <a:lnTo>
                  <a:pt x="7228" y="133"/>
                </a:lnTo>
                <a:lnTo>
                  <a:pt x="6638" y="152"/>
                </a:lnTo>
                <a:lnTo>
                  <a:pt x="6030" y="133"/>
                </a:lnTo>
                <a:lnTo>
                  <a:pt x="5212" y="19"/>
                </a:lnTo>
                <a:lnTo>
                  <a:pt x="4622" y="0"/>
                </a:lnTo>
                <a:lnTo>
                  <a:pt x="3995" y="19"/>
                </a:lnTo>
                <a:lnTo>
                  <a:pt x="3196" y="133"/>
                </a:lnTo>
                <a:lnTo>
                  <a:pt x="1978" y="114"/>
                </a:lnTo>
                <a:lnTo>
                  <a:pt x="1179" y="0"/>
                </a:lnTo>
                <a:close/>
                <a:moveTo>
                  <a:pt x="20999" y="12364"/>
                </a:moveTo>
                <a:lnTo>
                  <a:pt x="21151" y="12801"/>
                </a:lnTo>
                <a:lnTo>
                  <a:pt x="21265" y="13448"/>
                </a:lnTo>
                <a:lnTo>
                  <a:pt x="21322" y="14209"/>
                </a:lnTo>
                <a:lnTo>
                  <a:pt x="21284" y="14893"/>
                </a:lnTo>
                <a:lnTo>
                  <a:pt x="21189" y="15521"/>
                </a:lnTo>
                <a:lnTo>
                  <a:pt x="21075" y="16092"/>
                </a:lnTo>
                <a:lnTo>
                  <a:pt x="20885" y="16681"/>
                </a:lnTo>
                <a:lnTo>
                  <a:pt x="20600" y="17252"/>
                </a:lnTo>
                <a:lnTo>
                  <a:pt x="20238" y="17823"/>
                </a:lnTo>
                <a:lnTo>
                  <a:pt x="19858" y="18298"/>
                </a:lnTo>
                <a:lnTo>
                  <a:pt x="19477" y="18736"/>
                </a:lnTo>
                <a:lnTo>
                  <a:pt x="19002" y="19116"/>
                </a:lnTo>
                <a:lnTo>
                  <a:pt x="18583" y="19439"/>
                </a:lnTo>
                <a:lnTo>
                  <a:pt x="18051" y="19782"/>
                </a:lnTo>
                <a:lnTo>
                  <a:pt x="17480" y="20086"/>
                </a:lnTo>
                <a:lnTo>
                  <a:pt x="16853" y="20295"/>
                </a:lnTo>
                <a:lnTo>
                  <a:pt x="16282" y="20448"/>
                </a:lnTo>
                <a:lnTo>
                  <a:pt x="15673" y="20562"/>
                </a:lnTo>
                <a:lnTo>
                  <a:pt x="15103" y="20657"/>
                </a:lnTo>
                <a:lnTo>
                  <a:pt x="14532" y="20771"/>
                </a:lnTo>
                <a:lnTo>
                  <a:pt x="13942" y="20866"/>
                </a:lnTo>
                <a:lnTo>
                  <a:pt x="13334" y="20923"/>
                </a:lnTo>
                <a:lnTo>
                  <a:pt x="12763" y="20942"/>
                </a:lnTo>
                <a:lnTo>
                  <a:pt x="10709" y="20942"/>
                </a:lnTo>
                <a:lnTo>
                  <a:pt x="10100" y="20923"/>
                </a:lnTo>
                <a:lnTo>
                  <a:pt x="9263" y="20866"/>
                </a:lnTo>
                <a:lnTo>
                  <a:pt x="8693" y="20847"/>
                </a:lnTo>
                <a:lnTo>
                  <a:pt x="4014" y="20847"/>
                </a:lnTo>
                <a:lnTo>
                  <a:pt x="3196" y="20809"/>
                </a:lnTo>
                <a:lnTo>
                  <a:pt x="2625" y="20809"/>
                </a:lnTo>
                <a:lnTo>
                  <a:pt x="2054" y="20828"/>
                </a:lnTo>
                <a:lnTo>
                  <a:pt x="1636" y="20866"/>
                </a:lnTo>
                <a:lnTo>
                  <a:pt x="1541" y="20866"/>
                </a:lnTo>
                <a:lnTo>
                  <a:pt x="1636" y="21322"/>
                </a:lnTo>
                <a:lnTo>
                  <a:pt x="1674" y="21513"/>
                </a:lnTo>
                <a:lnTo>
                  <a:pt x="1769" y="21608"/>
                </a:lnTo>
                <a:lnTo>
                  <a:pt x="1921" y="21703"/>
                </a:lnTo>
                <a:lnTo>
                  <a:pt x="2111" y="21722"/>
                </a:lnTo>
                <a:lnTo>
                  <a:pt x="2701" y="21779"/>
                </a:lnTo>
                <a:lnTo>
                  <a:pt x="3120" y="21760"/>
                </a:lnTo>
                <a:lnTo>
                  <a:pt x="3557" y="21703"/>
                </a:lnTo>
                <a:lnTo>
                  <a:pt x="4147" y="21684"/>
                </a:lnTo>
                <a:lnTo>
                  <a:pt x="4774" y="21684"/>
                </a:lnTo>
                <a:lnTo>
                  <a:pt x="5573" y="21722"/>
                </a:lnTo>
                <a:lnTo>
                  <a:pt x="10214" y="21722"/>
                </a:lnTo>
                <a:lnTo>
                  <a:pt x="10804" y="21760"/>
                </a:lnTo>
                <a:lnTo>
                  <a:pt x="11641" y="21798"/>
                </a:lnTo>
                <a:lnTo>
                  <a:pt x="12231" y="21817"/>
                </a:lnTo>
                <a:lnTo>
                  <a:pt x="13391" y="21817"/>
                </a:lnTo>
                <a:lnTo>
                  <a:pt x="13866" y="21798"/>
                </a:lnTo>
                <a:lnTo>
                  <a:pt x="14475" y="21760"/>
                </a:lnTo>
                <a:lnTo>
                  <a:pt x="15065" y="21665"/>
                </a:lnTo>
                <a:lnTo>
                  <a:pt x="15635" y="21532"/>
                </a:lnTo>
                <a:lnTo>
                  <a:pt x="16206" y="21437"/>
                </a:lnTo>
                <a:lnTo>
                  <a:pt x="16796" y="21322"/>
                </a:lnTo>
                <a:lnTo>
                  <a:pt x="17385" y="21151"/>
                </a:lnTo>
                <a:lnTo>
                  <a:pt x="17918" y="20999"/>
                </a:lnTo>
                <a:lnTo>
                  <a:pt x="18564" y="20657"/>
                </a:lnTo>
                <a:lnTo>
                  <a:pt x="19078" y="20333"/>
                </a:lnTo>
                <a:lnTo>
                  <a:pt x="19554" y="19972"/>
                </a:lnTo>
                <a:lnTo>
                  <a:pt x="20010" y="19592"/>
                </a:lnTo>
                <a:lnTo>
                  <a:pt x="20371" y="19211"/>
                </a:lnTo>
                <a:lnTo>
                  <a:pt x="20752" y="18736"/>
                </a:lnTo>
                <a:lnTo>
                  <a:pt x="21132" y="18146"/>
                </a:lnTo>
                <a:lnTo>
                  <a:pt x="21418" y="17518"/>
                </a:lnTo>
                <a:lnTo>
                  <a:pt x="21570" y="17005"/>
                </a:lnTo>
                <a:lnTo>
                  <a:pt x="21684" y="16434"/>
                </a:lnTo>
                <a:lnTo>
                  <a:pt x="21798" y="15825"/>
                </a:lnTo>
                <a:lnTo>
                  <a:pt x="21817" y="15141"/>
                </a:lnTo>
                <a:lnTo>
                  <a:pt x="21855" y="14418"/>
                </a:lnTo>
                <a:lnTo>
                  <a:pt x="21703" y="13657"/>
                </a:lnTo>
                <a:lnTo>
                  <a:pt x="21570" y="13353"/>
                </a:lnTo>
                <a:lnTo>
                  <a:pt x="21284" y="12782"/>
                </a:lnTo>
                <a:lnTo>
                  <a:pt x="20999" y="12364"/>
                </a:lnTo>
                <a:close/>
              </a:path>
            </a:pathLst>
          </a:custGeom>
          <a:solidFill>
            <a:srgbClr val="F0D9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87" name="Google Shape;96;p16">
            <a:extLst>
              <a:ext uri="{FF2B5EF4-FFF2-40B4-BE49-F238E27FC236}">
                <a16:creationId xmlns:a16="http://schemas.microsoft.com/office/drawing/2014/main" id="{858E461C-D944-4A87-A6B6-B77C56D5D960}"/>
              </a:ext>
            </a:extLst>
          </p:cNvPr>
          <p:cNvSpPr/>
          <p:nvPr/>
        </p:nvSpPr>
        <p:spPr>
          <a:xfrm rot="727242">
            <a:off x="735606" y="3935955"/>
            <a:ext cx="1652922" cy="1692201"/>
          </a:xfrm>
          <a:custGeom>
            <a:avLst/>
            <a:gdLst/>
            <a:ahLst/>
            <a:cxnLst/>
            <a:rect l="l" t="t" r="r" b="b"/>
            <a:pathLst>
              <a:path w="34143" h="34951" extrusionOk="0">
                <a:moveTo>
                  <a:pt x="14742" y="5526"/>
                </a:moveTo>
                <a:lnTo>
                  <a:pt x="14742" y="5526"/>
                </a:lnTo>
                <a:cubicBezTo>
                  <a:pt x="15502" y="5716"/>
                  <a:pt x="16244" y="6344"/>
                  <a:pt x="16054" y="7219"/>
                </a:cubicBezTo>
                <a:cubicBezTo>
                  <a:pt x="15864" y="8056"/>
                  <a:pt x="14951" y="8569"/>
                  <a:pt x="14247" y="8912"/>
                </a:cubicBezTo>
                <a:cubicBezTo>
                  <a:pt x="15103" y="8246"/>
                  <a:pt x="15693" y="7276"/>
                  <a:pt x="15217" y="6192"/>
                </a:cubicBezTo>
                <a:cubicBezTo>
                  <a:pt x="15103" y="5945"/>
                  <a:pt x="14932" y="5716"/>
                  <a:pt x="14742" y="5526"/>
                </a:cubicBezTo>
                <a:close/>
                <a:moveTo>
                  <a:pt x="13083" y="5524"/>
                </a:moveTo>
                <a:cubicBezTo>
                  <a:pt x="13224" y="5524"/>
                  <a:pt x="13365" y="5542"/>
                  <a:pt x="13505" y="5583"/>
                </a:cubicBezTo>
                <a:cubicBezTo>
                  <a:pt x="14608" y="5888"/>
                  <a:pt x="15179" y="7029"/>
                  <a:pt x="14361" y="7961"/>
                </a:cubicBezTo>
                <a:cubicBezTo>
                  <a:pt x="13657" y="8760"/>
                  <a:pt x="12554" y="9216"/>
                  <a:pt x="11527" y="9482"/>
                </a:cubicBezTo>
                <a:cubicBezTo>
                  <a:pt x="11220" y="9566"/>
                  <a:pt x="10927" y="9618"/>
                  <a:pt x="10634" y="9618"/>
                </a:cubicBezTo>
                <a:cubicBezTo>
                  <a:pt x="10328" y="9618"/>
                  <a:pt x="10022" y="9561"/>
                  <a:pt x="9701" y="9425"/>
                </a:cubicBezTo>
                <a:cubicBezTo>
                  <a:pt x="9283" y="9235"/>
                  <a:pt x="8902" y="8931"/>
                  <a:pt x="8845" y="8474"/>
                </a:cubicBezTo>
                <a:cubicBezTo>
                  <a:pt x="8807" y="7599"/>
                  <a:pt x="9758" y="6896"/>
                  <a:pt x="10424" y="6477"/>
                </a:cubicBezTo>
                <a:cubicBezTo>
                  <a:pt x="10918" y="6173"/>
                  <a:pt x="11432" y="5945"/>
                  <a:pt x="11984" y="5773"/>
                </a:cubicBezTo>
                <a:cubicBezTo>
                  <a:pt x="12330" y="5649"/>
                  <a:pt x="12706" y="5524"/>
                  <a:pt x="13083" y="5524"/>
                </a:cubicBezTo>
                <a:close/>
                <a:moveTo>
                  <a:pt x="17994" y="13895"/>
                </a:moveTo>
                <a:cubicBezTo>
                  <a:pt x="18337" y="14047"/>
                  <a:pt x="18660" y="14219"/>
                  <a:pt x="18983" y="14428"/>
                </a:cubicBezTo>
                <a:cubicBezTo>
                  <a:pt x="19896" y="15094"/>
                  <a:pt x="20543" y="16064"/>
                  <a:pt x="21018" y="17091"/>
                </a:cubicBezTo>
                <a:lnTo>
                  <a:pt x="21018" y="16996"/>
                </a:lnTo>
                <a:cubicBezTo>
                  <a:pt x="21893" y="19031"/>
                  <a:pt x="22255" y="21275"/>
                  <a:pt x="22844" y="23406"/>
                </a:cubicBezTo>
                <a:cubicBezTo>
                  <a:pt x="23396" y="25365"/>
                  <a:pt x="24176" y="27400"/>
                  <a:pt x="25869" y="28636"/>
                </a:cubicBezTo>
                <a:cubicBezTo>
                  <a:pt x="24499" y="28085"/>
                  <a:pt x="23586" y="26886"/>
                  <a:pt x="22997" y="25574"/>
                </a:cubicBezTo>
                <a:lnTo>
                  <a:pt x="22997" y="25669"/>
                </a:lnTo>
                <a:cubicBezTo>
                  <a:pt x="22122" y="23634"/>
                  <a:pt x="21760" y="21408"/>
                  <a:pt x="21171" y="19297"/>
                </a:cubicBezTo>
                <a:cubicBezTo>
                  <a:pt x="20600" y="17300"/>
                  <a:pt x="19763" y="15132"/>
                  <a:pt x="17994" y="13895"/>
                </a:cubicBezTo>
                <a:close/>
                <a:moveTo>
                  <a:pt x="6544" y="2635"/>
                </a:moveTo>
                <a:lnTo>
                  <a:pt x="6544" y="2635"/>
                </a:lnTo>
                <a:cubicBezTo>
                  <a:pt x="4584" y="3985"/>
                  <a:pt x="2949" y="5792"/>
                  <a:pt x="2150" y="8056"/>
                </a:cubicBezTo>
                <a:cubicBezTo>
                  <a:pt x="1769" y="9102"/>
                  <a:pt x="1636" y="10186"/>
                  <a:pt x="1541" y="11289"/>
                </a:cubicBezTo>
                <a:cubicBezTo>
                  <a:pt x="1446" y="12450"/>
                  <a:pt x="1427" y="13610"/>
                  <a:pt x="1446" y="14789"/>
                </a:cubicBezTo>
                <a:cubicBezTo>
                  <a:pt x="1503" y="17262"/>
                  <a:pt x="1769" y="19735"/>
                  <a:pt x="2074" y="22207"/>
                </a:cubicBezTo>
                <a:cubicBezTo>
                  <a:pt x="2264" y="23786"/>
                  <a:pt x="2435" y="25403"/>
                  <a:pt x="2720" y="27001"/>
                </a:cubicBezTo>
                <a:cubicBezTo>
                  <a:pt x="3139" y="29454"/>
                  <a:pt x="3881" y="32326"/>
                  <a:pt x="5897" y="33943"/>
                </a:cubicBezTo>
                <a:cubicBezTo>
                  <a:pt x="4546" y="33430"/>
                  <a:pt x="3786" y="32174"/>
                  <a:pt x="3196" y="30938"/>
                </a:cubicBezTo>
                <a:cubicBezTo>
                  <a:pt x="2549" y="29587"/>
                  <a:pt x="2245" y="28066"/>
                  <a:pt x="1998" y="26639"/>
                </a:cubicBezTo>
                <a:cubicBezTo>
                  <a:pt x="1788" y="25365"/>
                  <a:pt x="1636" y="24052"/>
                  <a:pt x="1484" y="22740"/>
                </a:cubicBezTo>
                <a:cubicBezTo>
                  <a:pt x="1256" y="20971"/>
                  <a:pt x="1047" y="19183"/>
                  <a:pt x="913" y="17395"/>
                </a:cubicBezTo>
                <a:cubicBezTo>
                  <a:pt x="761" y="15569"/>
                  <a:pt x="723" y="13743"/>
                  <a:pt x="837" y="11898"/>
                </a:cubicBezTo>
                <a:cubicBezTo>
                  <a:pt x="951" y="10072"/>
                  <a:pt x="1218" y="8341"/>
                  <a:pt x="2188" y="6743"/>
                </a:cubicBezTo>
                <a:cubicBezTo>
                  <a:pt x="3234" y="5013"/>
                  <a:pt x="4775" y="3662"/>
                  <a:pt x="6544" y="2635"/>
                </a:cubicBezTo>
                <a:close/>
                <a:moveTo>
                  <a:pt x="14686" y="0"/>
                </a:moveTo>
                <a:cubicBezTo>
                  <a:pt x="14314" y="0"/>
                  <a:pt x="13940" y="6"/>
                  <a:pt x="13562" y="10"/>
                </a:cubicBezTo>
                <a:cubicBezTo>
                  <a:pt x="10081" y="67"/>
                  <a:pt x="6563" y="1437"/>
                  <a:pt x="3957" y="3719"/>
                </a:cubicBezTo>
                <a:cubicBezTo>
                  <a:pt x="2720" y="4822"/>
                  <a:pt x="1636" y="6154"/>
                  <a:pt x="1028" y="7675"/>
                </a:cubicBezTo>
                <a:cubicBezTo>
                  <a:pt x="400" y="9178"/>
                  <a:pt x="267" y="10795"/>
                  <a:pt x="172" y="12374"/>
                </a:cubicBezTo>
                <a:cubicBezTo>
                  <a:pt x="0" y="15892"/>
                  <a:pt x="400" y="19411"/>
                  <a:pt x="856" y="22911"/>
                </a:cubicBezTo>
                <a:cubicBezTo>
                  <a:pt x="1199" y="25555"/>
                  <a:pt x="1427" y="28237"/>
                  <a:pt x="2397" y="30729"/>
                </a:cubicBezTo>
                <a:cubicBezTo>
                  <a:pt x="2663" y="31394"/>
                  <a:pt x="3006" y="32117"/>
                  <a:pt x="3443" y="32764"/>
                </a:cubicBezTo>
                <a:cubicBezTo>
                  <a:pt x="4147" y="33734"/>
                  <a:pt x="5041" y="34476"/>
                  <a:pt x="6182" y="34780"/>
                </a:cubicBezTo>
                <a:cubicBezTo>
                  <a:pt x="6606" y="34896"/>
                  <a:pt x="7021" y="34951"/>
                  <a:pt x="7446" y="34951"/>
                </a:cubicBezTo>
                <a:cubicBezTo>
                  <a:pt x="7649" y="34951"/>
                  <a:pt x="7855" y="34938"/>
                  <a:pt x="8065" y="34913"/>
                </a:cubicBezTo>
                <a:cubicBezTo>
                  <a:pt x="8114" y="34910"/>
                  <a:pt x="8163" y="34909"/>
                  <a:pt x="8213" y="34909"/>
                </a:cubicBezTo>
                <a:cubicBezTo>
                  <a:pt x="8406" y="34909"/>
                  <a:pt x="8606" y="34927"/>
                  <a:pt x="8813" y="34927"/>
                </a:cubicBezTo>
                <a:cubicBezTo>
                  <a:pt x="8905" y="34927"/>
                  <a:pt x="8998" y="34923"/>
                  <a:pt x="9092" y="34913"/>
                </a:cubicBezTo>
                <a:cubicBezTo>
                  <a:pt x="9435" y="34894"/>
                  <a:pt x="9815" y="34875"/>
                  <a:pt x="10177" y="34799"/>
                </a:cubicBezTo>
                <a:cubicBezTo>
                  <a:pt x="11527" y="34571"/>
                  <a:pt x="12839" y="33905"/>
                  <a:pt x="13772" y="32897"/>
                </a:cubicBezTo>
                <a:cubicBezTo>
                  <a:pt x="14723" y="31870"/>
                  <a:pt x="15046" y="30596"/>
                  <a:pt x="14913" y="29207"/>
                </a:cubicBezTo>
                <a:cubicBezTo>
                  <a:pt x="14704" y="27020"/>
                  <a:pt x="13562" y="25079"/>
                  <a:pt x="12649" y="23120"/>
                </a:cubicBezTo>
                <a:cubicBezTo>
                  <a:pt x="11527" y="20724"/>
                  <a:pt x="10652" y="17585"/>
                  <a:pt x="12573" y="15360"/>
                </a:cubicBezTo>
                <a:cubicBezTo>
                  <a:pt x="13049" y="14789"/>
                  <a:pt x="13676" y="14333"/>
                  <a:pt x="14361" y="14047"/>
                </a:cubicBezTo>
                <a:cubicBezTo>
                  <a:pt x="14723" y="13895"/>
                  <a:pt x="15122" y="13743"/>
                  <a:pt x="15521" y="13686"/>
                </a:cubicBezTo>
                <a:cubicBezTo>
                  <a:pt x="15542" y="13685"/>
                  <a:pt x="15564" y="13684"/>
                  <a:pt x="15586" y="13684"/>
                </a:cubicBezTo>
                <a:cubicBezTo>
                  <a:pt x="15896" y="13684"/>
                  <a:pt x="16264" y="13806"/>
                  <a:pt x="16549" y="13895"/>
                </a:cubicBezTo>
                <a:cubicBezTo>
                  <a:pt x="18051" y="14428"/>
                  <a:pt x="19078" y="15759"/>
                  <a:pt x="19706" y="17129"/>
                </a:cubicBezTo>
                <a:lnTo>
                  <a:pt x="19706" y="17034"/>
                </a:lnTo>
                <a:cubicBezTo>
                  <a:pt x="20467" y="18746"/>
                  <a:pt x="20828" y="20610"/>
                  <a:pt x="21285" y="22417"/>
                </a:cubicBezTo>
                <a:cubicBezTo>
                  <a:pt x="21703" y="24109"/>
                  <a:pt x="22179" y="25840"/>
                  <a:pt x="23187" y="27286"/>
                </a:cubicBezTo>
                <a:cubicBezTo>
                  <a:pt x="24110" y="28586"/>
                  <a:pt x="25481" y="29550"/>
                  <a:pt x="27133" y="29550"/>
                </a:cubicBezTo>
                <a:cubicBezTo>
                  <a:pt x="27149" y="29550"/>
                  <a:pt x="27165" y="29550"/>
                  <a:pt x="27181" y="29549"/>
                </a:cubicBezTo>
                <a:cubicBezTo>
                  <a:pt x="27390" y="29549"/>
                  <a:pt x="27581" y="29530"/>
                  <a:pt x="27790" y="29492"/>
                </a:cubicBezTo>
                <a:cubicBezTo>
                  <a:pt x="27841" y="29487"/>
                  <a:pt x="27895" y="29485"/>
                  <a:pt x="27949" y="29485"/>
                </a:cubicBezTo>
                <a:cubicBezTo>
                  <a:pt x="28100" y="29485"/>
                  <a:pt x="28259" y="29502"/>
                  <a:pt x="28399" y="29530"/>
                </a:cubicBezTo>
                <a:cubicBezTo>
                  <a:pt x="28817" y="29530"/>
                  <a:pt x="29254" y="29473"/>
                  <a:pt x="29673" y="29359"/>
                </a:cubicBezTo>
                <a:cubicBezTo>
                  <a:pt x="30491" y="29150"/>
                  <a:pt x="31252" y="28693"/>
                  <a:pt x="31841" y="28123"/>
                </a:cubicBezTo>
                <a:cubicBezTo>
                  <a:pt x="34143" y="25859"/>
                  <a:pt x="33477" y="22055"/>
                  <a:pt x="32526" y="19354"/>
                </a:cubicBezTo>
                <a:cubicBezTo>
                  <a:pt x="31499" y="16368"/>
                  <a:pt x="29920" y="13648"/>
                  <a:pt x="28437" y="10890"/>
                </a:cubicBezTo>
                <a:cubicBezTo>
                  <a:pt x="26896" y="7980"/>
                  <a:pt x="25203" y="5051"/>
                  <a:pt x="22711" y="2863"/>
                </a:cubicBezTo>
                <a:cubicBezTo>
                  <a:pt x="21456" y="1779"/>
                  <a:pt x="20048" y="904"/>
                  <a:pt x="18432" y="429"/>
                </a:cubicBezTo>
                <a:cubicBezTo>
                  <a:pt x="17184" y="61"/>
                  <a:pt x="15947" y="0"/>
                  <a:pt x="14686" y="0"/>
                </a:cubicBezTo>
                <a:close/>
              </a:path>
            </a:pathLst>
          </a:custGeom>
          <a:solidFill>
            <a:srgbClr val="0AFF4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88" name="Google Shape;191;p18">
            <a:extLst>
              <a:ext uri="{FF2B5EF4-FFF2-40B4-BE49-F238E27FC236}">
                <a16:creationId xmlns:a16="http://schemas.microsoft.com/office/drawing/2014/main" id="{0A290555-0601-4E56-BC8B-C662E35748A1}"/>
              </a:ext>
            </a:extLst>
          </p:cNvPr>
          <p:cNvSpPr/>
          <p:nvPr/>
        </p:nvSpPr>
        <p:spPr>
          <a:xfrm rot="21449720">
            <a:off x="2102298" y="503654"/>
            <a:ext cx="1456988" cy="1495923"/>
          </a:xfrm>
          <a:custGeom>
            <a:avLst/>
            <a:gdLst/>
            <a:ahLst/>
            <a:cxnLst/>
            <a:rect l="l" t="t" r="r" b="b"/>
            <a:pathLst>
              <a:path w="22902" h="23514" extrusionOk="0">
                <a:moveTo>
                  <a:pt x="8521" y="1238"/>
                </a:moveTo>
                <a:cubicBezTo>
                  <a:pt x="5706" y="2075"/>
                  <a:pt x="2967" y="3672"/>
                  <a:pt x="1826" y="6526"/>
                </a:cubicBezTo>
                <a:cubicBezTo>
                  <a:pt x="1255" y="7952"/>
                  <a:pt x="1008" y="9550"/>
                  <a:pt x="970" y="11072"/>
                </a:cubicBezTo>
                <a:cubicBezTo>
                  <a:pt x="913" y="12650"/>
                  <a:pt x="1103" y="14248"/>
                  <a:pt x="1560" y="15770"/>
                </a:cubicBezTo>
                <a:cubicBezTo>
                  <a:pt x="2035" y="17367"/>
                  <a:pt x="2853" y="18813"/>
                  <a:pt x="4033" y="19973"/>
                </a:cubicBezTo>
                <a:cubicBezTo>
                  <a:pt x="1446" y="17786"/>
                  <a:pt x="476" y="14324"/>
                  <a:pt x="514" y="11014"/>
                </a:cubicBezTo>
                <a:cubicBezTo>
                  <a:pt x="552" y="10044"/>
                  <a:pt x="666" y="9036"/>
                  <a:pt x="875" y="8066"/>
                </a:cubicBezTo>
                <a:cubicBezTo>
                  <a:pt x="970" y="7648"/>
                  <a:pt x="1084" y="7229"/>
                  <a:pt x="1198" y="6830"/>
                </a:cubicBezTo>
                <a:lnTo>
                  <a:pt x="1427" y="6259"/>
                </a:lnTo>
                <a:cubicBezTo>
                  <a:pt x="1446" y="6183"/>
                  <a:pt x="1617" y="5784"/>
                  <a:pt x="1655" y="5784"/>
                </a:cubicBezTo>
                <a:cubicBezTo>
                  <a:pt x="2986" y="3216"/>
                  <a:pt x="5840" y="1904"/>
                  <a:pt x="8521" y="1238"/>
                </a:cubicBezTo>
                <a:close/>
                <a:moveTo>
                  <a:pt x="15524" y="0"/>
                </a:moveTo>
                <a:cubicBezTo>
                  <a:pt x="13838" y="0"/>
                  <a:pt x="12169" y="186"/>
                  <a:pt x="10500" y="458"/>
                </a:cubicBezTo>
                <a:cubicBezTo>
                  <a:pt x="7361" y="972"/>
                  <a:pt x="3899" y="2018"/>
                  <a:pt x="1902" y="4681"/>
                </a:cubicBezTo>
                <a:cubicBezTo>
                  <a:pt x="875" y="6050"/>
                  <a:pt x="419" y="7762"/>
                  <a:pt x="209" y="9417"/>
                </a:cubicBezTo>
                <a:cubicBezTo>
                  <a:pt x="0" y="11129"/>
                  <a:pt x="38" y="12917"/>
                  <a:pt x="419" y="14609"/>
                </a:cubicBezTo>
                <a:cubicBezTo>
                  <a:pt x="590" y="15351"/>
                  <a:pt x="856" y="16150"/>
                  <a:pt x="1179" y="16911"/>
                </a:cubicBezTo>
                <a:cubicBezTo>
                  <a:pt x="2511" y="19935"/>
                  <a:pt x="5326" y="21875"/>
                  <a:pt x="8483" y="22693"/>
                </a:cubicBezTo>
                <a:cubicBezTo>
                  <a:pt x="9301" y="22902"/>
                  <a:pt x="10119" y="23093"/>
                  <a:pt x="10956" y="23226"/>
                </a:cubicBezTo>
                <a:cubicBezTo>
                  <a:pt x="11831" y="23359"/>
                  <a:pt x="12725" y="23416"/>
                  <a:pt x="13600" y="23473"/>
                </a:cubicBezTo>
                <a:cubicBezTo>
                  <a:pt x="14112" y="23497"/>
                  <a:pt x="14628" y="23514"/>
                  <a:pt x="15144" y="23514"/>
                </a:cubicBezTo>
                <a:cubicBezTo>
                  <a:pt x="16238" y="23514"/>
                  <a:pt x="17333" y="23439"/>
                  <a:pt x="18393" y="23207"/>
                </a:cubicBezTo>
                <a:cubicBezTo>
                  <a:pt x="19135" y="23074"/>
                  <a:pt x="19915" y="22845"/>
                  <a:pt x="20562" y="22446"/>
                </a:cubicBezTo>
                <a:cubicBezTo>
                  <a:pt x="21227" y="22047"/>
                  <a:pt x="21494" y="21286"/>
                  <a:pt x="21380" y="20544"/>
                </a:cubicBezTo>
                <a:cubicBezTo>
                  <a:pt x="21246" y="19802"/>
                  <a:pt x="20847" y="19098"/>
                  <a:pt x="20352" y="18566"/>
                </a:cubicBezTo>
                <a:cubicBezTo>
                  <a:pt x="20086" y="18318"/>
                  <a:pt x="19782" y="18071"/>
                  <a:pt x="19439" y="17919"/>
                </a:cubicBezTo>
                <a:cubicBezTo>
                  <a:pt x="19097" y="17748"/>
                  <a:pt x="18717" y="17767"/>
                  <a:pt x="18336" y="17615"/>
                </a:cubicBezTo>
                <a:cubicBezTo>
                  <a:pt x="17850" y="17428"/>
                  <a:pt x="17283" y="17388"/>
                  <a:pt x="16730" y="17388"/>
                </a:cubicBezTo>
                <a:cubicBezTo>
                  <a:pt x="16439" y="17388"/>
                  <a:pt x="16152" y="17399"/>
                  <a:pt x="15883" y="17405"/>
                </a:cubicBezTo>
                <a:cubicBezTo>
                  <a:pt x="15168" y="17437"/>
                  <a:pt x="14441" y="17468"/>
                  <a:pt x="13722" y="17468"/>
                </a:cubicBezTo>
                <a:cubicBezTo>
                  <a:pt x="13560" y="17468"/>
                  <a:pt x="13399" y="17466"/>
                  <a:pt x="13239" y="17463"/>
                </a:cubicBezTo>
                <a:cubicBezTo>
                  <a:pt x="12383" y="17443"/>
                  <a:pt x="11489" y="17405"/>
                  <a:pt x="10671" y="17082"/>
                </a:cubicBezTo>
                <a:cubicBezTo>
                  <a:pt x="9967" y="16797"/>
                  <a:pt x="9339" y="16321"/>
                  <a:pt x="8845" y="15751"/>
                </a:cubicBezTo>
                <a:cubicBezTo>
                  <a:pt x="7894" y="14590"/>
                  <a:pt x="7418" y="12955"/>
                  <a:pt x="7532" y="11471"/>
                </a:cubicBezTo>
                <a:cubicBezTo>
                  <a:pt x="7685" y="9854"/>
                  <a:pt x="8540" y="8409"/>
                  <a:pt x="9796" y="7401"/>
                </a:cubicBezTo>
                <a:cubicBezTo>
                  <a:pt x="11051" y="6373"/>
                  <a:pt x="12630" y="5860"/>
                  <a:pt x="14209" y="5708"/>
                </a:cubicBezTo>
                <a:cubicBezTo>
                  <a:pt x="14594" y="5677"/>
                  <a:pt x="14981" y="5665"/>
                  <a:pt x="15369" y="5665"/>
                </a:cubicBezTo>
                <a:cubicBezTo>
                  <a:pt x="16687" y="5665"/>
                  <a:pt x="18018" y="5810"/>
                  <a:pt x="19325" y="5898"/>
                </a:cubicBezTo>
                <a:cubicBezTo>
                  <a:pt x="19725" y="5917"/>
                  <a:pt x="20162" y="5974"/>
                  <a:pt x="20562" y="6012"/>
                </a:cubicBezTo>
                <a:cubicBezTo>
                  <a:pt x="20763" y="6039"/>
                  <a:pt x="20994" y="6066"/>
                  <a:pt x="21212" y="6066"/>
                </a:cubicBezTo>
                <a:cubicBezTo>
                  <a:pt x="21303" y="6066"/>
                  <a:pt x="21391" y="6061"/>
                  <a:pt x="21475" y="6050"/>
                </a:cubicBezTo>
                <a:cubicBezTo>
                  <a:pt x="22178" y="5955"/>
                  <a:pt x="22635" y="5289"/>
                  <a:pt x="22749" y="4623"/>
                </a:cubicBezTo>
                <a:cubicBezTo>
                  <a:pt x="22901" y="3825"/>
                  <a:pt x="22711" y="2950"/>
                  <a:pt x="22350" y="2265"/>
                </a:cubicBezTo>
                <a:cubicBezTo>
                  <a:pt x="21988" y="1580"/>
                  <a:pt x="21380" y="1124"/>
                  <a:pt x="20657" y="838"/>
                </a:cubicBezTo>
                <a:cubicBezTo>
                  <a:pt x="19953" y="553"/>
                  <a:pt x="19154" y="382"/>
                  <a:pt x="18431" y="249"/>
                </a:cubicBezTo>
                <a:cubicBezTo>
                  <a:pt x="17537" y="59"/>
                  <a:pt x="16643" y="1"/>
                  <a:pt x="15768" y="1"/>
                </a:cubicBezTo>
                <a:cubicBezTo>
                  <a:pt x="15687" y="1"/>
                  <a:pt x="15606" y="0"/>
                  <a:pt x="15524" y="0"/>
                </a:cubicBezTo>
                <a:close/>
              </a:path>
            </a:pathLst>
          </a:custGeom>
          <a:solidFill>
            <a:srgbClr val="9E4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89" name="Google Shape;214;p19">
            <a:extLst>
              <a:ext uri="{FF2B5EF4-FFF2-40B4-BE49-F238E27FC236}">
                <a16:creationId xmlns:a16="http://schemas.microsoft.com/office/drawing/2014/main" id="{B8DC9391-72AE-406E-A51B-EAB91C5C1695}"/>
              </a:ext>
            </a:extLst>
          </p:cNvPr>
          <p:cNvSpPr/>
          <p:nvPr/>
        </p:nvSpPr>
        <p:spPr>
          <a:xfrm rot="21070609">
            <a:off x="4413069" y="341787"/>
            <a:ext cx="1120006" cy="1511184"/>
          </a:xfrm>
          <a:custGeom>
            <a:avLst/>
            <a:gdLst/>
            <a:ahLst/>
            <a:cxnLst/>
            <a:rect l="l" t="t" r="r" b="b"/>
            <a:pathLst>
              <a:path w="13562" h="18299" extrusionOk="0">
                <a:moveTo>
                  <a:pt x="4337" y="3786"/>
                </a:moveTo>
                <a:cubicBezTo>
                  <a:pt x="6848" y="3805"/>
                  <a:pt x="8426" y="4280"/>
                  <a:pt x="9016" y="5231"/>
                </a:cubicBezTo>
                <a:cubicBezTo>
                  <a:pt x="9606" y="6182"/>
                  <a:pt x="9853" y="7533"/>
                  <a:pt x="9739" y="9378"/>
                </a:cubicBezTo>
                <a:cubicBezTo>
                  <a:pt x="9606" y="11204"/>
                  <a:pt x="9130" y="12535"/>
                  <a:pt x="8274" y="13391"/>
                </a:cubicBezTo>
                <a:cubicBezTo>
                  <a:pt x="7545" y="14120"/>
                  <a:pt x="6375" y="14490"/>
                  <a:pt x="4752" y="14490"/>
                </a:cubicBezTo>
                <a:cubicBezTo>
                  <a:pt x="4469" y="14490"/>
                  <a:pt x="4172" y="14479"/>
                  <a:pt x="3861" y="14456"/>
                </a:cubicBezTo>
                <a:lnTo>
                  <a:pt x="4337" y="3786"/>
                </a:lnTo>
                <a:close/>
                <a:moveTo>
                  <a:pt x="1978" y="0"/>
                </a:moveTo>
                <a:lnTo>
                  <a:pt x="761" y="286"/>
                </a:lnTo>
                <a:lnTo>
                  <a:pt x="571" y="1750"/>
                </a:lnTo>
                <a:lnTo>
                  <a:pt x="0" y="16244"/>
                </a:lnTo>
                <a:lnTo>
                  <a:pt x="266" y="17918"/>
                </a:lnTo>
                <a:lnTo>
                  <a:pt x="1655" y="18298"/>
                </a:lnTo>
                <a:cubicBezTo>
                  <a:pt x="7076" y="18298"/>
                  <a:pt x="10424" y="17157"/>
                  <a:pt x="11755" y="14894"/>
                </a:cubicBezTo>
                <a:cubicBezTo>
                  <a:pt x="12820" y="13182"/>
                  <a:pt x="13410" y="11109"/>
                  <a:pt x="13505" y="8636"/>
                </a:cubicBezTo>
                <a:cubicBezTo>
                  <a:pt x="13562" y="3805"/>
                  <a:pt x="11260" y="990"/>
                  <a:pt x="6638" y="153"/>
                </a:cubicBezTo>
                <a:lnTo>
                  <a:pt x="1978" y="0"/>
                </a:lnTo>
                <a:close/>
              </a:path>
            </a:pathLst>
          </a:custGeom>
          <a:solidFill>
            <a:srgbClr val="3BBD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grpSp>
        <p:nvGrpSpPr>
          <p:cNvPr id="290" name="Google Shape;237;p20">
            <a:extLst>
              <a:ext uri="{FF2B5EF4-FFF2-40B4-BE49-F238E27FC236}">
                <a16:creationId xmlns:a16="http://schemas.microsoft.com/office/drawing/2014/main" id="{55B00073-7F64-4769-AECB-9D37AA2894FD}"/>
              </a:ext>
            </a:extLst>
          </p:cNvPr>
          <p:cNvGrpSpPr/>
          <p:nvPr/>
        </p:nvGrpSpPr>
        <p:grpSpPr>
          <a:xfrm>
            <a:off x="6277063" y="338454"/>
            <a:ext cx="1001777" cy="1446634"/>
            <a:chOff x="3824975" y="1005475"/>
            <a:chExt cx="206725" cy="298525"/>
          </a:xfrm>
        </p:grpSpPr>
        <p:sp>
          <p:nvSpPr>
            <p:cNvPr id="291" name="Google Shape;238;p20">
              <a:extLst>
                <a:ext uri="{FF2B5EF4-FFF2-40B4-BE49-F238E27FC236}">
                  <a16:creationId xmlns:a16="http://schemas.microsoft.com/office/drawing/2014/main" id="{A40E9F1D-FCB6-4F15-8A7E-F36C41C36E8B}"/>
                </a:ext>
              </a:extLst>
            </p:cNvPr>
            <p:cNvSpPr/>
            <p:nvPr/>
          </p:nvSpPr>
          <p:spPr>
            <a:xfrm>
              <a:off x="3844500" y="1008875"/>
              <a:ext cx="78500" cy="275925"/>
            </a:xfrm>
            <a:custGeom>
              <a:avLst/>
              <a:gdLst/>
              <a:ahLst/>
              <a:cxnLst/>
              <a:rect l="l" t="t" r="r" b="b"/>
              <a:pathLst>
                <a:path w="3140" h="11037" extrusionOk="0">
                  <a:moveTo>
                    <a:pt x="1784" y="1"/>
                  </a:moveTo>
                  <a:cubicBezTo>
                    <a:pt x="1406" y="1"/>
                    <a:pt x="1036" y="67"/>
                    <a:pt x="658" y="132"/>
                  </a:cubicBezTo>
                  <a:cubicBezTo>
                    <a:pt x="658" y="675"/>
                    <a:pt x="625" y="1234"/>
                    <a:pt x="666" y="1776"/>
                  </a:cubicBezTo>
                  <a:cubicBezTo>
                    <a:pt x="740" y="2598"/>
                    <a:pt x="748" y="3428"/>
                    <a:pt x="716" y="4250"/>
                  </a:cubicBezTo>
                  <a:cubicBezTo>
                    <a:pt x="683" y="4825"/>
                    <a:pt x="658" y="5392"/>
                    <a:pt x="601" y="5959"/>
                  </a:cubicBezTo>
                  <a:cubicBezTo>
                    <a:pt x="568" y="6518"/>
                    <a:pt x="485" y="7085"/>
                    <a:pt x="444" y="7652"/>
                  </a:cubicBezTo>
                  <a:cubicBezTo>
                    <a:pt x="411" y="8071"/>
                    <a:pt x="338" y="8482"/>
                    <a:pt x="288" y="8893"/>
                  </a:cubicBezTo>
                  <a:cubicBezTo>
                    <a:pt x="222" y="9345"/>
                    <a:pt x="165" y="9788"/>
                    <a:pt x="99" y="10240"/>
                  </a:cubicBezTo>
                  <a:cubicBezTo>
                    <a:pt x="75" y="10487"/>
                    <a:pt x="1" y="10717"/>
                    <a:pt x="33" y="10972"/>
                  </a:cubicBezTo>
                  <a:lnTo>
                    <a:pt x="905" y="10972"/>
                  </a:lnTo>
                  <a:cubicBezTo>
                    <a:pt x="949" y="10971"/>
                    <a:pt x="994" y="10970"/>
                    <a:pt x="1039" y="10970"/>
                  </a:cubicBezTo>
                  <a:cubicBezTo>
                    <a:pt x="1566" y="10970"/>
                    <a:pt x="2092" y="11036"/>
                    <a:pt x="2623" y="11036"/>
                  </a:cubicBezTo>
                  <a:cubicBezTo>
                    <a:pt x="2759" y="11036"/>
                    <a:pt x="2896" y="11032"/>
                    <a:pt x="3033" y="11021"/>
                  </a:cubicBezTo>
                  <a:cubicBezTo>
                    <a:pt x="3140" y="10084"/>
                    <a:pt x="3123" y="9164"/>
                    <a:pt x="3099" y="8227"/>
                  </a:cubicBezTo>
                  <a:cubicBezTo>
                    <a:pt x="3091" y="7734"/>
                    <a:pt x="3033" y="7233"/>
                    <a:pt x="2992" y="6740"/>
                  </a:cubicBezTo>
                  <a:cubicBezTo>
                    <a:pt x="2926" y="6016"/>
                    <a:pt x="2803" y="5310"/>
                    <a:pt x="2688" y="4595"/>
                  </a:cubicBezTo>
                  <a:cubicBezTo>
                    <a:pt x="2606" y="4069"/>
                    <a:pt x="2482" y="3535"/>
                    <a:pt x="2425" y="2984"/>
                  </a:cubicBezTo>
                  <a:cubicBezTo>
                    <a:pt x="2351" y="2351"/>
                    <a:pt x="2211" y="1727"/>
                    <a:pt x="2055" y="1110"/>
                  </a:cubicBezTo>
                  <a:cubicBezTo>
                    <a:pt x="1989" y="847"/>
                    <a:pt x="1907" y="593"/>
                    <a:pt x="1825" y="338"/>
                  </a:cubicBezTo>
                  <a:cubicBezTo>
                    <a:pt x="1784" y="223"/>
                    <a:pt x="1767" y="108"/>
                    <a:pt x="1784" y="1"/>
                  </a:cubicBezTo>
                  <a:close/>
                </a:path>
              </a:pathLst>
            </a:custGeom>
            <a:solidFill>
              <a:srgbClr val="9E4FFF"/>
            </a:solidFill>
            <a:ln w="9525" cap="flat" cmpd="sng">
              <a:solidFill>
                <a:srgbClr val="9E4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92" name="Google Shape;239;p20">
              <a:extLst>
                <a:ext uri="{FF2B5EF4-FFF2-40B4-BE49-F238E27FC236}">
                  <a16:creationId xmlns:a16="http://schemas.microsoft.com/office/drawing/2014/main" id="{63221EB7-D675-45AB-B461-8E6C0F9B168D}"/>
                </a:ext>
              </a:extLst>
            </p:cNvPr>
            <p:cNvSpPr/>
            <p:nvPr/>
          </p:nvSpPr>
          <p:spPr>
            <a:xfrm>
              <a:off x="3888675" y="1005525"/>
              <a:ext cx="72125" cy="278975"/>
            </a:xfrm>
            <a:custGeom>
              <a:avLst/>
              <a:gdLst/>
              <a:ahLst/>
              <a:cxnLst/>
              <a:rect l="l" t="t" r="r" b="b"/>
              <a:pathLst>
                <a:path w="2885" h="11159" extrusionOk="0">
                  <a:moveTo>
                    <a:pt x="2346" y="0"/>
                  </a:moveTo>
                  <a:cubicBezTo>
                    <a:pt x="2003" y="0"/>
                    <a:pt x="1661" y="20"/>
                    <a:pt x="1315" y="36"/>
                  </a:cubicBezTo>
                  <a:cubicBezTo>
                    <a:pt x="880" y="69"/>
                    <a:pt x="444" y="53"/>
                    <a:pt x="17" y="135"/>
                  </a:cubicBezTo>
                  <a:cubicBezTo>
                    <a:pt x="0" y="242"/>
                    <a:pt x="17" y="357"/>
                    <a:pt x="58" y="472"/>
                  </a:cubicBezTo>
                  <a:cubicBezTo>
                    <a:pt x="140" y="727"/>
                    <a:pt x="222" y="981"/>
                    <a:pt x="288" y="1244"/>
                  </a:cubicBezTo>
                  <a:cubicBezTo>
                    <a:pt x="444" y="1869"/>
                    <a:pt x="584" y="2485"/>
                    <a:pt x="658" y="3118"/>
                  </a:cubicBezTo>
                  <a:cubicBezTo>
                    <a:pt x="715" y="3669"/>
                    <a:pt x="830" y="4203"/>
                    <a:pt x="921" y="4737"/>
                  </a:cubicBezTo>
                  <a:cubicBezTo>
                    <a:pt x="1036" y="5444"/>
                    <a:pt x="1159" y="6150"/>
                    <a:pt x="1225" y="6874"/>
                  </a:cubicBezTo>
                  <a:cubicBezTo>
                    <a:pt x="1266" y="7367"/>
                    <a:pt x="1324" y="7868"/>
                    <a:pt x="1332" y="8361"/>
                  </a:cubicBezTo>
                  <a:cubicBezTo>
                    <a:pt x="1356" y="9298"/>
                    <a:pt x="1373" y="10226"/>
                    <a:pt x="1266" y="11155"/>
                  </a:cubicBezTo>
                  <a:cubicBezTo>
                    <a:pt x="1518" y="11155"/>
                    <a:pt x="1770" y="11159"/>
                    <a:pt x="2020" y="11159"/>
                  </a:cubicBezTo>
                  <a:cubicBezTo>
                    <a:pt x="2144" y="11159"/>
                    <a:pt x="2269" y="11158"/>
                    <a:pt x="2392" y="11155"/>
                  </a:cubicBezTo>
                  <a:cubicBezTo>
                    <a:pt x="2400" y="10711"/>
                    <a:pt x="2556" y="10292"/>
                    <a:pt x="2622" y="9857"/>
                  </a:cubicBezTo>
                  <a:cubicBezTo>
                    <a:pt x="2671" y="9487"/>
                    <a:pt x="2762" y="9125"/>
                    <a:pt x="2753" y="8755"/>
                  </a:cubicBezTo>
                  <a:cubicBezTo>
                    <a:pt x="2753" y="8649"/>
                    <a:pt x="2794" y="8534"/>
                    <a:pt x="2811" y="8418"/>
                  </a:cubicBezTo>
                  <a:cubicBezTo>
                    <a:pt x="2597" y="8418"/>
                    <a:pt x="2375" y="8418"/>
                    <a:pt x="2154" y="8410"/>
                  </a:cubicBezTo>
                  <a:cubicBezTo>
                    <a:pt x="2014" y="8410"/>
                    <a:pt x="1866" y="8377"/>
                    <a:pt x="1849" y="8205"/>
                  </a:cubicBezTo>
                  <a:cubicBezTo>
                    <a:pt x="1817" y="7975"/>
                    <a:pt x="1775" y="7753"/>
                    <a:pt x="1907" y="7539"/>
                  </a:cubicBezTo>
                  <a:cubicBezTo>
                    <a:pt x="1981" y="7112"/>
                    <a:pt x="1981" y="7112"/>
                    <a:pt x="2532" y="7013"/>
                  </a:cubicBezTo>
                  <a:cubicBezTo>
                    <a:pt x="2532" y="6224"/>
                    <a:pt x="2523" y="5427"/>
                    <a:pt x="2523" y="4638"/>
                  </a:cubicBezTo>
                  <a:cubicBezTo>
                    <a:pt x="2458" y="4630"/>
                    <a:pt x="2392" y="4622"/>
                    <a:pt x="2318" y="4622"/>
                  </a:cubicBezTo>
                  <a:cubicBezTo>
                    <a:pt x="1611" y="4614"/>
                    <a:pt x="1677" y="4531"/>
                    <a:pt x="1677" y="3899"/>
                  </a:cubicBezTo>
                  <a:cubicBezTo>
                    <a:pt x="1677" y="3759"/>
                    <a:pt x="1710" y="3669"/>
                    <a:pt x="1891" y="3669"/>
                  </a:cubicBezTo>
                  <a:cubicBezTo>
                    <a:pt x="2030" y="3669"/>
                    <a:pt x="2162" y="3644"/>
                    <a:pt x="2310" y="3636"/>
                  </a:cubicBezTo>
                  <a:cubicBezTo>
                    <a:pt x="2425" y="3036"/>
                    <a:pt x="2532" y="2436"/>
                    <a:pt x="2638" y="1836"/>
                  </a:cubicBezTo>
                  <a:cubicBezTo>
                    <a:pt x="2753" y="1228"/>
                    <a:pt x="2836" y="628"/>
                    <a:pt x="2885" y="20"/>
                  </a:cubicBezTo>
                  <a:cubicBezTo>
                    <a:pt x="2704" y="6"/>
                    <a:pt x="2525" y="0"/>
                    <a:pt x="2346" y="0"/>
                  </a:cubicBezTo>
                  <a:close/>
                </a:path>
              </a:pathLst>
            </a:custGeom>
            <a:solidFill>
              <a:srgbClr val="CFA8FF"/>
            </a:solidFill>
            <a:ln w="9525" cap="flat" cmpd="sng">
              <a:solidFill>
                <a:srgbClr val="CFA8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93" name="Google Shape;240;p20">
              <a:extLst>
                <a:ext uri="{FF2B5EF4-FFF2-40B4-BE49-F238E27FC236}">
                  <a16:creationId xmlns:a16="http://schemas.microsoft.com/office/drawing/2014/main" id="{B98E01B9-6832-465B-962F-24F3EA3EF707}"/>
                </a:ext>
              </a:extLst>
            </p:cNvPr>
            <p:cNvSpPr/>
            <p:nvPr/>
          </p:nvSpPr>
          <p:spPr>
            <a:xfrm>
              <a:off x="3824975" y="1012175"/>
              <a:ext cx="38250" cy="271200"/>
            </a:xfrm>
            <a:custGeom>
              <a:avLst/>
              <a:gdLst/>
              <a:ahLst/>
              <a:cxnLst/>
              <a:rect l="l" t="t" r="r" b="b"/>
              <a:pathLst>
                <a:path w="1530" h="10848" extrusionOk="0">
                  <a:moveTo>
                    <a:pt x="1439" y="0"/>
                  </a:moveTo>
                  <a:cubicBezTo>
                    <a:pt x="1332" y="9"/>
                    <a:pt x="1225" y="9"/>
                    <a:pt x="1119" y="42"/>
                  </a:cubicBezTo>
                  <a:cubicBezTo>
                    <a:pt x="486" y="173"/>
                    <a:pt x="264" y="436"/>
                    <a:pt x="223" y="945"/>
                  </a:cubicBezTo>
                  <a:cubicBezTo>
                    <a:pt x="215" y="1069"/>
                    <a:pt x="182" y="1200"/>
                    <a:pt x="173" y="1323"/>
                  </a:cubicBezTo>
                  <a:cubicBezTo>
                    <a:pt x="75" y="2400"/>
                    <a:pt x="9" y="3477"/>
                    <a:pt x="17" y="4570"/>
                  </a:cubicBezTo>
                  <a:cubicBezTo>
                    <a:pt x="34" y="6131"/>
                    <a:pt x="1" y="7692"/>
                    <a:pt x="124" y="9254"/>
                  </a:cubicBezTo>
                  <a:cubicBezTo>
                    <a:pt x="165" y="9788"/>
                    <a:pt x="198" y="10322"/>
                    <a:pt x="338" y="10848"/>
                  </a:cubicBezTo>
                  <a:cubicBezTo>
                    <a:pt x="494" y="10840"/>
                    <a:pt x="658" y="10840"/>
                    <a:pt x="814" y="10840"/>
                  </a:cubicBezTo>
                  <a:cubicBezTo>
                    <a:pt x="782" y="10585"/>
                    <a:pt x="856" y="10347"/>
                    <a:pt x="880" y="10108"/>
                  </a:cubicBezTo>
                  <a:cubicBezTo>
                    <a:pt x="938" y="9656"/>
                    <a:pt x="1003" y="9213"/>
                    <a:pt x="1069" y="8761"/>
                  </a:cubicBezTo>
                  <a:cubicBezTo>
                    <a:pt x="1119" y="8350"/>
                    <a:pt x="1192" y="7931"/>
                    <a:pt x="1225" y="7520"/>
                  </a:cubicBezTo>
                  <a:cubicBezTo>
                    <a:pt x="1266" y="6953"/>
                    <a:pt x="1332" y="6386"/>
                    <a:pt x="1390" y="5827"/>
                  </a:cubicBezTo>
                  <a:cubicBezTo>
                    <a:pt x="1439" y="5252"/>
                    <a:pt x="1480" y="4685"/>
                    <a:pt x="1497" y="4118"/>
                  </a:cubicBezTo>
                  <a:cubicBezTo>
                    <a:pt x="1529" y="3296"/>
                    <a:pt x="1513" y="2466"/>
                    <a:pt x="1447" y="1644"/>
                  </a:cubicBezTo>
                  <a:cubicBezTo>
                    <a:pt x="1406" y="1102"/>
                    <a:pt x="1439" y="543"/>
                    <a:pt x="1439" y="0"/>
                  </a:cubicBezTo>
                  <a:close/>
                </a:path>
              </a:pathLst>
            </a:custGeom>
            <a:solidFill>
              <a:srgbClr val="CFA8FF"/>
            </a:solidFill>
            <a:ln w="9525" cap="flat" cmpd="sng">
              <a:solidFill>
                <a:srgbClr val="CFA8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94" name="Google Shape;241;p20">
              <a:extLst>
                <a:ext uri="{FF2B5EF4-FFF2-40B4-BE49-F238E27FC236}">
                  <a16:creationId xmlns:a16="http://schemas.microsoft.com/office/drawing/2014/main" id="{8755AAAE-9D43-4003-B104-D1EC9F80D4F3}"/>
                </a:ext>
              </a:extLst>
            </p:cNvPr>
            <p:cNvSpPr/>
            <p:nvPr/>
          </p:nvSpPr>
          <p:spPr>
            <a:xfrm>
              <a:off x="3833400" y="1213500"/>
              <a:ext cx="198300" cy="90500"/>
            </a:xfrm>
            <a:custGeom>
              <a:avLst/>
              <a:gdLst/>
              <a:ahLst/>
              <a:cxnLst/>
              <a:rect l="l" t="t" r="r" b="b"/>
              <a:pathLst>
                <a:path w="7932" h="3620" extrusionOk="0">
                  <a:moveTo>
                    <a:pt x="7333" y="0"/>
                  </a:moveTo>
                  <a:cubicBezTo>
                    <a:pt x="7311" y="0"/>
                    <a:pt x="7289" y="0"/>
                    <a:pt x="7265" y="1"/>
                  </a:cubicBezTo>
                  <a:lnTo>
                    <a:pt x="7265" y="2310"/>
                  </a:lnTo>
                  <a:cubicBezTo>
                    <a:pt x="7265" y="2729"/>
                    <a:pt x="7167" y="2836"/>
                    <a:pt x="6748" y="2836"/>
                  </a:cubicBezTo>
                  <a:cubicBezTo>
                    <a:pt x="6739" y="2836"/>
                    <a:pt x="6731" y="2836"/>
                    <a:pt x="6723" y="2836"/>
                  </a:cubicBezTo>
                  <a:cubicBezTo>
                    <a:pt x="6520" y="2836"/>
                    <a:pt x="6317" y="2908"/>
                    <a:pt x="6106" y="2908"/>
                  </a:cubicBezTo>
                  <a:cubicBezTo>
                    <a:pt x="6044" y="2908"/>
                    <a:pt x="5981" y="2902"/>
                    <a:pt x="5918" y="2885"/>
                  </a:cubicBezTo>
                  <a:cubicBezTo>
                    <a:pt x="5672" y="2843"/>
                    <a:pt x="5421" y="2836"/>
                    <a:pt x="5167" y="2836"/>
                  </a:cubicBezTo>
                  <a:cubicBezTo>
                    <a:pt x="5037" y="2836"/>
                    <a:pt x="4907" y="2837"/>
                    <a:pt x="4777" y="2837"/>
                  </a:cubicBezTo>
                  <a:cubicBezTo>
                    <a:pt x="4719" y="2837"/>
                    <a:pt x="4661" y="2837"/>
                    <a:pt x="4603" y="2836"/>
                  </a:cubicBezTo>
                  <a:cubicBezTo>
                    <a:pt x="4225" y="2836"/>
                    <a:pt x="3855" y="2828"/>
                    <a:pt x="3477" y="2828"/>
                  </a:cubicBezTo>
                  <a:cubicBezTo>
                    <a:pt x="3341" y="2839"/>
                    <a:pt x="3205" y="2843"/>
                    <a:pt x="3069" y="2843"/>
                  </a:cubicBezTo>
                  <a:cubicBezTo>
                    <a:pt x="2516" y="2843"/>
                    <a:pt x="1967" y="2770"/>
                    <a:pt x="1417" y="2770"/>
                  </a:cubicBezTo>
                  <a:cubicBezTo>
                    <a:pt x="1395" y="2770"/>
                    <a:pt x="1372" y="2770"/>
                    <a:pt x="1349" y="2770"/>
                  </a:cubicBezTo>
                  <a:cubicBezTo>
                    <a:pt x="1253" y="2776"/>
                    <a:pt x="1156" y="2778"/>
                    <a:pt x="1059" y="2778"/>
                  </a:cubicBezTo>
                  <a:cubicBezTo>
                    <a:pt x="865" y="2778"/>
                    <a:pt x="669" y="2770"/>
                    <a:pt x="477" y="2770"/>
                  </a:cubicBezTo>
                  <a:cubicBezTo>
                    <a:pt x="321" y="2787"/>
                    <a:pt x="157" y="2787"/>
                    <a:pt x="1" y="2787"/>
                  </a:cubicBezTo>
                  <a:cubicBezTo>
                    <a:pt x="83" y="3214"/>
                    <a:pt x="338" y="3444"/>
                    <a:pt x="765" y="3493"/>
                  </a:cubicBezTo>
                  <a:cubicBezTo>
                    <a:pt x="1143" y="3534"/>
                    <a:pt x="1529" y="3584"/>
                    <a:pt x="1916" y="3592"/>
                  </a:cubicBezTo>
                  <a:cubicBezTo>
                    <a:pt x="2510" y="3611"/>
                    <a:pt x="3104" y="3620"/>
                    <a:pt x="3699" y="3620"/>
                  </a:cubicBezTo>
                  <a:cubicBezTo>
                    <a:pt x="4363" y="3620"/>
                    <a:pt x="5028" y="3609"/>
                    <a:pt x="5696" y="3592"/>
                  </a:cubicBezTo>
                  <a:cubicBezTo>
                    <a:pt x="6214" y="3584"/>
                    <a:pt x="6739" y="3551"/>
                    <a:pt x="7265" y="3469"/>
                  </a:cubicBezTo>
                  <a:cubicBezTo>
                    <a:pt x="7775" y="3403"/>
                    <a:pt x="7882" y="3288"/>
                    <a:pt x="7898" y="2787"/>
                  </a:cubicBezTo>
                  <a:cubicBezTo>
                    <a:pt x="7931" y="2006"/>
                    <a:pt x="7898" y="1225"/>
                    <a:pt x="7816" y="445"/>
                  </a:cubicBezTo>
                  <a:cubicBezTo>
                    <a:pt x="7777" y="72"/>
                    <a:pt x="7694" y="0"/>
                    <a:pt x="7333" y="0"/>
                  </a:cubicBezTo>
                  <a:close/>
                </a:path>
              </a:pathLst>
            </a:custGeom>
            <a:solidFill>
              <a:srgbClr val="9E4FFF"/>
            </a:solidFill>
            <a:ln w="9525" cap="flat" cmpd="sng">
              <a:solidFill>
                <a:srgbClr val="9E4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95" name="Google Shape;242;p20">
              <a:extLst>
                <a:ext uri="{FF2B5EF4-FFF2-40B4-BE49-F238E27FC236}">
                  <a16:creationId xmlns:a16="http://schemas.microsoft.com/office/drawing/2014/main" id="{F22A0E0B-BAC2-4512-8F17-D07A59256F77}"/>
                </a:ext>
              </a:extLst>
            </p:cNvPr>
            <p:cNvSpPr/>
            <p:nvPr/>
          </p:nvSpPr>
          <p:spPr>
            <a:xfrm>
              <a:off x="3946600" y="1005475"/>
              <a:ext cx="46675" cy="91575"/>
            </a:xfrm>
            <a:custGeom>
              <a:avLst/>
              <a:gdLst/>
              <a:ahLst/>
              <a:cxnLst/>
              <a:rect l="l" t="t" r="r" b="b"/>
              <a:pathLst>
                <a:path w="1867" h="3663" extrusionOk="0">
                  <a:moveTo>
                    <a:pt x="938" y="0"/>
                  </a:moveTo>
                  <a:cubicBezTo>
                    <a:pt x="819" y="0"/>
                    <a:pt x="698" y="7"/>
                    <a:pt x="576" y="22"/>
                  </a:cubicBezTo>
                  <a:cubicBezTo>
                    <a:pt x="527" y="638"/>
                    <a:pt x="436" y="1246"/>
                    <a:pt x="330" y="1838"/>
                  </a:cubicBezTo>
                  <a:cubicBezTo>
                    <a:pt x="215" y="2438"/>
                    <a:pt x="116" y="3038"/>
                    <a:pt x="1" y="3638"/>
                  </a:cubicBezTo>
                  <a:cubicBezTo>
                    <a:pt x="309" y="3654"/>
                    <a:pt x="615" y="3662"/>
                    <a:pt x="921" y="3662"/>
                  </a:cubicBezTo>
                  <a:cubicBezTo>
                    <a:pt x="1227" y="3662"/>
                    <a:pt x="1533" y="3654"/>
                    <a:pt x="1842" y="3638"/>
                  </a:cubicBezTo>
                  <a:cubicBezTo>
                    <a:pt x="1842" y="3358"/>
                    <a:pt x="1833" y="3079"/>
                    <a:pt x="1842" y="2800"/>
                  </a:cubicBezTo>
                  <a:cubicBezTo>
                    <a:pt x="1866" y="2306"/>
                    <a:pt x="1768" y="1822"/>
                    <a:pt x="1661" y="1337"/>
                  </a:cubicBezTo>
                  <a:cubicBezTo>
                    <a:pt x="1554" y="893"/>
                    <a:pt x="1455" y="457"/>
                    <a:pt x="1349" y="22"/>
                  </a:cubicBezTo>
                  <a:cubicBezTo>
                    <a:pt x="1212" y="9"/>
                    <a:pt x="1076" y="0"/>
                    <a:pt x="938" y="0"/>
                  </a:cubicBezTo>
                  <a:close/>
                </a:path>
              </a:pathLst>
            </a:custGeom>
            <a:solidFill>
              <a:srgbClr val="9E4FFF"/>
            </a:solidFill>
            <a:ln w="9525" cap="flat" cmpd="sng">
              <a:solidFill>
                <a:srgbClr val="9E4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96" name="Google Shape;243;p20">
              <a:extLst>
                <a:ext uri="{FF2B5EF4-FFF2-40B4-BE49-F238E27FC236}">
                  <a16:creationId xmlns:a16="http://schemas.microsoft.com/office/drawing/2014/main" id="{90195B84-6A06-4E93-B7AD-455EA8F84D7A}"/>
                </a:ext>
              </a:extLst>
            </p:cNvPr>
            <p:cNvSpPr/>
            <p:nvPr/>
          </p:nvSpPr>
          <p:spPr>
            <a:xfrm>
              <a:off x="3981525" y="1213725"/>
              <a:ext cx="33725" cy="72925"/>
            </a:xfrm>
            <a:custGeom>
              <a:avLst/>
              <a:gdLst/>
              <a:ahLst/>
              <a:cxnLst/>
              <a:rect l="l" t="t" r="r" b="b"/>
              <a:pathLst>
                <a:path w="1349" h="2917" extrusionOk="0">
                  <a:moveTo>
                    <a:pt x="1349" y="0"/>
                  </a:moveTo>
                  <a:cubicBezTo>
                    <a:pt x="905" y="8"/>
                    <a:pt x="469" y="33"/>
                    <a:pt x="26" y="49"/>
                  </a:cubicBezTo>
                  <a:cubicBezTo>
                    <a:pt x="17" y="871"/>
                    <a:pt x="17" y="1693"/>
                    <a:pt x="17" y="2515"/>
                  </a:cubicBezTo>
                  <a:cubicBezTo>
                    <a:pt x="17" y="2638"/>
                    <a:pt x="1" y="2778"/>
                    <a:pt x="1" y="2901"/>
                  </a:cubicBezTo>
                  <a:cubicBezTo>
                    <a:pt x="55" y="2912"/>
                    <a:pt x="109" y="2916"/>
                    <a:pt x="163" y="2916"/>
                  </a:cubicBezTo>
                  <a:cubicBezTo>
                    <a:pt x="391" y="2916"/>
                    <a:pt x="613" y="2835"/>
                    <a:pt x="839" y="2835"/>
                  </a:cubicBezTo>
                  <a:cubicBezTo>
                    <a:pt x="1258" y="2835"/>
                    <a:pt x="1349" y="2737"/>
                    <a:pt x="1349" y="2309"/>
                  </a:cubicBezTo>
                  <a:lnTo>
                    <a:pt x="1349" y="0"/>
                  </a:lnTo>
                  <a:close/>
                </a:path>
              </a:pathLst>
            </a:custGeom>
            <a:solidFill>
              <a:srgbClr val="CFA8FF"/>
            </a:solidFill>
            <a:ln w="9525" cap="flat" cmpd="sng">
              <a:solidFill>
                <a:srgbClr val="CFA8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97" name="Google Shape;244;p20">
              <a:extLst>
                <a:ext uri="{FF2B5EF4-FFF2-40B4-BE49-F238E27FC236}">
                  <a16:creationId xmlns:a16="http://schemas.microsoft.com/office/drawing/2014/main" id="{F008EE35-6867-48E0-B6EF-F7165CFF6542}"/>
                </a:ext>
              </a:extLst>
            </p:cNvPr>
            <p:cNvSpPr/>
            <p:nvPr/>
          </p:nvSpPr>
          <p:spPr>
            <a:xfrm>
              <a:off x="3980300" y="1006000"/>
              <a:ext cx="33525" cy="91100"/>
            </a:xfrm>
            <a:custGeom>
              <a:avLst/>
              <a:gdLst/>
              <a:ahLst/>
              <a:cxnLst/>
              <a:rect l="l" t="t" r="r" b="b"/>
              <a:pathLst>
                <a:path w="1341" h="3644" extrusionOk="0">
                  <a:moveTo>
                    <a:pt x="502" y="1"/>
                  </a:moveTo>
                  <a:cubicBezTo>
                    <a:pt x="335" y="1"/>
                    <a:pt x="169" y="6"/>
                    <a:pt x="1" y="9"/>
                  </a:cubicBezTo>
                  <a:cubicBezTo>
                    <a:pt x="107" y="453"/>
                    <a:pt x="206" y="880"/>
                    <a:pt x="313" y="1324"/>
                  </a:cubicBezTo>
                  <a:cubicBezTo>
                    <a:pt x="411" y="1809"/>
                    <a:pt x="518" y="2294"/>
                    <a:pt x="494" y="2795"/>
                  </a:cubicBezTo>
                  <a:cubicBezTo>
                    <a:pt x="485" y="3074"/>
                    <a:pt x="494" y="3346"/>
                    <a:pt x="494" y="3625"/>
                  </a:cubicBezTo>
                  <a:cubicBezTo>
                    <a:pt x="659" y="3630"/>
                    <a:pt x="824" y="3643"/>
                    <a:pt x="991" y="3643"/>
                  </a:cubicBezTo>
                  <a:cubicBezTo>
                    <a:pt x="1107" y="3643"/>
                    <a:pt x="1223" y="3637"/>
                    <a:pt x="1340" y="3617"/>
                  </a:cubicBezTo>
                  <a:cubicBezTo>
                    <a:pt x="1225" y="3132"/>
                    <a:pt x="1241" y="2647"/>
                    <a:pt x="1307" y="2170"/>
                  </a:cubicBezTo>
                  <a:cubicBezTo>
                    <a:pt x="1315" y="2047"/>
                    <a:pt x="1324" y="1907"/>
                    <a:pt x="1324" y="1784"/>
                  </a:cubicBezTo>
                  <a:cubicBezTo>
                    <a:pt x="1324" y="1209"/>
                    <a:pt x="1340" y="650"/>
                    <a:pt x="1340" y="83"/>
                  </a:cubicBezTo>
                  <a:cubicBezTo>
                    <a:pt x="1061" y="16"/>
                    <a:pt x="782" y="1"/>
                    <a:pt x="502" y="1"/>
                  </a:cubicBezTo>
                  <a:close/>
                </a:path>
              </a:pathLst>
            </a:custGeom>
            <a:solidFill>
              <a:srgbClr val="CFA8FF"/>
            </a:solidFill>
            <a:ln w="9525" cap="flat" cmpd="sng">
              <a:solidFill>
                <a:srgbClr val="CFA8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98" name="Google Shape;245;p20">
              <a:extLst>
                <a:ext uri="{FF2B5EF4-FFF2-40B4-BE49-F238E27FC236}">
                  <a16:creationId xmlns:a16="http://schemas.microsoft.com/office/drawing/2014/main" id="{0F4D3A9D-8439-4B92-84B0-37E9C996ED9E}"/>
                </a:ext>
              </a:extLst>
            </p:cNvPr>
            <p:cNvSpPr/>
            <p:nvPr/>
          </p:nvSpPr>
          <p:spPr>
            <a:xfrm>
              <a:off x="3971250" y="1121175"/>
              <a:ext cx="40500" cy="59675"/>
            </a:xfrm>
            <a:custGeom>
              <a:avLst/>
              <a:gdLst/>
              <a:ahLst/>
              <a:cxnLst/>
              <a:rect l="l" t="t" r="r" b="b"/>
              <a:pathLst>
                <a:path w="1620" h="2387" extrusionOk="0">
                  <a:moveTo>
                    <a:pt x="519" y="1"/>
                  </a:moveTo>
                  <a:cubicBezTo>
                    <a:pt x="345" y="1"/>
                    <a:pt x="172" y="4"/>
                    <a:pt x="1" y="12"/>
                  </a:cubicBezTo>
                  <a:cubicBezTo>
                    <a:pt x="17" y="423"/>
                    <a:pt x="141" y="826"/>
                    <a:pt x="182" y="1245"/>
                  </a:cubicBezTo>
                  <a:cubicBezTo>
                    <a:pt x="206" y="1607"/>
                    <a:pt x="198" y="1968"/>
                    <a:pt x="272" y="2313"/>
                  </a:cubicBezTo>
                  <a:cubicBezTo>
                    <a:pt x="277" y="2313"/>
                    <a:pt x="281" y="2313"/>
                    <a:pt x="286" y="2313"/>
                  </a:cubicBezTo>
                  <a:cubicBezTo>
                    <a:pt x="408" y="2313"/>
                    <a:pt x="530" y="2386"/>
                    <a:pt x="652" y="2386"/>
                  </a:cubicBezTo>
                  <a:cubicBezTo>
                    <a:pt x="706" y="2386"/>
                    <a:pt x="760" y="2372"/>
                    <a:pt x="815" y="2330"/>
                  </a:cubicBezTo>
                  <a:cubicBezTo>
                    <a:pt x="836" y="2340"/>
                    <a:pt x="863" y="2343"/>
                    <a:pt x="893" y="2343"/>
                  </a:cubicBezTo>
                  <a:cubicBezTo>
                    <a:pt x="933" y="2343"/>
                    <a:pt x="978" y="2338"/>
                    <a:pt x="1020" y="2338"/>
                  </a:cubicBezTo>
                  <a:cubicBezTo>
                    <a:pt x="1587" y="2338"/>
                    <a:pt x="1620" y="2313"/>
                    <a:pt x="1620" y="1763"/>
                  </a:cubicBezTo>
                  <a:lnTo>
                    <a:pt x="1620" y="45"/>
                  </a:lnTo>
                  <a:cubicBezTo>
                    <a:pt x="1257" y="17"/>
                    <a:pt x="886" y="1"/>
                    <a:pt x="519" y="1"/>
                  </a:cubicBezTo>
                  <a:close/>
                </a:path>
              </a:pathLst>
            </a:custGeom>
            <a:solidFill>
              <a:srgbClr val="CFA8FF"/>
            </a:solidFill>
            <a:ln w="9525" cap="flat" cmpd="sng">
              <a:solidFill>
                <a:srgbClr val="CFA8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99" name="Google Shape;246;p20">
              <a:extLst>
                <a:ext uri="{FF2B5EF4-FFF2-40B4-BE49-F238E27FC236}">
                  <a16:creationId xmlns:a16="http://schemas.microsoft.com/office/drawing/2014/main" id="{8A371A16-1C2A-4494-B362-D3DA248B82A8}"/>
                </a:ext>
              </a:extLst>
            </p:cNvPr>
            <p:cNvSpPr/>
            <p:nvPr/>
          </p:nvSpPr>
          <p:spPr>
            <a:xfrm>
              <a:off x="3948675" y="1214725"/>
              <a:ext cx="33500" cy="71125"/>
            </a:xfrm>
            <a:custGeom>
              <a:avLst/>
              <a:gdLst/>
              <a:ahLst/>
              <a:cxnLst/>
              <a:rect l="l" t="t" r="r" b="b"/>
              <a:pathLst>
                <a:path w="1340" h="2845" extrusionOk="0">
                  <a:moveTo>
                    <a:pt x="858" y="0"/>
                  </a:moveTo>
                  <a:cubicBezTo>
                    <a:pt x="712" y="0"/>
                    <a:pt x="569" y="12"/>
                    <a:pt x="427" y="67"/>
                  </a:cubicBezTo>
                  <a:cubicBezTo>
                    <a:pt x="403" y="174"/>
                    <a:pt x="362" y="289"/>
                    <a:pt x="362" y="404"/>
                  </a:cubicBezTo>
                  <a:cubicBezTo>
                    <a:pt x="370" y="774"/>
                    <a:pt x="279" y="1135"/>
                    <a:pt x="230" y="1505"/>
                  </a:cubicBezTo>
                  <a:cubicBezTo>
                    <a:pt x="156" y="1932"/>
                    <a:pt x="0" y="2351"/>
                    <a:pt x="0" y="2795"/>
                  </a:cubicBezTo>
                  <a:cubicBezTo>
                    <a:pt x="436" y="2803"/>
                    <a:pt x="879" y="2787"/>
                    <a:pt x="1315" y="2845"/>
                  </a:cubicBezTo>
                  <a:cubicBezTo>
                    <a:pt x="1315" y="2721"/>
                    <a:pt x="1331" y="2590"/>
                    <a:pt x="1331" y="2466"/>
                  </a:cubicBezTo>
                  <a:cubicBezTo>
                    <a:pt x="1340" y="1645"/>
                    <a:pt x="1340" y="823"/>
                    <a:pt x="1340" y="1"/>
                  </a:cubicBezTo>
                  <a:lnTo>
                    <a:pt x="1340" y="1"/>
                  </a:lnTo>
                  <a:cubicBezTo>
                    <a:pt x="1288" y="5"/>
                    <a:pt x="1237" y="7"/>
                    <a:pt x="1186" y="7"/>
                  </a:cubicBezTo>
                  <a:cubicBezTo>
                    <a:pt x="1076" y="7"/>
                    <a:pt x="966" y="0"/>
                    <a:pt x="858" y="0"/>
                  </a:cubicBezTo>
                  <a:close/>
                </a:path>
              </a:pathLst>
            </a:custGeom>
            <a:solidFill>
              <a:srgbClr val="9E4FFF"/>
            </a:solidFill>
            <a:ln w="9525" cap="flat" cmpd="sng">
              <a:solidFill>
                <a:srgbClr val="9E4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0" name="Google Shape;247;p20">
              <a:extLst>
                <a:ext uri="{FF2B5EF4-FFF2-40B4-BE49-F238E27FC236}">
                  <a16:creationId xmlns:a16="http://schemas.microsoft.com/office/drawing/2014/main" id="{8CD6AF68-5296-4C24-B0D6-5A4A576042BB}"/>
                </a:ext>
              </a:extLst>
            </p:cNvPr>
            <p:cNvSpPr/>
            <p:nvPr/>
          </p:nvSpPr>
          <p:spPr>
            <a:xfrm>
              <a:off x="4010925" y="1007525"/>
              <a:ext cx="20550" cy="88700"/>
            </a:xfrm>
            <a:custGeom>
              <a:avLst/>
              <a:gdLst/>
              <a:ahLst/>
              <a:cxnLst/>
              <a:rect l="l" t="t" r="r" b="b"/>
              <a:pathLst>
                <a:path w="822" h="3548" extrusionOk="0">
                  <a:moveTo>
                    <a:pt x="165" y="0"/>
                  </a:moveTo>
                  <a:cubicBezTo>
                    <a:pt x="149" y="0"/>
                    <a:pt x="133" y="4"/>
                    <a:pt x="115" y="14"/>
                  </a:cubicBezTo>
                  <a:cubicBezTo>
                    <a:pt x="115" y="589"/>
                    <a:pt x="99" y="1148"/>
                    <a:pt x="99" y="1715"/>
                  </a:cubicBezTo>
                  <a:cubicBezTo>
                    <a:pt x="99" y="1838"/>
                    <a:pt x="99" y="1970"/>
                    <a:pt x="82" y="2093"/>
                  </a:cubicBezTo>
                  <a:cubicBezTo>
                    <a:pt x="16" y="2578"/>
                    <a:pt x="0" y="3063"/>
                    <a:pt x="115" y="3547"/>
                  </a:cubicBezTo>
                  <a:cubicBezTo>
                    <a:pt x="583" y="3547"/>
                    <a:pt x="666" y="3432"/>
                    <a:pt x="715" y="3038"/>
                  </a:cubicBezTo>
                  <a:cubicBezTo>
                    <a:pt x="822" y="2241"/>
                    <a:pt x="822" y="1419"/>
                    <a:pt x="814" y="606"/>
                  </a:cubicBezTo>
                  <a:cubicBezTo>
                    <a:pt x="814" y="219"/>
                    <a:pt x="731" y="129"/>
                    <a:pt x="337" y="71"/>
                  </a:cubicBezTo>
                  <a:cubicBezTo>
                    <a:pt x="271" y="65"/>
                    <a:pt x="226" y="0"/>
                    <a:pt x="165" y="0"/>
                  </a:cubicBezTo>
                  <a:close/>
                </a:path>
              </a:pathLst>
            </a:custGeom>
            <a:solidFill>
              <a:srgbClr val="9E4FFF"/>
            </a:solidFill>
            <a:ln w="9525" cap="flat" cmpd="sng">
              <a:solidFill>
                <a:srgbClr val="9E4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1" name="Google Shape;248;p20">
              <a:extLst>
                <a:ext uri="{FF2B5EF4-FFF2-40B4-BE49-F238E27FC236}">
                  <a16:creationId xmlns:a16="http://schemas.microsoft.com/office/drawing/2014/main" id="{C8169AB8-A0F3-45C7-9E39-19F21CF219F5}"/>
                </a:ext>
              </a:extLst>
            </p:cNvPr>
            <p:cNvSpPr/>
            <p:nvPr/>
          </p:nvSpPr>
          <p:spPr>
            <a:xfrm>
              <a:off x="3936325" y="1122275"/>
              <a:ext cx="84275" cy="71950"/>
            </a:xfrm>
            <a:custGeom>
              <a:avLst/>
              <a:gdLst/>
              <a:ahLst/>
              <a:cxnLst/>
              <a:rect l="l" t="t" r="r" b="b"/>
              <a:pathLst>
                <a:path w="3371" h="2878" extrusionOk="0">
                  <a:moveTo>
                    <a:pt x="3036" y="1"/>
                  </a:moveTo>
                  <a:cubicBezTo>
                    <a:pt x="3030" y="1"/>
                    <a:pt x="3023" y="1"/>
                    <a:pt x="3017" y="1"/>
                  </a:cubicBezTo>
                  <a:lnTo>
                    <a:pt x="3017" y="1719"/>
                  </a:lnTo>
                  <a:cubicBezTo>
                    <a:pt x="3017" y="2269"/>
                    <a:pt x="2984" y="2294"/>
                    <a:pt x="2417" y="2294"/>
                  </a:cubicBezTo>
                  <a:cubicBezTo>
                    <a:pt x="2366" y="2294"/>
                    <a:pt x="1958" y="2268"/>
                    <a:pt x="1741" y="2268"/>
                  </a:cubicBezTo>
                  <a:cubicBezTo>
                    <a:pt x="1713" y="2268"/>
                    <a:pt x="1689" y="2268"/>
                    <a:pt x="1669" y="2269"/>
                  </a:cubicBezTo>
                  <a:cubicBezTo>
                    <a:pt x="1332" y="2294"/>
                    <a:pt x="979" y="2327"/>
                    <a:pt x="634" y="2351"/>
                  </a:cubicBezTo>
                  <a:cubicBezTo>
                    <a:pt x="83" y="2458"/>
                    <a:pt x="83" y="2458"/>
                    <a:pt x="1" y="2877"/>
                  </a:cubicBezTo>
                  <a:cubicBezTo>
                    <a:pt x="568" y="2836"/>
                    <a:pt x="1127" y="2803"/>
                    <a:pt x="1677" y="2762"/>
                  </a:cubicBezTo>
                  <a:cubicBezTo>
                    <a:pt x="2121" y="2738"/>
                    <a:pt x="2565" y="2721"/>
                    <a:pt x="3000" y="2672"/>
                  </a:cubicBezTo>
                  <a:cubicBezTo>
                    <a:pt x="3329" y="2639"/>
                    <a:pt x="3370" y="2590"/>
                    <a:pt x="3370" y="2253"/>
                  </a:cubicBezTo>
                  <a:cubicBezTo>
                    <a:pt x="3370" y="1653"/>
                    <a:pt x="3362" y="1069"/>
                    <a:pt x="3354" y="478"/>
                  </a:cubicBezTo>
                  <a:cubicBezTo>
                    <a:pt x="3354" y="396"/>
                    <a:pt x="3329" y="322"/>
                    <a:pt x="3313" y="239"/>
                  </a:cubicBezTo>
                  <a:cubicBezTo>
                    <a:pt x="3273" y="90"/>
                    <a:pt x="3181" y="1"/>
                    <a:pt x="3036" y="1"/>
                  </a:cubicBezTo>
                  <a:close/>
                </a:path>
              </a:pathLst>
            </a:custGeom>
            <a:solidFill>
              <a:srgbClr val="9E4FFF"/>
            </a:solidFill>
            <a:ln w="9525" cap="flat" cmpd="sng">
              <a:solidFill>
                <a:srgbClr val="9E4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2" name="Google Shape;249;p20">
              <a:extLst>
                <a:ext uri="{FF2B5EF4-FFF2-40B4-BE49-F238E27FC236}">
                  <a16:creationId xmlns:a16="http://schemas.microsoft.com/office/drawing/2014/main" id="{5282EE16-A390-4643-B879-385218245736}"/>
                </a:ext>
              </a:extLst>
            </p:cNvPr>
            <p:cNvSpPr/>
            <p:nvPr/>
          </p:nvSpPr>
          <p:spPr>
            <a:xfrm>
              <a:off x="3952150" y="1121225"/>
              <a:ext cx="25925" cy="59850"/>
            </a:xfrm>
            <a:custGeom>
              <a:avLst/>
              <a:gdLst/>
              <a:ahLst/>
              <a:cxnLst/>
              <a:rect l="l" t="t" r="r" b="b"/>
              <a:pathLst>
                <a:path w="1037" h="2394" extrusionOk="0">
                  <a:moveTo>
                    <a:pt x="383" y="0"/>
                  </a:moveTo>
                  <a:cubicBezTo>
                    <a:pt x="255" y="0"/>
                    <a:pt x="128" y="6"/>
                    <a:pt x="1" y="27"/>
                  </a:cubicBezTo>
                  <a:cubicBezTo>
                    <a:pt x="1" y="816"/>
                    <a:pt x="9" y="1605"/>
                    <a:pt x="9" y="2393"/>
                  </a:cubicBezTo>
                  <a:cubicBezTo>
                    <a:pt x="346" y="2369"/>
                    <a:pt x="699" y="2344"/>
                    <a:pt x="1036" y="2311"/>
                  </a:cubicBezTo>
                  <a:cubicBezTo>
                    <a:pt x="970" y="1966"/>
                    <a:pt x="987" y="1605"/>
                    <a:pt x="946" y="1243"/>
                  </a:cubicBezTo>
                  <a:cubicBezTo>
                    <a:pt x="905" y="832"/>
                    <a:pt x="781" y="438"/>
                    <a:pt x="765" y="10"/>
                  </a:cubicBezTo>
                  <a:cubicBezTo>
                    <a:pt x="638" y="6"/>
                    <a:pt x="510" y="0"/>
                    <a:pt x="383" y="0"/>
                  </a:cubicBezTo>
                  <a:close/>
                </a:path>
              </a:pathLst>
            </a:custGeom>
            <a:solidFill>
              <a:srgbClr val="9E4FFF"/>
            </a:solidFill>
            <a:ln w="9525" cap="flat" cmpd="sng">
              <a:solidFill>
                <a:srgbClr val="9E4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303" name="Google Shape;273;p21">
            <a:extLst>
              <a:ext uri="{FF2B5EF4-FFF2-40B4-BE49-F238E27FC236}">
                <a16:creationId xmlns:a16="http://schemas.microsoft.com/office/drawing/2014/main" id="{343BBEAA-9B2A-4594-9292-1CB83664E875}"/>
              </a:ext>
            </a:extLst>
          </p:cNvPr>
          <p:cNvSpPr/>
          <p:nvPr/>
        </p:nvSpPr>
        <p:spPr>
          <a:xfrm rot="21253832">
            <a:off x="7977080" y="381020"/>
            <a:ext cx="993362" cy="1497783"/>
          </a:xfrm>
          <a:custGeom>
            <a:avLst/>
            <a:gdLst/>
            <a:ahLst/>
            <a:cxnLst/>
            <a:rect l="l" t="t" r="r" b="b"/>
            <a:pathLst>
              <a:path w="10158" h="11313" extrusionOk="0">
                <a:moveTo>
                  <a:pt x="4547" y="0"/>
                </a:moveTo>
                <a:cubicBezTo>
                  <a:pt x="3425" y="0"/>
                  <a:pt x="2550" y="38"/>
                  <a:pt x="1884" y="172"/>
                </a:cubicBezTo>
                <a:cubicBezTo>
                  <a:pt x="1484" y="229"/>
                  <a:pt x="1180" y="305"/>
                  <a:pt x="1009" y="381"/>
                </a:cubicBezTo>
                <a:cubicBezTo>
                  <a:pt x="705" y="495"/>
                  <a:pt x="457" y="666"/>
                  <a:pt x="343" y="932"/>
                </a:cubicBezTo>
                <a:cubicBezTo>
                  <a:pt x="96" y="1351"/>
                  <a:pt x="1" y="2949"/>
                  <a:pt x="1" y="5707"/>
                </a:cubicBezTo>
                <a:cubicBezTo>
                  <a:pt x="1" y="8579"/>
                  <a:pt x="172" y="10215"/>
                  <a:pt x="476" y="10595"/>
                </a:cubicBezTo>
                <a:cubicBezTo>
                  <a:pt x="724" y="10918"/>
                  <a:pt x="1104" y="11109"/>
                  <a:pt x="1580" y="11204"/>
                </a:cubicBezTo>
                <a:cubicBezTo>
                  <a:pt x="1789" y="11261"/>
                  <a:pt x="2245" y="11261"/>
                  <a:pt x="2854" y="11299"/>
                </a:cubicBezTo>
                <a:cubicBezTo>
                  <a:pt x="3158" y="11308"/>
                  <a:pt x="3406" y="11313"/>
                  <a:pt x="3596" y="11313"/>
                </a:cubicBezTo>
                <a:cubicBezTo>
                  <a:pt x="3786" y="11313"/>
                  <a:pt x="3919" y="11308"/>
                  <a:pt x="3995" y="11299"/>
                </a:cubicBezTo>
                <a:cubicBezTo>
                  <a:pt x="5117" y="11223"/>
                  <a:pt x="5802" y="10918"/>
                  <a:pt x="6068" y="10405"/>
                </a:cubicBezTo>
                <a:cubicBezTo>
                  <a:pt x="6240" y="10119"/>
                  <a:pt x="6316" y="9701"/>
                  <a:pt x="6278" y="9111"/>
                </a:cubicBezTo>
                <a:cubicBezTo>
                  <a:pt x="6259" y="8693"/>
                  <a:pt x="6259" y="8350"/>
                  <a:pt x="6240" y="8027"/>
                </a:cubicBezTo>
                <a:cubicBezTo>
                  <a:pt x="6240" y="7704"/>
                  <a:pt x="6316" y="7457"/>
                  <a:pt x="6468" y="7285"/>
                </a:cubicBezTo>
                <a:cubicBezTo>
                  <a:pt x="6639" y="7133"/>
                  <a:pt x="7039" y="7057"/>
                  <a:pt x="7742" y="7038"/>
                </a:cubicBezTo>
                <a:cubicBezTo>
                  <a:pt x="8427" y="7000"/>
                  <a:pt x="8807" y="6981"/>
                  <a:pt x="8903" y="6905"/>
                </a:cubicBezTo>
                <a:cubicBezTo>
                  <a:pt x="9131" y="6753"/>
                  <a:pt x="9226" y="6391"/>
                  <a:pt x="9226" y="5764"/>
                </a:cubicBezTo>
                <a:cubicBezTo>
                  <a:pt x="9226" y="5060"/>
                  <a:pt x="9036" y="4737"/>
                  <a:pt x="8636" y="4699"/>
                </a:cubicBezTo>
                <a:cubicBezTo>
                  <a:pt x="8085" y="4699"/>
                  <a:pt x="7571" y="4660"/>
                  <a:pt x="7134" y="4603"/>
                </a:cubicBezTo>
                <a:cubicBezTo>
                  <a:pt x="6544" y="4546"/>
                  <a:pt x="6259" y="4280"/>
                  <a:pt x="6259" y="3805"/>
                </a:cubicBezTo>
                <a:cubicBezTo>
                  <a:pt x="6259" y="3405"/>
                  <a:pt x="6354" y="3120"/>
                  <a:pt x="6601" y="2987"/>
                </a:cubicBezTo>
                <a:cubicBezTo>
                  <a:pt x="6728" y="2907"/>
                  <a:pt x="7000" y="2868"/>
                  <a:pt x="7428" y="2868"/>
                </a:cubicBezTo>
                <a:cubicBezTo>
                  <a:pt x="7514" y="2868"/>
                  <a:pt x="7606" y="2869"/>
                  <a:pt x="7704" y="2873"/>
                </a:cubicBezTo>
                <a:cubicBezTo>
                  <a:pt x="7894" y="2873"/>
                  <a:pt x="8180" y="2892"/>
                  <a:pt x="8541" y="2968"/>
                </a:cubicBezTo>
                <a:cubicBezTo>
                  <a:pt x="8922" y="3044"/>
                  <a:pt x="9207" y="3063"/>
                  <a:pt x="9397" y="3063"/>
                </a:cubicBezTo>
                <a:cubicBezTo>
                  <a:pt x="9892" y="3063"/>
                  <a:pt x="10158" y="2606"/>
                  <a:pt x="10158" y="1693"/>
                </a:cubicBezTo>
                <a:cubicBezTo>
                  <a:pt x="10158" y="970"/>
                  <a:pt x="9644" y="495"/>
                  <a:pt x="8560" y="305"/>
                </a:cubicBezTo>
                <a:cubicBezTo>
                  <a:pt x="7457" y="95"/>
                  <a:pt x="6088" y="0"/>
                  <a:pt x="4547" y="0"/>
                </a:cubicBezTo>
                <a:close/>
              </a:path>
            </a:pathLst>
          </a:custGeom>
          <a:solidFill>
            <a:srgbClr val="0AFF4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04" name="Google Shape;366;p23">
            <a:extLst>
              <a:ext uri="{FF2B5EF4-FFF2-40B4-BE49-F238E27FC236}">
                <a16:creationId xmlns:a16="http://schemas.microsoft.com/office/drawing/2014/main" id="{EA173F88-7EA5-4025-8C2C-F2B88F53F4D1}"/>
              </a:ext>
            </a:extLst>
          </p:cNvPr>
          <p:cNvSpPr/>
          <p:nvPr/>
        </p:nvSpPr>
        <p:spPr>
          <a:xfrm rot="21300060">
            <a:off x="10251150" y="2101418"/>
            <a:ext cx="1343226" cy="1480827"/>
          </a:xfrm>
          <a:custGeom>
            <a:avLst/>
            <a:gdLst/>
            <a:ahLst/>
            <a:cxnLst/>
            <a:rect l="l" t="t" r="r" b="b"/>
            <a:pathLst>
              <a:path w="21837" h="24074" extrusionOk="0">
                <a:moveTo>
                  <a:pt x="16415" y="427"/>
                </a:moveTo>
                <a:lnTo>
                  <a:pt x="16415" y="427"/>
                </a:lnTo>
                <a:cubicBezTo>
                  <a:pt x="14931" y="1169"/>
                  <a:pt x="14722" y="3166"/>
                  <a:pt x="14684" y="4612"/>
                </a:cubicBezTo>
                <a:cubicBezTo>
                  <a:pt x="14646" y="5449"/>
                  <a:pt x="14684" y="6286"/>
                  <a:pt x="14703" y="7084"/>
                </a:cubicBezTo>
                <a:cubicBezTo>
                  <a:pt x="14703" y="7294"/>
                  <a:pt x="14722" y="7522"/>
                  <a:pt x="14722" y="7731"/>
                </a:cubicBezTo>
                <a:cubicBezTo>
                  <a:pt x="14722" y="7807"/>
                  <a:pt x="14779" y="8036"/>
                  <a:pt x="14722" y="8093"/>
                </a:cubicBezTo>
                <a:cubicBezTo>
                  <a:pt x="14684" y="8150"/>
                  <a:pt x="14494" y="8207"/>
                  <a:pt x="14418" y="8245"/>
                </a:cubicBezTo>
                <a:cubicBezTo>
                  <a:pt x="14018" y="8435"/>
                  <a:pt x="13581" y="8568"/>
                  <a:pt x="13163" y="8663"/>
                </a:cubicBezTo>
                <a:cubicBezTo>
                  <a:pt x="13486" y="8568"/>
                  <a:pt x="13828" y="8416"/>
                  <a:pt x="14133" y="8226"/>
                </a:cubicBezTo>
                <a:cubicBezTo>
                  <a:pt x="14399" y="8150"/>
                  <a:pt x="14304" y="7655"/>
                  <a:pt x="14266" y="7465"/>
                </a:cubicBezTo>
                <a:cubicBezTo>
                  <a:pt x="14266" y="7123"/>
                  <a:pt x="14247" y="6818"/>
                  <a:pt x="14247" y="6495"/>
                </a:cubicBezTo>
                <a:cubicBezTo>
                  <a:pt x="14228" y="5829"/>
                  <a:pt x="14209" y="5163"/>
                  <a:pt x="14228" y="4498"/>
                </a:cubicBezTo>
                <a:cubicBezTo>
                  <a:pt x="14266" y="3375"/>
                  <a:pt x="14342" y="2025"/>
                  <a:pt x="15084" y="1112"/>
                </a:cubicBezTo>
                <a:lnTo>
                  <a:pt x="15084" y="1112"/>
                </a:lnTo>
                <a:cubicBezTo>
                  <a:pt x="15072" y="1123"/>
                  <a:pt x="15067" y="1128"/>
                  <a:pt x="15066" y="1128"/>
                </a:cubicBezTo>
                <a:cubicBezTo>
                  <a:pt x="15062" y="1128"/>
                  <a:pt x="15129" y="1055"/>
                  <a:pt x="15160" y="1055"/>
                </a:cubicBezTo>
                <a:lnTo>
                  <a:pt x="15293" y="903"/>
                </a:lnTo>
                <a:cubicBezTo>
                  <a:pt x="15388" y="808"/>
                  <a:pt x="15502" y="732"/>
                  <a:pt x="15597" y="674"/>
                </a:cubicBezTo>
                <a:cubicBezTo>
                  <a:pt x="15844" y="522"/>
                  <a:pt x="16130" y="446"/>
                  <a:pt x="16415" y="427"/>
                </a:cubicBezTo>
                <a:close/>
                <a:moveTo>
                  <a:pt x="14423" y="13547"/>
                </a:moveTo>
                <a:cubicBezTo>
                  <a:pt x="14427" y="13550"/>
                  <a:pt x="14431" y="13552"/>
                  <a:pt x="14437" y="13552"/>
                </a:cubicBezTo>
                <a:cubicBezTo>
                  <a:pt x="14432" y="13550"/>
                  <a:pt x="14428" y="13548"/>
                  <a:pt x="14423" y="13547"/>
                </a:cubicBezTo>
                <a:close/>
                <a:moveTo>
                  <a:pt x="14285" y="13514"/>
                </a:moveTo>
                <a:cubicBezTo>
                  <a:pt x="14337" y="13514"/>
                  <a:pt x="14373" y="13530"/>
                  <a:pt x="14423" y="13547"/>
                </a:cubicBezTo>
                <a:lnTo>
                  <a:pt x="14423" y="13547"/>
                </a:lnTo>
                <a:cubicBezTo>
                  <a:pt x="14420" y="13544"/>
                  <a:pt x="14417" y="13541"/>
                  <a:pt x="14414" y="13539"/>
                </a:cubicBezTo>
                <a:lnTo>
                  <a:pt x="14414" y="13539"/>
                </a:lnTo>
                <a:cubicBezTo>
                  <a:pt x="14506" y="13575"/>
                  <a:pt x="14612" y="13611"/>
                  <a:pt x="14684" y="13647"/>
                </a:cubicBezTo>
                <a:cubicBezTo>
                  <a:pt x="14760" y="13723"/>
                  <a:pt x="14741" y="13742"/>
                  <a:pt x="14760" y="13856"/>
                </a:cubicBezTo>
                <a:cubicBezTo>
                  <a:pt x="14798" y="14084"/>
                  <a:pt x="14798" y="14293"/>
                  <a:pt x="14817" y="14503"/>
                </a:cubicBezTo>
                <a:cubicBezTo>
                  <a:pt x="14836" y="14902"/>
                  <a:pt x="14855" y="15282"/>
                  <a:pt x="14893" y="15701"/>
                </a:cubicBezTo>
                <a:cubicBezTo>
                  <a:pt x="14931" y="16481"/>
                  <a:pt x="14989" y="17261"/>
                  <a:pt x="15084" y="18040"/>
                </a:cubicBezTo>
                <a:cubicBezTo>
                  <a:pt x="15236" y="19619"/>
                  <a:pt x="15464" y="21350"/>
                  <a:pt x="16510" y="22605"/>
                </a:cubicBezTo>
                <a:cubicBezTo>
                  <a:pt x="16453" y="22586"/>
                  <a:pt x="16434" y="22567"/>
                  <a:pt x="16415" y="22548"/>
                </a:cubicBezTo>
                <a:cubicBezTo>
                  <a:pt x="15179" y="21540"/>
                  <a:pt x="14874" y="19847"/>
                  <a:pt x="14684" y="18364"/>
                </a:cubicBezTo>
                <a:cubicBezTo>
                  <a:pt x="14494" y="16747"/>
                  <a:pt x="14437" y="15130"/>
                  <a:pt x="14285" y="13514"/>
                </a:cubicBezTo>
                <a:close/>
                <a:moveTo>
                  <a:pt x="2627" y="1073"/>
                </a:moveTo>
                <a:cubicBezTo>
                  <a:pt x="1365" y="1732"/>
                  <a:pt x="1121" y="3331"/>
                  <a:pt x="1008" y="4631"/>
                </a:cubicBezTo>
                <a:cubicBezTo>
                  <a:pt x="894" y="6076"/>
                  <a:pt x="837" y="7541"/>
                  <a:pt x="837" y="8987"/>
                </a:cubicBezTo>
                <a:cubicBezTo>
                  <a:pt x="856" y="12220"/>
                  <a:pt x="1141" y="15454"/>
                  <a:pt x="1427" y="18687"/>
                </a:cubicBezTo>
                <a:cubicBezTo>
                  <a:pt x="1484" y="19353"/>
                  <a:pt x="1522" y="20019"/>
                  <a:pt x="1598" y="20684"/>
                </a:cubicBezTo>
                <a:cubicBezTo>
                  <a:pt x="1674" y="21445"/>
                  <a:pt x="1845" y="22225"/>
                  <a:pt x="2340" y="22872"/>
                </a:cubicBezTo>
                <a:cubicBezTo>
                  <a:pt x="1579" y="22377"/>
                  <a:pt x="1313" y="21540"/>
                  <a:pt x="1179" y="20684"/>
                </a:cubicBezTo>
                <a:lnTo>
                  <a:pt x="1179" y="20684"/>
                </a:lnTo>
                <a:cubicBezTo>
                  <a:pt x="1183" y="20705"/>
                  <a:pt x="1186" y="20713"/>
                  <a:pt x="1187" y="20713"/>
                </a:cubicBezTo>
                <a:cubicBezTo>
                  <a:pt x="1191" y="20713"/>
                  <a:pt x="1179" y="20604"/>
                  <a:pt x="1179" y="20589"/>
                </a:cubicBezTo>
                <a:cubicBezTo>
                  <a:pt x="1179" y="20513"/>
                  <a:pt x="1141" y="20437"/>
                  <a:pt x="1141" y="20380"/>
                </a:cubicBezTo>
                <a:cubicBezTo>
                  <a:pt x="1141" y="20247"/>
                  <a:pt x="1122" y="20114"/>
                  <a:pt x="1122" y="20000"/>
                </a:cubicBezTo>
                <a:cubicBezTo>
                  <a:pt x="1103" y="19676"/>
                  <a:pt x="1084" y="19372"/>
                  <a:pt x="1046" y="19087"/>
                </a:cubicBezTo>
                <a:cubicBezTo>
                  <a:pt x="1008" y="18478"/>
                  <a:pt x="951" y="17869"/>
                  <a:pt x="894" y="17261"/>
                </a:cubicBezTo>
                <a:cubicBezTo>
                  <a:pt x="799" y="16043"/>
                  <a:pt x="666" y="14807"/>
                  <a:pt x="609" y="13590"/>
                </a:cubicBezTo>
                <a:cubicBezTo>
                  <a:pt x="438" y="11174"/>
                  <a:pt x="342" y="8739"/>
                  <a:pt x="457" y="6324"/>
                </a:cubicBezTo>
                <a:cubicBezTo>
                  <a:pt x="476" y="5658"/>
                  <a:pt x="533" y="4973"/>
                  <a:pt x="571" y="4307"/>
                </a:cubicBezTo>
                <a:cubicBezTo>
                  <a:pt x="628" y="3680"/>
                  <a:pt x="723" y="2976"/>
                  <a:pt x="951" y="2424"/>
                </a:cubicBezTo>
                <a:cubicBezTo>
                  <a:pt x="951" y="2405"/>
                  <a:pt x="989" y="2405"/>
                  <a:pt x="989" y="2367"/>
                </a:cubicBezTo>
                <a:cubicBezTo>
                  <a:pt x="1008" y="2310"/>
                  <a:pt x="1141" y="2044"/>
                  <a:pt x="1236" y="1892"/>
                </a:cubicBezTo>
                <a:cubicBezTo>
                  <a:pt x="1313" y="1797"/>
                  <a:pt x="1389" y="1702"/>
                  <a:pt x="1465" y="1645"/>
                </a:cubicBezTo>
                <a:cubicBezTo>
                  <a:pt x="1481" y="1613"/>
                  <a:pt x="1629" y="1475"/>
                  <a:pt x="1633" y="1475"/>
                </a:cubicBezTo>
                <a:lnTo>
                  <a:pt x="1633" y="1475"/>
                </a:lnTo>
                <a:cubicBezTo>
                  <a:pt x="1634" y="1475"/>
                  <a:pt x="1629" y="1480"/>
                  <a:pt x="1617" y="1492"/>
                </a:cubicBezTo>
                <a:cubicBezTo>
                  <a:pt x="1655" y="1492"/>
                  <a:pt x="1655" y="1473"/>
                  <a:pt x="1674" y="1473"/>
                </a:cubicBezTo>
                <a:cubicBezTo>
                  <a:pt x="1902" y="1294"/>
                  <a:pt x="2283" y="1129"/>
                  <a:pt x="2627" y="1073"/>
                </a:cubicBezTo>
                <a:close/>
                <a:moveTo>
                  <a:pt x="16748" y="0"/>
                </a:moveTo>
                <a:cubicBezTo>
                  <a:pt x="16130" y="0"/>
                  <a:pt x="15508" y="212"/>
                  <a:pt x="15065" y="617"/>
                </a:cubicBezTo>
                <a:cubicBezTo>
                  <a:pt x="14399" y="1245"/>
                  <a:pt x="14114" y="2158"/>
                  <a:pt x="13980" y="3052"/>
                </a:cubicBezTo>
                <a:cubicBezTo>
                  <a:pt x="13828" y="4060"/>
                  <a:pt x="13828" y="5106"/>
                  <a:pt x="13866" y="6133"/>
                </a:cubicBezTo>
                <a:cubicBezTo>
                  <a:pt x="13885" y="6628"/>
                  <a:pt x="13923" y="7161"/>
                  <a:pt x="13923" y="7655"/>
                </a:cubicBezTo>
                <a:cubicBezTo>
                  <a:pt x="13923" y="7807"/>
                  <a:pt x="13942" y="7902"/>
                  <a:pt x="13847" y="7959"/>
                </a:cubicBezTo>
                <a:cubicBezTo>
                  <a:pt x="13752" y="8036"/>
                  <a:pt x="13638" y="8093"/>
                  <a:pt x="13543" y="8131"/>
                </a:cubicBezTo>
                <a:cubicBezTo>
                  <a:pt x="13315" y="8226"/>
                  <a:pt x="13086" y="8321"/>
                  <a:pt x="12839" y="8378"/>
                </a:cubicBezTo>
                <a:cubicBezTo>
                  <a:pt x="12026" y="8612"/>
                  <a:pt x="11174" y="8693"/>
                  <a:pt x="10326" y="8693"/>
                </a:cubicBezTo>
                <a:cubicBezTo>
                  <a:pt x="10143" y="8693"/>
                  <a:pt x="9959" y="8689"/>
                  <a:pt x="9777" y="8682"/>
                </a:cubicBezTo>
                <a:cubicBezTo>
                  <a:pt x="9282" y="8663"/>
                  <a:pt x="8788" y="8606"/>
                  <a:pt x="8274" y="8511"/>
                </a:cubicBezTo>
                <a:lnTo>
                  <a:pt x="7932" y="8435"/>
                </a:lnTo>
                <a:cubicBezTo>
                  <a:pt x="7799" y="8416"/>
                  <a:pt x="7646" y="8416"/>
                  <a:pt x="7608" y="8321"/>
                </a:cubicBezTo>
                <a:cubicBezTo>
                  <a:pt x="7589" y="8245"/>
                  <a:pt x="7608" y="8036"/>
                  <a:pt x="7608" y="7940"/>
                </a:cubicBezTo>
                <a:lnTo>
                  <a:pt x="7608" y="7522"/>
                </a:lnTo>
                <a:cubicBezTo>
                  <a:pt x="7608" y="6514"/>
                  <a:pt x="7570" y="5487"/>
                  <a:pt x="7380" y="4517"/>
                </a:cubicBezTo>
                <a:cubicBezTo>
                  <a:pt x="7076" y="2900"/>
                  <a:pt x="6220" y="1169"/>
                  <a:pt x="4432" y="827"/>
                </a:cubicBezTo>
                <a:cubicBezTo>
                  <a:pt x="4337" y="808"/>
                  <a:pt x="4242" y="808"/>
                  <a:pt x="4147" y="808"/>
                </a:cubicBezTo>
                <a:cubicBezTo>
                  <a:pt x="4033" y="789"/>
                  <a:pt x="3937" y="732"/>
                  <a:pt x="3804" y="694"/>
                </a:cubicBezTo>
                <a:cubicBezTo>
                  <a:pt x="3576" y="617"/>
                  <a:pt x="3329" y="579"/>
                  <a:pt x="3100" y="579"/>
                </a:cubicBezTo>
                <a:cubicBezTo>
                  <a:pt x="3048" y="575"/>
                  <a:pt x="2996" y="573"/>
                  <a:pt x="2944" y="573"/>
                </a:cubicBezTo>
                <a:cubicBezTo>
                  <a:pt x="2537" y="573"/>
                  <a:pt x="2123" y="701"/>
                  <a:pt x="1769" y="903"/>
                </a:cubicBezTo>
                <a:cubicBezTo>
                  <a:pt x="932" y="1359"/>
                  <a:pt x="533" y="2253"/>
                  <a:pt x="361" y="3147"/>
                </a:cubicBezTo>
                <a:cubicBezTo>
                  <a:pt x="152" y="4136"/>
                  <a:pt x="133" y="5163"/>
                  <a:pt x="76" y="6152"/>
                </a:cubicBezTo>
                <a:cubicBezTo>
                  <a:pt x="38" y="7237"/>
                  <a:pt x="0" y="8321"/>
                  <a:pt x="38" y="9386"/>
                </a:cubicBezTo>
                <a:cubicBezTo>
                  <a:pt x="57" y="11535"/>
                  <a:pt x="228" y="13666"/>
                  <a:pt x="381" y="15796"/>
                </a:cubicBezTo>
                <a:cubicBezTo>
                  <a:pt x="476" y="16804"/>
                  <a:pt x="552" y="17831"/>
                  <a:pt x="647" y="18858"/>
                </a:cubicBezTo>
                <a:cubicBezTo>
                  <a:pt x="742" y="19847"/>
                  <a:pt x="723" y="20894"/>
                  <a:pt x="1084" y="21845"/>
                </a:cubicBezTo>
                <a:cubicBezTo>
                  <a:pt x="1389" y="22701"/>
                  <a:pt x="2035" y="23309"/>
                  <a:pt x="2891" y="23614"/>
                </a:cubicBezTo>
                <a:cubicBezTo>
                  <a:pt x="3100" y="23690"/>
                  <a:pt x="3310" y="23747"/>
                  <a:pt x="3519" y="23785"/>
                </a:cubicBezTo>
                <a:cubicBezTo>
                  <a:pt x="3766" y="23823"/>
                  <a:pt x="3994" y="23899"/>
                  <a:pt x="4242" y="23975"/>
                </a:cubicBezTo>
                <a:cubicBezTo>
                  <a:pt x="4523" y="24040"/>
                  <a:pt x="4803" y="24074"/>
                  <a:pt x="5088" y="24074"/>
                </a:cubicBezTo>
                <a:cubicBezTo>
                  <a:pt x="5304" y="24074"/>
                  <a:pt x="5522" y="24054"/>
                  <a:pt x="5744" y="24013"/>
                </a:cubicBezTo>
                <a:cubicBezTo>
                  <a:pt x="6619" y="23842"/>
                  <a:pt x="7380" y="23328"/>
                  <a:pt x="7856" y="22567"/>
                </a:cubicBezTo>
                <a:cubicBezTo>
                  <a:pt x="8312" y="21807"/>
                  <a:pt x="8407" y="20894"/>
                  <a:pt x="8464" y="20038"/>
                </a:cubicBezTo>
                <a:cubicBezTo>
                  <a:pt x="8617" y="18021"/>
                  <a:pt x="8331" y="16005"/>
                  <a:pt x="8255" y="13989"/>
                </a:cubicBezTo>
                <a:cubicBezTo>
                  <a:pt x="8255" y="13856"/>
                  <a:pt x="8255" y="13742"/>
                  <a:pt x="8236" y="13609"/>
                </a:cubicBezTo>
                <a:cubicBezTo>
                  <a:pt x="8236" y="13437"/>
                  <a:pt x="8255" y="13437"/>
                  <a:pt x="8407" y="13380"/>
                </a:cubicBezTo>
                <a:cubicBezTo>
                  <a:pt x="8617" y="13323"/>
                  <a:pt x="8807" y="13247"/>
                  <a:pt x="9035" y="13190"/>
                </a:cubicBezTo>
                <a:cubicBezTo>
                  <a:pt x="9415" y="13076"/>
                  <a:pt x="9891" y="13057"/>
                  <a:pt x="10366" y="13057"/>
                </a:cubicBezTo>
                <a:cubicBezTo>
                  <a:pt x="11260" y="13057"/>
                  <a:pt x="12116" y="13171"/>
                  <a:pt x="12991" y="13266"/>
                </a:cubicBezTo>
                <a:cubicBezTo>
                  <a:pt x="13201" y="13285"/>
                  <a:pt x="13448" y="13285"/>
                  <a:pt x="13657" y="13361"/>
                </a:cubicBezTo>
                <a:cubicBezTo>
                  <a:pt x="13790" y="13418"/>
                  <a:pt x="13828" y="13418"/>
                  <a:pt x="13847" y="13552"/>
                </a:cubicBezTo>
                <a:cubicBezTo>
                  <a:pt x="13885" y="13704"/>
                  <a:pt x="13866" y="13894"/>
                  <a:pt x="13885" y="14027"/>
                </a:cubicBezTo>
                <a:cubicBezTo>
                  <a:pt x="13942" y="14560"/>
                  <a:pt x="13961" y="15073"/>
                  <a:pt x="13980" y="15606"/>
                </a:cubicBezTo>
                <a:cubicBezTo>
                  <a:pt x="14037" y="16614"/>
                  <a:pt x="14133" y="17622"/>
                  <a:pt x="14266" y="18649"/>
                </a:cubicBezTo>
                <a:cubicBezTo>
                  <a:pt x="14399" y="19619"/>
                  <a:pt x="14589" y="20589"/>
                  <a:pt x="15027" y="21502"/>
                </a:cubicBezTo>
                <a:cubicBezTo>
                  <a:pt x="15445" y="22320"/>
                  <a:pt x="16111" y="23043"/>
                  <a:pt x="16986" y="23366"/>
                </a:cubicBezTo>
                <a:cubicBezTo>
                  <a:pt x="17195" y="23442"/>
                  <a:pt x="17385" y="23518"/>
                  <a:pt x="17594" y="23537"/>
                </a:cubicBezTo>
                <a:cubicBezTo>
                  <a:pt x="17842" y="23595"/>
                  <a:pt x="18070" y="23690"/>
                  <a:pt x="18317" y="23728"/>
                </a:cubicBezTo>
                <a:cubicBezTo>
                  <a:pt x="18535" y="23771"/>
                  <a:pt x="18761" y="23795"/>
                  <a:pt x="18985" y="23795"/>
                </a:cubicBezTo>
                <a:cubicBezTo>
                  <a:pt x="19251" y="23795"/>
                  <a:pt x="19515" y="23762"/>
                  <a:pt x="19763" y="23690"/>
                </a:cubicBezTo>
                <a:cubicBezTo>
                  <a:pt x="21836" y="23043"/>
                  <a:pt x="21494" y="20380"/>
                  <a:pt x="21380" y="18687"/>
                </a:cubicBezTo>
                <a:cubicBezTo>
                  <a:pt x="21284" y="17546"/>
                  <a:pt x="21265" y="16405"/>
                  <a:pt x="21189" y="15282"/>
                </a:cubicBezTo>
                <a:cubicBezTo>
                  <a:pt x="21113" y="13932"/>
                  <a:pt x="20980" y="12581"/>
                  <a:pt x="20980" y="11231"/>
                </a:cubicBezTo>
                <a:cubicBezTo>
                  <a:pt x="20980" y="9709"/>
                  <a:pt x="21018" y="8188"/>
                  <a:pt x="20961" y="6628"/>
                </a:cubicBezTo>
                <a:cubicBezTo>
                  <a:pt x="20904" y="5677"/>
                  <a:pt x="20809" y="4707"/>
                  <a:pt x="20619" y="3775"/>
                </a:cubicBezTo>
                <a:cubicBezTo>
                  <a:pt x="20447" y="2957"/>
                  <a:pt x="20219" y="2101"/>
                  <a:pt x="19744" y="1397"/>
                </a:cubicBezTo>
                <a:cubicBezTo>
                  <a:pt x="19496" y="1074"/>
                  <a:pt x="19211" y="770"/>
                  <a:pt x="18888" y="541"/>
                </a:cubicBezTo>
                <a:cubicBezTo>
                  <a:pt x="18698" y="427"/>
                  <a:pt x="18507" y="351"/>
                  <a:pt x="18298" y="313"/>
                </a:cubicBezTo>
                <a:cubicBezTo>
                  <a:pt x="18070" y="256"/>
                  <a:pt x="17861" y="256"/>
                  <a:pt x="17651" y="161"/>
                </a:cubicBezTo>
                <a:cubicBezTo>
                  <a:pt x="17366" y="53"/>
                  <a:pt x="17058" y="0"/>
                  <a:pt x="16748" y="0"/>
                </a:cubicBezTo>
                <a:close/>
              </a:path>
            </a:pathLst>
          </a:custGeom>
          <a:solidFill>
            <a:srgbClr val="F0D9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05" name="Google Shape;374;p24">
            <a:extLst>
              <a:ext uri="{FF2B5EF4-FFF2-40B4-BE49-F238E27FC236}">
                <a16:creationId xmlns:a16="http://schemas.microsoft.com/office/drawing/2014/main" id="{746E5F03-BAB0-43A8-8978-5988A7C23491}"/>
              </a:ext>
            </a:extLst>
          </p:cNvPr>
          <p:cNvSpPr/>
          <p:nvPr/>
        </p:nvSpPr>
        <p:spPr>
          <a:xfrm>
            <a:off x="9788748" y="3903991"/>
            <a:ext cx="913117" cy="1468987"/>
          </a:xfrm>
          <a:custGeom>
            <a:avLst/>
            <a:gdLst/>
            <a:ahLst/>
            <a:cxnLst/>
            <a:rect l="l" t="t" r="r" b="b"/>
            <a:pathLst>
              <a:path w="7781" h="10318" extrusionOk="0">
                <a:moveTo>
                  <a:pt x="950" y="586"/>
                </a:moveTo>
                <a:cubicBezTo>
                  <a:pt x="784" y="666"/>
                  <a:pt x="634" y="801"/>
                  <a:pt x="514" y="981"/>
                </a:cubicBezTo>
                <a:cubicBezTo>
                  <a:pt x="267" y="1380"/>
                  <a:pt x="286" y="1951"/>
                  <a:pt x="590" y="2350"/>
                </a:cubicBezTo>
                <a:cubicBezTo>
                  <a:pt x="210" y="2122"/>
                  <a:pt x="96" y="1627"/>
                  <a:pt x="210" y="1209"/>
                </a:cubicBezTo>
                <a:cubicBezTo>
                  <a:pt x="325" y="893"/>
                  <a:pt x="634" y="697"/>
                  <a:pt x="950" y="586"/>
                </a:cubicBezTo>
                <a:close/>
                <a:moveTo>
                  <a:pt x="2682" y="2883"/>
                </a:moveTo>
                <a:cubicBezTo>
                  <a:pt x="2702" y="2883"/>
                  <a:pt x="2759" y="2883"/>
                  <a:pt x="2702" y="2902"/>
                </a:cubicBezTo>
                <a:lnTo>
                  <a:pt x="2702" y="2978"/>
                </a:lnTo>
                <a:lnTo>
                  <a:pt x="2702" y="3301"/>
                </a:lnTo>
                <a:lnTo>
                  <a:pt x="2702" y="3948"/>
                </a:lnTo>
                <a:cubicBezTo>
                  <a:pt x="2702" y="4385"/>
                  <a:pt x="2702" y="4785"/>
                  <a:pt x="2721" y="5241"/>
                </a:cubicBezTo>
                <a:cubicBezTo>
                  <a:pt x="2721" y="6116"/>
                  <a:pt x="2759" y="6972"/>
                  <a:pt x="2759" y="7828"/>
                </a:cubicBezTo>
                <a:cubicBezTo>
                  <a:pt x="2797" y="7847"/>
                  <a:pt x="2759" y="7847"/>
                  <a:pt x="2759" y="7847"/>
                </a:cubicBezTo>
                <a:lnTo>
                  <a:pt x="2606" y="7847"/>
                </a:lnTo>
                <a:cubicBezTo>
                  <a:pt x="2549" y="6211"/>
                  <a:pt x="2587" y="4518"/>
                  <a:pt x="2511" y="2883"/>
                </a:cubicBezTo>
                <a:close/>
                <a:moveTo>
                  <a:pt x="1522" y="8037"/>
                </a:moveTo>
                <a:lnTo>
                  <a:pt x="1522" y="8037"/>
                </a:lnTo>
                <a:cubicBezTo>
                  <a:pt x="1503" y="8094"/>
                  <a:pt x="1370" y="8094"/>
                  <a:pt x="1313" y="8113"/>
                </a:cubicBezTo>
                <a:cubicBezTo>
                  <a:pt x="1047" y="8246"/>
                  <a:pt x="799" y="8418"/>
                  <a:pt x="742" y="8703"/>
                </a:cubicBezTo>
                <a:cubicBezTo>
                  <a:pt x="647" y="9007"/>
                  <a:pt x="761" y="9293"/>
                  <a:pt x="933" y="9540"/>
                </a:cubicBezTo>
                <a:lnTo>
                  <a:pt x="895" y="9540"/>
                </a:lnTo>
                <a:cubicBezTo>
                  <a:pt x="876" y="9521"/>
                  <a:pt x="761" y="9445"/>
                  <a:pt x="704" y="9369"/>
                </a:cubicBezTo>
                <a:cubicBezTo>
                  <a:pt x="647" y="9293"/>
                  <a:pt x="571" y="9198"/>
                  <a:pt x="552" y="9140"/>
                </a:cubicBezTo>
                <a:cubicBezTo>
                  <a:pt x="476" y="8969"/>
                  <a:pt x="457" y="8760"/>
                  <a:pt x="552" y="8589"/>
                </a:cubicBezTo>
                <a:cubicBezTo>
                  <a:pt x="704" y="8208"/>
                  <a:pt x="1180" y="8113"/>
                  <a:pt x="1522" y="8037"/>
                </a:cubicBezTo>
                <a:close/>
                <a:moveTo>
                  <a:pt x="4487" y="1"/>
                </a:moveTo>
                <a:cubicBezTo>
                  <a:pt x="4280" y="1"/>
                  <a:pt x="4071" y="11"/>
                  <a:pt x="3862" y="30"/>
                </a:cubicBezTo>
                <a:cubicBezTo>
                  <a:pt x="3462" y="49"/>
                  <a:pt x="3044" y="49"/>
                  <a:pt x="2625" y="87"/>
                </a:cubicBezTo>
                <a:cubicBezTo>
                  <a:pt x="2226" y="87"/>
                  <a:pt x="1827" y="125"/>
                  <a:pt x="1427" y="182"/>
                </a:cubicBezTo>
                <a:cubicBezTo>
                  <a:pt x="1085" y="258"/>
                  <a:pt x="704" y="353"/>
                  <a:pt x="419" y="562"/>
                </a:cubicBezTo>
                <a:cubicBezTo>
                  <a:pt x="115" y="809"/>
                  <a:pt x="1" y="1171"/>
                  <a:pt x="20" y="1551"/>
                </a:cubicBezTo>
                <a:cubicBezTo>
                  <a:pt x="39" y="1951"/>
                  <a:pt x="248" y="2255"/>
                  <a:pt x="590" y="2445"/>
                </a:cubicBezTo>
                <a:cubicBezTo>
                  <a:pt x="761" y="2540"/>
                  <a:pt x="914" y="2616"/>
                  <a:pt x="1142" y="2635"/>
                </a:cubicBezTo>
                <a:cubicBezTo>
                  <a:pt x="1294" y="2654"/>
                  <a:pt x="1465" y="2730"/>
                  <a:pt x="1636" y="2788"/>
                </a:cubicBezTo>
                <a:cubicBezTo>
                  <a:pt x="1808" y="2807"/>
                  <a:pt x="1960" y="2807"/>
                  <a:pt x="2188" y="2864"/>
                </a:cubicBezTo>
                <a:lnTo>
                  <a:pt x="2340" y="2864"/>
                </a:lnTo>
                <a:cubicBezTo>
                  <a:pt x="2416" y="2864"/>
                  <a:pt x="2416" y="2864"/>
                  <a:pt x="2416" y="2921"/>
                </a:cubicBezTo>
                <a:lnTo>
                  <a:pt x="2416" y="3263"/>
                </a:lnTo>
                <a:cubicBezTo>
                  <a:pt x="2416" y="3682"/>
                  <a:pt x="2435" y="4100"/>
                  <a:pt x="2435" y="4537"/>
                </a:cubicBezTo>
                <a:cubicBezTo>
                  <a:pt x="2435" y="5374"/>
                  <a:pt x="2473" y="6249"/>
                  <a:pt x="2473" y="7086"/>
                </a:cubicBezTo>
                <a:lnTo>
                  <a:pt x="2473" y="7733"/>
                </a:lnTo>
                <a:cubicBezTo>
                  <a:pt x="1922" y="7733"/>
                  <a:pt x="1351" y="7828"/>
                  <a:pt x="895" y="8056"/>
                </a:cubicBezTo>
                <a:cubicBezTo>
                  <a:pt x="704" y="8151"/>
                  <a:pt x="495" y="8323"/>
                  <a:pt x="419" y="8608"/>
                </a:cubicBezTo>
                <a:cubicBezTo>
                  <a:pt x="343" y="8855"/>
                  <a:pt x="400" y="9102"/>
                  <a:pt x="514" y="9350"/>
                </a:cubicBezTo>
                <a:cubicBezTo>
                  <a:pt x="818" y="9825"/>
                  <a:pt x="1351" y="9939"/>
                  <a:pt x="1865" y="10092"/>
                </a:cubicBezTo>
                <a:cubicBezTo>
                  <a:pt x="2055" y="10111"/>
                  <a:pt x="2302" y="10187"/>
                  <a:pt x="2511" y="10225"/>
                </a:cubicBezTo>
                <a:cubicBezTo>
                  <a:pt x="2759" y="10244"/>
                  <a:pt x="3006" y="10301"/>
                  <a:pt x="3253" y="10301"/>
                </a:cubicBezTo>
                <a:cubicBezTo>
                  <a:pt x="3424" y="10313"/>
                  <a:pt x="3597" y="10317"/>
                  <a:pt x="3772" y="10317"/>
                </a:cubicBezTo>
                <a:cubicBezTo>
                  <a:pt x="4160" y="10317"/>
                  <a:pt x="4558" y="10295"/>
                  <a:pt x="4965" y="10282"/>
                </a:cubicBezTo>
                <a:cubicBezTo>
                  <a:pt x="5402" y="10244"/>
                  <a:pt x="5840" y="10187"/>
                  <a:pt x="6277" y="10072"/>
                </a:cubicBezTo>
                <a:cubicBezTo>
                  <a:pt x="6658" y="9977"/>
                  <a:pt x="7000" y="9844"/>
                  <a:pt x="7343" y="9597"/>
                </a:cubicBezTo>
                <a:cubicBezTo>
                  <a:pt x="7647" y="9369"/>
                  <a:pt x="7780" y="9007"/>
                  <a:pt x="7609" y="8608"/>
                </a:cubicBezTo>
                <a:cubicBezTo>
                  <a:pt x="7438" y="8266"/>
                  <a:pt x="7133" y="8037"/>
                  <a:pt x="6791" y="7885"/>
                </a:cubicBezTo>
                <a:cubicBezTo>
                  <a:pt x="6696" y="7866"/>
                  <a:pt x="6601" y="7866"/>
                  <a:pt x="6468" y="7828"/>
                </a:cubicBezTo>
                <a:cubicBezTo>
                  <a:pt x="6373" y="7790"/>
                  <a:pt x="6277" y="7752"/>
                  <a:pt x="6144" y="7752"/>
                </a:cubicBezTo>
                <a:cubicBezTo>
                  <a:pt x="5916" y="7733"/>
                  <a:pt x="5669" y="7733"/>
                  <a:pt x="5441" y="7733"/>
                </a:cubicBezTo>
                <a:cubicBezTo>
                  <a:pt x="5421" y="6896"/>
                  <a:pt x="5364" y="6021"/>
                  <a:pt x="5345" y="5184"/>
                </a:cubicBezTo>
                <a:cubicBezTo>
                  <a:pt x="5345" y="4747"/>
                  <a:pt x="5326" y="4347"/>
                  <a:pt x="5326" y="3891"/>
                </a:cubicBezTo>
                <a:cubicBezTo>
                  <a:pt x="5326" y="3701"/>
                  <a:pt x="5326" y="3472"/>
                  <a:pt x="5288" y="3263"/>
                </a:cubicBezTo>
                <a:lnTo>
                  <a:pt x="5288" y="2940"/>
                </a:lnTo>
                <a:cubicBezTo>
                  <a:pt x="5288" y="2883"/>
                  <a:pt x="5288" y="2883"/>
                  <a:pt x="5364" y="2845"/>
                </a:cubicBezTo>
                <a:lnTo>
                  <a:pt x="5517" y="2845"/>
                </a:lnTo>
                <a:cubicBezTo>
                  <a:pt x="6182" y="2749"/>
                  <a:pt x="6962" y="2426"/>
                  <a:pt x="7228" y="1741"/>
                </a:cubicBezTo>
                <a:cubicBezTo>
                  <a:pt x="7362" y="1418"/>
                  <a:pt x="7324" y="1076"/>
                  <a:pt x="7133" y="752"/>
                </a:cubicBezTo>
                <a:cubicBezTo>
                  <a:pt x="6943" y="448"/>
                  <a:pt x="6582" y="277"/>
                  <a:pt x="6239" y="220"/>
                </a:cubicBezTo>
                <a:cubicBezTo>
                  <a:pt x="5859" y="144"/>
                  <a:pt x="5517" y="49"/>
                  <a:pt x="5098" y="30"/>
                </a:cubicBezTo>
                <a:cubicBezTo>
                  <a:pt x="4898" y="11"/>
                  <a:pt x="4694" y="1"/>
                  <a:pt x="4487" y="1"/>
                </a:cubicBezTo>
                <a:close/>
              </a:path>
            </a:pathLst>
          </a:custGeom>
          <a:solidFill>
            <a:srgbClr val="0AFF4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08" name="Google Shape;325;p22">
            <a:extLst>
              <a:ext uri="{FF2B5EF4-FFF2-40B4-BE49-F238E27FC236}">
                <a16:creationId xmlns:a16="http://schemas.microsoft.com/office/drawing/2014/main" id="{D235506C-5D05-4838-86A9-3F49320A50B7}"/>
              </a:ext>
            </a:extLst>
          </p:cNvPr>
          <p:cNvSpPr/>
          <p:nvPr/>
        </p:nvSpPr>
        <p:spPr>
          <a:xfrm rot="21393342">
            <a:off x="9341934" y="372400"/>
            <a:ext cx="1291247" cy="1407831"/>
          </a:xfrm>
          <a:custGeom>
            <a:avLst/>
            <a:gdLst/>
            <a:ahLst/>
            <a:cxnLst/>
            <a:rect l="l" t="t" r="r" b="b"/>
            <a:pathLst>
              <a:path w="21438" h="22369" extrusionOk="0">
                <a:moveTo>
                  <a:pt x="10596" y="1161"/>
                </a:moveTo>
                <a:lnTo>
                  <a:pt x="10634" y="1199"/>
                </a:lnTo>
                <a:lnTo>
                  <a:pt x="10596" y="1237"/>
                </a:lnTo>
                <a:lnTo>
                  <a:pt x="10653" y="1351"/>
                </a:lnTo>
                <a:lnTo>
                  <a:pt x="10634" y="1389"/>
                </a:lnTo>
                <a:lnTo>
                  <a:pt x="10596" y="1427"/>
                </a:lnTo>
                <a:lnTo>
                  <a:pt x="10443" y="1389"/>
                </a:lnTo>
                <a:lnTo>
                  <a:pt x="10443" y="1351"/>
                </a:lnTo>
                <a:lnTo>
                  <a:pt x="10329" y="1313"/>
                </a:lnTo>
                <a:lnTo>
                  <a:pt x="10386" y="1199"/>
                </a:lnTo>
                <a:lnTo>
                  <a:pt x="10405" y="1161"/>
                </a:lnTo>
                <a:close/>
                <a:moveTo>
                  <a:pt x="9492" y="1046"/>
                </a:moveTo>
                <a:lnTo>
                  <a:pt x="9626" y="1066"/>
                </a:lnTo>
                <a:lnTo>
                  <a:pt x="9607" y="1161"/>
                </a:lnTo>
                <a:lnTo>
                  <a:pt x="9645" y="1218"/>
                </a:lnTo>
                <a:lnTo>
                  <a:pt x="9778" y="1389"/>
                </a:lnTo>
                <a:lnTo>
                  <a:pt x="9645" y="1389"/>
                </a:lnTo>
                <a:lnTo>
                  <a:pt x="9549" y="1427"/>
                </a:lnTo>
                <a:lnTo>
                  <a:pt x="9435" y="1522"/>
                </a:lnTo>
                <a:lnTo>
                  <a:pt x="9340" y="1503"/>
                </a:lnTo>
                <a:lnTo>
                  <a:pt x="9321" y="1332"/>
                </a:lnTo>
                <a:lnTo>
                  <a:pt x="9359" y="1237"/>
                </a:lnTo>
                <a:lnTo>
                  <a:pt x="9321" y="1199"/>
                </a:lnTo>
                <a:lnTo>
                  <a:pt x="9302" y="1104"/>
                </a:lnTo>
                <a:lnTo>
                  <a:pt x="9492" y="1046"/>
                </a:lnTo>
                <a:close/>
                <a:moveTo>
                  <a:pt x="11261" y="1351"/>
                </a:moveTo>
                <a:lnTo>
                  <a:pt x="11356" y="1408"/>
                </a:lnTo>
                <a:lnTo>
                  <a:pt x="11490" y="1503"/>
                </a:lnTo>
                <a:lnTo>
                  <a:pt x="11585" y="1598"/>
                </a:lnTo>
                <a:lnTo>
                  <a:pt x="11413" y="1693"/>
                </a:lnTo>
                <a:lnTo>
                  <a:pt x="11223" y="1598"/>
                </a:lnTo>
                <a:lnTo>
                  <a:pt x="11204" y="1484"/>
                </a:lnTo>
                <a:lnTo>
                  <a:pt x="11166" y="1389"/>
                </a:lnTo>
                <a:lnTo>
                  <a:pt x="11261" y="1351"/>
                </a:lnTo>
                <a:close/>
                <a:moveTo>
                  <a:pt x="12631" y="1256"/>
                </a:moveTo>
                <a:lnTo>
                  <a:pt x="12669" y="1294"/>
                </a:lnTo>
                <a:lnTo>
                  <a:pt x="12764" y="1294"/>
                </a:lnTo>
                <a:lnTo>
                  <a:pt x="12764" y="1427"/>
                </a:lnTo>
                <a:lnTo>
                  <a:pt x="12669" y="1522"/>
                </a:lnTo>
                <a:lnTo>
                  <a:pt x="12650" y="1636"/>
                </a:lnTo>
                <a:lnTo>
                  <a:pt x="12498" y="1693"/>
                </a:lnTo>
                <a:lnTo>
                  <a:pt x="12498" y="1579"/>
                </a:lnTo>
                <a:lnTo>
                  <a:pt x="12612" y="1408"/>
                </a:lnTo>
                <a:lnTo>
                  <a:pt x="12612" y="1313"/>
                </a:lnTo>
                <a:lnTo>
                  <a:pt x="12631" y="1256"/>
                </a:lnTo>
                <a:close/>
                <a:moveTo>
                  <a:pt x="14628" y="1636"/>
                </a:moveTo>
                <a:lnTo>
                  <a:pt x="14666" y="1693"/>
                </a:lnTo>
                <a:lnTo>
                  <a:pt x="14666" y="1712"/>
                </a:lnTo>
                <a:lnTo>
                  <a:pt x="14647" y="1731"/>
                </a:lnTo>
                <a:lnTo>
                  <a:pt x="14609" y="1731"/>
                </a:lnTo>
                <a:lnTo>
                  <a:pt x="14609" y="1712"/>
                </a:lnTo>
                <a:lnTo>
                  <a:pt x="14571" y="1693"/>
                </a:lnTo>
                <a:lnTo>
                  <a:pt x="14609" y="1636"/>
                </a:lnTo>
                <a:close/>
                <a:moveTo>
                  <a:pt x="9207" y="1427"/>
                </a:moveTo>
                <a:lnTo>
                  <a:pt x="9245" y="1465"/>
                </a:lnTo>
                <a:lnTo>
                  <a:pt x="9264" y="1598"/>
                </a:lnTo>
                <a:lnTo>
                  <a:pt x="9150" y="1693"/>
                </a:lnTo>
                <a:lnTo>
                  <a:pt x="9169" y="1807"/>
                </a:lnTo>
                <a:lnTo>
                  <a:pt x="9264" y="1902"/>
                </a:lnTo>
                <a:lnTo>
                  <a:pt x="9454" y="1883"/>
                </a:lnTo>
                <a:lnTo>
                  <a:pt x="9645" y="1826"/>
                </a:lnTo>
                <a:lnTo>
                  <a:pt x="9797" y="1788"/>
                </a:lnTo>
                <a:lnTo>
                  <a:pt x="9987" y="1788"/>
                </a:lnTo>
                <a:lnTo>
                  <a:pt x="9835" y="1921"/>
                </a:lnTo>
                <a:lnTo>
                  <a:pt x="9454" y="1979"/>
                </a:lnTo>
                <a:lnTo>
                  <a:pt x="9302" y="1959"/>
                </a:lnTo>
                <a:lnTo>
                  <a:pt x="9169" y="1979"/>
                </a:lnTo>
                <a:lnTo>
                  <a:pt x="9074" y="1979"/>
                </a:lnTo>
                <a:lnTo>
                  <a:pt x="8827" y="1998"/>
                </a:lnTo>
                <a:lnTo>
                  <a:pt x="8808" y="1731"/>
                </a:lnTo>
                <a:lnTo>
                  <a:pt x="8694" y="1712"/>
                </a:lnTo>
                <a:lnTo>
                  <a:pt x="8694" y="1598"/>
                </a:lnTo>
                <a:lnTo>
                  <a:pt x="8674" y="1484"/>
                </a:lnTo>
                <a:lnTo>
                  <a:pt x="8674" y="1446"/>
                </a:lnTo>
                <a:lnTo>
                  <a:pt x="8827" y="1446"/>
                </a:lnTo>
                <a:lnTo>
                  <a:pt x="8960" y="1465"/>
                </a:lnTo>
                <a:lnTo>
                  <a:pt x="9112" y="1446"/>
                </a:lnTo>
                <a:lnTo>
                  <a:pt x="9207" y="1427"/>
                </a:lnTo>
                <a:close/>
                <a:moveTo>
                  <a:pt x="13316" y="2055"/>
                </a:moveTo>
                <a:lnTo>
                  <a:pt x="13335" y="2074"/>
                </a:lnTo>
                <a:lnTo>
                  <a:pt x="13335" y="2093"/>
                </a:lnTo>
                <a:lnTo>
                  <a:pt x="13297" y="2188"/>
                </a:lnTo>
                <a:lnTo>
                  <a:pt x="13182" y="2188"/>
                </a:lnTo>
                <a:lnTo>
                  <a:pt x="13220" y="2074"/>
                </a:lnTo>
                <a:lnTo>
                  <a:pt x="13316" y="2055"/>
                </a:lnTo>
                <a:close/>
                <a:moveTo>
                  <a:pt x="10558" y="1998"/>
                </a:moveTo>
                <a:lnTo>
                  <a:pt x="10577" y="2055"/>
                </a:lnTo>
                <a:lnTo>
                  <a:pt x="10577" y="2169"/>
                </a:lnTo>
                <a:lnTo>
                  <a:pt x="10558" y="2207"/>
                </a:lnTo>
                <a:lnTo>
                  <a:pt x="10443" y="2112"/>
                </a:lnTo>
                <a:lnTo>
                  <a:pt x="10424" y="2093"/>
                </a:lnTo>
                <a:lnTo>
                  <a:pt x="10443" y="2055"/>
                </a:lnTo>
                <a:lnTo>
                  <a:pt x="10558" y="1998"/>
                </a:lnTo>
                <a:close/>
                <a:moveTo>
                  <a:pt x="10082" y="2112"/>
                </a:moveTo>
                <a:lnTo>
                  <a:pt x="10158" y="2264"/>
                </a:lnTo>
                <a:lnTo>
                  <a:pt x="10006" y="2359"/>
                </a:lnTo>
                <a:lnTo>
                  <a:pt x="9892" y="2321"/>
                </a:lnTo>
                <a:lnTo>
                  <a:pt x="9721" y="2302"/>
                </a:lnTo>
                <a:lnTo>
                  <a:pt x="9911" y="2150"/>
                </a:lnTo>
                <a:lnTo>
                  <a:pt x="10082" y="2112"/>
                </a:lnTo>
                <a:close/>
                <a:moveTo>
                  <a:pt x="11984" y="1636"/>
                </a:moveTo>
                <a:lnTo>
                  <a:pt x="12155" y="1807"/>
                </a:lnTo>
                <a:lnTo>
                  <a:pt x="12193" y="1807"/>
                </a:lnTo>
                <a:lnTo>
                  <a:pt x="12326" y="1826"/>
                </a:lnTo>
                <a:lnTo>
                  <a:pt x="12441" y="1921"/>
                </a:lnTo>
                <a:lnTo>
                  <a:pt x="12384" y="1979"/>
                </a:lnTo>
                <a:lnTo>
                  <a:pt x="12250" y="1979"/>
                </a:lnTo>
                <a:lnTo>
                  <a:pt x="12155" y="1864"/>
                </a:lnTo>
                <a:lnTo>
                  <a:pt x="11965" y="1959"/>
                </a:lnTo>
                <a:lnTo>
                  <a:pt x="11775" y="1998"/>
                </a:lnTo>
                <a:lnTo>
                  <a:pt x="11870" y="2188"/>
                </a:lnTo>
                <a:lnTo>
                  <a:pt x="11775" y="2359"/>
                </a:lnTo>
                <a:lnTo>
                  <a:pt x="11680" y="2188"/>
                </a:lnTo>
                <a:lnTo>
                  <a:pt x="11775" y="1998"/>
                </a:lnTo>
                <a:lnTo>
                  <a:pt x="11775" y="1883"/>
                </a:lnTo>
                <a:lnTo>
                  <a:pt x="11718" y="1788"/>
                </a:lnTo>
                <a:lnTo>
                  <a:pt x="11775" y="1674"/>
                </a:lnTo>
                <a:lnTo>
                  <a:pt x="11984" y="1636"/>
                </a:lnTo>
                <a:close/>
                <a:moveTo>
                  <a:pt x="12612" y="2245"/>
                </a:moveTo>
                <a:lnTo>
                  <a:pt x="12650" y="2283"/>
                </a:lnTo>
                <a:lnTo>
                  <a:pt x="12669" y="2283"/>
                </a:lnTo>
                <a:lnTo>
                  <a:pt x="12707" y="2302"/>
                </a:lnTo>
                <a:lnTo>
                  <a:pt x="12707" y="2359"/>
                </a:lnTo>
                <a:lnTo>
                  <a:pt x="12650" y="2359"/>
                </a:lnTo>
                <a:lnTo>
                  <a:pt x="12612" y="2378"/>
                </a:lnTo>
                <a:lnTo>
                  <a:pt x="12517" y="2397"/>
                </a:lnTo>
                <a:lnTo>
                  <a:pt x="12422" y="2359"/>
                </a:lnTo>
                <a:lnTo>
                  <a:pt x="12422" y="2302"/>
                </a:lnTo>
                <a:lnTo>
                  <a:pt x="12460" y="2283"/>
                </a:lnTo>
                <a:lnTo>
                  <a:pt x="12612" y="2245"/>
                </a:lnTo>
                <a:close/>
                <a:moveTo>
                  <a:pt x="14248" y="2283"/>
                </a:moveTo>
                <a:lnTo>
                  <a:pt x="14267" y="2340"/>
                </a:lnTo>
                <a:lnTo>
                  <a:pt x="14267" y="2359"/>
                </a:lnTo>
                <a:lnTo>
                  <a:pt x="14210" y="2397"/>
                </a:lnTo>
                <a:lnTo>
                  <a:pt x="14191" y="2378"/>
                </a:lnTo>
                <a:lnTo>
                  <a:pt x="14172" y="2340"/>
                </a:lnTo>
                <a:lnTo>
                  <a:pt x="14191" y="2302"/>
                </a:lnTo>
                <a:lnTo>
                  <a:pt x="14248" y="2283"/>
                </a:lnTo>
                <a:close/>
                <a:moveTo>
                  <a:pt x="14628" y="2397"/>
                </a:moveTo>
                <a:lnTo>
                  <a:pt x="14666" y="2435"/>
                </a:lnTo>
                <a:lnTo>
                  <a:pt x="14666" y="2492"/>
                </a:lnTo>
                <a:lnTo>
                  <a:pt x="14647" y="2530"/>
                </a:lnTo>
                <a:lnTo>
                  <a:pt x="14609" y="2492"/>
                </a:lnTo>
                <a:lnTo>
                  <a:pt x="14552" y="2492"/>
                </a:lnTo>
                <a:lnTo>
                  <a:pt x="14552" y="2435"/>
                </a:lnTo>
                <a:lnTo>
                  <a:pt x="14571" y="2397"/>
                </a:lnTo>
                <a:close/>
                <a:moveTo>
                  <a:pt x="13182" y="2454"/>
                </a:moveTo>
                <a:lnTo>
                  <a:pt x="13297" y="2473"/>
                </a:lnTo>
                <a:lnTo>
                  <a:pt x="13316" y="2625"/>
                </a:lnTo>
                <a:lnTo>
                  <a:pt x="13201" y="2625"/>
                </a:lnTo>
                <a:lnTo>
                  <a:pt x="13106" y="2530"/>
                </a:lnTo>
                <a:lnTo>
                  <a:pt x="13144" y="2473"/>
                </a:lnTo>
                <a:lnTo>
                  <a:pt x="13182" y="2454"/>
                </a:lnTo>
                <a:close/>
                <a:moveTo>
                  <a:pt x="7971" y="2207"/>
                </a:moveTo>
                <a:lnTo>
                  <a:pt x="7971" y="2245"/>
                </a:lnTo>
                <a:lnTo>
                  <a:pt x="7990" y="2283"/>
                </a:lnTo>
                <a:lnTo>
                  <a:pt x="7952" y="2454"/>
                </a:lnTo>
                <a:lnTo>
                  <a:pt x="7800" y="2549"/>
                </a:lnTo>
                <a:lnTo>
                  <a:pt x="7666" y="2682"/>
                </a:lnTo>
                <a:lnTo>
                  <a:pt x="7533" y="2682"/>
                </a:lnTo>
                <a:lnTo>
                  <a:pt x="7533" y="2644"/>
                </a:lnTo>
                <a:lnTo>
                  <a:pt x="7571" y="2587"/>
                </a:lnTo>
                <a:lnTo>
                  <a:pt x="7685" y="2549"/>
                </a:lnTo>
                <a:lnTo>
                  <a:pt x="7781" y="2454"/>
                </a:lnTo>
                <a:lnTo>
                  <a:pt x="7819" y="2302"/>
                </a:lnTo>
                <a:lnTo>
                  <a:pt x="7971" y="2207"/>
                </a:lnTo>
                <a:close/>
                <a:moveTo>
                  <a:pt x="6088" y="2454"/>
                </a:moveTo>
                <a:lnTo>
                  <a:pt x="6183" y="2473"/>
                </a:lnTo>
                <a:lnTo>
                  <a:pt x="6354" y="2473"/>
                </a:lnTo>
                <a:lnTo>
                  <a:pt x="6392" y="2625"/>
                </a:lnTo>
                <a:lnTo>
                  <a:pt x="6278" y="2663"/>
                </a:lnTo>
                <a:lnTo>
                  <a:pt x="6259" y="2682"/>
                </a:lnTo>
                <a:lnTo>
                  <a:pt x="6164" y="2720"/>
                </a:lnTo>
                <a:lnTo>
                  <a:pt x="6069" y="2682"/>
                </a:lnTo>
                <a:lnTo>
                  <a:pt x="5955" y="2663"/>
                </a:lnTo>
                <a:lnTo>
                  <a:pt x="6088" y="2454"/>
                </a:lnTo>
                <a:close/>
                <a:moveTo>
                  <a:pt x="12479" y="2625"/>
                </a:moveTo>
                <a:lnTo>
                  <a:pt x="12612" y="2663"/>
                </a:lnTo>
                <a:lnTo>
                  <a:pt x="12479" y="2720"/>
                </a:lnTo>
                <a:lnTo>
                  <a:pt x="12384" y="2682"/>
                </a:lnTo>
                <a:lnTo>
                  <a:pt x="12365" y="2663"/>
                </a:lnTo>
                <a:lnTo>
                  <a:pt x="12384" y="2644"/>
                </a:lnTo>
                <a:lnTo>
                  <a:pt x="12479" y="2625"/>
                </a:lnTo>
                <a:close/>
                <a:moveTo>
                  <a:pt x="8294" y="2454"/>
                </a:moveTo>
                <a:lnTo>
                  <a:pt x="8351" y="2492"/>
                </a:lnTo>
                <a:lnTo>
                  <a:pt x="8351" y="2587"/>
                </a:lnTo>
                <a:lnTo>
                  <a:pt x="8256" y="2644"/>
                </a:lnTo>
                <a:lnTo>
                  <a:pt x="8161" y="2625"/>
                </a:lnTo>
                <a:lnTo>
                  <a:pt x="8123" y="2644"/>
                </a:lnTo>
                <a:lnTo>
                  <a:pt x="8161" y="2644"/>
                </a:lnTo>
                <a:lnTo>
                  <a:pt x="8028" y="2758"/>
                </a:lnTo>
                <a:lnTo>
                  <a:pt x="7990" y="2739"/>
                </a:lnTo>
                <a:lnTo>
                  <a:pt x="7971" y="2720"/>
                </a:lnTo>
                <a:lnTo>
                  <a:pt x="7990" y="2663"/>
                </a:lnTo>
                <a:lnTo>
                  <a:pt x="8104" y="2625"/>
                </a:lnTo>
                <a:lnTo>
                  <a:pt x="8104" y="2492"/>
                </a:lnTo>
                <a:lnTo>
                  <a:pt x="8142" y="2473"/>
                </a:lnTo>
                <a:lnTo>
                  <a:pt x="8180" y="2454"/>
                </a:lnTo>
                <a:close/>
                <a:moveTo>
                  <a:pt x="7229" y="2739"/>
                </a:moveTo>
                <a:lnTo>
                  <a:pt x="7476" y="2777"/>
                </a:lnTo>
                <a:lnTo>
                  <a:pt x="7666" y="2777"/>
                </a:lnTo>
                <a:lnTo>
                  <a:pt x="7666" y="2834"/>
                </a:lnTo>
                <a:lnTo>
                  <a:pt x="7609" y="2872"/>
                </a:lnTo>
                <a:lnTo>
                  <a:pt x="7419" y="2872"/>
                </a:lnTo>
                <a:lnTo>
                  <a:pt x="7229" y="2739"/>
                </a:lnTo>
                <a:close/>
                <a:moveTo>
                  <a:pt x="5498" y="2644"/>
                </a:moveTo>
                <a:lnTo>
                  <a:pt x="5650" y="2663"/>
                </a:lnTo>
                <a:lnTo>
                  <a:pt x="5650" y="2815"/>
                </a:lnTo>
                <a:lnTo>
                  <a:pt x="5517" y="2911"/>
                </a:lnTo>
                <a:lnTo>
                  <a:pt x="5479" y="2777"/>
                </a:lnTo>
                <a:lnTo>
                  <a:pt x="5441" y="2682"/>
                </a:lnTo>
                <a:lnTo>
                  <a:pt x="5498" y="2644"/>
                </a:lnTo>
                <a:close/>
                <a:moveTo>
                  <a:pt x="6829" y="2834"/>
                </a:moveTo>
                <a:lnTo>
                  <a:pt x="6829" y="2930"/>
                </a:lnTo>
                <a:lnTo>
                  <a:pt x="6772" y="2968"/>
                </a:lnTo>
                <a:lnTo>
                  <a:pt x="6734" y="2968"/>
                </a:lnTo>
                <a:lnTo>
                  <a:pt x="6696" y="2949"/>
                </a:lnTo>
                <a:lnTo>
                  <a:pt x="6677" y="2911"/>
                </a:lnTo>
                <a:lnTo>
                  <a:pt x="6734" y="2834"/>
                </a:lnTo>
                <a:close/>
                <a:moveTo>
                  <a:pt x="9188" y="3006"/>
                </a:moveTo>
                <a:lnTo>
                  <a:pt x="9226" y="3025"/>
                </a:lnTo>
                <a:lnTo>
                  <a:pt x="9226" y="3101"/>
                </a:lnTo>
                <a:lnTo>
                  <a:pt x="9207" y="3120"/>
                </a:lnTo>
                <a:lnTo>
                  <a:pt x="9150" y="3120"/>
                </a:lnTo>
                <a:lnTo>
                  <a:pt x="9131" y="3063"/>
                </a:lnTo>
                <a:lnTo>
                  <a:pt x="9131" y="3025"/>
                </a:lnTo>
                <a:lnTo>
                  <a:pt x="9188" y="3006"/>
                </a:lnTo>
                <a:close/>
                <a:moveTo>
                  <a:pt x="9283" y="2207"/>
                </a:moveTo>
                <a:lnTo>
                  <a:pt x="9321" y="2245"/>
                </a:lnTo>
                <a:lnTo>
                  <a:pt x="9340" y="2264"/>
                </a:lnTo>
                <a:lnTo>
                  <a:pt x="9321" y="2283"/>
                </a:lnTo>
                <a:lnTo>
                  <a:pt x="9321" y="2397"/>
                </a:lnTo>
                <a:lnTo>
                  <a:pt x="9416" y="2492"/>
                </a:lnTo>
                <a:lnTo>
                  <a:pt x="9416" y="2530"/>
                </a:lnTo>
                <a:lnTo>
                  <a:pt x="9454" y="2530"/>
                </a:lnTo>
                <a:lnTo>
                  <a:pt x="9454" y="2549"/>
                </a:lnTo>
                <a:lnTo>
                  <a:pt x="9549" y="2549"/>
                </a:lnTo>
                <a:lnTo>
                  <a:pt x="9645" y="2568"/>
                </a:lnTo>
                <a:lnTo>
                  <a:pt x="9645" y="2549"/>
                </a:lnTo>
                <a:lnTo>
                  <a:pt x="9549" y="2530"/>
                </a:lnTo>
                <a:lnTo>
                  <a:pt x="9511" y="2435"/>
                </a:lnTo>
                <a:lnTo>
                  <a:pt x="9702" y="2397"/>
                </a:lnTo>
                <a:lnTo>
                  <a:pt x="9759" y="2568"/>
                </a:lnTo>
                <a:lnTo>
                  <a:pt x="9721" y="2644"/>
                </a:lnTo>
                <a:lnTo>
                  <a:pt x="9683" y="2663"/>
                </a:lnTo>
                <a:lnTo>
                  <a:pt x="9683" y="2777"/>
                </a:lnTo>
                <a:lnTo>
                  <a:pt x="9626" y="2987"/>
                </a:lnTo>
                <a:lnTo>
                  <a:pt x="9530" y="3215"/>
                </a:lnTo>
                <a:lnTo>
                  <a:pt x="9511" y="3253"/>
                </a:lnTo>
                <a:lnTo>
                  <a:pt x="9473" y="3253"/>
                </a:lnTo>
                <a:lnTo>
                  <a:pt x="9435" y="3215"/>
                </a:lnTo>
                <a:lnTo>
                  <a:pt x="9435" y="2949"/>
                </a:lnTo>
                <a:lnTo>
                  <a:pt x="9416" y="2815"/>
                </a:lnTo>
                <a:lnTo>
                  <a:pt x="9378" y="2758"/>
                </a:lnTo>
                <a:lnTo>
                  <a:pt x="9340" y="2625"/>
                </a:lnTo>
                <a:lnTo>
                  <a:pt x="9245" y="2454"/>
                </a:lnTo>
                <a:lnTo>
                  <a:pt x="9150" y="2473"/>
                </a:lnTo>
                <a:lnTo>
                  <a:pt x="9055" y="2378"/>
                </a:lnTo>
                <a:lnTo>
                  <a:pt x="9226" y="2264"/>
                </a:lnTo>
                <a:lnTo>
                  <a:pt x="9283" y="2207"/>
                </a:lnTo>
                <a:close/>
                <a:moveTo>
                  <a:pt x="8941" y="3310"/>
                </a:moveTo>
                <a:lnTo>
                  <a:pt x="8941" y="3348"/>
                </a:lnTo>
                <a:lnTo>
                  <a:pt x="8922" y="3386"/>
                </a:lnTo>
                <a:lnTo>
                  <a:pt x="8922" y="3424"/>
                </a:lnTo>
                <a:lnTo>
                  <a:pt x="8865" y="3348"/>
                </a:lnTo>
                <a:lnTo>
                  <a:pt x="8865" y="3329"/>
                </a:lnTo>
                <a:lnTo>
                  <a:pt x="8903" y="3310"/>
                </a:lnTo>
                <a:close/>
                <a:moveTo>
                  <a:pt x="13201" y="3215"/>
                </a:moveTo>
                <a:lnTo>
                  <a:pt x="13297" y="3310"/>
                </a:lnTo>
                <a:lnTo>
                  <a:pt x="13144" y="3424"/>
                </a:lnTo>
                <a:lnTo>
                  <a:pt x="12973" y="3424"/>
                </a:lnTo>
                <a:lnTo>
                  <a:pt x="12973" y="3310"/>
                </a:lnTo>
                <a:lnTo>
                  <a:pt x="13087" y="3215"/>
                </a:lnTo>
                <a:close/>
                <a:moveTo>
                  <a:pt x="4889" y="3215"/>
                </a:moveTo>
                <a:lnTo>
                  <a:pt x="4927" y="3234"/>
                </a:lnTo>
                <a:lnTo>
                  <a:pt x="4946" y="3329"/>
                </a:lnTo>
                <a:lnTo>
                  <a:pt x="4794" y="3443"/>
                </a:lnTo>
                <a:lnTo>
                  <a:pt x="4642" y="3481"/>
                </a:lnTo>
                <a:lnTo>
                  <a:pt x="4889" y="3215"/>
                </a:lnTo>
                <a:close/>
                <a:moveTo>
                  <a:pt x="6810" y="3348"/>
                </a:moveTo>
                <a:lnTo>
                  <a:pt x="6829" y="3386"/>
                </a:lnTo>
                <a:lnTo>
                  <a:pt x="6848" y="3424"/>
                </a:lnTo>
                <a:lnTo>
                  <a:pt x="6791" y="3481"/>
                </a:lnTo>
                <a:lnTo>
                  <a:pt x="6753" y="3500"/>
                </a:lnTo>
                <a:lnTo>
                  <a:pt x="6715" y="3443"/>
                </a:lnTo>
                <a:lnTo>
                  <a:pt x="6810" y="3348"/>
                </a:lnTo>
                <a:close/>
                <a:moveTo>
                  <a:pt x="6069" y="3025"/>
                </a:moveTo>
                <a:lnTo>
                  <a:pt x="5878" y="3158"/>
                </a:lnTo>
                <a:lnTo>
                  <a:pt x="5688" y="3196"/>
                </a:lnTo>
                <a:lnTo>
                  <a:pt x="5650" y="3215"/>
                </a:lnTo>
                <a:lnTo>
                  <a:pt x="5631" y="3215"/>
                </a:lnTo>
                <a:lnTo>
                  <a:pt x="5612" y="3234"/>
                </a:lnTo>
                <a:lnTo>
                  <a:pt x="5479" y="3329"/>
                </a:lnTo>
                <a:lnTo>
                  <a:pt x="5365" y="3424"/>
                </a:lnTo>
                <a:lnTo>
                  <a:pt x="5327" y="3443"/>
                </a:lnTo>
                <a:lnTo>
                  <a:pt x="5232" y="3500"/>
                </a:lnTo>
                <a:lnTo>
                  <a:pt x="5099" y="3595"/>
                </a:lnTo>
                <a:lnTo>
                  <a:pt x="5194" y="3348"/>
                </a:lnTo>
                <a:lnTo>
                  <a:pt x="5194" y="3329"/>
                </a:lnTo>
                <a:lnTo>
                  <a:pt x="5213" y="3310"/>
                </a:lnTo>
                <a:lnTo>
                  <a:pt x="5232" y="3253"/>
                </a:lnTo>
                <a:lnTo>
                  <a:pt x="5365" y="3234"/>
                </a:lnTo>
                <a:lnTo>
                  <a:pt x="5517" y="3139"/>
                </a:lnTo>
                <a:lnTo>
                  <a:pt x="5631" y="3139"/>
                </a:lnTo>
                <a:lnTo>
                  <a:pt x="5726" y="3044"/>
                </a:lnTo>
                <a:lnTo>
                  <a:pt x="5878" y="3025"/>
                </a:lnTo>
                <a:close/>
                <a:moveTo>
                  <a:pt x="11604" y="3196"/>
                </a:moveTo>
                <a:lnTo>
                  <a:pt x="11585" y="3386"/>
                </a:lnTo>
                <a:lnTo>
                  <a:pt x="11394" y="3576"/>
                </a:lnTo>
                <a:lnTo>
                  <a:pt x="11337" y="3595"/>
                </a:lnTo>
                <a:lnTo>
                  <a:pt x="11147" y="3481"/>
                </a:lnTo>
                <a:lnTo>
                  <a:pt x="11052" y="3633"/>
                </a:lnTo>
                <a:lnTo>
                  <a:pt x="10938" y="3633"/>
                </a:lnTo>
                <a:lnTo>
                  <a:pt x="10938" y="3595"/>
                </a:lnTo>
                <a:lnTo>
                  <a:pt x="10957" y="3538"/>
                </a:lnTo>
                <a:lnTo>
                  <a:pt x="11014" y="3348"/>
                </a:lnTo>
                <a:lnTo>
                  <a:pt x="10919" y="3196"/>
                </a:lnTo>
                <a:lnTo>
                  <a:pt x="11090" y="3234"/>
                </a:lnTo>
                <a:lnTo>
                  <a:pt x="11223" y="3348"/>
                </a:lnTo>
                <a:lnTo>
                  <a:pt x="11337" y="3405"/>
                </a:lnTo>
                <a:lnTo>
                  <a:pt x="11471" y="3348"/>
                </a:lnTo>
                <a:lnTo>
                  <a:pt x="11509" y="3234"/>
                </a:lnTo>
                <a:lnTo>
                  <a:pt x="11604" y="3196"/>
                </a:lnTo>
                <a:close/>
                <a:moveTo>
                  <a:pt x="10291" y="3633"/>
                </a:moveTo>
                <a:lnTo>
                  <a:pt x="10443" y="3728"/>
                </a:lnTo>
                <a:lnTo>
                  <a:pt x="10443" y="3881"/>
                </a:lnTo>
                <a:lnTo>
                  <a:pt x="10386" y="3900"/>
                </a:lnTo>
                <a:lnTo>
                  <a:pt x="10367" y="3900"/>
                </a:lnTo>
                <a:lnTo>
                  <a:pt x="10329" y="3766"/>
                </a:lnTo>
                <a:lnTo>
                  <a:pt x="10291" y="3766"/>
                </a:lnTo>
                <a:lnTo>
                  <a:pt x="10291" y="3633"/>
                </a:lnTo>
                <a:close/>
                <a:moveTo>
                  <a:pt x="10862" y="3785"/>
                </a:moveTo>
                <a:lnTo>
                  <a:pt x="10957" y="3804"/>
                </a:lnTo>
                <a:lnTo>
                  <a:pt x="10957" y="3900"/>
                </a:lnTo>
                <a:lnTo>
                  <a:pt x="10862" y="3900"/>
                </a:lnTo>
                <a:lnTo>
                  <a:pt x="10767" y="3862"/>
                </a:lnTo>
                <a:lnTo>
                  <a:pt x="10824" y="3785"/>
                </a:lnTo>
                <a:close/>
                <a:moveTo>
                  <a:pt x="4471" y="3329"/>
                </a:moveTo>
                <a:lnTo>
                  <a:pt x="4471" y="3500"/>
                </a:lnTo>
                <a:lnTo>
                  <a:pt x="4452" y="3519"/>
                </a:lnTo>
                <a:lnTo>
                  <a:pt x="4452" y="3576"/>
                </a:lnTo>
                <a:lnTo>
                  <a:pt x="4395" y="3824"/>
                </a:lnTo>
                <a:lnTo>
                  <a:pt x="4395" y="3862"/>
                </a:lnTo>
                <a:lnTo>
                  <a:pt x="4357" y="3862"/>
                </a:lnTo>
                <a:lnTo>
                  <a:pt x="4300" y="3881"/>
                </a:lnTo>
                <a:lnTo>
                  <a:pt x="4186" y="3881"/>
                </a:lnTo>
                <a:lnTo>
                  <a:pt x="3976" y="3766"/>
                </a:lnTo>
                <a:lnTo>
                  <a:pt x="3862" y="3919"/>
                </a:lnTo>
                <a:lnTo>
                  <a:pt x="3824" y="3919"/>
                </a:lnTo>
                <a:lnTo>
                  <a:pt x="3824" y="3804"/>
                </a:lnTo>
                <a:lnTo>
                  <a:pt x="3843" y="3766"/>
                </a:lnTo>
                <a:lnTo>
                  <a:pt x="3843" y="3728"/>
                </a:lnTo>
                <a:lnTo>
                  <a:pt x="3881" y="3709"/>
                </a:lnTo>
                <a:lnTo>
                  <a:pt x="4071" y="3538"/>
                </a:lnTo>
                <a:lnTo>
                  <a:pt x="4167" y="3500"/>
                </a:lnTo>
                <a:lnTo>
                  <a:pt x="4357" y="3348"/>
                </a:lnTo>
                <a:lnTo>
                  <a:pt x="4471" y="3329"/>
                </a:lnTo>
                <a:close/>
                <a:moveTo>
                  <a:pt x="4756" y="3690"/>
                </a:moveTo>
                <a:lnTo>
                  <a:pt x="4794" y="3709"/>
                </a:lnTo>
                <a:lnTo>
                  <a:pt x="4794" y="3804"/>
                </a:lnTo>
                <a:lnTo>
                  <a:pt x="4775" y="3824"/>
                </a:lnTo>
                <a:lnTo>
                  <a:pt x="4737" y="3862"/>
                </a:lnTo>
                <a:lnTo>
                  <a:pt x="4642" y="3957"/>
                </a:lnTo>
                <a:lnTo>
                  <a:pt x="4566" y="3957"/>
                </a:lnTo>
                <a:lnTo>
                  <a:pt x="4566" y="3881"/>
                </a:lnTo>
                <a:lnTo>
                  <a:pt x="4756" y="3690"/>
                </a:lnTo>
                <a:close/>
                <a:moveTo>
                  <a:pt x="8903" y="3728"/>
                </a:moveTo>
                <a:lnTo>
                  <a:pt x="8941" y="3766"/>
                </a:lnTo>
                <a:lnTo>
                  <a:pt x="9074" y="3766"/>
                </a:lnTo>
                <a:lnTo>
                  <a:pt x="9074" y="3957"/>
                </a:lnTo>
                <a:lnTo>
                  <a:pt x="8979" y="3862"/>
                </a:lnTo>
                <a:lnTo>
                  <a:pt x="8960" y="3862"/>
                </a:lnTo>
                <a:lnTo>
                  <a:pt x="8941" y="3824"/>
                </a:lnTo>
                <a:lnTo>
                  <a:pt x="8903" y="3824"/>
                </a:lnTo>
                <a:lnTo>
                  <a:pt x="8865" y="3785"/>
                </a:lnTo>
                <a:lnTo>
                  <a:pt x="8865" y="3766"/>
                </a:lnTo>
                <a:lnTo>
                  <a:pt x="8903" y="3728"/>
                </a:lnTo>
                <a:close/>
                <a:moveTo>
                  <a:pt x="6278" y="3101"/>
                </a:moveTo>
                <a:lnTo>
                  <a:pt x="6392" y="3120"/>
                </a:lnTo>
                <a:lnTo>
                  <a:pt x="6563" y="3139"/>
                </a:lnTo>
                <a:lnTo>
                  <a:pt x="6563" y="3234"/>
                </a:lnTo>
                <a:lnTo>
                  <a:pt x="6582" y="3329"/>
                </a:lnTo>
                <a:lnTo>
                  <a:pt x="6563" y="3481"/>
                </a:lnTo>
                <a:lnTo>
                  <a:pt x="6468" y="3519"/>
                </a:lnTo>
                <a:lnTo>
                  <a:pt x="6373" y="3671"/>
                </a:lnTo>
                <a:lnTo>
                  <a:pt x="6088" y="3976"/>
                </a:lnTo>
                <a:lnTo>
                  <a:pt x="6088" y="3671"/>
                </a:lnTo>
                <a:lnTo>
                  <a:pt x="6107" y="3348"/>
                </a:lnTo>
                <a:lnTo>
                  <a:pt x="6107" y="3215"/>
                </a:lnTo>
                <a:lnTo>
                  <a:pt x="6278" y="3101"/>
                </a:lnTo>
                <a:close/>
                <a:moveTo>
                  <a:pt x="5878" y="3671"/>
                </a:moveTo>
                <a:lnTo>
                  <a:pt x="5498" y="4071"/>
                </a:lnTo>
                <a:lnTo>
                  <a:pt x="5308" y="3919"/>
                </a:lnTo>
                <a:lnTo>
                  <a:pt x="5593" y="3919"/>
                </a:lnTo>
                <a:lnTo>
                  <a:pt x="5612" y="3804"/>
                </a:lnTo>
                <a:lnTo>
                  <a:pt x="5669" y="3690"/>
                </a:lnTo>
                <a:lnTo>
                  <a:pt x="5707" y="3690"/>
                </a:lnTo>
                <a:lnTo>
                  <a:pt x="5878" y="3671"/>
                </a:lnTo>
                <a:close/>
                <a:moveTo>
                  <a:pt x="6525" y="3862"/>
                </a:moveTo>
                <a:lnTo>
                  <a:pt x="6563" y="3881"/>
                </a:lnTo>
                <a:lnTo>
                  <a:pt x="6582" y="3900"/>
                </a:lnTo>
                <a:lnTo>
                  <a:pt x="6582" y="3919"/>
                </a:lnTo>
                <a:lnTo>
                  <a:pt x="6658" y="3919"/>
                </a:lnTo>
                <a:lnTo>
                  <a:pt x="6639" y="3957"/>
                </a:lnTo>
                <a:lnTo>
                  <a:pt x="6639" y="3976"/>
                </a:lnTo>
                <a:lnTo>
                  <a:pt x="6525" y="4090"/>
                </a:lnTo>
                <a:lnTo>
                  <a:pt x="6373" y="4109"/>
                </a:lnTo>
                <a:lnTo>
                  <a:pt x="6278" y="4071"/>
                </a:lnTo>
                <a:lnTo>
                  <a:pt x="6297" y="3976"/>
                </a:lnTo>
                <a:lnTo>
                  <a:pt x="6354" y="3881"/>
                </a:lnTo>
                <a:lnTo>
                  <a:pt x="6525" y="3862"/>
                </a:lnTo>
                <a:close/>
                <a:moveTo>
                  <a:pt x="7742" y="2949"/>
                </a:moveTo>
                <a:lnTo>
                  <a:pt x="7876" y="2987"/>
                </a:lnTo>
                <a:lnTo>
                  <a:pt x="7990" y="3025"/>
                </a:lnTo>
                <a:lnTo>
                  <a:pt x="8085" y="3120"/>
                </a:lnTo>
                <a:lnTo>
                  <a:pt x="8123" y="3215"/>
                </a:lnTo>
                <a:lnTo>
                  <a:pt x="8085" y="3310"/>
                </a:lnTo>
                <a:lnTo>
                  <a:pt x="8028" y="3424"/>
                </a:lnTo>
                <a:lnTo>
                  <a:pt x="8066" y="3519"/>
                </a:lnTo>
                <a:lnTo>
                  <a:pt x="7971" y="3614"/>
                </a:lnTo>
                <a:lnTo>
                  <a:pt x="7914" y="3728"/>
                </a:lnTo>
                <a:lnTo>
                  <a:pt x="7800" y="3862"/>
                </a:lnTo>
                <a:lnTo>
                  <a:pt x="7800" y="3957"/>
                </a:lnTo>
                <a:lnTo>
                  <a:pt x="7838" y="3976"/>
                </a:lnTo>
                <a:lnTo>
                  <a:pt x="7933" y="3976"/>
                </a:lnTo>
                <a:lnTo>
                  <a:pt x="7971" y="4014"/>
                </a:lnTo>
                <a:lnTo>
                  <a:pt x="7933" y="4109"/>
                </a:lnTo>
                <a:lnTo>
                  <a:pt x="7819" y="4147"/>
                </a:lnTo>
                <a:lnTo>
                  <a:pt x="7685" y="4147"/>
                </a:lnTo>
                <a:lnTo>
                  <a:pt x="7628" y="4014"/>
                </a:lnTo>
                <a:lnTo>
                  <a:pt x="7533" y="3900"/>
                </a:lnTo>
                <a:lnTo>
                  <a:pt x="7400" y="3995"/>
                </a:lnTo>
                <a:lnTo>
                  <a:pt x="7419" y="4109"/>
                </a:lnTo>
                <a:lnTo>
                  <a:pt x="7267" y="4109"/>
                </a:lnTo>
                <a:lnTo>
                  <a:pt x="7134" y="4147"/>
                </a:lnTo>
                <a:lnTo>
                  <a:pt x="7096" y="3976"/>
                </a:lnTo>
                <a:lnTo>
                  <a:pt x="7115" y="3824"/>
                </a:lnTo>
                <a:lnTo>
                  <a:pt x="7324" y="3881"/>
                </a:lnTo>
                <a:lnTo>
                  <a:pt x="7495" y="3766"/>
                </a:lnTo>
                <a:lnTo>
                  <a:pt x="7704" y="3728"/>
                </a:lnTo>
                <a:lnTo>
                  <a:pt x="7800" y="3633"/>
                </a:lnTo>
                <a:lnTo>
                  <a:pt x="7914" y="3538"/>
                </a:lnTo>
                <a:lnTo>
                  <a:pt x="7914" y="3443"/>
                </a:lnTo>
                <a:lnTo>
                  <a:pt x="7876" y="3234"/>
                </a:lnTo>
                <a:lnTo>
                  <a:pt x="7781" y="3120"/>
                </a:lnTo>
                <a:lnTo>
                  <a:pt x="7781" y="3101"/>
                </a:lnTo>
                <a:lnTo>
                  <a:pt x="7742" y="3044"/>
                </a:lnTo>
                <a:lnTo>
                  <a:pt x="7742" y="2949"/>
                </a:lnTo>
                <a:close/>
                <a:moveTo>
                  <a:pt x="8751" y="4014"/>
                </a:moveTo>
                <a:lnTo>
                  <a:pt x="8751" y="4109"/>
                </a:lnTo>
                <a:lnTo>
                  <a:pt x="8770" y="4166"/>
                </a:lnTo>
                <a:lnTo>
                  <a:pt x="8674" y="4166"/>
                </a:lnTo>
                <a:lnTo>
                  <a:pt x="8636" y="4109"/>
                </a:lnTo>
                <a:lnTo>
                  <a:pt x="8674" y="4071"/>
                </a:lnTo>
                <a:lnTo>
                  <a:pt x="8713" y="4090"/>
                </a:lnTo>
                <a:lnTo>
                  <a:pt x="8732" y="4090"/>
                </a:lnTo>
                <a:lnTo>
                  <a:pt x="8732" y="4071"/>
                </a:lnTo>
                <a:lnTo>
                  <a:pt x="8751" y="4014"/>
                </a:lnTo>
                <a:close/>
                <a:moveTo>
                  <a:pt x="9321" y="3785"/>
                </a:moveTo>
                <a:lnTo>
                  <a:pt x="9492" y="3957"/>
                </a:lnTo>
                <a:lnTo>
                  <a:pt x="9435" y="4109"/>
                </a:lnTo>
                <a:lnTo>
                  <a:pt x="9397" y="4166"/>
                </a:lnTo>
                <a:lnTo>
                  <a:pt x="9340" y="4166"/>
                </a:lnTo>
                <a:lnTo>
                  <a:pt x="9321" y="3995"/>
                </a:lnTo>
                <a:lnTo>
                  <a:pt x="9321" y="3785"/>
                </a:lnTo>
                <a:close/>
                <a:moveTo>
                  <a:pt x="9036" y="4090"/>
                </a:moveTo>
                <a:lnTo>
                  <a:pt x="9036" y="4147"/>
                </a:lnTo>
                <a:lnTo>
                  <a:pt x="9055" y="4185"/>
                </a:lnTo>
                <a:lnTo>
                  <a:pt x="9055" y="4242"/>
                </a:lnTo>
                <a:lnTo>
                  <a:pt x="9017" y="4185"/>
                </a:lnTo>
                <a:lnTo>
                  <a:pt x="8998" y="4090"/>
                </a:lnTo>
                <a:close/>
                <a:moveTo>
                  <a:pt x="6734" y="4147"/>
                </a:moveTo>
                <a:lnTo>
                  <a:pt x="6753" y="4166"/>
                </a:lnTo>
                <a:lnTo>
                  <a:pt x="6791" y="4166"/>
                </a:lnTo>
                <a:lnTo>
                  <a:pt x="6791" y="4261"/>
                </a:lnTo>
                <a:lnTo>
                  <a:pt x="6772" y="4280"/>
                </a:lnTo>
                <a:lnTo>
                  <a:pt x="6772" y="4299"/>
                </a:lnTo>
                <a:lnTo>
                  <a:pt x="6677" y="4337"/>
                </a:lnTo>
                <a:lnTo>
                  <a:pt x="6658" y="4299"/>
                </a:lnTo>
                <a:lnTo>
                  <a:pt x="6639" y="4204"/>
                </a:lnTo>
                <a:lnTo>
                  <a:pt x="6715" y="4166"/>
                </a:lnTo>
                <a:lnTo>
                  <a:pt x="6734" y="4166"/>
                </a:lnTo>
                <a:lnTo>
                  <a:pt x="6734" y="4147"/>
                </a:lnTo>
                <a:close/>
                <a:moveTo>
                  <a:pt x="9568" y="4299"/>
                </a:moveTo>
                <a:lnTo>
                  <a:pt x="9607" y="4356"/>
                </a:lnTo>
                <a:lnTo>
                  <a:pt x="9626" y="4451"/>
                </a:lnTo>
                <a:lnTo>
                  <a:pt x="9530" y="4394"/>
                </a:lnTo>
                <a:lnTo>
                  <a:pt x="9511" y="4299"/>
                </a:lnTo>
                <a:close/>
                <a:moveTo>
                  <a:pt x="4756" y="4337"/>
                </a:moveTo>
                <a:lnTo>
                  <a:pt x="4813" y="4356"/>
                </a:lnTo>
                <a:lnTo>
                  <a:pt x="4870" y="4356"/>
                </a:lnTo>
                <a:lnTo>
                  <a:pt x="4870" y="4451"/>
                </a:lnTo>
                <a:lnTo>
                  <a:pt x="4832" y="4489"/>
                </a:lnTo>
                <a:lnTo>
                  <a:pt x="4737" y="4527"/>
                </a:lnTo>
                <a:lnTo>
                  <a:pt x="4623" y="4470"/>
                </a:lnTo>
                <a:lnTo>
                  <a:pt x="4756" y="4337"/>
                </a:lnTo>
                <a:close/>
                <a:moveTo>
                  <a:pt x="3729" y="3900"/>
                </a:moveTo>
                <a:lnTo>
                  <a:pt x="3748" y="4014"/>
                </a:lnTo>
                <a:lnTo>
                  <a:pt x="3805" y="4071"/>
                </a:lnTo>
                <a:lnTo>
                  <a:pt x="3900" y="4109"/>
                </a:lnTo>
                <a:lnTo>
                  <a:pt x="4014" y="4147"/>
                </a:lnTo>
                <a:lnTo>
                  <a:pt x="4014" y="4280"/>
                </a:lnTo>
                <a:lnTo>
                  <a:pt x="3919" y="4451"/>
                </a:lnTo>
                <a:lnTo>
                  <a:pt x="3748" y="4489"/>
                </a:lnTo>
                <a:lnTo>
                  <a:pt x="3634" y="4584"/>
                </a:lnTo>
                <a:lnTo>
                  <a:pt x="3596" y="4489"/>
                </a:lnTo>
                <a:lnTo>
                  <a:pt x="3577" y="4280"/>
                </a:lnTo>
                <a:lnTo>
                  <a:pt x="3596" y="4071"/>
                </a:lnTo>
                <a:lnTo>
                  <a:pt x="3596" y="3957"/>
                </a:lnTo>
                <a:lnTo>
                  <a:pt x="3634" y="3900"/>
                </a:lnTo>
                <a:close/>
                <a:moveTo>
                  <a:pt x="8998" y="4356"/>
                </a:moveTo>
                <a:lnTo>
                  <a:pt x="9017" y="4375"/>
                </a:lnTo>
                <a:lnTo>
                  <a:pt x="9017" y="4432"/>
                </a:lnTo>
                <a:lnTo>
                  <a:pt x="9055" y="4470"/>
                </a:lnTo>
                <a:lnTo>
                  <a:pt x="9055" y="4489"/>
                </a:lnTo>
                <a:lnTo>
                  <a:pt x="9112" y="4622"/>
                </a:lnTo>
                <a:lnTo>
                  <a:pt x="9093" y="4622"/>
                </a:lnTo>
                <a:lnTo>
                  <a:pt x="9055" y="4527"/>
                </a:lnTo>
                <a:lnTo>
                  <a:pt x="9017" y="4470"/>
                </a:lnTo>
                <a:lnTo>
                  <a:pt x="8960" y="4356"/>
                </a:lnTo>
                <a:close/>
                <a:moveTo>
                  <a:pt x="5669" y="4166"/>
                </a:moveTo>
                <a:lnTo>
                  <a:pt x="5802" y="4261"/>
                </a:lnTo>
                <a:lnTo>
                  <a:pt x="5707" y="4432"/>
                </a:lnTo>
                <a:lnTo>
                  <a:pt x="5707" y="4451"/>
                </a:lnTo>
                <a:lnTo>
                  <a:pt x="5688" y="4470"/>
                </a:lnTo>
                <a:lnTo>
                  <a:pt x="5346" y="4641"/>
                </a:lnTo>
                <a:lnTo>
                  <a:pt x="5232" y="4546"/>
                </a:lnTo>
                <a:lnTo>
                  <a:pt x="5099" y="4451"/>
                </a:lnTo>
                <a:lnTo>
                  <a:pt x="5232" y="4432"/>
                </a:lnTo>
                <a:lnTo>
                  <a:pt x="5289" y="4432"/>
                </a:lnTo>
                <a:lnTo>
                  <a:pt x="5308" y="4394"/>
                </a:lnTo>
                <a:lnTo>
                  <a:pt x="5327" y="4394"/>
                </a:lnTo>
                <a:lnTo>
                  <a:pt x="5517" y="4261"/>
                </a:lnTo>
                <a:lnTo>
                  <a:pt x="5612" y="4204"/>
                </a:lnTo>
                <a:lnTo>
                  <a:pt x="5669" y="4166"/>
                </a:lnTo>
                <a:close/>
                <a:moveTo>
                  <a:pt x="5993" y="4280"/>
                </a:moveTo>
                <a:lnTo>
                  <a:pt x="6012" y="4299"/>
                </a:lnTo>
                <a:lnTo>
                  <a:pt x="6050" y="4299"/>
                </a:lnTo>
                <a:lnTo>
                  <a:pt x="6050" y="4356"/>
                </a:lnTo>
                <a:lnTo>
                  <a:pt x="6069" y="4375"/>
                </a:lnTo>
                <a:lnTo>
                  <a:pt x="6012" y="4451"/>
                </a:lnTo>
                <a:lnTo>
                  <a:pt x="5878" y="4622"/>
                </a:lnTo>
                <a:lnTo>
                  <a:pt x="5764" y="4775"/>
                </a:lnTo>
                <a:lnTo>
                  <a:pt x="5669" y="4775"/>
                </a:lnTo>
                <a:lnTo>
                  <a:pt x="5707" y="4584"/>
                </a:lnTo>
                <a:lnTo>
                  <a:pt x="5802" y="4432"/>
                </a:lnTo>
                <a:lnTo>
                  <a:pt x="5802" y="4337"/>
                </a:lnTo>
                <a:lnTo>
                  <a:pt x="5897" y="4280"/>
                </a:lnTo>
                <a:close/>
                <a:moveTo>
                  <a:pt x="3710" y="4660"/>
                </a:moveTo>
                <a:lnTo>
                  <a:pt x="3748" y="4775"/>
                </a:lnTo>
                <a:lnTo>
                  <a:pt x="3786" y="4794"/>
                </a:lnTo>
                <a:lnTo>
                  <a:pt x="3824" y="4832"/>
                </a:lnTo>
                <a:lnTo>
                  <a:pt x="3976" y="4794"/>
                </a:lnTo>
                <a:lnTo>
                  <a:pt x="4014" y="4927"/>
                </a:lnTo>
                <a:lnTo>
                  <a:pt x="3919" y="5022"/>
                </a:lnTo>
                <a:lnTo>
                  <a:pt x="3881" y="5041"/>
                </a:lnTo>
                <a:lnTo>
                  <a:pt x="3786" y="5041"/>
                </a:lnTo>
                <a:lnTo>
                  <a:pt x="3729" y="5003"/>
                </a:lnTo>
                <a:lnTo>
                  <a:pt x="3691" y="4965"/>
                </a:lnTo>
                <a:lnTo>
                  <a:pt x="3653" y="4946"/>
                </a:lnTo>
                <a:lnTo>
                  <a:pt x="3653" y="4908"/>
                </a:lnTo>
                <a:lnTo>
                  <a:pt x="3615" y="4908"/>
                </a:lnTo>
                <a:lnTo>
                  <a:pt x="3577" y="4870"/>
                </a:lnTo>
                <a:lnTo>
                  <a:pt x="3577" y="4775"/>
                </a:lnTo>
                <a:lnTo>
                  <a:pt x="3596" y="4679"/>
                </a:lnTo>
                <a:lnTo>
                  <a:pt x="3710" y="4660"/>
                </a:lnTo>
                <a:close/>
                <a:moveTo>
                  <a:pt x="4281" y="4280"/>
                </a:moveTo>
                <a:lnTo>
                  <a:pt x="4376" y="4337"/>
                </a:lnTo>
                <a:lnTo>
                  <a:pt x="4376" y="4470"/>
                </a:lnTo>
                <a:lnTo>
                  <a:pt x="4262" y="4813"/>
                </a:lnTo>
                <a:lnTo>
                  <a:pt x="4357" y="4965"/>
                </a:lnTo>
                <a:lnTo>
                  <a:pt x="4338" y="5155"/>
                </a:lnTo>
                <a:lnTo>
                  <a:pt x="4281" y="5193"/>
                </a:lnTo>
                <a:lnTo>
                  <a:pt x="4262" y="5193"/>
                </a:lnTo>
                <a:lnTo>
                  <a:pt x="4148" y="5003"/>
                </a:lnTo>
                <a:lnTo>
                  <a:pt x="4186" y="4737"/>
                </a:lnTo>
                <a:lnTo>
                  <a:pt x="4243" y="4584"/>
                </a:lnTo>
                <a:lnTo>
                  <a:pt x="4186" y="4489"/>
                </a:lnTo>
                <a:lnTo>
                  <a:pt x="4090" y="4470"/>
                </a:lnTo>
                <a:lnTo>
                  <a:pt x="4090" y="4356"/>
                </a:lnTo>
                <a:lnTo>
                  <a:pt x="4186" y="4299"/>
                </a:lnTo>
                <a:lnTo>
                  <a:pt x="4281" y="4280"/>
                </a:lnTo>
                <a:close/>
                <a:moveTo>
                  <a:pt x="5574" y="4870"/>
                </a:moveTo>
                <a:lnTo>
                  <a:pt x="5593" y="4908"/>
                </a:lnTo>
                <a:lnTo>
                  <a:pt x="5612" y="4908"/>
                </a:lnTo>
                <a:lnTo>
                  <a:pt x="5612" y="4927"/>
                </a:lnTo>
                <a:lnTo>
                  <a:pt x="5612" y="4946"/>
                </a:lnTo>
                <a:lnTo>
                  <a:pt x="5726" y="4946"/>
                </a:lnTo>
                <a:lnTo>
                  <a:pt x="5726" y="5003"/>
                </a:lnTo>
                <a:lnTo>
                  <a:pt x="5707" y="5022"/>
                </a:lnTo>
                <a:lnTo>
                  <a:pt x="5707" y="5060"/>
                </a:lnTo>
                <a:lnTo>
                  <a:pt x="5688" y="5060"/>
                </a:lnTo>
                <a:lnTo>
                  <a:pt x="5669" y="5117"/>
                </a:lnTo>
                <a:lnTo>
                  <a:pt x="5517" y="5231"/>
                </a:lnTo>
                <a:lnTo>
                  <a:pt x="5232" y="5193"/>
                </a:lnTo>
                <a:lnTo>
                  <a:pt x="5213" y="5022"/>
                </a:lnTo>
                <a:lnTo>
                  <a:pt x="5308" y="4927"/>
                </a:lnTo>
                <a:lnTo>
                  <a:pt x="5403" y="4908"/>
                </a:lnTo>
                <a:lnTo>
                  <a:pt x="5441" y="4870"/>
                </a:lnTo>
                <a:lnTo>
                  <a:pt x="5498" y="4870"/>
                </a:lnTo>
                <a:lnTo>
                  <a:pt x="5517" y="4908"/>
                </a:lnTo>
                <a:lnTo>
                  <a:pt x="5574" y="4870"/>
                </a:lnTo>
                <a:close/>
                <a:moveTo>
                  <a:pt x="3596" y="5402"/>
                </a:moveTo>
                <a:lnTo>
                  <a:pt x="3634" y="5516"/>
                </a:lnTo>
                <a:lnTo>
                  <a:pt x="3615" y="5669"/>
                </a:lnTo>
                <a:lnTo>
                  <a:pt x="3577" y="5764"/>
                </a:lnTo>
                <a:lnTo>
                  <a:pt x="3520" y="5726"/>
                </a:lnTo>
                <a:lnTo>
                  <a:pt x="3425" y="5707"/>
                </a:lnTo>
                <a:lnTo>
                  <a:pt x="3425" y="5592"/>
                </a:lnTo>
                <a:lnTo>
                  <a:pt x="3520" y="5421"/>
                </a:lnTo>
                <a:lnTo>
                  <a:pt x="3539" y="5402"/>
                </a:lnTo>
                <a:close/>
                <a:moveTo>
                  <a:pt x="4775" y="4584"/>
                </a:moveTo>
                <a:lnTo>
                  <a:pt x="4737" y="4927"/>
                </a:lnTo>
                <a:lnTo>
                  <a:pt x="4889" y="5136"/>
                </a:lnTo>
                <a:lnTo>
                  <a:pt x="4927" y="5421"/>
                </a:lnTo>
                <a:lnTo>
                  <a:pt x="5061" y="5516"/>
                </a:lnTo>
                <a:lnTo>
                  <a:pt x="5175" y="5630"/>
                </a:lnTo>
                <a:lnTo>
                  <a:pt x="5631" y="5421"/>
                </a:lnTo>
                <a:lnTo>
                  <a:pt x="5745" y="5250"/>
                </a:lnTo>
                <a:lnTo>
                  <a:pt x="5802" y="5250"/>
                </a:lnTo>
                <a:lnTo>
                  <a:pt x="5916" y="5307"/>
                </a:lnTo>
                <a:lnTo>
                  <a:pt x="5916" y="5345"/>
                </a:lnTo>
                <a:lnTo>
                  <a:pt x="5897" y="5345"/>
                </a:lnTo>
                <a:lnTo>
                  <a:pt x="5897" y="5402"/>
                </a:lnTo>
                <a:lnTo>
                  <a:pt x="5878" y="5440"/>
                </a:lnTo>
                <a:lnTo>
                  <a:pt x="5688" y="5745"/>
                </a:lnTo>
                <a:lnTo>
                  <a:pt x="5536" y="5707"/>
                </a:lnTo>
                <a:lnTo>
                  <a:pt x="5422" y="5688"/>
                </a:lnTo>
                <a:lnTo>
                  <a:pt x="5270" y="5783"/>
                </a:lnTo>
                <a:lnTo>
                  <a:pt x="5156" y="5688"/>
                </a:lnTo>
                <a:lnTo>
                  <a:pt x="5003" y="5669"/>
                </a:lnTo>
                <a:lnTo>
                  <a:pt x="4794" y="5554"/>
                </a:lnTo>
                <a:lnTo>
                  <a:pt x="4699" y="5554"/>
                </a:lnTo>
                <a:lnTo>
                  <a:pt x="4661" y="5688"/>
                </a:lnTo>
                <a:lnTo>
                  <a:pt x="4661" y="5783"/>
                </a:lnTo>
                <a:lnTo>
                  <a:pt x="4680" y="5802"/>
                </a:lnTo>
                <a:lnTo>
                  <a:pt x="4642" y="5840"/>
                </a:lnTo>
                <a:lnTo>
                  <a:pt x="4547" y="5821"/>
                </a:lnTo>
                <a:lnTo>
                  <a:pt x="4490" y="5802"/>
                </a:lnTo>
                <a:lnTo>
                  <a:pt x="4452" y="5688"/>
                </a:lnTo>
                <a:lnTo>
                  <a:pt x="4452" y="5592"/>
                </a:lnTo>
                <a:lnTo>
                  <a:pt x="4414" y="5535"/>
                </a:lnTo>
                <a:lnTo>
                  <a:pt x="4414" y="5516"/>
                </a:lnTo>
                <a:lnTo>
                  <a:pt x="4585" y="5364"/>
                </a:lnTo>
                <a:lnTo>
                  <a:pt x="4737" y="5212"/>
                </a:lnTo>
                <a:lnTo>
                  <a:pt x="4604" y="5060"/>
                </a:lnTo>
                <a:lnTo>
                  <a:pt x="4471" y="5117"/>
                </a:lnTo>
                <a:lnTo>
                  <a:pt x="4452" y="4965"/>
                </a:lnTo>
                <a:lnTo>
                  <a:pt x="4414" y="4756"/>
                </a:lnTo>
                <a:lnTo>
                  <a:pt x="4642" y="4622"/>
                </a:lnTo>
                <a:lnTo>
                  <a:pt x="4775" y="4584"/>
                </a:lnTo>
                <a:close/>
                <a:moveTo>
                  <a:pt x="4832" y="5916"/>
                </a:moveTo>
                <a:lnTo>
                  <a:pt x="4851" y="5954"/>
                </a:lnTo>
                <a:lnTo>
                  <a:pt x="4870" y="5954"/>
                </a:lnTo>
                <a:lnTo>
                  <a:pt x="4889" y="5973"/>
                </a:lnTo>
                <a:lnTo>
                  <a:pt x="4927" y="5973"/>
                </a:lnTo>
                <a:lnTo>
                  <a:pt x="4927" y="5992"/>
                </a:lnTo>
                <a:lnTo>
                  <a:pt x="4775" y="5992"/>
                </a:lnTo>
                <a:lnTo>
                  <a:pt x="4813" y="5973"/>
                </a:lnTo>
                <a:lnTo>
                  <a:pt x="4813" y="5954"/>
                </a:lnTo>
                <a:lnTo>
                  <a:pt x="4832" y="5916"/>
                </a:lnTo>
                <a:close/>
                <a:moveTo>
                  <a:pt x="4585" y="5954"/>
                </a:moveTo>
                <a:lnTo>
                  <a:pt x="4642" y="5973"/>
                </a:lnTo>
                <a:lnTo>
                  <a:pt x="4661" y="5992"/>
                </a:lnTo>
                <a:lnTo>
                  <a:pt x="4718" y="6011"/>
                </a:lnTo>
                <a:lnTo>
                  <a:pt x="4756" y="6011"/>
                </a:lnTo>
                <a:lnTo>
                  <a:pt x="4756" y="6144"/>
                </a:lnTo>
                <a:lnTo>
                  <a:pt x="4737" y="6182"/>
                </a:lnTo>
                <a:lnTo>
                  <a:pt x="4642" y="6182"/>
                </a:lnTo>
                <a:lnTo>
                  <a:pt x="4547" y="6087"/>
                </a:lnTo>
                <a:lnTo>
                  <a:pt x="4547" y="5973"/>
                </a:lnTo>
                <a:lnTo>
                  <a:pt x="4566" y="5973"/>
                </a:lnTo>
                <a:lnTo>
                  <a:pt x="4585" y="5954"/>
                </a:lnTo>
                <a:close/>
                <a:moveTo>
                  <a:pt x="3330" y="5383"/>
                </a:moveTo>
                <a:lnTo>
                  <a:pt x="3330" y="5478"/>
                </a:lnTo>
                <a:lnTo>
                  <a:pt x="3349" y="5516"/>
                </a:lnTo>
                <a:lnTo>
                  <a:pt x="3254" y="5669"/>
                </a:lnTo>
                <a:lnTo>
                  <a:pt x="3254" y="5707"/>
                </a:lnTo>
                <a:lnTo>
                  <a:pt x="3292" y="5802"/>
                </a:lnTo>
                <a:lnTo>
                  <a:pt x="3330" y="5954"/>
                </a:lnTo>
                <a:lnTo>
                  <a:pt x="3463" y="6144"/>
                </a:lnTo>
                <a:lnTo>
                  <a:pt x="3349" y="6163"/>
                </a:lnTo>
                <a:lnTo>
                  <a:pt x="3216" y="6182"/>
                </a:lnTo>
                <a:lnTo>
                  <a:pt x="3120" y="6163"/>
                </a:lnTo>
                <a:lnTo>
                  <a:pt x="2987" y="6182"/>
                </a:lnTo>
                <a:lnTo>
                  <a:pt x="2949" y="6334"/>
                </a:lnTo>
                <a:lnTo>
                  <a:pt x="2835" y="6334"/>
                </a:lnTo>
                <a:lnTo>
                  <a:pt x="2835" y="6182"/>
                </a:lnTo>
                <a:lnTo>
                  <a:pt x="2854" y="6011"/>
                </a:lnTo>
                <a:lnTo>
                  <a:pt x="2949" y="5878"/>
                </a:lnTo>
                <a:lnTo>
                  <a:pt x="3101" y="5878"/>
                </a:lnTo>
                <a:lnTo>
                  <a:pt x="3120" y="5726"/>
                </a:lnTo>
                <a:lnTo>
                  <a:pt x="3216" y="5630"/>
                </a:lnTo>
                <a:lnTo>
                  <a:pt x="3216" y="5611"/>
                </a:lnTo>
                <a:lnTo>
                  <a:pt x="3254" y="5421"/>
                </a:lnTo>
                <a:lnTo>
                  <a:pt x="3292" y="5402"/>
                </a:lnTo>
                <a:lnTo>
                  <a:pt x="3330" y="5383"/>
                </a:lnTo>
                <a:close/>
                <a:moveTo>
                  <a:pt x="3196" y="6467"/>
                </a:moveTo>
                <a:lnTo>
                  <a:pt x="3235" y="6486"/>
                </a:lnTo>
                <a:lnTo>
                  <a:pt x="3311" y="6563"/>
                </a:lnTo>
                <a:lnTo>
                  <a:pt x="3311" y="6677"/>
                </a:lnTo>
                <a:lnTo>
                  <a:pt x="3254" y="6734"/>
                </a:lnTo>
                <a:lnTo>
                  <a:pt x="3216" y="6753"/>
                </a:lnTo>
                <a:lnTo>
                  <a:pt x="3158" y="6639"/>
                </a:lnTo>
                <a:lnTo>
                  <a:pt x="3158" y="6524"/>
                </a:lnTo>
                <a:lnTo>
                  <a:pt x="3196" y="6467"/>
                </a:lnTo>
                <a:close/>
                <a:moveTo>
                  <a:pt x="2987" y="7057"/>
                </a:moveTo>
                <a:lnTo>
                  <a:pt x="3139" y="7095"/>
                </a:lnTo>
                <a:lnTo>
                  <a:pt x="3254" y="7133"/>
                </a:lnTo>
                <a:lnTo>
                  <a:pt x="3406" y="7228"/>
                </a:lnTo>
                <a:lnTo>
                  <a:pt x="3558" y="7209"/>
                </a:lnTo>
                <a:lnTo>
                  <a:pt x="3710" y="7209"/>
                </a:lnTo>
                <a:lnTo>
                  <a:pt x="3824" y="7342"/>
                </a:lnTo>
                <a:lnTo>
                  <a:pt x="3786" y="7609"/>
                </a:lnTo>
                <a:lnTo>
                  <a:pt x="3691" y="7495"/>
                </a:lnTo>
                <a:lnTo>
                  <a:pt x="3634" y="7342"/>
                </a:lnTo>
                <a:lnTo>
                  <a:pt x="3539" y="7380"/>
                </a:lnTo>
                <a:lnTo>
                  <a:pt x="3501" y="7399"/>
                </a:lnTo>
                <a:lnTo>
                  <a:pt x="2987" y="7285"/>
                </a:lnTo>
                <a:lnTo>
                  <a:pt x="2873" y="7285"/>
                </a:lnTo>
                <a:lnTo>
                  <a:pt x="2873" y="7152"/>
                </a:lnTo>
                <a:lnTo>
                  <a:pt x="2987" y="7057"/>
                </a:lnTo>
                <a:close/>
                <a:moveTo>
                  <a:pt x="4376" y="7285"/>
                </a:moveTo>
                <a:lnTo>
                  <a:pt x="4414" y="7380"/>
                </a:lnTo>
                <a:lnTo>
                  <a:pt x="4414" y="7495"/>
                </a:lnTo>
                <a:lnTo>
                  <a:pt x="4376" y="7628"/>
                </a:lnTo>
                <a:lnTo>
                  <a:pt x="4300" y="7685"/>
                </a:lnTo>
                <a:lnTo>
                  <a:pt x="4205" y="7590"/>
                </a:lnTo>
                <a:lnTo>
                  <a:pt x="4205" y="7476"/>
                </a:lnTo>
                <a:lnTo>
                  <a:pt x="4262" y="7323"/>
                </a:lnTo>
                <a:lnTo>
                  <a:pt x="4376" y="7285"/>
                </a:lnTo>
                <a:close/>
                <a:moveTo>
                  <a:pt x="2569" y="7856"/>
                </a:moveTo>
                <a:lnTo>
                  <a:pt x="2683" y="7894"/>
                </a:lnTo>
                <a:lnTo>
                  <a:pt x="2664" y="7894"/>
                </a:lnTo>
                <a:lnTo>
                  <a:pt x="2664" y="7970"/>
                </a:lnTo>
                <a:lnTo>
                  <a:pt x="2645" y="7989"/>
                </a:lnTo>
                <a:lnTo>
                  <a:pt x="2588" y="8008"/>
                </a:lnTo>
                <a:lnTo>
                  <a:pt x="2550" y="7989"/>
                </a:lnTo>
                <a:lnTo>
                  <a:pt x="2531" y="7894"/>
                </a:lnTo>
                <a:lnTo>
                  <a:pt x="2569" y="7856"/>
                </a:lnTo>
                <a:close/>
                <a:moveTo>
                  <a:pt x="3577" y="7818"/>
                </a:moveTo>
                <a:lnTo>
                  <a:pt x="3463" y="7951"/>
                </a:lnTo>
                <a:lnTo>
                  <a:pt x="3349" y="7989"/>
                </a:lnTo>
                <a:lnTo>
                  <a:pt x="3311" y="8179"/>
                </a:lnTo>
                <a:lnTo>
                  <a:pt x="3311" y="8198"/>
                </a:lnTo>
                <a:lnTo>
                  <a:pt x="3177" y="8331"/>
                </a:lnTo>
                <a:lnTo>
                  <a:pt x="3158" y="8331"/>
                </a:lnTo>
                <a:lnTo>
                  <a:pt x="3139" y="8293"/>
                </a:lnTo>
                <a:lnTo>
                  <a:pt x="3158" y="8160"/>
                </a:lnTo>
                <a:lnTo>
                  <a:pt x="3254" y="7856"/>
                </a:lnTo>
                <a:lnTo>
                  <a:pt x="3577" y="7818"/>
                </a:lnTo>
                <a:close/>
                <a:moveTo>
                  <a:pt x="3900" y="8293"/>
                </a:moveTo>
                <a:lnTo>
                  <a:pt x="3976" y="8369"/>
                </a:lnTo>
                <a:lnTo>
                  <a:pt x="3919" y="8408"/>
                </a:lnTo>
                <a:lnTo>
                  <a:pt x="3900" y="8389"/>
                </a:lnTo>
                <a:lnTo>
                  <a:pt x="3881" y="8389"/>
                </a:lnTo>
                <a:lnTo>
                  <a:pt x="3862" y="8350"/>
                </a:lnTo>
                <a:lnTo>
                  <a:pt x="3881" y="8293"/>
                </a:lnTo>
                <a:close/>
                <a:moveTo>
                  <a:pt x="4661" y="8484"/>
                </a:moveTo>
                <a:lnTo>
                  <a:pt x="4661" y="8560"/>
                </a:lnTo>
                <a:lnTo>
                  <a:pt x="4623" y="8598"/>
                </a:lnTo>
                <a:lnTo>
                  <a:pt x="4566" y="8636"/>
                </a:lnTo>
                <a:lnTo>
                  <a:pt x="4528" y="8598"/>
                </a:lnTo>
                <a:lnTo>
                  <a:pt x="4528" y="8560"/>
                </a:lnTo>
                <a:lnTo>
                  <a:pt x="4547" y="8522"/>
                </a:lnTo>
                <a:lnTo>
                  <a:pt x="4547" y="8484"/>
                </a:lnTo>
                <a:close/>
                <a:moveTo>
                  <a:pt x="3139" y="8864"/>
                </a:moveTo>
                <a:lnTo>
                  <a:pt x="3177" y="8902"/>
                </a:lnTo>
                <a:lnTo>
                  <a:pt x="3158" y="8940"/>
                </a:lnTo>
                <a:lnTo>
                  <a:pt x="3120" y="8997"/>
                </a:lnTo>
                <a:lnTo>
                  <a:pt x="3063" y="9016"/>
                </a:lnTo>
                <a:lnTo>
                  <a:pt x="3025" y="8997"/>
                </a:lnTo>
                <a:lnTo>
                  <a:pt x="3044" y="8902"/>
                </a:lnTo>
                <a:lnTo>
                  <a:pt x="3101" y="8864"/>
                </a:lnTo>
                <a:close/>
                <a:moveTo>
                  <a:pt x="20087" y="4166"/>
                </a:moveTo>
                <a:lnTo>
                  <a:pt x="20068" y="4489"/>
                </a:lnTo>
                <a:lnTo>
                  <a:pt x="20068" y="4851"/>
                </a:lnTo>
                <a:lnTo>
                  <a:pt x="20049" y="5383"/>
                </a:lnTo>
                <a:lnTo>
                  <a:pt x="20068" y="5878"/>
                </a:lnTo>
                <a:lnTo>
                  <a:pt x="20087" y="6201"/>
                </a:lnTo>
                <a:lnTo>
                  <a:pt x="20087" y="6258"/>
                </a:lnTo>
                <a:lnTo>
                  <a:pt x="20106" y="6677"/>
                </a:lnTo>
                <a:lnTo>
                  <a:pt x="20106" y="6810"/>
                </a:lnTo>
                <a:lnTo>
                  <a:pt x="20068" y="7323"/>
                </a:lnTo>
                <a:lnTo>
                  <a:pt x="20068" y="7418"/>
                </a:lnTo>
                <a:lnTo>
                  <a:pt x="20011" y="7609"/>
                </a:lnTo>
                <a:lnTo>
                  <a:pt x="19992" y="7761"/>
                </a:lnTo>
                <a:lnTo>
                  <a:pt x="19954" y="7856"/>
                </a:lnTo>
                <a:lnTo>
                  <a:pt x="19897" y="7970"/>
                </a:lnTo>
                <a:lnTo>
                  <a:pt x="19802" y="8103"/>
                </a:lnTo>
                <a:lnTo>
                  <a:pt x="19669" y="8198"/>
                </a:lnTo>
                <a:lnTo>
                  <a:pt x="19554" y="8255"/>
                </a:lnTo>
                <a:lnTo>
                  <a:pt x="19459" y="8293"/>
                </a:lnTo>
                <a:lnTo>
                  <a:pt x="19288" y="8331"/>
                </a:lnTo>
                <a:lnTo>
                  <a:pt x="19098" y="8369"/>
                </a:lnTo>
                <a:lnTo>
                  <a:pt x="18432" y="8465"/>
                </a:lnTo>
                <a:lnTo>
                  <a:pt x="17900" y="8465"/>
                </a:lnTo>
                <a:lnTo>
                  <a:pt x="17519" y="8446"/>
                </a:lnTo>
                <a:lnTo>
                  <a:pt x="16416" y="8446"/>
                </a:lnTo>
                <a:lnTo>
                  <a:pt x="16055" y="8465"/>
                </a:lnTo>
                <a:lnTo>
                  <a:pt x="16093" y="8807"/>
                </a:lnTo>
                <a:lnTo>
                  <a:pt x="16473" y="8826"/>
                </a:lnTo>
                <a:lnTo>
                  <a:pt x="17785" y="8826"/>
                </a:lnTo>
                <a:lnTo>
                  <a:pt x="18794" y="8845"/>
                </a:lnTo>
                <a:lnTo>
                  <a:pt x="19516" y="8940"/>
                </a:lnTo>
                <a:lnTo>
                  <a:pt x="19745" y="8997"/>
                </a:lnTo>
                <a:lnTo>
                  <a:pt x="19783" y="8997"/>
                </a:lnTo>
                <a:lnTo>
                  <a:pt x="19878" y="9016"/>
                </a:lnTo>
                <a:lnTo>
                  <a:pt x="19992" y="9054"/>
                </a:lnTo>
                <a:lnTo>
                  <a:pt x="20144" y="9187"/>
                </a:lnTo>
                <a:lnTo>
                  <a:pt x="20258" y="9321"/>
                </a:lnTo>
                <a:lnTo>
                  <a:pt x="20391" y="9302"/>
                </a:lnTo>
                <a:lnTo>
                  <a:pt x="20563" y="9244"/>
                </a:lnTo>
                <a:lnTo>
                  <a:pt x="20677" y="9149"/>
                </a:lnTo>
                <a:lnTo>
                  <a:pt x="20810" y="9016"/>
                </a:lnTo>
                <a:lnTo>
                  <a:pt x="20848" y="8826"/>
                </a:lnTo>
                <a:lnTo>
                  <a:pt x="20905" y="8293"/>
                </a:lnTo>
                <a:lnTo>
                  <a:pt x="20867" y="7913"/>
                </a:lnTo>
                <a:lnTo>
                  <a:pt x="20829" y="7495"/>
                </a:lnTo>
                <a:lnTo>
                  <a:pt x="20810" y="6962"/>
                </a:lnTo>
                <a:lnTo>
                  <a:pt x="20829" y="6391"/>
                </a:lnTo>
                <a:lnTo>
                  <a:pt x="20848" y="5973"/>
                </a:lnTo>
                <a:lnTo>
                  <a:pt x="20867" y="5611"/>
                </a:lnTo>
                <a:lnTo>
                  <a:pt x="20867" y="5003"/>
                </a:lnTo>
                <a:lnTo>
                  <a:pt x="20848" y="4851"/>
                </a:lnTo>
                <a:lnTo>
                  <a:pt x="20829" y="4813"/>
                </a:lnTo>
                <a:lnTo>
                  <a:pt x="20734" y="4775"/>
                </a:lnTo>
                <a:lnTo>
                  <a:pt x="20677" y="4679"/>
                </a:lnTo>
                <a:lnTo>
                  <a:pt x="20372" y="4356"/>
                </a:lnTo>
                <a:lnTo>
                  <a:pt x="20087" y="4166"/>
                </a:lnTo>
                <a:close/>
                <a:moveTo>
                  <a:pt x="3425" y="9568"/>
                </a:moveTo>
                <a:lnTo>
                  <a:pt x="3463" y="9758"/>
                </a:lnTo>
                <a:lnTo>
                  <a:pt x="3463" y="9891"/>
                </a:lnTo>
                <a:lnTo>
                  <a:pt x="3425" y="9891"/>
                </a:lnTo>
                <a:lnTo>
                  <a:pt x="3406" y="9853"/>
                </a:lnTo>
                <a:lnTo>
                  <a:pt x="3387" y="9701"/>
                </a:lnTo>
                <a:lnTo>
                  <a:pt x="3425" y="9568"/>
                </a:lnTo>
                <a:close/>
                <a:moveTo>
                  <a:pt x="16568" y="11945"/>
                </a:moveTo>
                <a:lnTo>
                  <a:pt x="16568" y="12060"/>
                </a:lnTo>
                <a:lnTo>
                  <a:pt x="16549" y="12079"/>
                </a:lnTo>
                <a:lnTo>
                  <a:pt x="16511" y="12060"/>
                </a:lnTo>
                <a:lnTo>
                  <a:pt x="16511" y="11964"/>
                </a:lnTo>
                <a:lnTo>
                  <a:pt x="16549" y="11945"/>
                </a:lnTo>
                <a:close/>
                <a:moveTo>
                  <a:pt x="15940" y="12174"/>
                </a:moveTo>
                <a:lnTo>
                  <a:pt x="15940" y="12250"/>
                </a:lnTo>
                <a:lnTo>
                  <a:pt x="15883" y="12269"/>
                </a:lnTo>
                <a:lnTo>
                  <a:pt x="15826" y="12269"/>
                </a:lnTo>
                <a:lnTo>
                  <a:pt x="15826" y="12174"/>
                </a:lnTo>
                <a:close/>
                <a:moveTo>
                  <a:pt x="3196" y="12040"/>
                </a:moveTo>
                <a:lnTo>
                  <a:pt x="3311" y="12060"/>
                </a:lnTo>
                <a:lnTo>
                  <a:pt x="3273" y="12060"/>
                </a:lnTo>
                <a:lnTo>
                  <a:pt x="3273" y="12269"/>
                </a:lnTo>
                <a:lnTo>
                  <a:pt x="3254" y="12288"/>
                </a:lnTo>
                <a:lnTo>
                  <a:pt x="3216" y="12383"/>
                </a:lnTo>
                <a:lnTo>
                  <a:pt x="3120" y="12288"/>
                </a:lnTo>
                <a:lnTo>
                  <a:pt x="3101" y="12155"/>
                </a:lnTo>
                <a:lnTo>
                  <a:pt x="3196" y="12040"/>
                </a:lnTo>
                <a:close/>
                <a:moveTo>
                  <a:pt x="16549" y="12288"/>
                </a:moveTo>
                <a:lnTo>
                  <a:pt x="16587" y="12345"/>
                </a:lnTo>
                <a:lnTo>
                  <a:pt x="16587" y="12364"/>
                </a:lnTo>
                <a:lnTo>
                  <a:pt x="16549" y="12383"/>
                </a:lnTo>
                <a:lnTo>
                  <a:pt x="16530" y="12383"/>
                </a:lnTo>
                <a:lnTo>
                  <a:pt x="16511" y="12345"/>
                </a:lnTo>
                <a:lnTo>
                  <a:pt x="16549" y="12288"/>
                </a:lnTo>
                <a:close/>
                <a:moveTo>
                  <a:pt x="4205" y="12326"/>
                </a:moveTo>
                <a:lnTo>
                  <a:pt x="4224" y="12364"/>
                </a:lnTo>
                <a:lnTo>
                  <a:pt x="4205" y="12478"/>
                </a:lnTo>
                <a:lnTo>
                  <a:pt x="4319" y="12649"/>
                </a:lnTo>
                <a:lnTo>
                  <a:pt x="4167" y="12611"/>
                </a:lnTo>
                <a:lnTo>
                  <a:pt x="4148" y="12459"/>
                </a:lnTo>
                <a:lnTo>
                  <a:pt x="4148" y="12345"/>
                </a:lnTo>
                <a:lnTo>
                  <a:pt x="4205" y="12326"/>
                </a:lnTo>
                <a:close/>
                <a:moveTo>
                  <a:pt x="17633" y="12896"/>
                </a:moveTo>
                <a:lnTo>
                  <a:pt x="17766" y="12992"/>
                </a:lnTo>
                <a:lnTo>
                  <a:pt x="17785" y="13106"/>
                </a:lnTo>
                <a:lnTo>
                  <a:pt x="17728" y="13125"/>
                </a:lnTo>
                <a:lnTo>
                  <a:pt x="17614" y="13106"/>
                </a:lnTo>
                <a:lnTo>
                  <a:pt x="17595" y="12992"/>
                </a:lnTo>
                <a:lnTo>
                  <a:pt x="17633" y="12896"/>
                </a:lnTo>
                <a:close/>
                <a:moveTo>
                  <a:pt x="17025" y="13049"/>
                </a:moveTo>
                <a:lnTo>
                  <a:pt x="17044" y="13144"/>
                </a:lnTo>
                <a:lnTo>
                  <a:pt x="17006" y="13239"/>
                </a:lnTo>
                <a:lnTo>
                  <a:pt x="16949" y="13277"/>
                </a:lnTo>
                <a:lnTo>
                  <a:pt x="16930" y="13239"/>
                </a:lnTo>
                <a:lnTo>
                  <a:pt x="16930" y="13106"/>
                </a:lnTo>
                <a:lnTo>
                  <a:pt x="17025" y="13049"/>
                </a:lnTo>
                <a:close/>
                <a:moveTo>
                  <a:pt x="16606" y="13201"/>
                </a:moveTo>
                <a:lnTo>
                  <a:pt x="16701" y="13220"/>
                </a:lnTo>
                <a:lnTo>
                  <a:pt x="16720" y="13296"/>
                </a:lnTo>
                <a:lnTo>
                  <a:pt x="16606" y="13277"/>
                </a:lnTo>
                <a:lnTo>
                  <a:pt x="16549" y="13220"/>
                </a:lnTo>
                <a:lnTo>
                  <a:pt x="16568" y="13201"/>
                </a:lnTo>
                <a:close/>
                <a:moveTo>
                  <a:pt x="16150" y="13657"/>
                </a:moveTo>
                <a:lnTo>
                  <a:pt x="16340" y="13695"/>
                </a:lnTo>
                <a:lnTo>
                  <a:pt x="16435" y="13809"/>
                </a:lnTo>
                <a:lnTo>
                  <a:pt x="16302" y="13809"/>
                </a:lnTo>
                <a:lnTo>
                  <a:pt x="16150" y="13790"/>
                </a:lnTo>
                <a:lnTo>
                  <a:pt x="16055" y="13790"/>
                </a:lnTo>
                <a:lnTo>
                  <a:pt x="16036" y="13771"/>
                </a:lnTo>
                <a:lnTo>
                  <a:pt x="16017" y="13771"/>
                </a:lnTo>
                <a:lnTo>
                  <a:pt x="16017" y="13657"/>
                </a:lnTo>
                <a:close/>
                <a:moveTo>
                  <a:pt x="17272" y="13657"/>
                </a:moveTo>
                <a:lnTo>
                  <a:pt x="17291" y="13695"/>
                </a:lnTo>
                <a:lnTo>
                  <a:pt x="17310" y="13790"/>
                </a:lnTo>
                <a:lnTo>
                  <a:pt x="17291" y="13809"/>
                </a:lnTo>
                <a:lnTo>
                  <a:pt x="17196" y="13714"/>
                </a:lnTo>
                <a:lnTo>
                  <a:pt x="17272" y="13657"/>
                </a:lnTo>
                <a:close/>
                <a:moveTo>
                  <a:pt x="4547" y="13600"/>
                </a:moveTo>
                <a:lnTo>
                  <a:pt x="4528" y="13619"/>
                </a:lnTo>
                <a:lnTo>
                  <a:pt x="4471" y="13657"/>
                </a:lnTo>
                <a:lnTo>
                  <a:pt x="4433" y="13695"/>
                </a:lnTo>
                <a:lnTo>
                  <a:pt x="4281" y="13790"/>
                </a:lnTo>
                <a:lnTo>
                  <a:pt x="4243" y="13828"/>
                </a:lnTo>
                <a:lnTo>
                  <a:pt x="4148" y="13886"/>
                </a:lnTo>
                <a:lnTo>
                  <a:pt x="4148" y="13828"/>
                </a:lnTo>
                <a:lnTo>
                  <a:pt x="4167" y="13733"/>
                </a:lnTo>
                <a:lnTo>
                  <a:pt x="4281" y="13695"/>
                </a:lnTo>
                <a:lnTo>
                  <a:pt x="4376" y="13676"/>
                </a:lnTo>
                <a:lnTo>
                  <a:pt x="4395" y="13657"/>
                </a:lnTo>
                <a:lnTo>
                  <a:pt x="4433" y="13657"/>
                </a:lnTo>
                <a:lnTo>
                  <a:pt x="4452" y="13619"/>
                </a:lnTo>
                <a:lnTo>
                  <a:pt x="4490" y="13619"/>
                </a:lnTo>
                <a:lnTo>
                  <a:pt x="4547" y="13600"/>
                </a:lnTo>
                <a:close/>
                <a:moveTo>
                  <a:pt x="10710" y="5535"/>
                </a:moveTo>
                <a:lnTo>
                  <a:pt x="10177" y="5592"/>
                </a:lnTo>
                <a:lnTo>
                  <a:pt x="9683" y="5707"/>
                </a:lnTo>
                <a:lnTo>
                  <a:pt x="9207" y="5821"/>
                </a:lnTo>
                <a:lnTo>
                  <a:pt x="8770" y="6011"/>
                </a:lnTo>
                <a:lnTo>
                  <a:pt x="8389" y="6220"/>
                </a:lnTo>
                <a:lnTo>
                  <a:pt x="7971" y="6563"/>
                </a:lnTo>
                <a:lnTo>
                  <a:pt x="7609" y="6905"/>
                </a:lnTo>
                <a:lnTo>
                  <a:pt x="7305" y="7209"/>
                </a:lnTo>
                <a:lnTo>
                  <a:pt x="7039" y="7590"/>
                </a:lnTo>
                <a:lnTo>
                  <a:pt x="6829" y="8046"/>
                </a:lnTo>
                <a:lnTo>
                  <a:pt x="6639" y="8541"/>
                </a:lnTo>
                <a:lnTo>
                  <a:pt x="6487" y="8997"/>
                </a:lnTo>
                <a:lnTo>
                  <a:pt x="6373" y="9492"/>
                </a:lnTo>
                <a:lnTo>
                  <a:pt x="6335" y="9986"/>
                </a:lnTo>
                <a:lnTo>
                  <a:pt x="6297" y="10576"/>
                </a:lnTo>
                <a:lnTo>
                  <a:pt x="6335" y="11147"/>
                </a:lnTo>
                <a:lnTo>
                  <a:pt x="6373" y="11660"/>
                </a:lnTo>
                <a:lnTo>
                  <a:pt x="6468" y="12155"/>
                </a:lnTo>
                <a:lnTo>
                  <a:pt x="6582" y="12573"/>
                </a:lnTo>
                <a:lnTo>
                  <a:pt x="6848" y="13030"/>
                </a:lnTo>
                <a:lnTo>
                  <a:pt x="7058" y="13486"/>
                </a:lnTo>
                <a:lnTo>
                  <a:pt x="7343" y="13866"/>
                </a:lnTo>
                <a:lnTo>
                  <a:pt x="7438" y="13962"/>
                </a:lnTo>
                <a:lnTo>
                  <a:pt x="7419" y="13866"/>
                </a:lnTo>
                <a:lnTo>
                  <a:pt x="7324" y="13714"/>
                </a:lnTo>
                <a:lnTo>
                  <a:pt x="7134" y="13220"/>
                </a:lnTo>
                <a:lnTo>
                  <a:pt x="7001" y="12801"/>
                </a:lnTo>
                <a:lnTo>
                  <a:pt x="6906" y="12345"/>
                </a:lnTo>
                <a:lnTo>
                  <a:pt x="6848" y="11812"/>
                </a:lnTo>
                <a:lnTo>
                  <a:pt x="6848" y="10709"/>
                </a:lnTo>
                <a:lnTo>
                  <a:pt x="6906" y="10119"/>
                </a:lnTo>
                <a:lnTo>
                  <a:pt x="7115" y="9225"/>
                </a:lnTo>
                <a:lnTo>
                  <a:pt x="7305" y="8693"/>
                </a:lnTo>
                <a:lnTo>
                  <a:pt x="7514" y="8274"/>
                </a:lnTo>
                <a:lnTo>
                  <a:pt x="7781" y="7894"/>
                </a:lnTo>
                <a:lnTo>
                  <a:pt x="8104" y="7533"/>
                </a:lnTo>
                <a:lnTo>
                  <a:pt x="8465" y="7209"/>
                </a:lnTo>
                <a:lnTo>
                  <a:pt x="8808" y="6924"/>
                </a:lnTo>
                <a:lnTo>
                  <a:pt x="9226" y="6696"/>
                </a:lnTo>
                <a:lnTo>
                  <a:pt x="9702" y="6505"/>
                </a:lnTo>
                <a:lnTo>
                  <a:pt x="10158" y="6391"/>
                </a:lnTo>
                <a:lnTo>
                  <a:pt x="10653" y="6258"/>
                </a:lnTo>
                <a:lnTo>
                  <a:pt x="11185" y="6201"/>
                </a:lnTo>
                <a:lnTo>
                  <a:pt x="12346" y="6201"/>
                </a:lnTo>
                <a:lnTo>
                  <a:pt x="12992" y="6296"/>
                </a:lnTo>
                <a:lnTo>
                  <a:pt x="13582" y="6467"/>
                </a:lnTo>
                <a:lnTo>
                  <a:pt x="13715" y="6486"/>
                </a:lnTo>
                <a:lnTo>
                  <a:pt x="13715" y="6277"/>
                </a:lnTo>
                <a:lnTo>
                  <a:pt x="13696" y="5973"/>
                </a:lnTo>
                <a:lnTo>
                  <a:pt x="13182" y="5802"/>
                </a:lnTo>
                <a:lnTo>
                  <a:pt x="12517" y="5630"/>
                </a:lnTo>
                <a:lnTo>
                  <a:pt x="11851" y="5535"/>
                </a:lnTo>
                <a:close/>
                <a:moveTo>
                  <a:pt x="16911" y="14342"/>
                </a:moveTo>
                <a:lnTo>
                  <a:pt x="17006" y="14361"/>
                </a:lnTo>
                <a:lnTo>
                  <a:pt x="17044" y="14380"/>
                </a:lnTo>
                <a:lnTo>
                  <a:pt x="17063" y="14380"/>
                </a:lnTo>
                <a:lnTo>
                  <a:pt x="17025" y="14437"/>
                </a:lnTo>
                <a:lnTo>
                  <a:pt x="16930" y="14456"/>
                </a:lnTo>
                <a:lnTo>
                  <a:pt x="16758" y="14418"/>
                </a:lnTo>
                <a:lnTo>
                  <a:pt x="16815" y="14418"/>
                </a:lnTo>
                <a:lnTo>
                  <a:pt x="16834" y="14380"/>
                </a:lnTo>
                <a:lnTo>
                  <a:pt x="16853" y="14380"/>
                </a:lnTo>
                <a:lnTo>
                  <a:pt x="16911" y="14342"/>
                </a:lnTo>
                <a:close/>
                <a:moveTo>
                  <a:pt x="16625" y="13866"/>
                </a:moveTo>
                <a:lnTo>
                  <a:pt x="16644" y="13886"/>
                </a:lnTo>
                <a:lnTo>
                  <a:pt x="16644" y="14000"/>
                </a:lnTo>
                <a:lnTo>
                  <a:pt x="16549" y="14133"/>
                </a:lnTo>
                <a:lnTo>
                  <a:pt x="16644" y="14285"/>
                </a:lnTo>
                <a:lnTo>
                  <a:pt x="16682" y="14380"/>
                </a:lnTo>
                <a:lnTo>
                  <a:pt x="16682" y="14437"/>
                </a:lnTo>
                <a:lnTo>
                  <a:pt x="16644" y="14437"/>
                </a:lnTo>
                <a:lnTo>
                  <a:pt x="16530" y="14475"/>
                </a:lnTo>
                <a:lnTo>
                  <a:pt x="16473" y="14456"/>
                </a:lnTo>
                <a:lnTo>
                  <a:pt x="16435" y="14456"/>
                </a:lnTo>
                <a:lnTo>
                  <a:pt x="16435" y="14361"/>
                </a:lnTo>
                <a:lnTo>
                  <a:pt x="16416" y="14266"/>
                </a:lnTo>
                <a:lnTo>
                  <a:pt x="16492" y="14133"/>
                </a:lnTo>
                <a:lnTo>
                  <a:pt x="16492" y="13962"/>
                </a:lnTo>
                <a:lnTo>
                  <a:pt x="16587" y="13866"/>
                </a:lnTo>
                <a:close/>
                <a:moveTo>
                  <a:pt x="5118" y="14171"/>
                </a:moveTo>
                <a:lnTo>
                  <a:pt x="5213" y="14266"/>
                </a:lnTo>
                <a:lnTo>
                  <a:pt x="5213" y="14380"/>
                </a:lnTo>
                <a:lnTo>
                  <a:pt x="5232" y="14418"/>
                </a:lnTo>
                <a:lnTo>
                  <a:pt x="5232" y="14456"/>
                </a:lnTo>
                <a:lnTo>
                  <a:pt x="5346" y="14513"/>
                </a:lnTo>
                <a:lnTo>
                  <a:pt x="5327" y="14627"/>
                </a:lnTo>
                <a:lnTo>
                  <a:pt x="5213" y="14627"/>
                </a:lnTo>
                <a:lnTo>
                  <a:pt x="5194" y="14513"/>
                </a:lnTo>
                <a:lnTo>
                  <a:pt x="5156" y="14475"/>
                </a:lnTo>
                <a:lnTo>
                  <a:pt x="5137" y="14475"/>
                </a:lnTo>
                <a:lnTo>
                  <a:pt x="5042" y="14361"/>
                </a:lnTo>
                <a:lnTo>
                  <a:pt x="5042" y="14228"/>
                </a:lnTo>
                <a:lnTo>
                  <a:pt x="5061" y="14171"/>
                </a:lnTo>
                <a:close/>
                <a:moveTo>
                  <a:pt x="16435" y="14513"/>
                </a:moveTo>
                <a:lnTo>
                  <a:pt x="16473" y="14532"/>
                </a:lnTo>
                <a:lnTo>
                  <a:pt x="16511" y="14570"/>
                </a:lnTo>
                <a:lnTo>
                  <a:pt x="16473" y="14627"/>
                </a:lnTo>
                <a:lnTo>
                  <a:pt x="16454" y="14646"/>
                </a:lnTo>
                <a:lnTo>
                  <a:pt x="16416" y="14646"/>
                </a:lnTo>
                <a:lnTo>
                  <a:pt x="16359" y="14665"/>
                </a:lnTo>
                <a:lnTo>
                  <a:pt x="16264" y="14570"/>
                </a:lnTo>
                <a:lnTo>
                  <a:pt x="16283" y="14551"/>
                </a:lnTo>
                <a:lnTo>
                  <a:pt x="16340" y="14551"/>
                </a:lnTo>
                <a:lnTo>
                  <a:pt x="16359" y="14532"/>
                </a:lnTo>
                <a:lnTo>
                  <a:pt x="16416" y="14532"/>
                </a:lnTo>
                <a:lnTo>
                  <a:pt x="16435" y="14513"/>
                </a:lnTo>
                <a:close/>
                <a:moveTo>
                  <a:pt x="4071" y="14475"/>
                </a:moveTo>
                <a:lnTo>
                  <a:pt x="4071" y="14608"/>
                </a:lnTo>
                <a:lnTo>
                  <a:pt x="4014" y="14722"/>
                </a:lnTo>
                <a:lnTo>
                  <a:pt x="3919" y="14722"/>
                </a:lnTo>
                <a:lnTo>
                  <a:pt x="3824" y="14703"/>
                </a:lnTo>
                <a:lnTo>
                  <a:pt x="3805" y="14608"/>
                </a:lnTo>
                <a:lnTo>
                  <a:pt x="3900" y="14513"/>
                </a:lnTo>
                <a:lnTo>
                  <a:pt x="3938" y="14475"/>
                </a:lnTo>
                <a:close/>
                <a:moveTo>
                  <a:pt x="17405" y="14837"/>
                </a:moveTo>
                <a:lnTo>
                  <a:pt x="17462" y="14856"/>
                </a:lnTo>
                <a:lnTo>
                  <a:pt x="17462" y="14951"/>
                </a:lnTo>
                <a:lnTo>
                  <a:pt x="17481" y="15046"/>
                </a:lnTo>
                <a:lnTo>
                  <a:pt x="17424" y="15103"/>
                </a:lnTo>
                <a:lnTo>
                  <a:pt x="17329" y="15103"/>
                </a:lnTo>
                <a:lnTo>
                  <a:pt x="17329" y="15046"/>
                </a:lnTo>
                <a:lnTo>
                  <a:pt x="17310" y="14913"/>
                </a:lnTo>
                <a:lnTo>
                  <a:pt x="17367" y="14894"/>
                </a:lnTo>
                <a:lnTo>
                  <a:pt x="17405" y="14837"/>
                </a:lnTo>
                <a:close/>
                <a:moveTo>
                  <a:pt x="13962" y="14171"/>
                </a:moveTo>
                <a:lnTo>
                  <a:pt x="13601" y="14190"/>
                </a:lnTo>
                <a:lnTo>
                  <a:pt x="13125" y="14285"/>
                </a:lnTo>
                <a:lnTo>
                  <a:pt x="11870" y="14342"/>
                </a:lnTo>
                <a:lnTo>
                  <a:pt x="11490" y="14380"/>
                </a:lnTo>
                <a:lnTo>
                  <a:pt x="11509" y="14665"/>
                </a:lnTo>
                <a:lnTo>
                  <a:pt x="11547" y="14894"/>
                </a:lnTo>
                <a:lnTo>
                  <a:pt x="11623" y="15084"/>
                </a:lnTo>
                <a:lnTo>
                  <a:pt x="11680" y="15122"/>
                </a:lnTo>
                <a:lnTo>
                  <a:pt x="12821" y="15122"/>
                </a:lnTo>
                <a:lnTo>
                  <a:pt x="13278" y="15084"/>
                </a:lnTo>
                <a:lnTo>
                  <a:pt x="13715" y="14989"/>
                </a:lnTo>
                <a:lnTo>
                  <a:pt x="14172" y="14837"/>
                </a:lnTo>
                <a:lnTo>
                  <a:pt x="14343" y="14799"/>
                </a:lnTo>
                <a:lnTo>
                  <a:pt x="14362" y="14456"/>
                </a:lnTo>
                <a:lnTo>
                  <a:pt x="14419" y="14266"/>
                </a:lnTo>
                <a:lnTo>
                  <a:pt x="13962" y="14171"/>
                </a:lnTo>
                <a:close/>
                <a:moveTo>
                  <a:pt x="2474" y="14989"/>
                </a:moveTo>
                <a:lnTo>
                  <a:pt x="2512" y="15008"/>
                </a:lnTo>
                <a:lnTo>
                  <a:pt x="2626" y="15046"/>
                </a:lnTo>
                <a:lnTo>
                  <a:pt x="2645" y="15141"/>
                </a:lnTo>
                <a:lnTo>
                  <a:pt x="2550" y="15122"/>
                </a:lnTo>
                <a:lnTo>
                  <a:pt x="2512" y="15103"/>
                </a:lnTo>
                <a:lnTo>
                  <a:pt x="2474" y="14989"/>
                </a:lnTo>
                <a:close/>
                <a:moveTo>
                  <a:pt x="16036" y="15027"/>
                </a:moveTo>
                <a:lnTo>
                  <a:pt x="16074" y="15084"/>
                </a:lnTo>
                <a:lnTo>
                  <a:pt x="16169" y="15046"/>
                </a:lnTo>
                <a:lnTo>
                  <a:pt x="16226" y="15103"/>
                </a:lnTo>
                <a:lnTo>
                  <a:pt x="16188" y="15198"/>
                </a:lnTo>
                <a:lnTo>
                  <a:pt x="16074" y="15217"/>
                </a:lnTo>
                <a:lnTo>
                  <a:pt x="15978" y="15179"/>
                </a:lnTo>
                <a:lnTo>
                  <a:pt x="15998" y="15179"/>
                </a:lnTo>
                <a:lnTo>
                  <a:pt x="15998" y="15046"/>
                </a:lnTo>
                <a:lnTo>
                  <a:pt x="16036" y="15027"/>
                </a:lnTo>
                <a:close/>
                <a:moveTo>
                  <a:pt x="16758" y="15274"/>
                </a:moveTo>
                <a:lnTo>
                  <a:pt x="16891" y="15293"/>
                </a:lnTo>
                <a:lnTo>
                  <a:pt x="16758" y="15388"/>
                </a:lnTo>
                <a:lnTo>
                  <a:pt x="16663" y="15274"/>
                </a:lnTo>
                <a:close/>
                <a:moveTo>
                  <a:pt x="5612" y="15426"/>
                </a:moveTo>
                <a:lnTo>
                  <a:pt x="5612" y="15559"/>
                </a:lnTo>
                <a:lnTo>
                  <a:pt x="5517" y="15597"/>
                </a:lnTo>
                <a:lnTo>
                  <a:pt x="5422" y="15578"/>
                </a:lnTo>
                <a:lnTo>
                  <a:pt x="5422" y="15559"/>
                </a:lnTo>
                <a:lnTo>
                  <a:pt x="5441" y="15502"/>
                </a:lnTo>
                <a:lnTo>
                  <a:pt x="5479" y="15483"/>
                </a:lnTo>
                <a:lnTo>
                  <a:pt x="5498" y="15483"/>
                </a:lnTo>
                <a:lnTo>
                  <a:pt x="5612" y="15426"/>
                </a:lnTo>
                <a:close/>
                <a:moveTo>
                  <a:pt x="15522" y="15331"/>
                </a:moveTo>
                <a:lnTo>
                  <a:pt x="15617" y="15464"/>
                </a:lnTo>
                <a:lnTo>
                  <a:pt x="15598" y="15597"/>
                </a:lnTo>
                <a:lnTo>
                  <a:pt x="15503" y="15616"/>
                </a:lnTo>
                <a:lnTo>
                  <a:pt x="15465" y="15597"/>
                </a:lnTo>
                <a:lnTo>
                  <a:pt x="15427" y="15597"/>
                </a:lnTo>
                <a:lnTo>
                  <a:pt x="15427" y="15464"/>
                </a:lnTo>
                <a:lnTo>
                  <a:pt x="15522" y="15331"/>
                </a:lnTo>
                <a:close/>
                <a:moveTo>
                  <a:pt x="15902" y="15578"/>
                </a:moveTo>
                <a:lnTo>
                  <a:pt x="15883" y="15673"/>
                </a:lnTo>
                <a:lnTo>
                  <a:pt x="15883" y="15788"/>
                </a:lnTo>
                <a:lnTo>
                  <a:pt x="15902" y="15902"/>
                </a:lnTo>
                <a:lnTo>
                  <a:pt x="15864" y="15959"/>
                </a:lnTo>
                <a:lnTo>
                  <a:pt x="15712" y="15940"/>
                </a:lnTo>
                <a:lnTo>
                  <a:pt x="15617" y="15788"/>
                </a:lnTo>
                <a:lnTo>
                  <a:pt x="15617" y="15673"/>
                </a:lnTo>
                <a:lnTo>
                  <a:pt x="15750" y="15616"/>
                </a:lnTo>
                <a:lnTo>
                  <a:pt x="15750" y="15597"/>
                </a:lnTo>
                <a:lnTo>
                  <a:pt x="15807" y="15597"/>
                </a:lnTo>
                <a:lnTo>
                  <a:pt x="15902" y="15578"/>
                </a:lnTo>
                <a:close/>
                <a:moveTo>
                  <a:pt x="16815" y="15597"/>
                </a:moveTo>
                <a:lnTo>
                  <a:pt x="16834" y="15769"/>
                </a:lnTo>
                <a:lnTo>
                  <a:pt x="16758" y="15845"/>
                </a:lnTo>
                <a:lnTo>
                  <a:pt x="16720" y="15959"/>
                </a:lnTo>
                <a:lnTo>
                  <a:pt x="16625" y="15750"/>
                </a:lnTo>
                <a:lnTo>
                  <a:pt x="16663" y="15597"/>
                </a:lnTo>
                <a:close/>
                <a:moveTo>
                  <a:pt x="2283" y="15902"/>
                </a:moveTo>
                <a:lnTo>
                  <a:pt x="2341" y="15940"/>
                </a:lnTo>
                <a:lnTo>
                  <a:pt x="2341" y="15978"/>
                </a:lnTo>
                <a:lnTo>
                  <a:pt x="2303" y="16035"/>
                </a:lnTo>
                <a:lnTo>
                  <a:pt x="2207" y="16035"/>
                </a:lnTo>
                <a:lnTo>
                  <a:pt x="2188" y="15997"/>
                </a:lnTo>
                <a:lnTo>
                  <a:pt x="2188" y="15902"/>
                </a:lnTo>
                <a:close/>
                <a:moveTo>
                  <a:pt x="3672" y="15578"/>
                </a:moveTo>
                <a:lnTo>
                  <a:pt x="3805" y="15597"/>
                </a:lnTo>
                <a:lnTo>
                  <a:pt x="3824" y="15712"/>
                </a:lnTo>
                <a:lnTo>
                  <a:pt x="3881" y="15807"/>
                </a:lnTo>
                <a:lnTo>
                  <a:pt x="3919" y="15864"/>
                </a:lnTo>
                <a:lnTo>
                  <a:pt x="4014" y="15902"/>
                </a:lnTo>
                <a:lnTo>
                  <a:pt x="4052" y="15959"/>
                </a:lnTo>
                <a:lnTo>
                  <a:pt x="4014" y="16035"/>
                </a:lnTo>
                <a:lnTo>
                  <a:pt x="3919" y="15997"/>
                </a:lnTo>
                <a:lnTo>
                  <a:pt x="3729" y="15997"/>
                </a:lnTo>
                <a:lnTo>
                  <a:pt x="3577" y="15959"/>
                </a:lnTo>
                <a:lnTo>
                  <a:pt x="3482" y="15864"/>
                </a:lnTo>
                <a:lnTo>
                  <a:pt x="3520" y="15769"/>
                </a:lnTo>
                <a:lnTo>
                  <a:pt x="3539" y="15616"/>
                </a:lnTo>
                <a:lnTo>
                  <a:pt x="3672" y="15578"/>
                </a:lnTo>
                <a:close/>
                <a:moveTo>
                  <a:pt x="17101" y="16624"/>
                </a:moveTo>
                <a:lnTo>
                  <a:pt x="17139" y="16644"/>
                </a:lnTo>
                <a:lnTo>
                  <a:pt x="17139" y="16682"/>
                </a:lnTo>
                <a:lnTo>
                  <a:pt x="17120" y="16720"/>
                </a:lnTo>
                <a:lnTo>
                  <a:pt x="17101" y="16720"/>
                </a:lnTo>
                <a:lnTo>
                  <a:pt x="17044" y="16682"/>
                </a:lnTo>
                <a:lnTo>
                  <a:pt x="17044" y="16644"/>
                </a:lnTo>
                <a:lnTo>
                  <a:pt x="17082" y="16624"/>
                </a:lnTo>
                <a:close/>
                <a:moveTo>
                  <a:pt x="8275" y="16815"/>
                </a:moveTo>
                <a:lnTo>
                  <a:pt x="8389" y="16853"/>
                </a:lnTo>
                <a:lnTo>
                  <a:pt x="8389" y="16910"/>
                </a:lnTo>
                <a:lnTo>
                  <a:pt x="8370" y="16929"/>
                </a:lnTo>
                <a:lnTo>
                  <a:pt x="8256" y="16910"/>
                </a:lnTo>
                <a:lnTo>
                  <a:pt x="8161" y="16815"/>
                </a:lnTo>
                <a:close/>
                <a:moveTo>
                  <a:pt x="16131" y="16815"/>
                </a:moveTo>
                <a:lnTo>
                  <a:pt x="16150" y="16834"/>
                </a:lnTo>
                <a:lnTo>
                  <a:pt x="16112" y="16834"/>
                </a:lnTo>
                <a:lnTo>
                  <a:pt x="16112" y="16910"/>
                </a:lnTo>
                <a:lnTo>
                  <a:pt x="16074" y="16929"/>
                </a:lnTo>
                <a:lnTo>
                  <a:pt x="16055" y="16929"/>
                </a:lnTo>
                <a:lnTo>
                  <a:pt x="16036" y="16948"/>
                </a:lnTo>
                <a:lnTo>
                  <a:pt x="15978" y="16948"/>
                </a:lnTo>
                <a:lnTo>
                  <a:pt x="15959" y="16929"/>
                </a:lnTo>
                <a:lnTo>
                  <a:pt x="15959" y="16891"/>
                </a:lnTo>
                <a:lnTo>
                  <a:pt x="15998" y="16891"/>
                </a:lnTo>
                <a:lnTo>
                  <a:pt x="16036" y="16853"/>
                </a:lnTo>
                <a:lnTo>
                  <a:pt x="16036" y="16815"/>
                </a:lnTo>
                <a:close/>
                <a:moveTo>
                  <a:pt x="16340" y="16929"/>
                </a:moveTo>
                <a:lnTo>
                  <a:pt x="16435" y="16948"/>
                </a:lnTo>
                <a:lnTo>
                  <a:pt x="16473" y="17005"/>
                </a:lnTo>
                <a:lnTo>
                  <a:pt x="16454" y="17005"/>
                </a:lnTo>
                <a:lnTo>
                  <a:pt x="16454" y="17043"/>
                </a:lnTo>
                <a:lnTo>
                  <a:pt x="16435" y="17043"/>
                </a:lnTo>
                <a:lnTo>
                  <a:pt x="16416" y="17081"/>
                </a:lnTo>
                <a:lnTo>
                  <a:pt x="16359" y="17043"/>
                </a:lnTo>
                <a:lnTo>
                  <a:pt x="16340" y="17043"/>
                </a:lnTo>
                <a:lnTo>
                  <a:pt x="16321" y="17024"/>
                </a:lnTo>
                <a:lnTo>
                  <a:pt x="16321" y="17005"/>
                </a:lnTo>
                <a:lnTo>
                  <a:pt x="16340" y="16948"/>
                </a:lnTo>
                <a:lnTo>
                  <a:pt x="16340" y="16929"/>
                </a:lnTo>
                <a:close/>
                <a:moveTo>
                  <a:pt x="17177" y="17024"/>
                </a:moveTo>
                <a:lnTo>
                  <a:pt x="17234" y="17043"/>
                </a:lnTo>
                <a:lnTo>
                  <a:pt x="17234" y="17100"/>
                </a:lnTo>
                <a:lnTo>
                  <a:pt x="17272" y="17119"/>
                </a:lnTo>
                <a:lnTo>
                  <a:pt x="17177" y="17119"/>
                </a:lnTo>
                <a:lnTo>
                  <a:pt x="17139" y="17081"/>
                </a:lnTo>
                <a:lnTo>
                  <a:pt x="17177" y="17024"/>
                </a:lnTo>
                <a:close/>
                <a:moveTo>
                  <a:pt x="6810" y="17024"/>
                </a:moveTo>
                <a:lnTo>
                  <a:pt x="6829" y="17081"/>
                </a:lnTo>
                <a:lnTo>
                  <a:pt x="6868" y="17176"/>
                </a:lnTo>
                <a:lnTo>
                  <a:pt x="6868" y="17309"/>
                </a:lnTo>
                <a:lnTo>
                  <a:pt x="6829" y="17366"/>
                </a:lnTo>
                <a:lnTo>
                  <a:pt x="6734" y="17328"/>
                </a:lnTo>
                <a:lnTo>
                  <a:pt x="6734" y="17309"/>
                </a:lnTo>
                <a:lnTo>
                  <a:pt x="6715" y="17309"/>
                </a:lnTo>
                <a:lnTo>
                  <a:pt x="6563" y="17328"/>
                </a:lnTo>
                <a:lnTo>
                  <a:pt x="6468" y="17233"/>
                </a:lnTo>
                <a:lnTo>
                  <a:pt x="6582" y="17214"/>
                </a:lnTo>
                <a:lnTo>
                  <a:pt x="6620" y="17195"/>
                </a:lnTo>
                <a:lnTo>
                  <a:pt x="6658" y="17195"/>
                </a:lnTo>
                <a:lnTo>
                  <a:pt x="6677" y="17100"/>
                </a:lnTo>
                <a:lnTo>
                  <a:pt x="6715" y="17043"/>
                </a:lnTo>
                <a:lnTo>
                  <a:pt x="6810" y="17024"/>
                </a:lnTo>
                <a:close/>
                <a:moveTo>
                  <a:pt x="14457" y="16834"/>
                </a:moveTo>
                <a:lnTo>
                  <a:pt x="14552" y="17005"/>
                </a:lnTo>
                <a:lnTo>
                  <a:pt x="14495" y="17138"/>
                </a:lnTo>
                <a:lnTo>
                  <a:pt x="14495" y="17252"/>
                </a:lnTo>
                <a:lnTo>
                  <a:pt x="14457" y="17290"/>
                </a:lnTo>
                <a:lnTo>
                  <a:pt x="14267" y="17290"/>
                </a:lnTo>
                <a:lnTo>
                  <a:pt x="14286" y="17480"/>
                </a:lnTo>
                <a:lnTo>
                  <a:pt x="14267" y="17480"/>
                </a:lnTo>
                <a:lnTo>
                  <a:pt x="14210" y="17499"/>
                </a:lnTo>
                <a:lnTo>
                  <a:pt x="14172" y="17480"/>
                </a:lnTo>
                <a:lnTo>
                  <a:pt x="14172" y="17423"/>
                </a:lnTo>
                <a:lnTo>
                  <a:pt x="14152" y="17271"/>
                </a:lnTo>
                <a:lnTo>
                  <a:pt x="14000" y="17138"/>
                </a:lnTo>
                <a:lnTo>
                  <a:pt x="14114" y="17138"/>
                </a:lnTo>
                <a:lnTo>
                  <a:pt x="14267" y="17176"/>
                </a:lnTo>
                <a:lnTo>
                  <a:pt x="14381" y="17138"/>
                </a:lnTo>
                <a:lnTo>
                  <a:pt x="14438" y="17043"/>
                </a:lnTo>
                <a:lnTo>
                  <a:pt x="14438" y="16929"/>
                </a:lnTo>
                <a:lnTo>
                  <a:pt x="14457" y="16834"/>
                </a:lnTo>
                <a:close/>
                <a:moveTo>
                  <a:pt x="5897" y="17385"/>
                </a:moveTo>
                <a:lnTo>
                  <a:pt x="5993" y="17480"/>
                </a:lnTo>
                <a:lnTo>
                  <a:pt x="6050" y="17576"/>
                </a:lnTo>
                <a:lnTo>
                  <a:pt x="6012" y="17671"/>
                </a:lnTo>
                <a:lnTo>
                  <a:pt x="5916" y="17671"/>
                </a:lnTo>
                <a:lnTo>
                  <a:pt x="5821" y="17614"/>
                </a:lnTo>
                <a:lnTo>
                  <a:pt x="5707" y="17595"/>
                </a:lnTo>
                <a:lnTo>
                  <a:pt x="5669" y="17614"/>
                </a:lnTo>
                <a:lnTo>
                  <a:pt x="5631" y="17576"/>
                </a:lnTo>
                <a:lnTo>
                  <a:pt x="5422" y="17614"/>
                </a:lnTo>
                <a:lnTo>
                  <a:pt x="5232" y="17576"/>
                </a:lnTo>
                <a:lnTo>
                  <a:pt x="5232" y="17518"/>
                </a:lnTo>
                <a:lnTo>
                  <a:pt x="5403" y="17480"/>
                </a:lnTo>
                <a:lnTo>
                  <a:pt x="5536" y="17499"/>
                </a:lnTo>
                <a:lnTo>
                  <a:pt x="5688" y="17442"/>
                </a:lnTo>
                <a:lnTo>
                  <a:pt x="5726" y="17423"/>
                </a:lnTo>
                <a:lnTo>
                  <a:pt x="5764" y="17404"/>
                </a:lnTo>
                <a:lnTo>
                  <a:pt x="5859" y="17404"/>
                </a:lnTo>
                <a:lnTo>
                  <a:pt x="5897" y="17385"/>
                </a:lnTo>
                <a:close/>
                <a:moveTo>
                  <a:pt x="12117" y="17690"/>
                </a:moveTo>
                <a:lnTo>
                  <a:pt x="12250" y="17804"/>
                </a:lnTo>
                <a:lnTo>
                  <a:pt x="12212" y="17937"/>
                </a:lnTo>
                <a:lnTo>
                  <a:pt x="12193" y="17956"/>
                </a:lnTo>
                <a:lnTo>
                  <a:pt x="12155" y="17937"/>
                </a:lnTo>
                <a:lnTo>
                  <a:pt x="12136" y="17804"/>
                </a:lnTo>
                <a:lnTo>
                  <a:pt x="12117" y="17690"/>
                </a:lnTo>
                <a:close/>
                <a:moveTo>
                  <a:pt x="12536" y="17861"/>
                </a:moveTo>
                <a:lnTo>
                  <a:pt x="12555" y="17880"/>
                </a:lnTo>
                <a:lnTo>
                  <a:pt x="12574" y="17975"/>
                </a:lnTo>
                <a:lnTo>
                  <a:pt x="12555" y="17975"/>
                </a:lnTo>
                <a:lnTo>
                  <a:pt x="12536" y="17956"/>
                </a:lnTo>
                <a:lnTo>
                  <a:pt x="12536" y="17861"/>
                </a:lnTo>
                <a:close/>
                <a:moveTo>
                  <a:pt x="15313" y="17233"/>
                </a:moveTo>
                <a:lnTo>
                  <a:pt x="15484" y="17385"/>
                </a:lnTo>
                <a:lnTo>
                  <a:pt x="15598" y="17557"/>
                </a:lnTo>
                <a:lnTo>
                  <a:pt x="15427" y="17671"/>
                </a:lnTo>
                <a:lnTo>
                  <a:pt x="15465" y="17785"/>
                </a:lnTo>
                <a:lnTo>
                  <a:pt x="15332" y="17804"/>
                </a:lnTo>
                <a:lnTo>
                  <a:pt x="15180" y="17975"/>
                </a:lnTo>
                <a:lnTo>
                  <a:pt x="15142" y="18032"/>
                </a:lnTo>
                <a:lnTo>
                  <a:pt x="15180" y="18070"/>
                </a:lnTo>
                <a:lnTo>
                  <a:pt x="15275" y="18070"/>
                </a:lnTo>
                <a:lnTo>
                  <a:pt x="15294" y="18108"/>
                </a:lnTo>
                <a:lnTo>
                  <a:pt x="15199" y="18203"/>
                </a:lnTo>
                <a:lnTo>
                  <a:pt x="15104" y="18184"/>
                </a:lnTo>
                <a:lnTo>
                  <a:pt x="14989" y="18165"/>
                </a:lnTo>
                <a:lnTo>
                  <a:pt x="14951" y="18051"/>
                </a:lnTo>
                <a:lnTo>
                  <a:pt x="14913" y="17956"/>
                </a:lnTo>
                <a:lnTo>
                  <a:pt x="14799" y="17975"/>
                </a:lnTo>
                <a:lnTo>
                  <a:pt x="14761" y="18070"/>
                </a:lnTo>
                <a:lnTo>
                  <a:pt x="14647" y="18051"/>
                </a:lnTo>
                <a:lnTo>
                  <a:pt x="14514" y="18051"/>
                </a:lnTo>
                <a:lnTo>
                  <a:pt x="14514" y="17880"/>
                </a:lnTo>
                <a:lnTo>
                  <a:pt x="14552" y="17785"/>
                </a:lnTo>
                <a:lnTo>
                  <a:pt x="14723" y="17880"/>
                </a:lnTo>
                <a:lnTo>
                  <a:pt x="14951" y="17880"/>
                </a:lnTo>
                <a:lnTo>
                  <a:pt x="15123" y="17899"/>
                </a:lnTo>
                <a:lnTo>
                  <a:pt x="15332" y="17785"/>
                </a:lnTo>
                <a:lnTo>
                  <a:pt x="15332" y="17499"/>
                </a:lnTo>
                <a:lnTo>
                  <a:pt x="15313" y="17385"/>
                </a:lnTo>
                <a:lnTo>
                  <a:pt x="15313" y="17233"/>
                </a:lnTo>
                <a:close/>
                <a:moveTo>
                  <a:pt x="11394" y="18146"/>
                </a:moveTo>
                <a:lnTo>
                  <a:pt x="11413" y="18184"/>
                </a:lnTo>
                <a:lnTo>
                  <a:pt x="11413" y="18279"/>
                </a:lnTo>
                <a:lnTo>
                  <a:pt x="11375" y="18241"/>
                </a:lnTo>
                <a:lnTo>
                  <a:pt x="11337" y="18146"/>
                </a:lnTo>
                <a:close/>
                <a:moveTo>
                  <a:pt x="6012" y="18184"/>
                </a:moveTo>
                <a:lnTo>
                  <a:pt x="6107" y="18222"/>
                </a:lnTo>
                <a:lnTo>
                  <a:pt x="6107" y="18241"/>
                </a:lnTo>
                <a:lnTo>
                  <a:pt x="6107" y="18260"/>
                </a:lnTo>
                <a:lnTo>
                  <a:pt x="6183" y="18260"/>
                </a:lnTo>
                <a:lnTo>
                  <a:pt x="6183" y="18317"/>
                </a:lnTo>
                <a:lnTo>
                  <a:pt x="6164" y="18355"/>
                </a:lnTo>
                <a:lnTo>
                  <a:pt x="6069" y="18355"/>
                </a:lnTo>
                <a:lnTo>
                  <a:pt x="6012" y="18260"/>
                </a:lnTo>
                <a:lnTo>
                  <a:pt x="5993" y="18222"/>
                </a:lnTo>
                <a:lnTo>
                  <a:pt x="6012" y="18184"/>
                </a:lnTo>
                <a:close/>
                <a:moveTo>
                  <a:pt x="9340" y="17766"/>
                </a:moveTo>
                <a:lnTo>
                  <a:pt x="9435" y="17785"/>
                </a:lnTo>
                <a:lnTo>
                  <a:pt x="9568" y="17842"/>
                </a:lnTo>
                <a:lnTo>
                  <a:pt x="9702" y="17842"/>
                </a:lnTo>
                <a:lnTo>
                  <a:pt x="9797" y="17804"/>
                </a:lnTo>
                <a:lnTo>
                  <a:pt x="9816" y="17899"/>
                </a:lnTo>
                <a:lnTo>
                  <a:pt x="9816" y="17994"/>
                </a:lnTo>
                <a:lnTo>
                  <a:pt x="9702" y="18051"/>
                </a:lnTo>
                <a:lnTo>
                  <a:pt x="9702" y="18146"/>
                </a:lnTo>
                <a:lnTo>
                  <a:pt x="9797" y="18241"/>
                </a:lnTo>
                <a:lnTo>
                  <a:pt x="9968" y="18260"/>
                </a:lnTo>
                <a:lnTo>
                  <a:pt x="10139" y="18260"/>
                </a:lnTo>
                <a:lnTo>
                  <a:pt x="10272" y="18241"/>
                </a:lnTo>
                <a:lnTo>
                  <a:pt x="10443" y="18241"/>
                </a:lnTo>
                <a:lnTo>
                  <a:pt x="10272" y="18355"/>
                </a:lnTo>
                <a:lnTo>
                  <a:pt x="9949" y="18355"/>
                </a:lnTo>
                <a:lnTo>
                  <a:pt x="9797" y="18260"/>
                </a:lnTo>
                <a:lnTo>
                  <a:pt x="9702" y="18279"/>
                </a:lnTo>
                <a:lnTo>
                  <a:pt x="9607" y="18279"/>
                </a:lnTo>
                <a:lnTo>
                  <a:pt x="9397" y="18241"/>
                </a:lnTo>
                <a:lnTo>
                  <a:pt x="9416" y="18051"/>
                </a:lnTo>
                <a:lnTo>
                  <a:pt x="9378" y="17994"/>
                </a:lnTo>
                <a:lnTo>
                  <a:pt x="9340" y="17994"/>
                </a:lnTo>
                <a:lnTo>
                  <a:pt x="9340" y="17766"/>
                </a:lnTo>
                <a:close/>
                <a:moveTo>
                  <a:pt x="8370" y="18450"/>
                </a:moveTo>
                <a:lnTo>
                  <a:pt x="8370" y="18508"/>
                </a:lnTo>
                <a:lnTo>
                  <a:pt x="8351" y="18508"/>
                </a:lnTo>
                <a:lnTo>
                  <a:pt x="8294" y="18527"/>
                </a:lnTo>
                <a:lnTo>
                  <a:pt x="8275" y="18508"/>
                </a:lnTo>
                <a:lnTo>
                  <a:pt x="8275" y="18470"/>
                </a:lnTo>
                <a:lnTo>
                  <a:pt x="8332" y="18450"/>
                </a:lnTo>
                <a:close/>
                <a:moveTo>
                  <a:pt x="13239" y="18051"/>
                </a:moveTo>
                <a:lnTo>
                  <a:pt x="13259" y="18089"/>
                </a:lnTo>
                <a:lnTo>
                  <a:pt x="13259" y="18146"/>
                </a:lnTo>
                <a:lnTo>
                  <a:pt x="13354" y="18146"/>
                </a:lnTo>
                <a:lnTo>
                  <a:pt x="13544" y="18260"/>
                </a:lnTo>
                <a:lnTo>
                  <a:pt x="13715" y="18412"/>
                </a:lnTo>
                <a:lnTo>
                  <a:pt x="13734" y="18431"/>
                </a:lnTo>
                <a:lnTo>
                  <a:pt x="13715" y="18470"/>
                </a:lnTo>
                <a:lnTo>
                  <a:pt x="13677" y="18470"/>
                </a:lnTo>
                <a:lnTo>
                  <a:pt x="13620" y="18450"/>
                </a:lnTo>
                <a:lnTo>
                  <a:pt x="13335" y="18412"/>
                </a:lnTo>
                <a:lnTo>
                  <a:pt x="13316" y="18431"/>
                </a:lnTo>
                <a:lnTo>
                  <a:pt x="13144" y="18431"/>
                </a:lnTo>
                <a:lnTo>
                  <a:pt x="13011" y="18450"/>
                </a:lnTo>
                <a:lnTo>
                  <a:pt x="12973" y="18546"/>
                </a:lnTo>
                <a:lnTo>
                  <a:pt x="12935" y="18603"/>
                </a:lnTo>
                <a:lnTo>
                  <a:pt x="12916" y="18508"/>
                </a:lnTo>
                <a:lnTo>
                  <a:pt x="12878" y="18450"/>
                </a:lnTo>
                <a:lnTo>
                  <a:pt x="12878" y="18431"/>
                </a:lnTo>
                <a:lnTo>
                  <a:pt x="12859" y="18336"/>
                </a:lnTo>
                <a:lnTo>
                  <a:pt x="12859" y="18317"/>
                </a:lnTo>
                <a:lnTo>
                  <a:pt x="12878" y="18317"/>
                </a:lnTo>
                <a:lnTo>
                  <a:pt x="12916" y="18355"/>
                </a:lnTo>
                <a:lnTo>
                  <a:pt x="13011" y="18355"/>
                </a:lnTo>
                <a:lnTo>
                  <a:pt x="13049" y="18336"/>
                </a:lnTo>
                <a:lnTo>
                  <a:pt x="13106" y="18336"/>
                </a:lnTo>
                <a:lnTo>
                  <a:pt x="13106" y="18279"/>
                </a:lnTo>
                <a:lnTo>
                  <a:pt x="13125" y="18279"/>
                </a:lnTo>
                <a:lnTo>
                  <a:pt x="13144" y="18241"/>
                </a:lnTo>
                <a:lnTo>
                  <a:pt x="13201" y="18146"/>
                </a:lnTo>
                <a:lnTo>
                  <a:pt x="13163" y="18146"/>
                </a:lnTo>
                <a:lnTo>
                  <a:pt x="13125" y="18184"/>
                </a:lnTo>
                <a:lnTo>
                  <a:pt x="13068" y="18222"/>
                </a:lnTo>
                <a:lnTo>
                  <a:pt x="13106" y="18051"/>
                </a:lnTo>
                <a:close/>
                <a:moveTo>
                  <a:pt x="9017" y="18508"/>
                </a:moveTo>
                <a:lnTo>
                  <a:pt x="9036" y="18527"/>
                </a:lnTo>
                <a:lnTo>
                  <a:pt x="9036" y="18565"/>
                </a:lnTo>
                <a:lnTo>
                  <a:pt x="9017" y="18603"/>
                </a:lnTo>
                <a:lnTo>
                  <a:pt x="8960" y="18622"/>
                </a:lnTo>
                <a:lnTo>
                  <a:pt x="8941" y="18603"/>
                </a:lnTo>
                <a:lnTo>
                  <a:pt x="8941" y="18546"/>
                </a:lnTo>
                <a:lnTo>
                  <a:pt x="8979" y="18508"/>
                </a:lnTo>
                <a:close/>
                <a:moveTo>
                  <a:pt x="9664" y="18508"/>
                </a:moveTo>
                <a:lnTo>
                  <a:pt x="9702" y="18527"/>
                </a:lnTo>
                <a:lnTo>
                  <a:pt x="9683" y="18622"/>
                </a:lnTo>
                <a:lnTo>
                  <a:pt x="9702" y="18698"/>
                </a:lnTo>
                <a:lnTo>
                  <a:pt x="9664" y="18736"/>
                </a:lnTo>
                <a:lnTo>
                  <a:pt x="9568" y="18736"/>
                </a:lnTo>
                <a:lnTo>
                  <a:pt x="9568" y="18546"/>
                </a:lnTo>
                <a:lnTo>
                  <a:pt x="9664" y="18508"/>
                </a:lnTo>
                <a:close/>
                <a:moveTo>
                  <a:pt x="8884" y="18831"/>
                </a:moveTo>
                <a:lnTo>
                  <a:pt x="8884" y="18850"/>
                </a:lnTo>
                <a:lnTo>
                  <a:pt x="8922" y="18888"/>
                </a:lnTo>
                <a:lnTo>
                  <a:pt x="8884" y="18907"/>
                </a:lnTo>
                <a:lnTo>
                  <a:pt x="8846" y="18926"/>
                </a:lnTo>
                <a:lnTo>
                  <a:pt x="8827" y="18907"/>
                </a:lnTo>
                <a:lnTo>
                  <a:pt x="8827" y="18850"/>
                </a:lnTo>
                <a:lnTo>
                  <a:pt x="8846" y="18831"/>
                </a:lnTo>
                <a:close/>
                <a:moveTo>
                  <a:pt x="11128" y="18888"/>
                </a:moveTo>
                <a:lnTo>
                  <a:pt x="11223" y="18907"/>
                </a:lnTo>
                <a:lnTo>
                  <a:pt x="11394" y="18926"/>
                </a:lnTo>
                <a:lnTo>
                  <a:pt x="11375" y="19097"/>
                </a:lnTo>
                <a:lnTo>
                  <a:pt x="11280" y="19002"/>
                </a:lnTo>
                <a:lnTo>
                  <a:pt x="11185" y="18983"/>
                </a:lnTo>
                <a:lnTo>
                  <a:pt x="11052" y="18945"/>
                </a:lnTo>
                <a:lnTo>
                  <a:pt x="11033" y="18907"/>
                </a:lnTo>
                <a:lnTo>
                  <a:pt x="11128" y="18888"/>
                </a:lnTo>
                <a:close/>
                <a:moveTo>
                  <a:pt x="10672" y="19040"/>
                </a:moveTo>
                <a:lnTo>
                  <a:pt x="10577" y="19135"/>
                </a:lnTo>
                <a:lnTo>
                  <a:pt x="10462" y="19116"/>
                </a:lnTo>
                <a:lnTo>
                  <a:pt x="10424" y="19097"/>
                </a:lnTo>
                <a:lnTo>
                  <a:pt x="10424" y="19040"/>
                </a:lnTo>
                <a:lnTo>
                  <a:pt x="10462" y="19040"/>
                </a:lnTo>
                <a:lnTo>
                  <a:pt x="10539" y="19059"/>
                </a:lnTo>
                <a:lnTo>
                  <a:pt x="10634" y="19040"/>
                </a:lnTo>
                <a:close/>
                <a:moveTo>
                  <a:pt x="12574" y="18888"/>
                </a:moveTo>
                <a:lnTo>
                  <a:pt x="12669" y="18983"/>
                </a:lnTo>
                <a:lnTo>
                  <a:pt x="12726" y="19078"/>
                </a:lnTo>
                <a:lnTo>
                  <a:pt x="12726" y="19116"/>
                </a:lnTo>
                <a:lnTo>
                  <a:pt x="12688" y="19211"/>
                </a:lnTo>
                <a:lnTo>
                  <a:pt x="12669" y="19230"/>
                </a:lnTo>
                <a:lnTo>
                  <a:pt x="12631" y="19230"/>
                </a:lnTo>
                <a:lnTo>
                  <a:pt x="12612" y="19078"/>
                </a:lnTo>
                <a:lnTo>
                  <a:pt x="12574" y="19078"/>
                </a:lnTo>
                <a:lnTo>
                  <a:pt x="12574" y="18888"/>
                </a:lnTo>
                <a:close/>
                <a:moveTo>
                  <a:pt x="11185" y="19192"/>
                </a:moveTo>
                <a:lnTo>
                  <a:pt x="11204" y="19287"/>
                </a:lnTo>
                <a:lnTo>
                  <a:pt x="11185" y="19287"/>
                </a:lnTo>
                <a:lnTo>
                  <a:pt x="11071" y="19230"/>
                </a:lnTo>
                <a:lnTo>
                  <a:pt x="11071" y="19192"/>
                </a:lnTo>
                <a:close/>
                <a:moveTo>
                  <a:pt x="13981" y="19116"/>
                </a:moveTo>
                <a:lnTo>
                  <a:pt x="14076" y="19135"/>
                </a:lnTo>
                <a:lnTo>
                  <a:pt x="14076" y="19173"/>
                </a:lnTo>
                <a:lnTo>
                  <a:pt x="14057" y="19211"/>
                </a:lnTo>
                <a:lnTo>
                  <a:pt x="14172" y="19230"/>
                </a:lnTo>
                <a:lnTo>
                  <a:pt x="14305" y="19287"/>
                </a:lnTo>
                <a:lnTo>
                  <a:pt x="14152" y="19306"/>
                </a:lnTo>
                <a:lnTo>
                  <a:pt x="14038" y="19211"/>
                </a:lnTo>
                <a:lnTo>
                  <a:pt x="13981" y="19116"/>
                </a:lnTo>
                <a:close/>
                <a:moveTo>
                  <a:pt x="11337" y="0"/>
                </a:moveTo>
                <a:lnTo>
                  <a:pt x="10748" y="19"/>
                </a:lnTo>
                <a:lnTo>
                  <a:pt x="10234" y="76"/>
                </a:lnTo>
                <a:lnTo>
                  <a:pt x="8617" y="343"/>
                </a:lnTo>
                <a:lnTo>
                  <a:pt x="8047" y="381"/>
                </a:lnTo>
                <a:lnTo>
                  <a:pt x="7001" y="647"/>
                </a:lnTo>
                <a:lnTo>
                  <a:pt x="5993" y="1066"/>
                </a:lnTo>
                <a:lnTo>
                  <a:pt x="4566" y="1826"/>
                </a:lnTo>
                <a:lnTo>
                  <a:pt x="4109" y="2150"/>
                </a:lnTo>
                <a:lnTo>
                  <a:pt x="3634" y="2454"/>
                </a:lnTo>
                <a:lnTo>
                  <a:pt x="3254" y="2777"/>
                </a:lnTo>
                <a:lnTo>
                  <a:pt x="2455" y="3538"/>
                </a:lnTo>
                <a:lnTo>
                  <a:pt x="1713" y="4337"/>
                </a:lnTo>
                <a:lnTo>
                  <a:pt x="1409" y="4756"/>
                </a:lnTo>
                <a:lnTo>
                  <a:pt x="1123" y="5231"/>
                </a:lnTo>
                <a:lnTo>
                  <a:pt x="819" y="5707"/>
                </a:lnTo>
                <a:lnTo>
                  <a:pt x="591" y="6201"/>
                </a:lnTo>
                <a:lnTo>
                  <a:pt x="457" y="6734"/>
                </a:lnTo>
                <a:lnTo>
                  <a:pt x="267" y="7799"/>
                </a:lnTo>
                <a:lnTo>
                  <a:pt x="96" y="8864"/>
                </a:lnTo>
                <a:lnTo>
                  <a:pt x="1" y="9967"/>
                </a:lnTo>
                <a:lnTo>
                  <a:pt x="1" y="11108"/>
                </a:lnTo>
                <a:lnTo>
                  <a:pt x="20" y="11622"/>
                </a:lnTo>
                <a:lnTo>
                  <a:pt x="172" y="12668"/>
                </a:lnTo>
                <a:lnTo>
                  <a:pt x="210" y="13239"/>
                </a:lnTo>
                <a:lnTo>
                  <a:pt x="400" y="14342"/>
                </a:lnTo>
                <a:lnTo>
                  <a:pt x="515" y="14856"/>
                </a:lnTo>
                <a:lnTo>
                  <a:pt x="743" y="15350"/>
                </a:lnTo>
                <a:lnTo>
                  <a:pt x="1332" y="16263"/>
                </a:lnTo>
                <a:lnTo>
                  <a:pt x="1637" y="16720"/>
                </a:lnTo>
                <a:lnTo>
                  <a:pt x="1922" y="17176"/>
                </a:lnTo>
                <a:lnTo>
                  <a:pt x="2264" y="17614"/>
                </a:lnTo>
                <a:lnTo>
                  <a:pt x="2987" y="18374"/>
                </a:lnTo>
                <a:lnTo>
                  <a:pt x="3805" y="19116"/>
                </a:lnTo>
                <a:lnTo>
                  <a:pt x="4737" y="19744"/>
                </a:lnTo>
                <a:lnTo>
                  <a:pt x="5726" y="20181"/>
                </a:lnTo>
                <a:lnTo>
                  <a:pt x="6734" y="20505"/>
                </a:lnTo>
                <a:lnTo>
                  <a:pt x="7781" y="20714"/>
                </a:lnTo>
                <a:lnTo>
                  <a:pt x="8865" y="20866"/>
                </a:lnTo>
                <a:lnTo>
                  <a:pt x="9949" y="20923"/>
                </a:lnTo>
                <a:lnTo>
                  <a:pt x="11052" y="20942"/>
                </a:lnTo>
                <a:lnTo>
                  <a:pt x="12041" y="20923"/>
                </a:lnTo>
                <a:lnTo>
                  <a:pt x="13030" y="20866"/>
                </a:lnTo>
                <a:lnTo>
                  <a:pt x="14038" y="20657"/>
                </a:lnTo>
                <a:lnTo>
                  <a:pt x="15959" y="20067"/>
                </a:lnTo>
                <a:lnTo>
                  <a:pt x="16891" y="19744"/>
                </a:lnTo>
                <a:lnTo>
                  <a:pt x="17310" y="19478"/>
                </a:lnTo>
                <a:lnTo>
                  <a:pt x="18166" y="18907"/>
                </a:lnTo>
                <a:lnTo>
                  <a:pt x="18908" y="18203"/>
                </a:lnTo>
                <a:lnTo>
                  <a:pt x="19554" y="17423"/>
                </a:lnTo>
                <a:lnTo>
                  <a:pt x="19859" y="16910"/>
                </a:lnTo>
                <a:lnTo>
                  <a:pt x="19859" y="16891"/>
                </a:lnTo>
                <a:lnTo>
                  <a:pt x="19878" y="16834"/>
                </a:lnTo>
                <a:lnTo>
                  <a:pt x="19878" y="15673"/>
                </a:lnTo>
                <a:lnTo>
                  <a:pt x="19859" y="15217"/>
                </a:lnTo>
                <a:lnTo>
                  <a:pt x="19859" y="12250"/>
                </a:lnTo>
                <a:lnTo>
                  <a:pt x="19878" y="11508"/>
                </a:lnTo>
                <a:lnTo>
                  <a:pt x="19897" y="11051"/>
                </a:lnTo>
                <a:lnTo>
                  <a:pt x="19897" y="10576"/>
                </a:lnTo>
                <a:lnTo>
                  <a:pt x="19802" y="9891"/>
                </a:lnTo>
                <a:lnTo>
                  <a:pt x="19783" y="9720"/>
                </a:lnTo>
                <a:lnTo>
                  <a:pt x="19688" y="9625"/>
                </a:lnTo>
                <a:lnTo>
                  <a:pt x="19554" y="9587"/>
                </a:lnTo>
                <a:lnTo>
                  <a:pt x="19383" y="9568"/>
                </a:lnTo>
                <a:lnTo>
                  <a:pt x="18698" y="9473"/>
                </a:lnTo>
                <a:lnTo>
                  <a:pt x="16435" y="9435"/>
                </a:lnTo>
                <a:lnTo>
                  <a:pt x="15503" y="9397"/>
                </a:lnTo>
                <a:lnTo>
                  <a:pt x="14818" y="9397"/>
                </a:lnTo>
                <a:lnTo>
                  <a:pt x="14172" y="9416"/>
                </a:lnTo>
                <a:lnTo>
                  <a:pt x="13239" y="9473"/>
                </a:lnTo>
                <a:lnTo>
                  <a:pt x="11870" y="9473"/>
                </a:lnTo>
                <a:lnTo>
                  <a:pt x="10957" y="9435"/>
                </a:lnTo>
                <a:lnTo>
                  <a:pt x="10291" y="9530"/>
                </a:lnTo>
                <a:lnTo>
                  <a:pt x="10101" y="9568"/>
                </a:lnTo>
                <a:lnTo>
                  <a:pt x="9987" y="9663"/>
                </a:lnTo>
                <a:lnTo>
                  <a:pt x="9892" y="9758"/>
                </a:lnTo>
                <a:lnTo>
                  <a:pt x="9854" y="9910"/>
                </a:lnTo>
                <a:lnTo>
                  <a:pt x="9759" y="10367"/>
                </a:lnTo>
                <a:lnTo>
                  <a:pt x="9721" y="11032"/>
                </a:lnTo>
                <a:lnTo>
                  <a:pt x="9759" y="11508"/>
                </a:lnTo>
                <a:lnTo>
                  <a:pt x="9721" y="11983"/>
                </a:lnTo>
                <a:lnTo>
                  <a:pt x="9778" y="12611"/>
                </a:lnTo>
                <a:lnTo>
                  <a:pt x="9873" y="13049"/>
                </a:lnTo>
                <a:lnTo>
                  <a:pt x="9987" y="13429"/>
                </a:lnTo>
                <a:lnTo>
                  <a:pt x="10101" y="13524"/>
                </a:lnTo>
                <a:lnTo>
                  <a:pt x="10272" y="13619"/>
                </a:lnTo>
                <a:lnTo>
                  <a:pt x="10919" y="13676"/>
                </a:lnTo>
                <a:lnTo>
                  <a:pt x="11337" y="13676"/>
                </a:lnTo>
                <a:lnTo>
                  <a:pt x="11775" y="13619"/>
                </a:lnTo>
                <a:lnTo>
                  <a:pt x="13030" y="13581"/>
                </a:lnTo>
                <a:lnTo>
                  <a:pt x="13943" y="13467"/>
                </a:lnTo>
                <a:lnTo>
                  <a:pt x="14723" y="13581"/>
                </a:lnTo>
                <a:lnTo>
                  <a:pt x="14837" y="13676"/>
                </a:lnTo>
                <a:lnTo>
                  <a:pt x="14951" y="13790"/>
                </a:lnTo>
                <a:lnTo>
                  <a:pt x="15008" y="13981"/>
                </a:lnTo>
                <a:lnTo>
                  <a:pt x="15046" y="14190"/>
                </a:lnTo>
                <a:lnTo>
                  <a:pt x="15027" y="14380"/>
                </a:lnTo>
                <a:lnTo>
                  <a:pt x="14989" y="14551"/>
                </a:lnTo>
                <a:lnTo>
                  <a:pt x="14951" y="14837"/>
                </a:lnTo>
                <a:lnTo>
                  <a:pt x="14913" y="15046"/>
                </a:lnTo>
                <a:lnTo>
                  <a:pt x="14894" y="15141"/>
                </a:lnTo>
                <a:lnTo>
                  <a:pt x="14799" y="15236"/>
                </a:lnTo>
                <a:lnTo>
                  <a:pt x="14000" y="15673"/>
                </a:lnTo>
                <a:lnTo>
                  <a:pt x="13563" y="15845"/>
                </a:lnTo>
                <a:lnTo>
                  <a:pt x="13125" y="15959"/>
                </a:lnTo>
                <a:lnTo>
                  <a:pt x="12669" y="16073"/>
                </a:lnTo>
                <a:lnTo>
                  <a:pt x="12193" y="16092"/>
                </a:lnTo>
                <a:lnTo>
                  <a:pt x="10729" y="16092"/>
                </a:lnTo>
                <a:lnTo>
                  <a:pt x="10196" y="15997"/>
                </a:lnTo>
                <a:lnTo>
                  <a:pt x="9626" y="15883"/>
                </a:lnTo>
                <a:lnTo>
                  <a:pt x="9112" y="15750"/>
                </a:lnTo>
                <a:lnTo>
                  <a:pt x="8617" y="15559"/>
                </a:lnTo>
                <a:lnTo>
                  <a:pt x="8085" y="15331"/>
                </a:lnTo>
                <a:lnTo>
                  <a:pt x="7609" y="15046"/>
                </a:lnTo>
                <a:lnTo>
                  <a:pt x="7191" y="14665"/>
                </a:lnTo>
                <a:lnTo>
                  <a:pt x="6829" y="14285"/>
                </a:lnTo>
                <a:lnTo>
                  <a:pt x="6487" y="13847"/>
                </a:lnTo>
                <a:lnTo>
                  <a:pt x="6202" y="13372"/>
                </a:lnTo>
                <a:lnTo>
                  <a:pt x="6012" y="12763"/>
                </a:lnTo>
                <a:lnTo>
                  <a:pt x="5878" y="12326"/>
                </a:lnTo>
                <a:lnTo>
                  <a:pt x="5764" y="11755"/>
                </a:lnTo>
                <a:lnTo>
                  <a:pt x="5707" y="11147"/>
                </a:lnTo>
                <a:lnTo>
                  <a:pt x="5688" y="10557"/>
                </a:lnTo>
                <a:lnTo>
                  <a:pt x="5707" y="9910"/>
                </a:lnTo>
                <a:lnTo>
                  <a:pt x="5802" y="9340"/>
                </a:lnTo>
                <a:lnTo>
                  <a:pt x="5916" y="8769"/>
                </a:lnTo>
                <a:lnTo>
                  <a:pt x="6069" y="8274"/>
                </a:lnTo>
                <a:lnTo>
                  <a:pt x="6240" y="7704"/>
                </a:lnTo>
                <a:lnTo>
                  <a:pt x="6487" y="7209"/>
                </a:lnTo>
                <a:lnTo>
                  <a:pt x="6829" y="6772"/>
                </a:lnTo>
                <a:lnTo>
                  <a:pt x="7191" y="6353"/>
                </a:lnTo>
                <a:lnTo>
                  <a:pt x="7571" y="5973"/>
                </a:lnTo>
                <a:lnTo>
                  <a:pt x="8009" y="5611"/>
                </a:lnTo>
                <a:lnTo>
                  <a:pt x="8522" y="5326"/>
                </a:lnTo>
                <a:lnTo>
                  <a:pt x="9017" y="5117"/>
                </a:lnTo>
                <a:lnTo>
                  <a:pt x="9587" y="4965"/>
                </a:lnTo>
                <a:lnTo>
                  <a:pt x="10158" y="4851"/>
                </a:lnTo>
                <a:lnTo>
                  <a:pt x="10729" y="4756"/>
                </a:lnTo>
                <a:lnTo>
                  <a:pt x="11984" y="4756"/>
                </a:lnTo>
                <a:lnTo>
                  <a:pt x="13430" y="5041"/>
                </a:lnTo>
                <a:lnTo>
                  <a:pt x="14229" y="5326"/>
                </a:lnTo>
                <a:lnTo>
                  <a:pt x="14343" y="5383"/>
                </a:lnTo>
                <a:lnTo>
                  <a:pt x="14381" y="5478"/>
                </a:lnTo>
                <a:lnTo>
                  <a:pt x="14438" y="5688"/>
                </a:lnTo>
                <a:lnTo>
                  <a:pt x="14476" y="6163"/>
                </a:lnTo>
                <a:lnTo>
                  <a:pt x="14476" y="6810"/>
                </a:lnTo>
                <a:lnTo>
                  <a:pt x="14533" y="7228"/>
                </a:lnTo>
                <a:lnTo>
                  <a:pt x="14666" y="7514"/>
                </a:lnTo>
                <a:lnTo>
                  <a:pt x="14799" y="7571"/>
                </a:lnTo>
                <a:lnTo>
                  <a:pt x="14951" y="7590"/>
                </a:lnTo>
                <a:lnTo>
                  <a:pt x="15579" y="7704"/>
                </a:lnTo>
                <a:lnTo>
                  <a:pt x="15959" y="7723"/>
                </a:lnTo>
                <a:lnTo>
                  <a:pt x="17006" y="7704"/>
                </a:lnTo>
                <a:lnTo>
                  <a:pt x="17576" y="7723"/>
                </a:lnTo>
                <a:lnTo>
                  <a:pt x="18413" y="7723"/>
                </a:lnTo>
                <a:lnTo>
                  <a:pt x="19003" y="7685"/>
                </a:lnTo>
                <a:lnTo>
                  <a:pt x="19174" y="7590"/>
                </a:lnTo>
                <a:lnTo>
                  <a:pt x="19288" y="7495"/>
                </a:lnTo>
                <a:lnTo>
                  <a:pt x="19383" y="7380"/>
                </a:lnTo>
                <a:lnTo>
                  <a:pt x="19478" y="7171"/>
                </a:lnTo>
                <a:lnTo>
                  <a:pt x="19516" y="6677"/>
                </a:lnTo>
                <a:lnTo>
                  <a:pt x="19497" y="6296"/>
                </a:lnTo>
                <a:lnTo>
                  <a:pt x="19459" y="5878"/>
                </a:lnTo>
                <a:lnTo>
                  <a:pt x="19402" y="5307"/>
                </a:lnTo>
                <a:lnTo>
                  <a:pt x="19459" y="4698"/>
                </a:lnTo>
                <a:lnTo>
                  <a:pt x="19478" y="4318"/>
                </a:lnTo>
                <a:lnTo>
                  <a:pt x="19497" y="3995"/>
                </a:lnTo>
                <a:lnTo>
                  <a:pt x="19497" y="3424"/>
                </a:lnTo>
                <a:lnTo>
                  <a:pt x="19478" y="3272"/>
                </a:lnTo>
                <a:lnTo>
                  <a:pt x="19459" y="3234"/>
                </a:lnTo>
                <a:lnTo>
                  <a:pt x="19364" y="3215"/>
                </a:lnTo>
                <a:lnTo>
                  <a:pt x="19307" y="3120"/>
                </a:lnTo>
                <a:lnTo>
                  <a:pt x="18889" y="2739"/>
                </a:lnTo>
                <a:lnTo>
                  <a:pt x="18052" y="2074"/>
                </a:lnTo>
                <a:lnTo>
                  <a:pt x="17139" y="1446"/>
                </a:lnTo>
                <a:lnTo>
                  <a:pt x="16663" y="1199"/>
                </a:lnTo>
                <a:lnTo>
                  <a:pt x="16188" y="913"/>
                </a:lnTo>
                <a:lnTo>
                  <a:pt x="15142" y="533"/>
                </a:lnTo>
                <a:lnTo>
                  <a:pt x="14076" y="305"/>
                </a:lnTo>
                <a:lnTo>
                  <a:pt x="13506" y="267"/>
                </a:lnTo>
                <a:lnTo>
                  <a:pt x="12441" y="95"/>
                </a:lnTo>
                <a:lnTo>
                  <a:pt x="11337" y="0"/>
                </a:lnTo>
                <a:close/>
                <a:moveTo>
                  <a:pt x="20486" y="11127"/>
                </a:moveTo>
                <a:lnTo>
                  <a:pt x="20448" y="11660"/>
                </a:lnTo>
                <a:lnTo>
                  <a:pt x="20448" y="15293"/>
                </a:lnTo>
                <a:lnTo>
                  <a:pt x="20467" y="15750"/>
                </a:lnTo>
                <a:lnTo>
                  <a:pt x="20467" y="16929"/>
                </a:lnTo>
                <a:lnTo>
                  <a:pt x="20448" y="17100"/>
                </a:lnTo>
                <a:lnTo>
                  <a:pt x="20391" y="17271"/>
                </a:lnTo>
                <a:lnTo>
                  <a:pt x="20296" y="17423"/>
                </a:lnTo>
                <a:lnTo>
                  <a:pt x="20049" y="17880"/>
                </a:lnTo>
                <a:lnTo>
                  <a:pt x="19383" y="18736"/>
                </a:lnTo>
                <a:lnTo>
                  <a:pt x="18927" y="19173"/>
                </a:lnTo>
                <a:lnTo>
                  <a:pt x="18109" y="19801"/>
                </a:lnTo>
                <a:lnTo>
                  <a:pt x="17139" y="20429"/>
                </a:lnTo>
                <a:lnTo>
                  <a:pt x="16625" y="20638"/>
                </a:lnTo>
                <a:lnTo>
                  <a:pt x="15617" y="20942"/>
                </a:lnTo>
                <a:lnTo>
                  <a:pt x="15142" y="21056"/>
                </a:lnTo>
                <a:lnTo>
                  <a:pt x="14647" y="21209"/>
                </a:lnTo>
                <a:lnTo>
                  <a:pt x="14191" y="21361"/>
                </a:lnTo>
                <a:lnTo>
                  <a:pt x="13106" y="21608"/>
                </a:lnTo>
                <a:lnTo>
                  <a:pt x="12574" y="21665"/>
                </a:lnTo>
                <a:lnTo>
                  <a:pt x="11528" y="21703"/>
                </a:lnTo>
                <a:lnTo>
                  <a:pt x="10405" y="21703"/>
                </a:lnTo>
                <a:lnTo>
                  <a:pt x="9264" y="21665"/>
                </a:lnTo>
                <a:lnTo>
                  <a:pt x="8199" y="21513"/>
                </a:lnTo>
                <a:lnTo>
                  <a:pt x="7058" y="21323"/>
                </a:lnTo>
                <a:lnTo>
                  <a:pt x="6468" y="21189"/>
                </a:lnTo>
                <a:lnTo>
                  <a:pt x="5897" y="21018"/>
                </a:lnTo>
                <a:lnTo>
                  <a:pt x="5612" y="20904"/>
                </a:lnTo>
                <a:lnTo>
                  <a:pt x="5745" y="20999"/>
                </a:lnTo>
                <a:lnTo>
                  <a:pt x="6183" y="21285"/>
                </a:lnTo>
                <a:lnTo>
                  <a:pt x="7704" y="21950"/>
                </a:lnTo>
                <a:lnTo>
                  <a:pt x="8465" y="22141"/>
                </a:lnTo>
                <a:lnTo>
                  <a:pt x="9036" y="22236"/>
                </a:lnTo>
                <a:lnTo>
                  <a:pt x="9645" y="22274"/>
                </a:lnTo>
                <a:lnTo>
                  <a:pt x="10786" y="22369"/>
                </a:lnTo>
                <a:lnTo>
                  <a:pt x="11965" y="22369"/>
                </a:lnTo>
                <a:lnTo>
                  <a:pt x="13049" y="22274"/>
                </a:lnTo>
                <a:lnTo>
                  <a:pt x="13620" y="22236"/>
                </a:lnTo>
                <a:lnTo>
                  <a:pt x="14248" y="22102"/>
                </a:lnTo>
                <a:lnTo>
                  <a:pt x="15294" y="21798"/>
                </a:lnTo>
                <a:lnTo>
                  <a:pt x="15769" y="21627"/>
                </a:lnTo>
                <a:lnTo>
                  <a:pt x="16834" y="21342"/>
                </a:lnTo>
                <a:lnTo>
                  <a:pt x="17881" y="20999"/>
                </a:lnTo>
                <a:lnTo>
                  <a:pt x="18394" y="20714"/>
                </a:lnTo>
                <a:lnTo>
                  <a:pt x="18927" y="20372"/>
                </a:lnTo>
                <a:lnTo>
                  <a:pt x="19402" y="20029"/>
                </a:lnTo>
                <a:lnTo>
                  <a:pt x="19821" y="19687"/>
                </a:lnTo>
                <a:lnTo>
                  <a:pt x="20620" y="18755"/>
                </a:lnTo>
                <a:lnTo>
                  <a:pt x="20962" y="18279"/>
                </a:lnTo>
                <a:lnTo>
                  <a:pt x="21247" y="17861"/>
                </a:lnTo>
                <a:lnTo>
                  <a:pt x="21342" y="17690"/>
                </a:lnTo>
                <a:lnTo>
                  <a:pt x="21437" y="17366"/>
                </a:lnTo>
                <a:lnTo>
                  <a:pt x="21437" y="17309"/>
                </a:lnTo>
                <a:lnTo>
                  <a:pt x="21418" y="16834"/>
                </a:lnTo>
                <a:lnTo>
                  <a:pt x="21323" y="16834"/>
                </a:lnTo>
                <a:lnTo>
                  <a:pt x="21323" y="12459"/>
                </a:lnTo>
                <a:lnTo>
                  <a:pt x="21342" y="11888"/>
                </a:lnTo>
                <a:lnTo>
                  <a:pt x="21304" y="11527"/>
                </a:lnTo>
                <a:lnTo>
                  <a:pt x="21285" y="11356"/>
                </a:lnTo>
                <a:lnTo>
                  <a:pt x="21190" y="11242"/>
                </a:lnTo>
                <a:lnTo>
                  <a:pt x="21038" y="11204"/>
                </a:lnTo>
                <a:lnTo>
                  <a:pt x="20867" y="11185"/>
                </a:lnTo>
                <a:lnTo>
                  <a:pt x="20486" y="11127"/>
                </a:lnTo>
                <a:close/>
              </a:path>
            </a:pathLst>
          </a:custGeom>
          <a:solidFill>
            <a:srgbClr val="CFA8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613714607"/>
      </p:ext>
    </p:extLst>
  </p:cSld>
  <p:clrMapOvr>
    <a:masterClrMapping/>
  </p:clrMapOvr>
  <p:transition spd="med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2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3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2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4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2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3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7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3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2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2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28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2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2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2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28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2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2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2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28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2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2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2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28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2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2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2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28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2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2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2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28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1000"/>
                                        <p:tgtEl>
                                          <p:spTgt spid="2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2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2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29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1000"/>
                                        <p:tgtEl>
                                          <p:spTgt spid="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3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3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30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6" dur="1000"/>
                                        <p:tgtEl>
                                          <p:spTgt spid="3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3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3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30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2" dur="1000"/>
                                        <p:tgtEl>
                                          <p:spTgt spid="3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5" dur="1000" fill="hold"/>
                                        <p:tgtEl>
                                          <p:spTgt spid="3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1000" fill="hold"/>
                                        <p:tgtEl>
                                          <p:spTgt spid="3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1000" fill="hold"/>
                                        <p:tgtEl>
                                          <p:spTgt spid="30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8" dur="1000"/>
                                        <p:tgtEl>
                                          <p:spTgt spid="3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9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1" dur="1000" fill="hold"/>
                                        <p:tgtEl>
                                          <p:spTgt spid="3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1000" fill="hold"/>
                                        <p:tgtEl>
                                          <p:spTgt spid="3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1000" fill="hold"/>
                                        <p:tgtEl>
                                          <p:spTgt spid="30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4" dur="1000"/>
                                        <p:tgtEl>
                                          <p:spTgt spid="3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240" grpId="0"/>
      <p:bldP spid="284" grpId="0" animBg="1"/>
      <p:bldP spid="285" grpId="0" animBg="1"/>
      <p:bldP spid="286" grpId="0" animBg="1"/>
      <p:bldP spid="287" grpId="0" animBg="1"/>
      <p:bldP spid="288" grpId="0" animBg="1"/>
      <p:bldP spid="289" grpId="0" animBg="1"/>
      <p:bldP spid="303" grpId="0" animBg="1"/>
      <p:bldP spid="304" grpId="0" animBg="1"/>
      <p:bldP spid="305" grpId="0" animBg="1"/>
      <p:bldP spid="308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1" name="Picture 7" descr="C:\Documents and Settings\Windows XP\Local Settings\Temporary Internet Files\Content.IE5\BEL7HOAC\MCBD08339_0000[1].wmf">
            <a:extLst>
              <a:ext uri="{FF2B5EF4-FFF2-40B4-BE49-F238E27FC236}">
                <a16:creationId xmlns:a16="http://schemas.microsoft.com/office/drawing/2014/main" id="{D253DDC4-5F94-4FD4-95AE-C769DCF847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4063" y="2514601"/>
            <a:ext cx="2895600" cy="3324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39CB199B-D8E0-4A43-AD77-6F25819D0555}"/>
              </a:ext>
            </a:extLst>
          </p:cNvPr>
          <p:cNvSpPr/>
          <p:nvPr/>
        </p:nvSpPr>
        <p:spPr>
          <a:xfrm>
            <a:off x="3592879" y="2967336"/>
            <a:ext cx="2635658" cy="132343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0" hangingPunct="0">
              <a:defRPr/>
            </a:pPr>
            <a:r>
              <a:rPr lang="en-US" sz="8000" b="1" dirty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3BBD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latin typeface="Arial" charset="0"/>
              </a:rPr>
              <a:t>dona</a:t>
            </a:r>
          </a:p>
        </p:txBody>
      </p:sp>
      <p:sp>
        <p:nvSpPr>
          <p:cNvPr id="22533" name="Left Arrow 9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2C461B52-D98D-4FA4-8C86-375B4F2C5EA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41663" y="6067425"/>
            <a:ext cx="977900" cy="484188"/>
          </a:xfrm>
          <a:prstGeom prst="leftArrow">
            <a:avLst>
              <a:gd name="adj1" fmla="val 50000"/>
              <a:gd name="adj2" fmla="val 50024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s-PR" altLang="es-PE" dirty="0"/>
          </a:p>
        </p:txBody>
      </p:sp>
      <p:sp>
        <p:nvSpPr>
          <p:cNvPr id="22534" name="Right Arrow 10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B5B9C882-D545-4A92-BA5B-ED0820ACD5E9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97950" y="6119814"/>
            <a:ext cx="977900" cy="484187"/>
          </a:xfrm>
          <a:prstGeom prst="rightArrow">
            <a:avLst>
              <a:gd name="adj1" fmla="val 50000"/>
              <a:gd name="adj2" fmla="val 50024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s-PR" altLang="es-PE" dirty="0"/>
          </a:p>
        </p:txBody>
      </p:sp>
      <p:sp>
        <p:nvSpPr>
          <p:cNvPr id="8" name="Google Shape;214;p19">
            <a:extLst>
              <a:ext uri="{FF2B5EF4-FFF2-40B4-BE49-F238E27FC236}">
                <a16:creationId xmlns:a16="http://schemas.microsoft.com/office/drawing/2014/main" id="{9B262078-20E5-46B1-BFB5-253120894655}"/>
              </a:ext>
            </a:extLst>
          </p:cNvPr>
          <p:cNvSpPr/>
          <p:nvPr/>
        </p:nvSpPr>
        <p:spPr>
          <a:xfrm rot="21070609">
            <a:off x="2981238" y="1043965"/>
            <a:ext cx="1037139" cy="1399375"/>
          </a:xfrm>
          <a:custGeom>
            <a:avLst/>
            <a:gdLst/>
            <a:ahLst/>
            <a:cxnLst/>
            <a:rect l="l" t="t" r="r" b="b"/>
            <a:pathLst>
              <a:path w="13562" h="18299" extrusionOk="0">
                <a:moveTo>
                  <a:pt x="4337" y="3786"/>
                </a:moveTo>
                <a:cubicBezTo>
                  <a:pt x="6848" y="3805"/>
                  <a:pt x="8426" y="4280"/>
                  <a:pt x="9016" y="5231"/>
                </a:cubicBezTo>
                <a:cubicBezTo>
                  <a:pt x="9606" y="6182"/>
                  <a:pt x="9853" y="7533"/>
                  <a:pt x="9739" y="9378"/>
                </a:cubicBezTo>
                <a:cubicBezTo>
                  <a:pt x="9606" y="11204"/>
                  <a:pt x="9130" y="12535"/>
                  <a:pt x="8274" y="13391"/>
                </a:cubicBezTo>
                <a:cubicBezTo>
                  <a:pt x="7545" y="14120"/>
                  <a:pt x="6375" y="14490"/>
                  <a:pt x="4752" y="14490"/>
                </a:cubicBezTo>
                <a:cubicBezTo>
                  <a:pt x="4469" y="14490"/>
                  <a:pt x="4172" y="14479"/>
                  <a:pt x="3861" y="14456"/>
                </a:cubicBezTo>
                <a:lnTo>
                  <a:pt x="4337" y="3786"/>
                </a:lnTo>
                <a:close/>
                <a:moveTo>
                  <a:pt x="1978" y="0"/>
                </a:moveTo>
                <a:lnTo>
                  <a:pt x="761" y="286"/>
                </a:lnTo>
                <a:lnTo>
                  <a:pt x="571" y="1750"/>
                </a:lnTo>
                <a:lnTo>
                  <a:pt x="0" y="16244"/>
                </a:lnTo>
                <a:lnTo>
                  <a:pt x="266" y="17918"/>
                </a:lnTo>
                <a:lnTo>
                  <a:pt x="1655" y="18298"/>
                </a:lnTo>
                <a:cubicBezTo>
                  <a:pt x="7076" y="18298"/>
                  <a:pt x="10424" y="17157"/>
                  <a:pt x="11755" y="14894"/>
                </a:cubicBezTo>
                <a:cubicBezTo>
                  <a:pt x="12820" y="13182"/>
                  <a:pt x="13410" y="11109"/>
                  <a:pt x="13505" y="8636"/>
                </a:cubicBezTo>
                <a:cubicBezTo>
                  <a:pt x="13562" y="3805"/>
                  <a:pt x="11260" y="990"/>
                  <a:pt x="6638" y="153"/>
                </a:cubicBezTo>
                <a:lnTo>
                  <a:pt x="1978" y="0"/>
                </a:lnTo>
                <a:close/>
              </a:path>
            </a:pathLst>
          </a:custGeom>
          <a:solidFill>
            <a:srgbClr val="3BBD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 spd="med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FE5A57D3-7155-4042-82BB-55B5F7384C3A}"/>
              </a:ext>
            </a:extLst>
          </p:cNvPr>
          <p:cNvSpPr/>
          <p:nvPr/>
        </p:nvSpPr>
        <p:spPr>
          <a:xfrm>
            <a:off x="1524000" y="2848710"/>
            <a:ext cx="6297466" cy="1323439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0" hangingPunct="0">
              <a:defRPr/>
            </a:pPr>
            <a:r>
              <a:rPr lang="en-US" sz="8000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rgbClr val="9E4FFF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Arial" charset="0"/>
              </a:rPr>
              <a:t>elefante</a:t>
            </a:r>
          </a:p>
        </p:txBody>
      </p:sp>
      <p:pic>
        <p:nvPicPr>
          <p:cNvPr id="23556" name="Picture 8" descr="C:\Documents and Settings\Windows XP\Local Settings\Temporary Internet Files\Content.IE5\JYOXN2IJ\MPj04308230000[1].jpg">
            <a:extLst>
              <a:ext uri="{FF2B5EF4-FFF2-40B4-BE49-F238E27FC236}">
                <a16:creationId xmlns:a16="http://schemas.microsoft.com/office/drawing/2014/main" id="{FAD9B48F-FF28-4497-BDEA-503D938D46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66576">
            <a:off x="7031038" y="2798764"/>
            <a:ext cx="2982912" cy="290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57" name="Left Arrow 5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C0A6A8D8-C789-412D-AEB5-CD5272C57B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11514" y="6013451"/>
            <a:ext cx="979487" cy="485775"/>
          </a:xfrm>
          <a:prstGeom prst="leftArrow">
            <a:avLst>
              <a:gd name="adj1" fmla="val 50000"/>
              <a:gd name="adj2" fmla="val 49942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s-PR" altLang="es-PE" dirty="0"/>
          </a:p>
        </p:txBody>
      </p:sp>
      <p:sp>
        <p:nvSpPr>
          <p:cNvPr id="23558" name="Right Arrow 9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78AB4C46-5A65-4DA0-8C5E-41B2ECCC2187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80488" y="6030914"/>
            <a:ext cx="977900" cy="485775"/>
          </a:xfrm>
          <a:prstGeom prst="rightArrow">
            <a:avLst>
              <a:gd name="adj1" fmla="val 50000"/>
              <a:gd name="adj2" fmla="val 49861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s-PR" altLang="es-PE" dirty="0"/>
          </a:p>
        </p:txBody>
      </p:sp>
      <p:pic>
        <p:nvPicPr>
          <p:cNvPr id="7" name="MSj03884580000[1].wav">
            <a:hlinkClick r:id="" action="ppaction://media"/>
            <a:extLst>
              <a:ext uri="{FF2B5EF4-FFF2-40B4-BE49-F238E27FC236}">
                <a16:creationId xmlns:a16="http://schemas.microsoft.com/office/drawing/2014/main" id="{D0F61592-184C-4850-96EB-D454411EA31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6329363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9" name="Google Shape;237;p20">
            <a:extLst>
              <a:ext uri="{FF2B5EF4-FFF2-40B4-BE49-F238E27FC236}">
                <a16:creationId xmlns:a16="http://schemas.microsoft.com/office/drawing/2014/main" id="{B62DC01B-BA56-4E7C-8C34-BE464486F47F}"/>
              </a:ext>
            </a:extLst>
          </p:cNvPr>
          <p:cNvGrpSpPr/>
          <p:nvPr/>
        </p:nvGrpSpPr>
        <p:grpSpPr>
          <a:xfrm>
            <a:off x="2699902" y="1291140"/>
            <a:ext cx="927658" cy="1339601"/>
            <a:chOff x="3824975" y="1005475"/>
            <a:chExt cx="206725" cy="298525"/>
          </a:xfrm>
        </p:grpSpPr>
        <p:sp>
          <p:nvSpPr>
            <p:cNvPr id="10" name="Google Shape;238;p20">
              <a:extLst>
                <a:ext uri="{FF2B5EF4-FFF2-40B4-BE49-F238E27FC236}">
                  <a16:creationId xmlns:a16="http://schemas.microsoft.com/office/drawing/2014/main" id="{2EFD5F8D-EC8B-4130-BDFB-6E475EED0661}"/>
                </a:ext>
              </a:extLst>
            </p:cNvPr>
            <p:cNvSpPr/>
            <p:nvPr/>
          </p:nvSpPr>
          <p:spPr>
            <a:xfrm>
              <a:off x="3844500" y="1008875"/>
              <a:ext cx="78500" cy="275925"/>
            </a:xfrm>
            <a:custGeom>
              <a:avLst/>
              <a:gdLst/>
              <a:ahLst/>
              <a:cxnLst/>
              <a:rect l="l" t="t" r="r" b="b"/>
              <a:pathLst>
                <a:path w="3140" h="11037" extrusionOk="0">
                  <a:moveTo>
                    <a:pt x="1784" y="1"/>
                  </a:moveTo>
                  <a:cubicBezTo>
                    <a:pt x="1406" y="1"/>
                    <a:pt x="1036" y="67"/>
                    <a:pt x="658" y="132"/>
                  </a:cubicBezTo>
                  <a:cubicBezTo>
                    <a:pt x="658" y="675"/>
                    <a:pt x="625" y="1234"/>
                    <a:pt x="666" y="1776"/>
                  </a:cubicBezTo>
                  <a:cubicBezTo>
                    <a:pt x="740" y="2598"/>
                    <a:pt x="748" y="3428"/>
                    <a:pt x="716" y="4250"/>
                  </a:cubicBezTo>
                  <a:cubicBezTo>
                    <a:pt x="683" y="4825"/>
                    <a:pt x="658" y="5392"/>
                    <a:pt x="601" y="5959"/>
                  </a:cubicBezTo>
                  <a:cubicBezTo>
                    <a:pt x="568" y="6518"/>
                    <a:pt x="485" y="7085"/>
                    <a:pt x="444" y="7652"/>
                  </a:cubicBezTo>
                  <a:cubicBezTo>
                    <a:pt x="411" y="8071"/>
                    <a:pt x="338" y="8482"/>
                    <a:pt x="288" y="8893"/>
                  </a:cubicBezTo>
                  <a:cubicBezTo>
                    <a:pt x="222" y="9345"/>
                    <a:pt x="165" y="9788"/>
                    <a:pt x="99" y="10240"/>
                  </a:cubicBezTo>
                  <a:cubicBezTo>
                    <a:pt x="75" y="10487"/>
                    <a:pt x="1" y="10717"/>
                    <a:pt x="33" y="10972"/>
                  </a:cubicBezTo>
                  <a:lnTo>
                    <a:pt x="905" y="10972"/>
                  </a:lnTo>
                  <a:cubicBezTo>
                    <a:pt x="949" y="10971"/>
                    <a:pt x="994" y="10970"/>
                    <a:pt x="1039" y="10970"/>
                  </a:cubicBezTo>
                  <a:cubicBezTo>
                    <a:pt x="1566" y="10970"/>
                    <a:pt x="2092" y="11036"/>
                    <a:pt x="2623" y="11036"/>
                  </a:cubicBezTo>
                  <a:cubicBezTo>
                    <a:pt x="2759" y="11036"/>
                    <a:pt x="2896" y="11032"/>
                    <a:pt x="3033" y="11021"/>
                  </a:cubicBezTo>
                  <a:cubicBezTo>
                    <a:pt x="3140" y="10084"/>
                    <a:pt x="3123" y="9164"/>
                    <a:pt x="3099" y="8227"/>
                  </a:cubicBezTo>
                  <a:cubicBezTo>
                    <a:pt x="3091" y="7734"/>
                    <a:pt x="3033" y="7233"/>
                    <a:pt x="2992" y="6740"/>
                  </a:cubicBezTo>
                  <a:cubicBezTo>
                    <a:pt x="2926" y="6016"/>
                    <a:pt x="2803" y="5310"/>
                    <a:pt x="2688" y="4595"/>
                  </a:cubicBezTo>
                  <a:cubicBezTo>
                    <a:pt x="2606" y="4069"/>
                    <a:pt x="2482" y="3535"/>
                    <a:pt x="2425" y="2984"/>
                  </a:cubicBezTo>
                  <a:cubicBezTo>
                    <a:pt x="2351" y="2351"/>
                    <a:pt x="2211" y="1727"/>
                    <a:pt x="2055" y="1110"/>
                  </a:cubicBezTo>
                  <a:cubicBezTo>
                    <a:pt x="1989" y="847"/>
                    <a:pt x="1907" y="593"/>
                    <a:pt x="1825" y="338"/>
                  </a:cubicBezTo>
                  <a:cubicBezTo>
                    <a:pt x="1784" y="223"/>
                    <a:pt x="1767" y="108"/>
                    <a:pt x="1784" y="1"/>
                  </a:cubicBezTo>
                  <a:close/>
                </a:path>
              </a:pathLst>
            </a:custGeom>
            <a:solidFill>
              <a:srgbClr val="9E4FFF"/>
            </a:solidFill>
            <a:ln w="9525" cap="flat" cmpd="sng">
              <a:solidFill>
                <a:srgbClr val="9E4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" name="Google Shape;239;p20">
              <a:extLst>
                <a:ext uri="{FF2B5EF4-FFF2-40B4-BE49-F238E27FC236}">
                  <a16:creationId xmlns:a16="http://schemas.microsoft.com/office/drawing/2014/main" id="{0EFFAFD8-4486-4880-8889-074E695DF2AA}"/>
                </a:ext>
              </a:extLst>
            </p:cNvPr>
            <p:cNvSpPr/>
            <p:nvPr/>
          </p:nvSpPr>
          <p:spPr>
            <a:xfrm>
              <a:off x="3888675" y="1005525"/>
              <a:ext cx="72125" cy="278975"/>
            </a:xfrm>
            <a:custGeom>
              <a:avLst/>
              <a:gdLst/>
              <a:ahLst/>
              <a:cxnLst/>
              <a:rect l="l" t="t" r="r" b="b"/>
              <a:pathLst>
                <a:path w="2885" h="11159" extrusionOk="0">
                  <a:moveTo>
                    <a:pt x="2346" y="0"/>
                  </a:moveTo>
                  <a:cubicBezTo>
                    <a:pt x="2003" y="0"/>
                    <a:pt x="1661" y="20"/>
                    <a:pt x="1315" y="36"/>
                  </a:cubicBezTo>
                  <a:cubicBezTo>
                    <a:pt x="880" y="69"/>
                    <a:pt x="444" y="53"/>
                    <a:pt x="17" y="135"/>
                  </a:cubicBezTo>
                  <a:cubicBezTo>
                    <a:pt x="0" y="242"/>
                    <a:pt x="17" y="357"/>
                    <a:pt x="58" y="472"/>
                  </a:cubicBezTo>
                  <a:cubicBezTo>
                    <a:pt x="140" y="727"/>
                    <a:pt x="222" y="981"/>
                    <a:pt x="288" y="1244"/>
                  </a:cubicBezTo>
                  <a:cubicBezTo>
                    <a:pt x="444" y="1869"/>
                    <a:pt x="584" y="2485"/>
                    <a:pt x="658" y="3118"/>
                  </a:cubicBezTo>
                  <a:cubicBezTo>
                    <a:pt x="715" y="3669"/>
                    <a:pt x="830" y="4203"/>
                    <a:pt x="921" y="4737"/>
                  </a:cubicBezTo>
                  <a:cubicBezTo>
                    <a:pt x="1036" y="5444"/>
                    <a:pt x="1159" y="6150"/>
                    <a:pt x="1225" y="6874"/>
                  </a:cubicBezTo>
                  <a:cubicBezTo>
                    <a:pt x="1266" y="7367"/>
                    <a:pt x="1324" y="7868"/>
                    <a:pt x="1332" y="8361"/>
                  </a:cubicBezTo>
                  <a:cubicBezTo>
                    <a:pt x="1356" y="9298"/>
                    <a:pt x="1373" y="10226"/>
                    <a:pt x="1266" y="11155"/>
                  </a:cubicBezTo>
                  <a:cubicBezTo>
                    <a:pt x="1518" y="11155"/>
                    <a:pt x="1770" y="11159"/>
                    <a:pt x="2020" y="11159"/>
                  </a:cubicBezTo>
                  <a:cubicBezTo>
                    <a:pt x="2144" y="11159"/>
                    <a:pt x="2269" y="11158"/>
                    <a:pt x="2392" y="11155"/>
                  </a:cubicBezTo>
                  <a:cubicBezTo>
                    <a:pt x="2400" y="10711"/>
                    <a:pt x="2556" y="10292"/>
                    <a:pt x="2622" y="9857"/>
                  </a:cubicBezTo>
                  <a:cubicBezTo>
                    <a:pt x="2671" y="9487"/>
                    <a:pt x="2762" y="9125"/>
                    <a:pt x="2753" y="8755"/>
                  </a:cubicBezTo>
                  <a:cubicBezTo>
                    <a:pt x="2753" y="8649"/>
                    <a:pt x="2794" y="8534"/>
                    <a:pt x="2811" y="8418"/>
                  </a:cubicBezTo>
                  <a:cubicBezTo>
                    <a:pt x="2597" y="8418"/>
                    <a:pt x="2375" y="8418"/>
                    <a:pt x="2154" y="8410"/>
                  </a:cubicBezTo>
                  <a:cubicBezTo>
                    <a:pt x="2014" y="8410"/>
                    <a:pt x="1866" y="8377"/>
                    <a:pt x="1849" y="8205"/>
                  </a:cubicBezTo>
                  <a:cubicBezTo>
                    <a:pt x="1817" y="7975"/>
                    <a:pt x="1775" y="7753"/>
                    <a:pt x="1907" y="7539"/>
                  </a:cubicBezTo>
                  <a:cubicBezTo>
                    <a:pt x="1981" y="7112"/>
                    <a:pt x="1981" y="7112"/>
                    <a:pt x="2532" y="7013"/>
                  </a:cubicBezTo>
                  <a:cubicBezTo>
                    <a:pt x="2532" y="6224"/>
                    <a:pt x="2523" y="5427"/>
                    <a:pt x="2523" y="4638"/>
                  </a:cubicBezTo>
                  <a:cubicBezTo>
                    <a:pt x="2458" y="4630"/>
                    <a:pt x="2392" y="4622"/>
                    <a:pt x="2318" y="4622"/>
                  </a:cubicBezTo>
                  <a:cubicBezTo>
                    <a:pt x="1611" y="4614"/>
                    <a:pt x="1677" y="4531"/>
                    <a:pt x="1677" y="3899"/>
                  </a:cubicBezTo>
                  <a:cubicBezTo>
                    <a:pt x="1677" y="3759"/>
                    <a:pt x="1710" y="3669"/>
                    <a:pt x="1891" y="3669"/>
                  </a:cubicBezTo>
                  <a:cubicBezTo>
                    <a:pt x="2030" y="3669"/>
                    <a:pt x="2162" y="3644"/>
                    <a:pt x="2310" y="3636"/>
                  </a:cubicBezTo>
                  <a:cubicBezTo>
                    <a:pt x="2425" y="3036"/>
                    <a:pt x="2532" y="2436"/>
                    <a:pt x="2638" y="1836"/>
                  </a:cubicBezTo>
                  <a:cubicBezTo>
                    <a:pt x="2753" y="1228"/>
                    <a:pt x="2836" y="628"/>
                    <a:pt x="2885" y="20"/>
                  </a:cubicBezTo>
                  <a:cubicBezTo>
                    <a:pt x="2704" y="6"/>
                    <a:pt x="2525" y="0"/>
                    <a:pt x="2346" y="0"/>
                  </a:cubicBezTo>
                  <a:close/>
                </a:path>
              </a:pathLst>
            </a:custGeom>
            <a:solidFill>
              <a:srgbClr val="CFA8FF"/>
            </a:solidFill>
            <a:ln w="9525" cap="flat" cmpd="sng">
              <a:solidFill>
                <a:srgbClr val="CFA8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" name="Google Shape;240;p20">
              <a:extLst>
                <a:ext uri="{FF2B5EF4-FFF2-40B4-BE49-F238E27FC236}">
                  <a16:creationId xmlns:a16="http://schemas.microsoft.com/office/drawing/2014/main" id="{EBF5EC06-2B8C-4FEE-8D4E-DA5F624F33B7}"/>
                </a:ext>
              </a:extLst>
            </p:cNvPr>
            <p:cNvSpPr/>
            <p:nvPr/>
          </p:nvSpPr>
          <p:spPr>
            <a:xfrm>
              <a:off x="3824975" y="1012175"/>
              <a:ext cx="38250" cy="271200"/>
            </a:xfrm>
            <a:custGeom>
              <a:avLst/>
              <a:gdLst/>
              <a:ahLst/>
              <a:cxnLst/>
              <a:rect l="l" t="t" r="r" b="b"/>
              <a:pathLst>
                <a:path w="1530" h="10848" extrusionOk="0">
                  <a:moveTo>
                    <a:pt x="1439" y="0"/>
                  </a:moveTo>
                  <a:cubicBezTo>
                    <a:pt x="1332" y="9"/>
                    <a:pt x="1225" y="9"/>
                    <a:pt x="1119" y="42"/>
                  </a:cubicBezTo>
                  <a:cubicBezTo>
                    <a:pt x="486" y="173"/>
                    <a:pt x="264" y="436"/>
                    <a:pt x="223" y="945"/>
                  </a:cubicBezTo>
                  <a:cubicBezTo>
                    <a:pt x="215" y="1069"/>
                    <a:pt x="182" y="1200"/>
                    <a:pt x="173" y="1323"/>
                  </a:cubicBezTo>
                  <a:cubicBezTo>
                    <a:pt x="75" y="2400"/>
                    <a:pt x="9" y="3477"/>
                    <a:pt x="17" y="4570"/>
                  </a:cubicBezTo>
                  <a:cubicBezTo>
                    <a:pt x="34" y="6131"/>
                    <a:pt x="1" y="7692"/>
                    <a:pt x="124" y="9254"/>
                  </a:cubicBezTo>
                  <a:cubicBezTo>
                    <a:pt x="165" y="9788"/>
                    <a:pt x="198" y="10322"/>
                    <a:pt x="338" y="10848"/>
                  </a:cubicBezTo>
                  <a:cubicBezTo>
                    <a:pt x="494" y="10840"/>
                    <a:pt x="658" y="10840"/>
                    <a:pt x="814" y="10840"/>
                  </a:cubicBezTo>
                  <a:cubicBezTo>
                    <a:pt x="782" y="10585"/>
                    <a:pt x="856" y="10347"/>
                    <a:pt x="880" y="10108"/>
                  </a:cubicBezTo>
                  <a:cubicBezTo>
                    <a:pt x="938" y="9656"/>
                    <a:pt x="1003" y="9213"/>
                    <a:pt x="1069" y="8761"/>
                  </a:cubicBezTo>
                  <a:cubicBezTo>
                    <a:pt x="1119" y="8350"/>
                    <a:pt x="1192" y="7931"/>
                    <a:pt x="1225" y="7520"/>
                  </a:cubicBezTo>
                  <a:cubicBezTo>
                    <a:pt x="1266" y="6953"/>
                    <a:pt x="1332" y="6386"/>
                    <a:pt x="1390" y="5827"/>
                  </a:cubicBezTo>
                  <a:cubicBezTo>
                    <a:pt x="1439" y="5252"/>
                    <a:pt x="1480" y="4685"/>
                    <a:pt x="1497" y="4118"/>
                  </a:cubicBezTo>
                  <a:cubicBezTo>
                    <a:pt x="1529" y="3296"/>
                    <a:pt x="1513" y="2466"/>
                    <a:pt x="1447" y="1644"/>
                  </a:cubicBezTo>
                  <a:cubicBezTo>
                    <a:pt x="1406" y="1102"/>
                    <a:pt x="1439" y="543"/>
                    <a:pt x="1439" y="0"/>
                  </a:cubicBezTo>
                  <a:close/>
                </a:path>
              </a:pathLst>
            </a:custGeom>
            <a:solidFill>
              <a:srgbClr val="CFA8FF"/>
            </a:solidFill>
            <a:ln w="9525" cap="flat" cmpd="sng">
              <a:solidFill>
                <a:srgbClr val="CFA8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" name="Google Shape;241;p20">
              <a:extLst>
                <a:ext uri="{FF2B5EF4-FFF2-40B4-BE49-F238E27FC236}">
                  <a16:creationId xmlns:a16="http://schemas.microsoft.com/office/drawing/2014/main" id="{0D855097-1715-4A80-8C35-BE9B6DF26418}"/>
                </a:ext>
              </a:extLst>
            </p:cNvPr>
            <p:cNvSpPr/>
            <p:nvPr/>
          </p:nvSpPr>
          <p:spPr>
            <a:xfrm>
              <a:off x="3833400" y="1213500"/>
              <a:ext cx="198300" cy="90500"/>
            </a:xfrm>
            <a:custGeom>
              <a:avLst/>
              <a:gdLst/>
              <a:ahLst/>
              <a:cxnLst/>
              <a:rect l="l" t="t" r="r" b="b"/>
              <a:pathLst>
                <a:path w="7932" h="3620" extrusionOk="0">
                  <a:moveTo>
                    <a:pt x="7333" y="0"/>
                  </a:moveTo>
                  <a:cubicBezTo>
                    <a:pt x="7311" y="0"/>
                    <a:pt x="7289" y="0"/>
                    <a:pt x="7265" y="1"/>
                  </a:cubicBezTo>
                  <a:lnTo>
                    <a:pt x="7265" y="2310"/>
                  </a:lnTo>
                  <a:cubicBezTo>
                    <a:pt x="7265" y="2729"/>
                    <a:pt x="7167" y="2836"/>
                    <a:pt x="6748" y="2836"/>
                  </a:cubicBezTo>
                  <a:cubicBezTo>
                    <a:pt x="6739" y="2836"/>
                    <a:pt x="6731" y="2836"/>
                    <a:pt x="6723" y="2836"/>
                  </a:cubicBezTo>
                  <a:cubicBezTo>
                    <a:pt x="6520" y="2836"/>
                    <a:pt x="6317" y="2908"/>
                    <a:pt x="6106" y="2908"/>
                  </a:cubicBezTo>
                  <a:cubicBezTo>
                    <a:pt x="6044" y="2908"/>
                    <a:pt x="5981" y="2902"/>
                    <a:pt x="5918" y="2885"/>
                  </a:cubicBezTo>
                  <a:cubicBezTo>
                    <a:pt x="5672" y="2843"/>
                    <a:pt x="5421" y="2836"/>
                    <a:pt x="5167" y="2836"/>
                  </a:cubicBezTo>
                  <a:cubicBezTo>
                    <a:pt x="5037" y="2836"/>
                    <a:pt x="4907" y="2837"/>
                    <a:pt x="4777" y="2837"/>
                  </a:cubicBezTo>
                  <a:cubicBezTo>
                    <a:pt x="4719" y="2837"/>
                    <a:pt x="4661" y="2837"/>
                    <a:pt x="4603" y="2836"/>
                  </a:cubicBezTo>
                  <a:cubicBezTo>
                    <a:pt x="4225" y="2836"/>
                    <a:pt x="3855" y="2828"/>
                    <a:pt x="3477" y="2828"/>
                  </a:cubicBezTo>
                  <a:cubicBezTo>
                    <a:pt x="3341" y="2839"/>
                    <a:pt x="3205" y="2843"/>
                    <a:pt x="3069" y="2843"/>
                  </a:cubicBezTo>
                  <a:cubicBezTo>
                    <a:pt x="2516" y="2843"/>
                    <a:pt x="1967" y="2770"/>
                    <a:pt x="1417" y="2770"/>
                  </a:cubicBezTo>
                  <a:cubicBezTo>
                    <a:pt x="1395" y="2770"/>
                    <a:pt x="1372" y="2770"/>
                    <a:pt x="1349" y="2770"/>
                  </a:cubicBezTo>
                  <a:cubicBezTo>
                    <a:pt x="1253" y="2776"/>
                    <a:pt x="1156" y="2778"/>
                    <a:pt x="1059" y="2778"/>
                  </a:cubicBezTo>
                  <a:cubicBezTo>
                    <a:pt x="865" y="2778"/>
                    <a:pt x="669" y="2770"/>
                    <a:pt x="477" y="2770"/>
                  </a:cubicBezTo>
                  <a:cubicBezTo>
                    <a:pt x="321" y="2787"/>
                    <a:pt x="157" y="2787"/>
                    <a:pt x="1" y="2787"/>
                  </a:cubicBezTo>
                  <a:cubicBezTo>
                    <a:pt x="83" y="3214"/>
                    <a:pt x="338" y="3444"/>
                    <a:pt x="765" y="3493"/>
                  </a:cubicBezTo>
                  <a:cubicBezTo>
                    <a:pt x="1143" y="3534"/>
                    <a:pt x="1529" y="3584"/>
                    <a:pt x="1916" y="3592"/>
                  </a:cubicBezTo>
                  <a:cubicBezTo>
                    <a:pt x="2510" y="3611"/>
                    <a:pt x="3104" y="3620"/>
                    <a:pt x="3699" y="3620"/>
                  </a:cubicBezTo>
                  <a:cubicBezTo>
                    <a:pt x="4363" y="3620"/>
                    <a:pt x="5028" y="3609"/>
                    <a:pt x="5696" y="3592"/>
                  </a:cubicBezTo>
                  <a:cubicBezTo>
                    <a:pt x="6214" y="3584"/>
                    <a:pt x="6739" y="3551"/>
                    <a:pt x="7265" y="3469"/>
                  </a:cubicBezTo>
                  <a:cubicBezTo>
                    <a:pt x="7775" y="3403"/>
                    <a:pt x="7882" y="3288"/>
                    <a:pt x="7898" y="2787"/>
                  </a:cubicBezTo>
                  <a:cubicBezTo>
                    <a:pt x="7931" y="2006"/>
                    <a:pt x="7898" y="1225"/>
                    <a:pt x="7816" y="445"/>
                  </a:cubicBezTo>
                  <a:cubicBezTo>
                    <a:pt x="7777" y="72"/>
                    <a:pt x="7694" y="0"/>
                    <a:pt x="7333" y="0"/>
                  </a:cubicBezTo>
                  <a:close/>
                </a:path>
              </a:pathLst>
            </a:custGeom>
            <a:solidFill>
              <a:srgbClr val="9E4FFF"/>
            </a:solidFill>
            <a:ln w="9525" cap="flat" cmpd="sng">
              <a:solidFill>
                <a:srgbClr val="9E4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4" name="Google Shape;242;p20">
              <a:extLst>
                <a:ext uri="{FF2B5EF4-FFF2-40B4-BE49-F238E27FC236}">
                  <a16:creationId xmlns:a16="http://schemas.microsoft.com/office/drawing/2014/main" id="{3997A79E-A5EA-4FCF-9C7A-928DDE386437}"/>
                </a:ext>
              </a:extLst>
            </p:cNvPr>
            <p:cNvSpPr/>
            <p:nvPr/>
          </p:nvSpPr>
          <p:spPr>
            <a:xfrm>
              <a:off x="3946600" y="1005475"/>
              <a:ext cx="46675" cy="91575"/>
            </a:xfrm>
            <a:custGeom>
              <a:avLst/>
              <a:gdLst/>
              <a:ahLst/>
              <a:cxnLst/>
              <a:rect l="l" t="t" r="r" b="b"/>
              <a:pathLst>
                <a:path w="1867" h="3663" extrusionOk="0">
                  <a:moveTo>
                    <a:pt x="938" y="0"/>
                  </a:moveTo>
                  <a:cubicBezTo>
                    <a:pt x="819" y="0"/>
                    <a:pt x="698" y="7"/>
                    <a:pt x="576" y="22"/>
                  </a:cubicBezTo>
                  <a:cubicBezTo>
                    <a:pt x="527" y="638"/>
                    <a:pt x="436" y="1246"/>
                    <a:pt x="330" y="1838"/>
                  </a:cubicBezTo>
                  <a:cubicBezTo>
                    <a:pt x="215" y="2438"/>
                    <a:pt x="116" y="3038"/>
                    <a:pt x="1" y="3638"/>
                  </a:cubicBezTo>
                  <a:cubicBezTo>
                    <a:pt x="309" y="3654"/>
                    <a:pt x="615" y="3662"/>
                    <a:pt x="921" y="3662"/>
                  </a:cubicBezTo>
                  <a:cubicBezTo>
                    <a:pt x="1227" y="3662"/>
                    <a:pt x="1533" y="3654"/>
                    <a:pt x="1842" y="3638"/>
                  </a:cubicBezTo>
                  <a:cubicBezTo>
                    <a:pt x="1842" y="3358"/>
                    <a:pt x="1833" y="3079"/>
                    <a:pt x="1842" y="2800"/>
                  </a:cubicBezTo>
                  <a:cubicBezTo>
                    <a:pt x="1866" y="2306"/>
                    <a:pt x="1768" y="1822"/>
                    <a:pt x="1661" y="1337"/>
                  </a:cubicBezTo>
                  <a:cubicBezTo>
                    <a:pt x="1554" y="893"/>
                    <a:pt x="1455" y="457"/>
                    <a:pt x="1349" y="22"/>
                  </a:cubicBezTo>
                  <a:cubicBezTo>
                    <a:pt x="1212" y="9"/>
                    <a:pt x="1076" y="0"/>
                    <a:pt x="938" y="0"/>
                  </a:cubicBezTo>
                  <a:close/>
                </a:path>
              </a:pathLst>
            </a:custGeom>
            <a:solidFill>
              <a:srgbClr val="9E4FFF"/>
            </a:solidFill>
            <a:ln w="9525" cap="flat" cmpd="sng">
              <a:solidFill>
                <a:srgbClr val="9E4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5" name="Google Shape;243;p20">
              <a:extLst>
                <a:ext uri="{FF2B5EF4-FFF2-40B4-BE49-F238E27FC236}">
                  <a16:creationId xmlns:a16="http://schemas.microsoft.com/office/drawing/2014/main" id="{B06059AE-72E4-46F8-B6AC-E1FA77A51A30}"/>
                </a:ext>
              </a:extLst>
            </p:cNvPr>
            <p:cNvSpPr/>
            <p:nvPr/>
          </p:nvSpPr>
          <p:spPr>
            <a:xfrm>
              <a:off x="3981525" y="1213725"/>
              <a:ext cx="33725" cy="72925"/>
            </a:xfrm>
            <a:custGeom>
              <a:avLst/>
              <a:gdLst/>
              <a:ahLst/>
              <a:cxnLst/>
              <a:rect l="l" t="t" r="r" b="b"/>
              <a:pathLst>
                <a:path w="1349" h="2917" extrusionOk="0">
                  <a:moveTo>
                    <a:pt x="1349" y="0"/>
                  </a:moveTo>
                  <a:cubicBezTo>
                    <a:pt x="905" y="8"/>
                    <a:pt x="469" y="33"/>
                    <a:pt x="26" y="49"/>
                  </a:cubicBezTo>
                  <a:cubicBezTo>
                    <a:pt x="17" y="871"/>
                    <a:pt x="17" y="1693"/>
                    <a:pt x="17" y="2515"/>
                  </a:cubicBezTo>
                  <a:cubicBezTo>
                    <a:pt x="17" y="2638"/>
                    <a:pt x="1" y="2778"/>
                    <a:pt x="1" y="2901"/>
                  </a:cubicBezTo>
                  <a:cubicBezTo>
                    <a:pt x="55" y="2912"/>
                    <a:pt x="109" y="2916"/>
                    <a:pt x="163" y="2916"/>
                  </a:cubicBezTo>
                  <a:cubicBezTo>
                    <a:pt x="391" y="2916"/>
                    <a:pt x="613" y="2835"/>
                    <a:pt x="839" y="2835"/>
                  </a:cubicBezTo>
                  <a:cubicBezTo>
                    <a:pt x="1258" y="2835"/>
                    <a:pt x="1349" y="2737"/>
                    <a:pt x="1349" y="2309"/>
                  </a:cubicBezTo>
                  <a:lnTo>
                    <a:pt x="1349" y="0"/>
                  </a:lnTo>
                  <a:close/>
                </a:path>
              </a:pathLst>
            </a:custGeom>
            <a:solidFill>
              <a:srgbClr val="CFA8FF"/>
            </a:solidFill>
            <a:ln w="9525" cap="flat" cmpd="sng">
              <a:solidFill>
                <a:srgbClr val="CFA8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6" name="Google Shape;244;p20">
              <a:extLst>
                <a:ext uri="{FF2B5EF4-FFF2-40B4-BE49-F238E27FC236}">
                  <a16:creationId xmlns:a16="http://schemas.microsoft.com/office/drawing/2014/main" id="{A8942E28-9541-45FF-8EB7-19ADFD343851}"/>
                </a:ext>
              </a:extLst>
            </p:cNvPr>
            <p:cNvSpPr/>
            <p:nvPr/>
          </p:nvSpPr>
          <p:spPr>
            <a:xfrm>
              <a:off x="3980300" y="1006000"/>
              <a:ext cx="33525" cy="91100"/>
            </a:xfrm>
            <a:custGeom>
              <a:avLst/>
              <a:gdLst/>
              <a:ahLst/>
              <a:cxnLst/>
              <a:rect l="l" t="t" r="r" b="b"/>
              <a:pathLst>
                <a:path w="1341" h="3644" extrusionOk="0">
                  <a:moveTo>
                    <a:pt x="502" y="1"/>
                  </a:moveTo>
                  <a:cubicBezTo>
                    <a:pt x="335" y="1"/>
                    <a:pt x="169" y="6"/>
                    <a:pt x="1" y="9"/>
                  </a:cubicBezTo>
                  <a:cubicBezTo>
                    <a:pt x="107" y="453"/>
                    <a:pt x="206" y="880"/>
                    <a:pt x="313" y="1324"/>
                  </a:cubicBezTo>
                  <a:cubicBezTo>
                    <a:pt x="411" y="1809"/>
                    <a:pt x="518" y="2294"/>
                    <a:pt x="494" y="2795"/>
                  </a:cubicBezTo>
                  <a:cubicBezTo>
                    <a:pt x="485" y="3074"/>
                    <a:pt x="494" y="3346"/>
                    <a:pt x="494" y="3625"/>
                  </a:cubicBezTo>
                  <a:cubicBezTo>
                    <a:pt x="659" y="3630"/>
                    <a:pt x="824" y="3643"/>
                    <a:pt x="991" y="3643"/>
                  </a:cubicBezTo>
                  <a:cubicBezTo>
                    <a:pt x="1107" y="3643"/>
                    <a:pt x="1223" y="3637"/>
                    <a:pt x="1340" y="3617"/>
                  </a:cubicBezTo>
                  <a:cubicBezTo>
                    <a:pt x="1225" y="3132"/>
                    <a:pt x="1241" y="2647"/>
                    <a:pt x="1307" y="2170"/>
                  </a:cubicBezTo>
                  <a:cubicBezTo>
                    <a:pt x="1315" y="2047"/>
                    <a:pt x="1324" y="1907"/>
                    <a:pt x="1324" y="1784"/>
                  </a:cubicBezTo>
                  <a:cubicBezTo>
                    <a:pt x="1324" y="1209"/>
                    <a:pt x="1340" y="650"/>
                    <a:pt x="1340" y="83"/>
                  </a:cubicBezTo>
                  <a:cubicBezTo>
                    <a:pt x="1061" y="16"/>
                    <a:pt x="782" y="1"/>
                    <a:pt x="502" y="1"/>
                  </a:cubicBezTo>
                  <a:close/>
                </a:path>
              </a:pathLst>
            </a:custGeom>
            <a:solidFill>
              <a:srgbClr val="CFA8FF"/>
            </a:solidFill>
            <a:ln w="9525" cap="flat" cmpd="sng">
              <a:solidFill>
                <a:srgbClr val="CFA8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7" name="Google Shape;245;p20">
              <a:extLst>
                <a:ext uri="{FF2B5EF4-FFF2-40B4-BE49-F238E27FC236}">
                  <a16:creationId xmlns:a16="http://schemas.microsoft.com/office/drawing/2014/main" id="{1E9703BF-5EF2-4532-926E-14E6AC5364A0}"/>
                </a:ext>
              </a:extLst>
            </p:cNvPr>
            <p:cNvSpPr/>
            <p:nvPr/>
          </p:nvSpPr>
          <p:spPr>
            <a:xfrm>
              <a:off x="3971250" y="1121175"/>
              <a:ext cx="40500" cy="59675"/>
            </a:xfrm>
            <a:custGeom>
              <a:avLst/>
              <a:gdLst/>
              <a:ahLst/>
              <a:cxnLst/>
              <a:rect l="l" t="t" r="r" b="b"/>
              <a:pathLst>
                <a:path w="1620" h="2387" extrusionOk="0">
                  <a:moveTo>
                    <a:pt x="519" y="1"/>
                  </a:moveTo>
                  <a:cubicBezTo>
                    <a:pt x="345" y="1"/>
                    <a:pt x="172" y="4"/>
                    <a:pt x="1" y="12"/>
                  </a:cubicBezTo>
                  <a:cubicBezTo>
                    <a:pt x="17" y="423"/>
                    <a:pt x="141" y="826"/>
                    <a:pt x="182" y="1245"/>
                  </a:cubicBezTo>
                  <a:cubicBezTo>
                    <a:pt x="206" y="1607"/>
                    <a:pt x="198" y="1968"/>
                    <a:pt x="272" y="2313"/>
                  </a:cubicBezTo>
                  <a:cubicBezTo>
                    <a:pt x="277" y="2313"/>
                    <a:pt x="281" y="2313"/>
                    <a:pt x="286" y="2313"/>
                  </a:cubicBezTo>
                  <a:cubicBezTo>
                    <a:pt x="408" y="2313"/>
                    <a:pt x="530" y="2386"/>
                    <a:pt x="652" y="2386"/>
                  </a:cubicBezTo>
                  <a:cubicBezTo>
                    <a:pt x="706" y="2386"/>
                    <a:pt x="760" y="2372"/>
                    <a:pt x="815" y="2330"/>
                  </a:cubicBezTo>
                  <a:cubicBezTo>
                    <a:pt x="836" y="2340"/>
                    <a:pt x="863" y="2343"/>
                    <a:pt x="893" y="2343"/>
                  </a:cubicBezTo>
                  <a:cubicBezTo>
                    <a:pt x="933" y="2343"/>
                    <a:pt x="978" y="2338"/>
                    <a:pt x="1020" y="2338"/>
                  </a:cubicBezTo>
                  <a:cubicBezTo>
                    <a:pt x="1587" y="2338"/>
                    <a:pt x="1620" y="2313"/>
                    <a:pt x="1620" y="1763"/>
                  </a:cubicBezTo>
                  <a:lnTo>
                    <a:pt x="1620" y="45"/>
                  </a:lnTo>
                  <a:cubicBezTo>
                    <a:pt x="1257" y="17"/>
                    <a:pt x="886" y="1"/>
                    <a:pt x="519" y="1"/>
                  </a:cubicBezTo>
                  <a:close/>
                </a:path>
              </a:pathLst>
            </a:custGeom>
            <a:solidFill>
              <a:srgbClr val="CFA8FF"/>
            </a:solidFill>
            <a:ln w="9525" cap="flat" cmpd="sng">
              <a:solidFill>
                <a:srgbClr val="CFA8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8" name="Google Shape;246;p20">
              <a:extLst>
                <a:ext uri="{FF2B5EF4-FFF2-40B4-BE49-F238E27FC236}">
                  <a16:creationId xmlns:a16="http://schemas.microsoft.com/office/drawing/2014/main" id="{3D226468-AB6E-4C3C-A994-B29894D9D879}"/>
                </a:ext>
              </a:extLst>
            </p:cNvPr>
            <p:cNvSpPr/>
            <p:nvPr/>
          </p:nvSpPr>
          <p:spPr>
            <a:xfrm>
              <a:off x="3948675" y="1214725"/>
              <a:ext cx="33500" cy="71125"/>
            </a:xfrm>
            <a:custGeom>
              <a:avLst/>
              <a:gdLst/>
              <a:ahLst/>
              <a:cxnLst/>
              <a:rect l="l" t="t" r="r" b="b"/>
              <a:pathLst>
                <a:path w="1340" h="2845" extrusionOk="0">
                  <a:moveTo>
                    <a:pt x="858" y="0"/>
                  </a:moveTo>
                  <a:cubicBezTo>
                    <a:pt x="712" y="0"/>
                    <a:pt x="569" y="12"/>
                    <a:pt x="427" y="67"/>
                  </a:cubicBezTo>
                  <a:cubicBezTo>
                    <a:pt x="403" y="174"/>
                    <a:pt x="362" y="289"/>
                    <a:pt x="362" y="404"/>
                  </a:cubicBezTo>
                  <a:cubicBezTo>
                    <a:pt x="370" y="774"/>
                    <a:pt x="279" y="1135"/>
                    <a:pt x="230" y="1505"/>
                  </a:cubicBezTo>
                  <a:cubicBezTo>
                    <a:pt x="156" y="1932"/>
                    <a:pt x="0" y="2351"/>
                    <a:pt x="0" y="2795"/>
                  </a:cubicBezTo>
                  <a:cubicBezTo>
                    <a:pt x="436" y="2803"/>
                    <a:pt x="879" y="2787"/>
                    <a:pt x="1315" y="2845"/>
                  </a:cubicBezTo>
                  <a:cubicBezTo>
                    <a:pt x="1315" y="2721"/>
                    <a:pt x="1331" y="2590"/>
                    <a:pt x="1331" y="2466"/>
                  </a:cubicBezTo>
                  <a:cubicBezTo>
                    <a:pt x="1340" y="1645"/>
                    <a:pt x="1340" y="823"/>
                    <a:pt x="1340" y="1"/>
                  </a:cubicBezTo>
                  <a:lnTo>
                    <a:pt x="1340" y="1"/>
                  </a:lnTo>
                  <a:cubicBezTo>
                    <a:pt x="1288" y="5"/>
                    <a:pt x="1237" y="7"/>
                    <a:pt x="1186" y="7"/>
                  </a:cubicBezTo>
                  <a:cubicBezTo>
                    <a:pt x="1076" y="7"/>
                    <a:pt x="966" y="0"/>
                    <a:pt x="858" y="0"/>
                  </a:cubicBezTo>
                  <a:close/>
                </a:path>
              </a:pathLst>
            </a:custGeom>
            <a:solidFill>
              <a:srgbClr val="9E4FFF"/>
            </a:solidFill>
            <a:ln w="9525" cap="flat" cmpd="sng">
              <a:solidFill>
                <a:srgbClr val="9E4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9" name="Google Shape;247;p20">
              <a:extLst>
                <a:ext uri="{FF2B5EF4-FFF2-40B4-BE49-F238E27FC236}">
                  <a16:creationId xmlns:a16="http://schemas.microsoft.com/office/drawing/2014/main" id="{BA6DC5F6-2623-49AA-8A42-D3A7CF825215}"/>
                </a:ext>
              </a:extLst>
            </p:cNvPr>
            <p:cNvSpPr/>
            <p:nvPr/>
          </p:nvSpPr>
          <p:spPr>
            <a:xfrm>
              <a:off x="4010925" y="1007525"/>
              <a:ext cx="20550" cy="88700"/>
            </a:xfrm>
            <a:custGeom>
              <a:avLst/>
              <a:gdLst/>
              <a:ahLst/>
              <a:cxnLst/>
              <a:rect l="l" t="t" r="r" b="b"/>
              <a:pathLst>
                <a:path w="822" h="3548" extrusionOk="0">
                  <a:moveTo>
                    <a:pt x="165" y="0"/>
                  </a:moveTo>
                  <a:cubicBezTo>
                    <a:pt x="149" y="0"/>
                    <a:pt x="133" y="4"/>
                    <a:pt x="115" y="14"/>
                  </a:cubicBezTo>
                  <a:cubicBezTo>
                    <a:pt x="115" y="589"/>
                    <a:pt x="99" y="1148"/>
                    <a:pt x="99" y="1715"/>
                  </a:cubicBezTo>
                  <a:cubicBezTo>
                    <a:pt x="99" y="1838"/>
                    <a:pt x="99" y="1970"/>
                    <a:pt x="82" y="2093"/>
                  </a:cubicBezTo>
                  <a:cubicBezTo>
                    <a:pt x="16" y="2578"/>
                    <a:pt x="0" y="3063"/>
                    <a:pt x="115" y="3547"/>
                  </a:cubicBezTo>
                  <a:cubicBezTo>
                    <a:pt x="583" y="3547"/>
                    <a:pt x="666" y="3432"/>
                    <a:pt x="715" y="3038"/>
                  </a:cubicBezTo>
                  <a:cubicBezTo>
                    <a:pt x="822" y="2241"/>
                    <a:pt x="822" y="1419"/>
                    <a:pt x="814" y="606"/>
                  </a:cubicBezTo>
                  <a:cubicBezTo>
                    <a:pt x="814" y="219"/>
                    <a:pt x="731" y="129"/>
                    <a:pt x="337" y="71"/>
                  </a:cubicBezTo>
                  <a:cubicBezTo>
                    <a:pt x="271" y="65"/>
                    <a:pt x="226" y="0"/>
                    <a:pt x="165" y="0"/>
                  </a:cubicBezTo>
                  <a:close/>
                </a:path>
              </a:pathLst>
            </a:custGeom>
            <a:solidFill>
              <a:srgbClr val="9E4FFF"/>
            </a:solidFill>
            <a:ln w="9525" cap="flat" cmpd="sng">
              <a:solidFill>
                <a:srgbClr val="9E4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0" name="Google Shape;248;p20">
              <a:extLst>
                <a:ext uri="{FF2B5EF4-FFF2-40B4-BE49-F238E27FC236}">
                  <a16:creationId xmlns:a16="http://schemas.microsoft.com/office/drawing/2014/main" id="{42EBBE27-7361-448C-BCF0-0F1E45E35204}"/>
                </a:ext>
              </a:extLst>
            </p:cNvPr>
            <p:cNvSpPr/>
            <p:nvPr/>
          </p:nvSpPr>
          <p:spPr>
            <a:xfrm>
              <a:off x="3936325" y="1122275"/>
              <a:ext cx="84275" cy="71950"/>
            </a:xfrm>
            <a:custGeom>
              <a:avLst/>
              <a:gdLst/>
              <a:ahLst/>
              <a:cxnLst/>
              <a:rect l="l" t="t" r="r" b="b"/>
              <a:pathLst>
                <a:path w="3371" h="2878" extrusionOk="0">
                  <a:moveTo>
                    <a:pt x="3036" y="1"/>
                  </a:moveTo>
                  <a:cubicBezTo>
                    <a:pt x="3030" y="1"/>
                    <a:pt x="3023" y="1"/>
                    <a:pt x="3017" y="1"/>
                  </a:cubicBezTo>
                  <a:lnTo>
                    <a:pt x="3017" y="1719"/>
                  </a:lnTo>
                  <a:cubicBezTo>
                    <a:pt x="3017" y="2269"/>
                    <a:pt x="2984" y="2294"/>
                    <a:pt x="2417" y="2294"/>
                  </a:cubicBezTo>
                  <a:cubicBezTo>
                    <a:pt x="2366" y="2294"/>
                    <a:pt x="1958" y="2268"/>
                    <a:pt x="1741" y="2268"/>
                  </a:cubicBezTo>
                  <a:cubicBezTo>
                    <a:pt x="1713" y="2268"/>
                    <a:pt x="1689" y="2268"/>
                    <a:pt x="1669" y="2269"/>
                  </a:cubicBezTo>
                  <a:cubicBezTo>
                    <a:pt x="1332" y="2294"/>
                    <a:pt x="979" y="2327"/>
                    <a:pt x="634" y="2351"/>
                  </a:cubicBezTo>
                  <a:cubicBezTo>
                    <a:pt x="83" y="2458"/>
                    <a:pt x="83" y="2458"/>
                    <a:pt x="1" y="2877"/>
                  </a:cubicBezTo>
                  <a:cubicBezTo>
                    <a:pt x="568" y="2836"/>
                    <a:pt x="1127" y="2803"/>
                    <a:pt x="1677" y="2762"/>
                  </a:cubicBezTo>
                  <a:cubicBezTo>
                    <a:pt x="2121" y="2738"/>
                    <a:pt x="2565" y="2721"/>
                    <a:pt x="3000" y="2672"/>
                  </a:cubicBezTo>
                  <a:cubicBezTo>
                    <a:pt x="3329" y="2639"/>
                    <a:pt x="3370" y="2590"/>
                    <a:pt x="3370" y="2253"/>
                  </a:cubicBezTo>
                  <a:cubicBezTo>
                    <a:pt x="3370" y="1653"/>
                    <a:pt x="3362" y="1069"/>
                    <a:pt x="3354" y="478"/>
                  </a:cubicBezTo>
                  <a:cubicBezTo>
                    <a:pt x="3354" y="396"/>
                    <a:pt x="3329" y="322"/>
                    <a:pt x="3313" y="239"/>
                  </a:cubicBezTo>
                  <a:cubicBezTo>
                    <a:pt x="3273" y="90"/>
                    <a:pt x="3181" y="1"/>
                    <a:pt x="3036" y="1"/>
                  </a:cubicBezTo>
                  <a:close/>
                </a:path>
              </a:pathLst>
            </a:custGeom>
            <a:solidFill>
              <a:srgbClr val="9E4FFF"/>
            </a:solidFill>
            <a:ln w="9525" cap="flat" cmpd="sng">
              <a:solidFill>
                <a:srgbClr val="9E4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1" name="Google Shape;249;p20">
              <a:extLst>
                <a:ext uri="{FF2B5EF4-FFF2-40B4-BE49-F238E27FC236}">
                  <a16:creationId xmlns:a16="http://schemas.microsoft.com/office/drawing/2014/main" id="{3EE8BD8C-FA77-4A2C-86E8-78CE518D7FCA}"/>
                </a:ext>
              </a:extLst>
            </p:cNvPr>
            <p:cNvSpPr/>
            <p:nvPr/>
          </p:nvSpPr>
          <p:spPr>
            <a:xfrm>
              <a:off x="3952150" y="1121225"/>
              <a:ext cx="25925" cy="59850"/>
            </a:xfrm>
            <a:custGeom>
              <a:avLst/>
              <a:gdLst/>
              <a:ahLst/>
              <a:cxnLst/>
              <a:rect l="l" t="t" r="r" b="b"/>
              <a:pathLst>
                <a:path w="1037" h="2394" extrusionOk="0">
                  <a:moveTo>
                    <a:pt x="383" y="0"/>
                  </a:moveTo>
                  <a:cubicBezTo>
                    <a:pt x="255" y="0"/>
                    <a:pt x="128" y="6"/>
                    <a:pt x="1" y="27"/>
                  </a:cubicBezTo>
                  <a:cubicBezTo>
                    <a:pt x="1" y="816"/>
                    <a:pt x="9" y="1605"/>
                    <a:pt x="9" y="2393"/>
                  </a:cubicBezTo>
                  <a:cubicBezTo>
                    <a:pt x="346" y="2369"/>
                    <a:pt x="699" y="2344"/>
                    <a:pt x="1036" y="2311"/>
                  </a:cubicBezTo>
                  <a:cubicBezTo>
                    <a:pt x="970" y="1966"/>
                    <a:pt x="987" y="1605"/>
                    <a:pt x="946" y="1243"/>
                  </a:cubicBezTo>
                  <a:cubicBezTo>
                    <a:pt x="905" y="832"/>
                    <a:pt x="781" y="438"/>
                    <a:pt x="765" y="10"/>
                  </a:cubicBezTo>
                  <a:cubicBezTo>
                    <a:pt x="638" y="6"/>
                    <a:pt x="510" y="0"/>
                    <a:pt x="383" y="0"/>
                  </a:cubicBezTo>
                  <a:close/>
                </a:path>
              </a:pathLst>
            </a:custGeom>
            <a:solidFill>
              <a:srgbClr val="9E4FFF"/>
            </a:solidFill>
            <a:ln w="9525" cap="flat" cmpd="sng">
              <a:solidFill>
                <a:srgbClr val="9E4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  <p:transition spd="med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82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12ED433B-8CB6-449C-84B3-9FE51EFBAB5E}"/>
              </a:ext>
            </a:extLst>
          </p:cNvPr>
          <p:cNvSpPr/>
          <p:nvPr/>
        </p:nvSpPr>
        <p:spPr>
          <a:xfrm>
            <a:off x="2684585" y="3042139"/>
            <a:ext cx="2845044" cy="1323439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0" hangingPunct="0">
              <a:defRPr/>
            </a:pPr>
            <a:r>
              <a:rPr lang="en-US" sz="8000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rgbClr val="0AFF4E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Arial" charset="0"/>
              </a:rPr>
              <a:t>   flor</a:t>
            </a:r>
          </a:p>
        </p:txBody>
      </p:sp>
      <p:pic>
        <p:nvPicPr>
          <p:cNvPr id="24580" name="Picture 8" descr="C:\Documents and Settings\Windows XP\Local Settings\Temporary Internet Files\Content.IE5\KLTVICGP\MCj04355740000[1].wmf">
            <a:extLst>
              <a:ext uri="{FF2B5EF4-FFF2-40B4-BE49-F238E27FC236}">
                <a16:creationId xmlns:a16="http://schemas.microsoft.com/office/drawing/2014/main" id="{8878C95B-955E-4E21-A089-6D399E5CE8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0550" y="3006726"/>
            <a:ext cx="3397250" cy="3006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81" name="Left Arrow 5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0D2CCDF4-679C-417B-AD07-F71EB7B47F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41663" y="6084889"/>
            <a:ext cx="977900" cy="484187"/>
          </a:xfrm>
          <a:prstGeom prst="leftArrow">
            <a:avLst>
              <a:gd name="adj1" fmla="val 50000"/>
              <a:gd name="adj2" fmla="val 50024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s-PR" altLang="es-PE" dirty="0"/>
          </a:p>
        </p:txBody>
      </p:sp>
      <p:sp>
        <p:nvSpPr>
          <p:cNvPr id="24582" name="Right Arrow 9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FB6A7375-ACAC-4ED9-9348-A31B3B038980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15413" y="6137275"/>
            <a:ext cx="977900" cy="484188"/>
          </a:xfrm>
          <a:prstGeom prst="rightArrow">
            <a:avLst>
              <a:gd name="adj1" fmla="val 50000"/>
              <a:gd name="adj2" fmla="val 50024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s-PR" altLang="es-PE" dirty="0"/>
          </a:p>
        </p:txBody>
      </p:sp>
      <p:sp>
        <p:nvSpPr>
          <p:cNvPr id="9" name="Google Shape;273;p21">
            <a:extLst>
              <a:ext uri="{FF2B5EF4-FFF2-40B4-BE49-F238E27FC236}">
                <a16:creationId xmlns:a16="http://schemas.microsoft.com/office/drawing/2014/main" id="{722AED91-6539-4990-BE75-6E890D06698C}"/>
              </a:ext>
            </a:extLst>
          </p:cNvPr>
          <p:cNvSpPr/>
          <p:nvPr/>
        </p:nvSpPr>
        <p:spPr>
          <a:xfrm rot="21253832">
            <a:off x="3209046" y="1264646"/>
            <a:ext cx="919866" cy="1386966"/>
          </a:xfrm>
          <a:custGeom>
            <a:avLst/>
            <a:gdLst/>
            <a:ahLst/>
            <a:cxnLst/>
            <a:rect l="l" t="t" r="r" b="b"/>
            <a:pathLst>
              <a:path w="10158" h="11313" extrusionOk="0">
                <a:moveTo>
                  <a:pt x="4547" y="0"/>
                </a:moveTo>
                <a:cubicBezTo>
                  <a:pt x="3425" y="0"/>
                  <a:pt x="2550" y="38"/>
                  <a:pt x="1884" y="172"/>
                </a:cubicBezTo>
                <a:cubicBezTo>
                  <a:pt x="1484" y="229"/>
                  <a:pt x="1180" y="305"/>
                  <a:pt x="1009" y="381"/>
                </a:cubicBezTo>
                <a:cubicBezTo>
                  <a:pt x="705" y="495"/>
                  <a:pt x="457" y="666"/>
                  <a:pt x="343" y="932"/>
                </a:cubicBezTo>
                <a:cubicBezTo>
                  <a:pt x="96" y="1351"/>
                  <a:pt x="1" y="2949"/>
                  <a:pt x="1" y="5707"/>
                </a:cubicBezTo>
                <a:cubicBezTo>
                  <a:pt x="1" y="8579"/>
                  <a:pt x="172" y="10215"/>
                  <a:pt x="476" y="10595"/>
                </a:cubicBezTo>
                <a:cubicBezTo>
                  <a:pt x="724" y="10918"/>
                  <a:pt x="1104" y="11109"/>
                  <a:pt x="1580" y="11204"/>
                </a:cubicBezTo>
                <a:cubicBezTo>
                  <a:pt x="1789" y="11261"/>
                  <a:pt x="2245" y="11261"/>
                  <a:pt x="2854" y="11299"/>
                </a:cubicBezTo>
                <a:cubicBezTo>
                  <a:pt x="3158" y="11308"/>
                  <a:pt x="3406" y="11313"/>
                  <a:pt x="3596" y="11313"/>
                </a:cubicBezTo>
                <a:cubicBezTo>
                  <a:pt x="3786" y="11313"/>
                  <a:pt x="3919" y="11308"/>
                  <a:pt x="3995" y="11299"/>
                </a:cubicBezTo>
                <a:cubicBezTo>
                  <a:pt x="5117" y="11223"/>
                  <a:pt x="5802" y="10918"/>
                  <a:pt x="6068" y="10405"/>
                </a:cubicBezTo>
                <a:cubicBezTo>
                  <a:pt x="6240" y="10119"/>
                  <a:pt x="6316" y="9701"/>
                  <a:pt x="6278" y="9111"/>
                </a:cubicBezTo>
                <a:cubicBezTo>
                  <a:pt x="6259" y="8693"/>
                  <a:pt x="6259" y="8350"/>
                  <a:pt x="6240" y="8027"/>
                </a:cubicBezTo>
                <a:cubicBezTo>
                  <a:pt x="6240" y="7704"/>
                  <a:pt x="6316" y="7457"/>
                  <a:pt x="6468" y="7285"/>
                </a:cubicBezTo>
                <a:cubicBezTo>
                  <a:pt x="6639" y="7133"/>
                  <a:pt x="7039" y="7057"/>
                  <a:pt x="7742" y="7038"/>
                </a:cubicBezTo>
                <a:cubicBezTo>
                  <a:pt x="8427" y="7000"/>
                  <a:pt x="8807" y="6981"/>
                  <a:pt x="8903" y="6905"/>
                </a:cubicBezTo>
                <a:cubicBezTo>
                  <a:pt x="9131" y="6753"/>
                  <a:pt x="9226" y="6391"/>
                  <a:pt x="9226" y="5764"/>
                </a:cubicBezTo>
                <a:cubicBezTo>
                  <a:pt x="9226" y="5060"/>
                  <a:pt x="9036" y="4737"/>
                  <a:pt x="8636" y="4699"/>
                </a:cubicBezTo>
                <a:cubicBezTo>
                  <a:pt x="8085" y="4699"/>
                  <a:pt x="7571" y="4660"/>
                  <a:pt x="7134" y="4603"/>
                </a:cubicBezTo>
                <a:cubicBezTo>
                  <a:pt x="6544" y="4546"/>
                  <a:pt x="6259" y="4280"/>
                  <a:pt x="6259" y="3805"/>
                </a:cubicBezTo>
                <a:cubicBezTo>
                  <a:pt x="6259" y="3405"/>
                  <a:pt x="6354" y="3120"/>
                  <a:pt x="6601" y="2987"/>
                </a:cubicBezTo>
                <a:cubicBezTo>
                  <a:pt x="6728" y="2907"/>
                  <a:pt x="7000" y="2868"/>
                  <a:pt x="7428" y="2868"/>
                </a:cubicBezTo>
                <a:cubicBezTo>
                  <a:pt x="7514" y="2868"/>
                  <a:pt x="7606" y="2869"/>
                  <a:pt x="7704" y="2873"/>
                </a:cubicBezTo>
                <a:cubicBezTo>
                  <a:pt x="7894" y="2873"/>
                  <a:pt x="8180" y="2892"/>
                  <a:pt x="8541" y="2968"/>
                </a:cubicBezTo>
                <a:cubicBezTo>
                  <a:pt x="8922" y="3044"/>
                  <a:pt x="9207" y="3063"/>
                  <a:pt x="9397" y="3063"/>
                </a:cubicBezTo>
                <a:cubicBezTo>
                  <a:pt x="9892" y="3063"/>
                  <a:pt x="10158" y="2606"/>
                  <a:pt x="10158" y="1693"/>
                </a:cubicBezTo>
                <a:cubicBezTo>
                  <a:pt x="10158" y="970"/>
                  <a:pt x="9644" y="495"/>
                  <a:pt x="8560" y="305"/>
                </a:cubicBezTo>
                <a:cubicBezTo>
                  <a:pt x="7457" y="95"/>
                  <a:pt x="6088" y="0"/>
                  <a:pt x="4547" y="0"/>
                </a:cubicBezTo>
                <a:close/>
              </a:path>
            </a:pathLst>
          </a:custGeom>
          <a:solidFill>
            <a:srgbClr val="0AFF4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 spd="med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18C40F0F-46F5-448F-9CAB-5473CD6704B9}"/>
              </a:ext>
            </a:extLst>
          </p:cNvPr>
          <p:cNvSpPr/>
          <p:nvPr/>
        </p:nvSpPr>
        <p:spPr>
          <a:xfrm>
            <a:off x="2526324" y="3112478"/>
            <a:ext cx="3899157" cy="1323439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0" hangingPunct="0">
              <a:defRPr/>
            </a:pPr>
            <a:r>
              <a:rPr lang="en-US" sz="8000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rgbClr val="CFA8FF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Arial" charset="0"/>
              </a:rPr>
              <a:t>     gato</a:t>
            </a:r>
          </a:p>
        </p:txBody>
      </p:sp>
      <p:pic>
        <p:nvPicPr>
          <p:cNvPr id="25604" name="Picture 3" descr="C:\Documents and Settings\Windows XP\Local Settings\Temporary Internet Files\Content.IE5\XD55V3BY\MPj04276550000[1].jpg">
            <a:extLst>
              <a:ext uri="{FF2B5EF4-FFF2-40B4-BE49-F238E27FC236}">
                <a16:creationId xmlns:a16="http://schemas.microsoft.com/office/drawing/2014/main" id="{383A8C04-1267-4396-9B8F-DB888B1F0D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5589" y="2830514"/>
            <a:ext cx="3660775" cy="331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05" name="Left Arrow 4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7C56FF45-B1AF-444C-9C2F-CAB3DFC5AB9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17875" y="6119814"/>
            <a:ext cx="977900" cy="484187"/>
          </a:xfrm>
          <a:prstGeom prst="leftArrow">
            <a:avLst>
              <a:gd name="adj1" fmla="val 50000"/>
              <a:gd name="adj2" fmla="val 50024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s-PR" altLang="es-PE" dirty="0"/>
          </a:p>
        </p:txBody>
      </p:sp>
      <p:sp>
        <p:nvSpPr>
          <p:cNvPr id="25606" name="Right Arrow 5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59CCE4CC-8BA7-44B3-95DB-721F6D07E3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97950" y="6137275"/>
            <a:ext cx="977900" cy="484188"/>
          </a:xfrm>
          <a:prstGeom prst="rightArrow">
            <a:avLst>
              <a:gd name="adj1" fmla="val 50000"/>
              <a:gd name="adj2" fmla="val 50024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s-PR" altLang="es-PE" dirty="0"/>
          </a:p>
        </p:txBody>
      </p:sp>
      <p:pic>
        <p:nvPicPr>
          <p:cNvPr id="7" name="MSj03884430000[1].wav">
            <a:hlinkClick r:id="" action="ppaction://media"/>
            <a:extLst>
              <a:ext uri="{FF2B5EF4-FFF2-40B4-BE49-F238E27FC236}">
                <a16:creationId xmlns:a16="http://schemas.microsoft.com/office/drawing/2014/main" id="{288AADA3-AF89-406C-9D9C-6FBC06B8B57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631348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Google Shape;325;p22">
            <a:extLst>
              <a:ext uri="{FF2B5EF4-FFF2-40B4-BE49-F238E27FC236}">
                <a16:creationId xmlns:a16="http://schemas.microsoft.com/office/drawing/2014/main" id="{1CBA7197-C32D-4B20-8FA1-253100D1C732}"/>
              </a:ext>
            </a:extLst>
          </p:cNvPr>
          <p:cNvSpPr/>
          <p:nvPr/>
        </p:nvSpPr>
        <p:spPr>
          <a:xfrm rot="21393342">
            <a:off x="3264785" y="1242493"/>
            <a:ext cx="1291247" cy="1407831"/>
          </a:xfrm>
          <a:custGeom>
            <a:avLst/>
            <a:gdLst/>
            <a:ahLst/>
            <a:cxnLst/>
            <a:rect l="l" t="t" r="r" b="b"/>
            <a:pathLst>
              <a:path w="21438" h="22369" extrusionOk="0">
                <a:moveTo>
                  <a:pt x="10596" y="1161"/>
                </a:moveTo>
                <a:lnTo>
                  <a:pt x="10634" y="1199"/>
                </a:lnTo>
                <a:lnTo>
                  <a:pt x="10596" y="1237"/>
                </a:lnTo>
                <a:lnTo>
                  <a:pt x="10653" y="1351"/>
                </a:lnTo>
                <a:lnTo>
                  <a:pt x="10634" y="1389"/>
                </a:lnTo>
                <a:lnTo>
                  <a:pt x="10596" y="1427"/>
                </a:lnTo>
                <a:lnTo>
                  <a:pt x="10443" y="1389"/>
                </a:lnTo>
                <a:lnTo>
                  <a:pt x="10443" y="1351"/>
                </a:lnTo>
                <a:lnTo>
                  <a:pt x="10329" y="1313"/>
                </a:lnTo>
                <a:lnTo>
                  <a:pt x="10386" y="1199"/>
                </a:lnTo>
                <a:lnTo>
                  <a:pt x="10405" y="1161"/>
                </a:lnTo>
                <a:close/>
                <a:moveTo>
                  <a:pt x="9492" y="1046"/>
                </a:moveTo>
                <a:lnTo>
                  <a:pt x="9626" y="1066"/>
                </a:lnTo>
                <a:lnTo>
                  <a:pt x="9607" y="1161"/>
                </a:lnTo>
                <a:lnTo>
                  <a:pt x="9645" y="1218"/>
                </a:lnTo>
                <a:lnTo>
                  <a:pt x="9778" y="1389"/>
                </a:lnTo>
                <a:lnTo>
                  <a:pt x="9645" y="1389"/>
                </a:lnTo>
                <a:lnTo>
                  <a:pt x="9549" y="1427"/>
                </a:lnTo>
                <a:lnTo>
                  <a:pt x="9435" y="1522"/>
                </a:lnTo>
                <a:lnTo>
                  <a:pt x="9340" y="1503"/>
                </a:lnTo>
                <a:lnTo>
                  <a:pt x="9321" y="1332"/>
                </a:lnTo>
                <a:lnTo>
                  <a:pt x="9359" y="1237"/>
                </a:lnTo>
                <a:lnTo>
                  <a:pt x="9321" y="1199"/>
                </a:lnTo>
                <a:lnTo>
                  <a:pt x="9302" y="1104"/>
                </a:lnTo>
                <a:lnTo>
                  <a:pt x="9492" y="1046"/>
                </a:lnTo>
                <a:close/>
                <a:moveTo>
                  <a:pt x="11261" y="1351"/>
                </a:moveTo>
                <a:lnTo>
                  <a:pt x="11356" y="1408"/>
                </a:lnTo>
                <a:lnTo>
                  <a:pt x="11490" y="1503"/>
                </a:lnTo>
                <a:lnTo>
                  <a:pt x="11585" y="1598"/>
                </a:lnTo>
                <a:lnTo>
                  <a:pt x="11413" y="1693"/>
                </a:lnTo>
                <a:lnTo>
                  <a:pt x="11223" y="1598"/>
                </a:lnTo>
                <a:lnTo>
                  <a:pt x="11204" y="1484"/>
                </a:lnTo>
                <a:lnTo>
                  <a:pt x="11166" y="1389"/>
                </a:lnTo>
                <a:lnTo>
                  <a:pt x="11261" y="1351"/>
                </a:lnTo>
                <a:close/>
                <a:moveTo>
                  <a:pt x="12631" y="1256"/>
                </a:moveTo>
                <a:lnTo>
                  <a:pt x="12669" y="1294"/>
                </a:lnTo>
                <a:lnTo>
                  <a:pt x="12764" y="1294"/>
                </a:lnTo>
                <a:lnTo>
                  <a:pt x="12764" y="1427"/>
                </a:lnTo>
                <a:lnTo>
                  <a:pt x="12669" y="1522"/>
                </a:lnTo>
                <a:lnTo>
                  <a:pt x="12650" y="1636"/>
                </a:lnTo>
                <a:lnTo>
                  <a:pt x="12498" y="1693"/>
                </a:lnTo>
                <a:lnTo>
                  <a:pt x="12498" y="1579"/>
                </a:lnTo>
                <a:lnTo>
                  <a:pt x="12612" y="1408"/>
                </a:lnTo>
                <a:lnTo>
                  <a:pt x="12612" y="1313"/>
                </a:lnTo>
                <a:lnTo>
                  <a:pt x="12631" y="1256"/>
                </a:lnTo>
                <a:close/>
                <a:moveTo>
                  <a:pt x="14628" y="1636"/>
                </a:moveTo>
                <a:lnTo>
                  <a:pt x="14666" y="1693"/>
                </a:lnTo>
                <a:lnTo>
                  <a:pt x="14666" y="1712"/>
                </a:lnTo>
                <a:lnTo>
                  <a:pt x="14647" y="1731"/>
                </a:lnTo>
                <a:lnTo>
                  <a:pt x="14609" y="1731"/>
                </a:lnTo>
                <a:lnTo>
                  <a:pt x="14609" y="1712"/>
                </a:lnTo>
                <a:lnTo>
                  <a:pt x="14571" y="1693"/>
                </a:lnTo>
                <a:lnTo>
                  <a:pt x="14609" y="1636"/>
                </a:lnTo>
                <a:close/>
                <a:moveTo>
                  <a:pt x="9207" y="1427"/>
                </a:moveTo>
                <a:lnTo>
                  <a:pt x="9245" y="1465"/>
                </a:lnTo>
                <a:lnTo>
                  <a:pt x="9264" y="1598"/>
                </a:lnTo>
                <a:lnTo>
                  <a:pt x="9150" y="1693"/>
                </a:lnTo>
                <a:lnTo>
                  <a:pt x="9169" y="1807"/>
                </a:lnTo>
                <a:lnTo>
                  <a:pt x="9264" y="1902"/>
                </a:lnTo>
                <a:lnTo>
                  <a:pt x="9454" y="1883"/>
                </a:lnTo>
                <a:lnTo>
                  <a:pt x="9645" y="1826"/>
                </a:lnTo>
                <a:lnTo>
                  <a:pt x="9797" y="1788"/>
                </a:lnTo>
                <a:lnTo>
                  <a:pt x="9987" y="1788"/>
                </a:lnTo>
                <a:lnTo>
                  <a:pt x="9835" y="1921"/>
                </a:lnTo>
                <a:lnTo>
                  <a:pt x="9454" y="1979"/>
                </a:lnTo>
                <a:lnTo>
                  <a:pt x="9302" y="1959"/>
                </a:lnTo>
                <a:lnTo>
                  <a:pt x="9169" y="1979"/>
                </a:lnTo>
                <a:lnTo>
                  <a:pt x="9074" y="1979"/>
                </a:lnTo>
                <a:lnTo>
                  <a:pt x="8827" y="1998"/>
                </a:lnTo>
                <a:lnTo>
                  <a:pt x="8808" y="1731"/>
                </a:lnTo>
                <a:lnTo>
                  <a:pt x="8694" y="1712"/>
                </a:lnTo>
                <a:lnTo>
                  <a:pt x="8694" y="1598"/>
                </a:lnTo>
                <a:lnTo>
                  <a:pt x="8674" y="1484"/>
                </a:lnTo>
                <a:lnTo>
                  <a:pt x="8674" y="1446"/>
                </a:lnTo>
                <a:lnTo>
                  <a:pt x="8827" y="1446"/>
                </a:lnTo>
                <a:lnTo>
                  <a:pt x="8960" y="1465"/>
                </a:lnTo>
                <a:lnTo>
                  <a:pt x="9112" y="1446"/>
                </a:lnTo>
                <a:lnTo>
                  <a:pt x="9207" y="1427"/>
                </a:lnTo>
                <a:close/>
                <a:moveTo>
                  <a:pt x="13316" y="2055"/>
                </a:moveTo>
                <a:lnTo>
                  <a:pt x="13335" y="2074"/>
                </a:lnTo>
                <a:lnTo>
                  <a:pt x="13335" y="2093"/>
                </a:lnTo>
                <a:lnTo>
                  <a:pt x="13297" y="2188"/>
                </a:lnTo>
                <a:lnTo>
                  <a:pt x="13182" y="2188"/>
                </a:lnTo>
                <a:lnTo>
                  <a:pt x="13220" y="2074"/>
                </a:lnTo>
                <a:lnTo>
                  <a:pt x="13316" y="2055"/>
                </a:lnTo>
                <a:close/>
                <a:moveTo>
                  <a:pt x="10558" y="1998"/>
                </a:moveTo>
                <a:lnTo>
                  <a:pt x="10577" y="2055"/>
                </a:lnTo>
                <a:lnTo>
                  <a:pt x="10577" y="2169"/>
                </a:lnTo>
                <a:lnTo>
                  <a:pt x="10558" y="2207"/>
                </a:lnTo>
                <a:lnTo>
                  <a:pt x="10443" y="2112"/>
                </a:lnTo>
                <a:lnTo>
                  <a:pt x="10424" y="2093"/>
                </a:lnTo>
                <a:lnTo>
                  <a:pt x="10443" y="2055"/>
                </a:lnTo>
                <a:lnTo>
                  <a:pt x="10558" y="1998"/>
                </a:lnTo>
                <a:close/>
                <a:moveTo>
                  <a:pt x="10082" y="2112"/>
                </a:moveTo>
                <a:lnTo>
                  <a:pt x="10158" y="2264"/>
                </a:lnTo>
                <a:lnTo>
                  <a:pt x="10006" y="2359"/>
                </a:lnTo>
                <a:lnTo>
                  <a:pt x="9892" y="2321"/>
                </a:lnTo>
                <a:lnTo>
                  <a:pt x="9721" y="2302"/>
                </a:lnTo>
                <a:lnTo>
                  <a:pt x="9911" y="2150"/>
                </a:lnTo>
                <a:lnTo>
                  <a:pt x="10082" y="2112"/>
                </a:lnTo>
                <a:close/>
                <a:moveTo>
                  <a:pt x="11984" y="1636"/>
                </a:moveTo>
                <a:lnTo>
                  <a:pt x="12155" y="1807"/>
                </a:lnTo>
                <a:lnTo>
                  <a:pt x="12193" y="1807"/>
                </a:lnTo>
                <a:lnTo>
                  <a:pt x="12326" y="1826"/>
                </a:lnTo>
                <a:lnTo>
                  <a:pt x="12441" y="1921"/>
                </a:lnTo>
                <a:lnTo>
                  <a:pt x="12384" y="1979"/>
                </a:lnTo>
                <a:lnTo>
                  <a:pt x="12250" y="1979"/>
                </a:lnTo>
                <a:lnTo>
                  <a:pt x="12155" y="1864"/>
                </a:lnTo>
                <a:lnTo>
                  <a:pt x="11965" y="1959"/>
                </a:lnTo>
                <a:lnTo>
                  <a:pt x="11775" y="1998"/>
                </a:lnTo>
                <a:lnTo>
                  <a:pt x="11870" y="2188"/>
                </a:lnTo>
                <a:lnTo>
                  <a:pt x="11775" y="2359"/>
                </a:lnTo>
                <a:lnTo>
                  <a:pt x="11680" y="2188"/>
                </a:lnTo>
                <a:lnTo>
                  <a:pt x="11775" y="1998"/>
                </a:lnTo>
                <a:lnTo>
                  <a:pt x="11775" y="1883"/>
                </a:lnTo>
                <a:lnTo>
                  <a:pt x="11718" y="1788"/>
                </a:lnTo>
                <a:lnTo>
                  <a:pt x="11775" y="1674"/>
                </a:lnTo>
                <a:lnTo>
                  <a:pt x="11984" y="1636"/>
                </a:lnTo>
                <a:close/>
                <a:moveTo>
                  <a:pt x="12612" y="2245"/>
                </a:moveTo>
                <a:lnTo>
                  <a:pt x="12650" y="2283"/>
                </a:lnTo>
                <a:lnTo>
                  <a:pt x="12669" y="2283"/>
                </a:lnTo>
                <a:lnTo>
                  <a:pt x="12707" y="2302"/>
                </a:lnTo>
                <a:lnTo>
                  <a:pt x="12707" y="2359"/>
                </a:lnTo>
                <a:lnTo>
                  <a:pt x="12650" y="2359"/>
                </a:lnTo>
                <a:lnTo>
                  <a:pt x="12612" y="2378"/>
                </a:lnTo>
                <a:lnTo>
                  <a:pt x="12517" y="2397"/>
                </a:lnTo>
                <a:lnTo>
                  <a:pt x="12422" y="2359"/>
                </a:lnTo>
                <a:lnTo>
                  <a:pt x="12422" y="2302"/>
                </a:lnTo>
                <a:lnTo>
                  <a:pt x="12460" y="2283"/>
                </a:lnTo>
                <a:lnTo>
                  <a:pt x="12612" y="2245"/>
                </a:lnTo>
                <a:close/>
                <a:moveTo>
                  <a:pt x="14248" y="2283"/>
                </a:moveTo>
                <a:lnTo>
                  <a:pt x="14267" y="2340"/>
                </a:lnTo>
                <a:lnTo>
                  <a:pt x="14267" y="2359"/>
                </a:lnTo>
                <a:lnTo>
                  <a:pt x="14210" y="2397"/>
                </a:lnTo>
                <a:lnTo>
                  <a:pt x="14191" y="2378"/>
                </a:lnTo>
                <a:lnTo>
                  <a:pt x="14172" y="2340"/>
                </a:lnTo>
                <a:lnTo>
                  <a:pt x="14191" y="2302"/>
                </a:lnTo>
                <a:lnTo>
                  <a:pt x="14248" y="2283"/>
                </a:lnTo>
                <a:close/>
                <a:moveTo>
                  <a:pt x="14628" y="2397"/>
                </a:moveTo>
                <a:lnTo>
                  <a:pt x="14666" y="2435"/>
                </a:lnTo>
                <a:lnTo>
                  <a:pt x="14666" y="2492"/>
                </a:lnTo>
                <a:lnTo>
                  <a:pt x="14647" y="2530"/>
                </a:lnTo>
                <a:lnTo>
                  <a:pt x="14609" y="2492"/>
                </a:lnTo>
                <a:lnTo>
                  <a:pt x="14552" y="2492"/>
                </a:lnTo>
                <a:lnTo>
                  <a:pt x="14552" y="2435"/>
                </a:lnTo>
                <a:lnTo>
                  <a:pt x="14571" y="2397"/>
                </a:lnTo>
                <a:close/>
                <a:moveTo>
                  <a:pt x="13182" y="2454"/>
                </a:moveTo>
                <a:lnTo>
                  <a:pt x="13297" y="2473"/>
                </a:lnTo>
                <a:lnTo>
                  <a:pt x="13316" y="2625"/>
                </a:lnTo>
                <a:lnTo>
                  <a:pt x="13201" y="2625"/>
                </a:lnTo>
                <a:lnTo>
                  <a:pt x="13106" y="2530"/>
                </a:lnTo>
                <a:lnTo>
                  <a:pt x="13144" y="2473"/>
                </a:lnTo>
                <a:lnTo>
                  <a:pt x="13182" y="2454"/>
                </a:lnTo>
                <a:close/>
                <a:moveTo>
                  <a:pt x="7971" y="2207"/>
                </a:moveTo>
                <a:lnTo>
                  <a:pt x="7971" y="2245"/>
                </a:lnTo>
                <a:lnTo>
                  <a:pt x="7990" y="2283"/>
                </a:lnTo>
                <a:lnTo>
                  <a:pt x="7952" y="2454"/>
                </a:lnTo>
                <a:lnTo>
                  <a:pt x="7800" y="2549"/>
                </a:lnTo>
                <a:lnTo>
                  <a:pt x="7666" y="2682"/>
                </a:lnTo>
                <a:lnTo>
                  <a:pt x="7533" y="2682"/>
                </a:lnTo>
                <a:lnTo>
                  <a:pt x="7533" y="2644"/>
                </a:lnTo>
                <a:lnTo>
                  <a:pt x="7571" y="2587"/>
                </a:lnTo>
                <a:lnTo>
                  <a:pt x="7685" y="2549"/>
                </a:lnTo>
                <a:lnTo>
                  <a:pt x="7781" y="2454"/>
                </a:lnTo>
                <a:lnTo>
                  <a:pt x="7819" y="2302"/>
                </a:lnTo>
                <a:lnTo>
                  <a:pt x="7971" y="2207"/>
                </a:lnTo>
                <a:close/>
                <a:moveTo>
                  <a:pt x="6088" y="2454"/>
                </a:moveTo>
                <a:lnTo>
                  <a:pt x="6183" y="2473"/>
                </a:lnTo>
                <a:lnTo>
                  <a:pt x="6354" y="2473"/>
                </a:lnTo>
                <a:lnTo>
                  <a:pt x="6392" y="2625"/>
                </a:lnTo>
                <a:lnTo>
                  <a:pt x="6278" y="2663"/>
                </a:lnTo>
                <a:lnTo>
                  <a:pt x="6259" y="2682"/>
                </a:lnTo>
                <a:lnTo>
                  <a:pt x="6164" y="2720"/>
                </a:lnTo>
                <a:lnTo>
                  <a:pt x="6069" y="2682"/>
                </a:lnTo>
                <a:lnTo>
                  <a:pt x="5955" y="2663"/>
                </a:lnTo>
                <a:lnTo>
                  <a:pt x="6088" y="2454"/>
                </a:lnTo>
                <a:close/>
                <a:moveTo>
                  <a:pt x="12479" y="2625"/>
                </a:moveTo>
                <a:lnTo>
                  <a:pt x="12612" y="2663"/>
                </a:lnTo>
                <a:lnTo>
                  <a:pt x="12479" y="2720"/>
                </a:lnTo>
                <a:lnTo>
                  <a:pt x="12384" y="2682"/>
                </a:lnTo>
                <a:lnTo>
                  <a:pt x="12365" y="2663"/>
                </a:lnTo>
                <a:lnTo>
                  <a:pt x="12384" y="2644"/>
                </a:lnTo>
                <a:lnTo>
                  <a:pt x="12479" y="2625"/>
                </a:lnTo>
                <a:close/>
                <a:moveTo>
                  <a:pt x="8294" y="2454"/>
                </a:moveTo>
                <a:lnTo>
                  <a:pt x="8351" y="2492"/>
                </a:lnTo>
                <a:lnTo>
                  <a:pt x="8351" y="2587"/>
                </a:lnTo>
                <a:lnTo>
                  <a:pt x="8256" y="2644"/>
                </a:lnTo>
                <a:lnTo>
                  <a:pt x="8161" y="2625"/>
                </a:lnTo>
                <a:lnTo>
                  <a:pt x="8123" y="2644"/>
                </a:lnTo>
                <a:lnTo>
                  <a:pt x="8161" y="2644"/>
                </a:lnTo>
                <a:lnTo>
                  <a:pt x="8028" y="2758"/>
                </a:lnTo>
                <a:lnTo>
                  <a:pt x="7990" y="2739"/>
                </a:lnTo>
                <a:lnTo>
                  <a:pt x="7971" y="2720"/>
                </a:lnTo>
                <a:lnTo>
                  <a:pt x="7990" y="2663"/>
                </a:lnTo>
                <a:lnTo>
                  <a:pt x="8104" y="2625"/>
                </a:lnTo>
                <a:lnTo>
                  <a:pt x="8104" y="2492"/>
                </a:lnTo>
                <a:lnTo>
                  <a:pt x="8142" y="2473"/>
                </a:lnTo>
                <a:lnTo>
                  <a:pt x="8180" y="2454"/>
                </a:lnTo>
                <a:close/>
                <a:moveTo>
                  <a:pt x="7229" y="2739"/>
                </a:moveTo>
                <a:lnTo>
                  <a:pt x="7476" y="2777"/>
                </a:lnTo>
                <a:lnTo>
                  <a:pt x="7666" y="2777"/>
                </a:lnTo>
                <a:lnTo>
                  <a:pt x="7666" y="2834"/>
                </a:lnTo>
                <a:lnTo>
                  <a:pt x="7609" y="2872"/>
                </a:lnTo>
                <a:lnTo>
                  <a:pt x="7419" y="2872"/>
                </a:lnTo>
                <a:lnTo>
                  <a:pt x="7229" y="2739"/>
                </a:lnTo>
                <a:close/>
                <a:moveTo>
                  <a:pt x="5498" y="2644"/>
                </a:moveTo>
                <a:lnTo>
                  <a:pt x="5650" y="2663"/>
                </a:lnTo>
                <a:lnTo>
                  <a:pt x="5650" y="2815"/>
                </a:lnTo>
                <a:lnTo>
                  <a:pt x="5517" y="2911"/>
                </a:lnTo>
                <a:lnTo>
                  <a:pt x="5479" y="2777"/>
                </a:lnTo>
                <a:lnTo>
                  <a:pt x="5441" y="2682"/>
                </a:lnTo>
                <a:lnTo>
                  <a:pt x="5498" y="2644"/>
                </a:lnTo>
                <a:close/>
                <a:moveTo>
                  <a:pt x="6829" y="2834"/>
                </a:moveTo>
                <a:lnTo>
                  <a:pt x="6829" y="2930"/>
                </a:lnTo>
                <a:lnTo>
                  <a:pt x="6772" y="2968"/>
                </a:lnTo>
                <a:lnTo>
                  <a:pt x="6734" y="2968"/>
                </a:lnTo>
                <a:lnTo>
                  <a:pt x="6696" y="2949"/>
                </a:lnTo>
                <a:lnTo>
                  <a:pt x="6677" y="2911"/>
                </a:lnTo>
                <a:lnTo>
                  <a:pt x="6734" y="2834"/>
                </a:lnTo>
                <a:close/>
                <a:moveTo>
                  <a:pt x="9188" y="3006"/>
                </a:moveTo>
                <a:lnTo>
                  <a:pt x="9226" y="3025"/>
                </a:lnTo>
                <a:lnTo>
                  <a:pt x="9226" y="3101"/>
                </a:lnTo>
                <a:lnTo>
                  <a:pt x="9207" y="3120"/>
                </a:lnTo>
                <a:lnTo>
                  <a:pt x="9150" y="3120"/>
                </a:lnTo>
                <a:lnTo>
                  <a:pt x="9131" y="3063"/>
                </a:lnTo>
                <a:lnTo>
                  <a:pt x="9131" y="3025"/>
                </a:lnTo>
                <a:lnTo>
                  <a:pt x="9188" y="3006"/>
                </a:lnTo>
                <a:close/>
                <a:moveTo>
                  <a:pt x="9283" y="2207"/>
                </a:moveTo>
                <a:lnTo>
                  <a:pt x="9321" y="2245"/>
                </a:lnTo>
                <a:lnTo>
                  <a:pt x="9340" y="2264"/>
                </a:lnTo>
                <a:lnTo>
                  <a:pt x="9321" y="2283"/>
                </a:lnTo>
                <a:lnTo>
                  <a:pt x="9321" y="2397"/>
                </a:lnTo>
                <a:lnTo>
                  <a:pt x="9416" y="2492"/>
                </a:lnTo>
                <a:lnTo>
                  <a:pt x="9416" y="2530"/>
                </a:lnTo>
                <a:lnTo>
                  <a:pt x="9454" y="2530"/>
                </a:lnTo>
                <a:lnTo>
                  <a:pt x="9454" y="2549"/>
                </a:lnTo>
                <a:lnTo>
                  <a:pt x="9549" y="2549"/>
                </a:lnTo>
                <a:lnTo>
                  <a:pt x="9645" y="2568"/>
                </a:lnTo>
                <a:lnTo>
                  <a:pt x="9645" y="2549"/>
                </a:lnTo>
                <a:lnTo>
                  <a:pt x="9549" y="2530"/>
                </a:lnTo>
                <a:lnTo>
                  <a:pt x="9511" y="2435"/>
                </a:lnTo>
                <a:lnTo>
                  <a:pt x="9702" y="2397"/>
                </a:lnTo>
                <a:lnTo>
                  <a:pt x="9759" y="2568"/>
                </a:lnTo>
                <a:lnTo>
                  <a:pt x="9721" y="2644"/>
                </a:lnTo>
                <a:lnTo>
                  <a:pt x="9683" y="2663"/>
                </a:lnTo>
                <a:lnTo>
                  <a:pt x="9683" y="2777"/>
                </a:lnTo>
                <a:lnTo>
                  <a:pt x="9626" y="2987"/>
                </a:lnTo>
                <a:lnTo>
                  <a:pt x="9530" y="3215"/>
                </a:lnTo>
                <a:lnTo>
                  <a:pt x="9511" y="3253"/>
                </a:lnTo>
                <a:lnTo>
                  <a:pt x="9473" y="3253"/>
                </a:lnTo>
                <a:lnTo>
                  <a:pt x="9435" y="3215"/>
                </a:lnTo>
                <a:lnTo>
                  <a:pt x="9435" y="2949"/>
                </a:lnTo>
                <a:lnTo>
                  <a:pt x="9416" y="2815"/>
                </a:lnTo>
                <a:lnTo>
                  <a:pt x="9378" y="2758"/>
                </a:lnTo>
                <a:lnTo>
                  <a:pt x="9340" y="2625"/>
                </a:lnTo>
                <a:lnTo>
                  <a:pt x="9245" y="2454"/>
                </a:lnTo>
                <a:lnTo>
                  <a:pt x="9150" y="2473"/>
                </a:lnTo>
                <a:lnTo>
                  <a:pt x="9055" y="2378"/>
                </a:lnTo>
                <a:lnTo>
                  <a:pt x="9226" y="2264"/>
                </a:lnTo>
                <a:lnTo>
                  <a:pt x="9283" y="2207"/>
                </a:lnTo>
                <a:close/>
                <a:moveTo>
                  <a:pt x="8941" y="3310"/>
                </a:moveTo>
                <a:lnTo>
                  <a:pt x="8941" y="3348"/>
                </a:lnTo>
                <a:lnTo>
                  <a:pt x="8922" y="3386"/>
                </a:lnTo>
                <a:lnTo>
                  <a:pt x="8922" y="3424"/>
                </a:lnTo>
                <a:lnTo>
                  <a:pt x="8865" y="3348"/>
                </a:lnTo>
                <a:lnTo>
                  <a:pt x="8865" y="3329"/>
                </a:lnTo>
                <a:lnTo>
                  <a:pt x="8903" y="3310"/>
                </a:lnTo>
                <a:close/>
                <a:moveTo>
                  <a:pt x="13201" y="3215"/>
                </a:moveTo>
                <a:lnTo>
                  <a:pt x="13297" y="3310"/>
                </a:lnTo>
                <a:lnTo>
                  <a:pt x="13144" y="3424"/>
                </a:lnTo>
                <a:lnTo>
                  <a:pt x="12973" y="3424"/>
                </a:lnTo>
                <a:lnTo>
                  <a:pt x="12973" y="3310"/>
                </a:lnTo>
                <a:lnTo>
                  <a:pt x="13087" y="3215"/>
                </a:lnTo>
                <a:close/>
                <a:moveTo>
                  <a:pt x="4889" y="3215"/>
                </a:moveTo>
                <a:lnTo>
                  <a:pt x="4927" y="3234"/>
                </a:lnTo>
                <a:lnTo>
                  <a:pt x="4946" y="3329"/>
                </a:lnTo>
                <a:lnTo>
                  <a:pt x="4794" y="3443"/>
                </a:lnTo>
                <a:lnTo>
                  <a:pt x="4642" y="3481"/>
                </a:lnTo>
                <a:lnTo>
                  <a:pt x="4889" y="3215"/>
                </a:lnTo>
                <a:close/>
                <a:moveTo>
                  <a:pt x="6810" y="3348"/>
                </a:moveTo>
                <a:lnTo>
                  <a:pt x="6829" y="3386"/>
                </a:lnTo>
                <a:lnTo>
                  <a:pt x="6848" y="3424"/>
                </a:lnTo>
                <a:lnTo>
                  <a:pt x="6791" y="3481"/>
                </a:lnTo>
                <a:lnTo>
                  <a:pt x="6753" y="3500"/>
                </a:lnTo>
                <a:lnTo>
                  <a:pt x="6715" y="3443"/>
                </a:lnTo>
                <a:lnTo>
                  <a:pt x="6810" y="3348"/>
                </a:lnTo>
                <a:close/>
                <a:moveTo>
                  <a:pt x="6069" y="3025"/>
                </a:moveTo>
                <a:lnTo>
                  <a:pt x="5878" y="3158"/>
                </a:lnTo>
                <a:lnTo>
                  <a:pt x="5688" y="3196"/>
                </a:lnTo>
                <a:lnTo>
                  <a:pt x="5650" y="3215"/>
                </a:lnTo>
                <a:lnTo>
                  <a:pt x="5631" y="3215"/>
                </a:lnTo>
                <a:lnTo>
                  <a:pt x="5612" y="3234"/>
                </a:lnTo>
                <a:lnTo>
                  <a:pt x="5479" y="3329"/>
                </a:lnTo>
                <a:lnTo>
                  <a:pt x="5365" y="3424"/>
                </a:lnTo>
                <a:lnTo>
                  <a:pt x="5327" y="3443"/>
                </a:lnTo>
                <a:lnTo>
                  <a:pt x="5232" y="3500"/>
                </a:lnTo>
                <a:lnTo>
                  <a:pt x="5099" y="3595"/>
                </a:lnTo>
                <a:lnTo>
                  <a:pt x="5194" y="3348"/>
                </a:lnTo>
                <a:lnTo>
                  <a:pt x="5194" y="3329"/>
                </a:lnTo>
                <a:lnTo>
                  <a:pt x="5213" y="3310"/>
                </a:lnTo>
                <a:lnTo>
                  <a:pt x="5232" y="3253"/>
                </a:lnTo>
                <a:lnTo>
                  <a:pt x="5365" y="3234"/>
                </a:lnTo>
                <a:lnTo>
                  <a:pt x="5517" y="3139"/>
                </a:lnTo>
                <a:lnTo>
                  <a:pt x="5631" y="3139"/>
                </a:lnTo>
                <a:lnTo>
                  <a:pt x="5726" y="3044"/>
                </a:lnTo>
                <a:lnTo>
                  <a:pt x="5878" y="3025"/>
                </a:lnTo>
                <a:close/>
                <a:moveTo>
                  <a:pt x="11604" y="3196"/>
                </a:moveTo>
                <a:lnTo>
                  <a:pt x="11585" y="3386"/>
                </a:lnTo>
                <a:lnTo>
                  <a:pt x="11394" y="3576"/>
                </a:lnTo>
                <a:lnTo>
                  <a:pt x="11337" y="3595"/>
                </a:lnTo>
                <a:lnTo>
                  <a:pt x="11147" y="3481"/>
                </a:lnTo>
                <a:lnTo>
                  <a:pt x="11052" y="3633"/>
                </a:lnTo>
                <a:lnTo>
                  <a:pt x="10938" y="3633"/>
                </a:lnTo>
                <a:lnTo>
                  <a:pt x="10938" y="3595"/>
                </a:lnTo>
                <a:lnTo>
                  <a:pt x="10957" y="3538"/>
                </a:lnTo>
                <a:lnTo>
                  <a:pt x="11014" y="3348"/>
                </a:lnTo>
                <a:lnTo>
                  <a:pt x="10919" y="3196"/>
                </a:lnTo>
                <a:lnTo>
                  <a:pt x="11090" y="3234"/>
                </a:lnTo>
                <a:lnTo>
                  <a:pt x="11223" y="3348"/>
                </a:lnTo>
                <a:lnTo>
                  <a:pt x="11337" y="3405"/>
                </a:lnTo>
                <a:lnTo>
                  <a:pt x="11471" y="3348"/>
                </a:lnTo>
                <a:lnTo>
                  <a:pt x="11509" y="3234"/>
                </a:lnTo>
                <a:lnTo>
                  <a:pt x="11604" y="3196"/>
                </a:lnTo>
                <a:close/>
                <a:moveTo>
                  <a:pt x="10291" y="3633"/>
                </a:moveTo>
                <a:lnTo>
                  <a:pt x="10443" y="3728"/>
                </a:lnTo>
                <a:lnTo>
                  <a:pt x="10443" y="3881"/>
                </a:lnTo>
                <a:lnTo>
                  <a:pt x="10386" y="3900"/>
                </a:lnTo>
                <a:lnTo>
                  <a:pt x="10367" y="3900"/>
                </a:lnTo>
                <a:lnTo>
                  <a:pt x="10329" y="3766"/>
                </a:lnTo>
                <a:lnTo>
                  <a:pt x="10291" y="3766"/>
                </a:lnTo>
                <a:lnTo>
                  <a:pt x="10291" y="3633"/>
                </a:lnTo>
                <a:close/>
                <a:moveTo>
                  <a:pt x="10862" y="3785"/>
                </a:moveTo>
                <a:lnTo>
                  <a:pt x="10957" y="3804"/>
                </a:lnTo>
                <a:lnTo>
                  <a:pt x="10957" y="3900"/>
                </a:lnTo>
                <a:lnTo>
                  <a:pt x="10862" y="3900"/>
                </a:lnTo>
                <a:lnTo>
                  <a:pt x="10767" y="3862"/>
                </a:lnTo>
                <a:lnTo>
                  <a:pt x="10824" y="3785"/>
                </a:lnTo>
                <a:close/>
                <a:moveTo>
                  <a:pt x="4471" y="3329"/>
                </a:moveTo>
                <a:lnTo>
                  <a:pt x="4471" y="3500"/>
                </a:lnTo>
                <a:lnTo>
                  <a:pt x="4452" y="3519"/>
                </a:lnTo>
                <a:lnTo>
                  <a:pt x="4452" y="3576"/>
                </a:lnTo>
                <a:lnTo>
                  <a:pt x="4395" y="3824"/>
                </a:lnTo>
                <a:lnTo>
                  <a:pt x="4395" y="3862"/>
                </a:lnTo>
                <a:lnTo>
                  <a:pt x="4357" y="3862"/>
                </a:lnTo>
                <a:lnTo>
                  <a:pt x="4300" y="3881"/>
                </a:lnTo>
                <a:lnTo>
                  <a:pt x="4186" y="3881"/>
                </a:lnTo>
                <a:lnTo>
                  <a:pt x="3976" y="3766"/>
                </a:lnTo>
                <a:lnTo>
                  <a:pt x="3862" y="3919"/>
                </a:lnTo>
                <a:lnTo>
                  <a:pt x="3824" y="3919"/>
                </a:lnTo>
                <a:lnTo>
                  <a:pt x="3824" y="3804"/>
                </a:lnTo>
                <a:lnTo>
                  <a:pt x="3843" y="3766"/>
                </a:lnTo>
                <a:lnTo>
                  <a:pt x="3843" y="3728"/>
                </a:lnTo>
                <a:lnTo>
                  <a:pt x="3881" y="3709"/>
                </a:lnTo>
                <a:lnTo>
                  <a:pt x="4071" y="3538"/>
                </a:lnTo>
                <a:lnTo>
                  <a:pt x="4167" y="3500"/>
                </a:lnTo>
                <a:lnTo>
                  <a:pt x="4357" y="3348"/>
                </a:lnTo>
                <a:lnTo>
                  <a:pt x="4471" y="3329"/>
                </a:lnTo>
                <a:close/>
                <a:moveTo>
                  <a:pt x="4756" y="3690"/>
                </a:moveTo>
                <a:lnTo>
                  <a:pt x="4794" y="3709"/>
                </a:lnTo>
                <a:lnTo>
                  <a:pt x="4794" y="3804"/>
                </a:lnTo>
                <a:lnTo>
                  <a:pt x="4775" y="3824"/>
                </a:lnTo>
                <a:lnTo>
                  <a:pt x="4737" y="3862"/>
                </a:lnTo>
                <a:lnTo>
                  <a:pt x="4642" y="3957"/>
                </a:lnTo>
                <a:lnTo>
                  <a:pt x="4566" y="3957"/>
                </a:lnTo>
                <a:lnTo>
                  <a:pt x="4566" y="3881"/>
                </a:lnTo>
                <a:lnTo>
                  <a:pt x="4756" y="3690"/>
                </a:lnTo>
                <a:close/>
                <a:moveTo>
                  <a:pt x="8903" y="3728"/>
                </a:moveTo>
                <a:lnTo>
                  <a:pt x="8941" y="3766"/>
                </a:lnTo>
                <a:lnTo>
                  <a:pt x="9074" y="3766"/>
                </a:lnTo>
                <a:lnTo>
                  <a:pt x="9074" y="3957"/>
                </a:lnTo>
                <a:lnTo>
                  <a:pt x="8979" y="3862"/>
                </a:lnTo>
                <a:lnTo>
                  <a:pt x="8960" y="3862"/>
                </a:lnTo>
                <a:lnTo>
                  <a:pt x="8941" y="3824"/>
                </a:lnTo>
                <a:lnTo>
                  <a:pt x="8903" y="3824"/>
                </a:lnTo>
                <a:lnTo>
                  <a:pt x="8865" y="3785"/>
                </a:lnTo>
                <a:lnTo>
                  <a:pt x="8865" y="3766"/>
                </a:lnTo>
                <a:lnTo>
                  <a:pt x="8903" y="3728"/>
                </a:lnTo>
                <a:close/>
                <a:moveTo>
                  <a:pt x="6278" y="3101"/>
                </a:moveTo>
                <a:lnTo>
                  <a:pt x="6392" y="3120"/>
                </a:lnTo>
                <a:lnTo>
                  <a:pt x="6563" y="3139"/>
                </a:lnTo>
                <a:lnTo>
                  <a:pt x="6563" y="3234"/>
                </a:lnTo>
                <a:lnTo>
                  <a:pt x="6582" y="3329"/>
                </a:lnTo>
                <a:lnTo>
                  <a:pt x="6563" y="3481"/>
                </a:lnTo>
                <a:lnTo>
                  <a:pt x="6468" y="3519"/>
                </a:lnTo>
                <a:lnTo>
                  <a:pt x="6373" y="3671"/>
                </a:lnTo>
                <a:lnTo>
                  <a:pt x="6088" y="3976"/>
                </a:lnTo>
                <a:lnTo>
                  <a:pt x="6088" y="3671"/>
                </a:lnTo>
                <a:lnTo>
                  <a:pt x="6107" y="3348"/>
                </a:lnTo>
                <a:lnTo>
                  <a:pt x="6107" y="3215"/>
                </a:lnTo>
                <a:lnTo>
                  <a:pt x="6278" y="3101"/>
                </a:lnTo>
                <a:close/>
                <a:moveTo>
                  <a:pt x="5878" y="3671"/>
                </a:moveTo>
                <a:lnTo>
                  <a:pt x="5498" y="4071"/>
                </a:lnTo>
                <a:lnTo>
                  <a:pt x="5308" y="3919"/>
                </a:lnTo>
                <a:lnTo>
                  <a:pt x="5593" y="3919"/>
                </a:lnTo>
                <a:lnTo>
                  <a:pt x="5612" y="3804"/>
                </a:lnTo>
                <a:lnTo>
                  <a:pt x="5669" y="3690"/>
                </a:lnTo>
                <a:lnTo>
                  <a:pt x="5707" y="3690"/>
                </a:lnTo>
                <a:lnTo>
                  <a:pt x="5878" y="3671"/>
                </a:lnTo>
                <a:close/>
                <a:moveTo>
                  <a:pt x="6525" y="3862"/>
                </a:moveTo>
                <a:lnTo>
                  <a:pt x="6563" y="3881"/>
                </a:lnTo>
                <a:lnTo>
                  <a:pt x="6582" y="3900"/>
                </a:lnTo>
                <a:lnTo>
                  <a:pt x="6582" y="3919"/>
                </a:lnTo>
                <a:lnTo>
                  <a:pt x="6658" y="3919"/>
                </a:lnTo>
                <a:lnTo>
                  <a:pt x="6639" y="3957"/>
                </a:lnTo>
                <a:lnTo>
                  <a:pt x="6639" y="3976"/>
                </a:lnTo>
                <a:lnTo>
                  <a:pt x="6525" y="4090"/>
                </a:lnTo>
                <a:lnTo>
                  <a:pt x="6373" y="4109"/>
                </a:lnTo>
                <a:lnTo>
                  <a:pt x="6278" y="4071"/>
                </a:lnTo>
                <a:lnTo>
                  <a:pt x="6297" y="3976"/>
                </a:lnTo>
                <a:lnTo>
                  <a:pt x="6354" y="3881"/>
                </a:lnTo>
                <a:lnTo>
                  <a:pt x="6525" y="3862"/>
                </a:lnTo>
                <a:close/>
                <a:moveTo>
                  <a:pt x="7742" y="2949"/>
                </a:moveTo>
                <a:lnTo>
                  <a:pt x="7876" y="2987"/>
                </a:lnTo>
                <a:lnTo>
                  <a:pt x="7990" y="3025"/>
                </a:lnTo>
                <a:lnTo>
                  <a:pt x="8085" y="3120"/>
                </a:lnTo>
                <a:lnTo>
                  <a:pt x="8123" y="3215"/>
                </a:lnTo>
                <a:lnTo>
                  <a:pt x="8085" y="3310"/>
                </a:lnTo>
                <a:lnTo>
                  <a:pt x="8028" y="3424"/>
                </a:lnTo>
                <a:lnTo>
                  <a:pt x="8066" y="3519"/>
                </a:lnTo>
                <a:lnTo>
                  <a:pt x="7971" y="3614"/>
                </a:lnTo>
                <a:lnTo>
                  <a:pt x="7914" y="3728"/>
                </a:lnTo>
                <a:lnTo>
                  <a:pt x="7800" y="3862"/>
                </a:lnTo>
                <a:lnTo>
                  <a:pt x="7800" y="3957"/>
                </a:lnTo>
                <a:lnTo>
                  <a:pt x="7838" y="3976"/>
                </a:lnTo>
                <a:lnTo>
                  <a:pt x="7933" y="3976"/>
                </a:lnTo>
                <a:lnTo>
                  <a:pt x="7971" y="4014"/>
                </a:lnTo>
                <a:lnTo>
                  <a:pt x="7933" y="4109"/>
                </a:lnTo>
                <a:lnTo>
                  <a:pt x="7819" y="4147"/>
                </a:lnTo>
                <a:lnTo>
                  <a:pt x="7685" y="4147"/>
                </a:lnTo>
                <a:lnTo>
                  <a:pt x="7628" y="4014"/>
                </a:lnTo>
                <a:lnTo>
                  <a:pt x="7533" y="3900"/>
                </a:lnTo>
                <a:lnTo>
                  <a:pt x="7400" y="3995"/>
                </a:lnTo>
                <a:lnTo>
                  <a:pt x="7419" y="4109"/>
                </a:lnTo>
                <a:lnTo>
                  <a:pt x="7267" y="4109"/>
                </a:lnTo>
                <a:lnTo>
                  <a:pt x="7134" y="4147"/>
                </a:lnTo>
                <a:lnTo>
                  <a:pt x="7096" y="3976"/>
                </a:lnTo>
                <a:lnTo>
                  <a:pt x="7115" y="3824"/>
                </a:lnTo>
                <a:lnTo>
                  <a:pt x="7324" y="3881"/>
                </a:lnTo>
                <a:lnTo>
                  <a:pt x="7495" y="3766"/>
                </a:lnTo>
                <a:lnTo>
                  <a:pt x="7704" y="3728"/>
                </a:lnTo>
                <a:lnTo>
                  <a:pt x="7800" y="3633"/>
                </a:lnTo>
                <a:lnTo>
                  <a:pt x="7914" y="3538"/>
                </a:lnTo>
                <a:lnTo>
                  <a:pt x="7914" y="3443"/>
                </a:lnTo>
                <a:lnTo>
                  <a:pt x="7876" y="3234"/>
                </a:lnTo>
                <a:lnTo>
                  <a:pt x="7781" y="3120"/>
                </a:lnTo>
                <a:lnTo>
                  <a:pt x="7781" y="3101"/>
                </a:lnTo>
                <a:lnTo>
                  <a:pt x="7742" y="3044"/>
                </a:lnTo>
                <a:lnTo>
                  <a:pt x="7742" y="2949"/>
                </a:lnTo>
                <a:close/>
                <a:moveTo>
                  <a:pt x="8751" y="4014"/>
                </a:moveTo>
                <a:lnTo>
                  <a:pt x="8751" y="4109"/>
                </a:lnTo>
                <a:lnTo>
                  <a:pt x="8770" y="4166"/>
                </a:lnTo>
                <a:lnTo>
                  <a:pt x="8674" y="4166"/>
                </a:lnTo>
                <a:lnTo>
                  <a:pt x="8636" y="4109"/>
                </a:lnTo>
                <a:lnTo>
                  <a:pt x="8674" y="4071"/>
                </a:lnTo>
                <a:lnTo>
                  <a:pt x="8713" y="4090"/>
                </a:lnTo>
                <a:lnTo>
                  <a:pt x="8732" y="4090"/>
                </a:lnTo>
                <a:lnTo>
                  <a:pt x="8732" y="4071"/>
                </a:lnTo>
                <a:lnTo>
                  <a:pt x="8751" y="4014"/>
                </a:lnTo>
                <a:close/>
                <a:moveTo>
                  <a:pt x="9321" y="3785"/>
                </a:moveTo>
                <a:lnTo>
                  <a:pt x="9492" y="3957"/>
                </a:lnTo>
                <a:lnTo>
                  <a:pt x="9435" y="4109"/>
                </a:lnTo>
                <a:lnTo>
                  <a:pt x="9397" y="4166"/>
                </a:lnTo>
                <a:lnTo>
                  <a:pt x="9340" y="4166"/>
                </a:lnTo>
                <a:lnTo>
                  <a:pt x="9321" y="3995"/>
                </a:lnTo>
                <a:lnTo>
                  <a:pt x="9321" y="3785"/>
                </a:lnTo>
                <a:close/>
                <a:moveTo>
                  <a:pt x="9036" y="4090"/>
                </a:moveTo>
                <a:lnTo>
                  <a:pt x="9036" y="4147"/>
                </a:lnTo>
                <a:lnTo>
                  <a:pt x="9055" y="4185"/>
                </a:lnTo>
                <a:lnTo>
                  <a:pt x="9055" y="4242"/>
                </a:lnTo>
                <a:lnTo>
                  <a:pt x="9017" y="4185"/>
                </a:lnTo>
                <a:lnTo>
                  <a:pt x="8998" y="4090"/>
                </a:lnTo>
                <a:close/>
                <a:moveTo>
                  <a:pt x="6734" y="4147"/>
                </a:moveTo>
                <a:lnTo>
                  <a:pt x="6753" y="4166"/>
                </a:lnTo>
                <a:lnTo>
                  <a:pt x="6791" y="4166"/>
                </a:lnTo>
                <a:lnTo>
                  <a:pt x="6791" y="4261"/>
                </a:lnTo>
                <a:lnTo>
                  <a:pt x="6772" y="4280"/>
                </a:lnTo>
                <a:lnTo>
                  <a:pt x="6772" y="4299"/>
                </a:lnTo>
                <a:lnTo>
                  <a:pt x="6677" y="4337"/>
                </a:lnTo>
                <a:lnTo>
                  <a:pt x="6658" y="4299"/>
                </a:lnTo>
                <a:lnTo>
                  <a:pt x="6639" y="4204"/>
                </a:lnTo>
                <a:lnTo>
                  <a:pt x="6715" y="4166"/>
                </a:lnTo>
                <a:lnTo>
                  <a:pt x="6734" y="4166"/>
                </a:lnTo>
                <a:lnTo>
                  <a:pt x="6734" y="4147"/>
                </a:lnTo>
                <a:close/>
                <a:moveTo>
                  <a:pt x="9568" y="4299"/>
                </a:moveTo>
                <a:lnTo>
                  <a:pt x="9607" y="4356"/>
                </a:lnTo>
                <a:lnTo>
                  <a:pt x="9626" y="4451"/>
                </a:lnTo>
                <a:lnTo>
                  <a:pt x="9530" y="4394"/>
                </a:lnTo>
                <a:lnTo>
                  <a:pt x="9511" y="4299"/>
                </a:lnTo>
                <a:close/>
                <a:moveTo>
                  <a:pt x="4756" y="4337"/>
                </a:moveTo>
                <a:lnTo>
                  <a:pt x="4813" y="4356"/>
                </a:lnTo>
                <a:lnTo>
                  <a:pt x="4870" y="4356"/>
                </a:lnTo>
                <a:lnTo>
                  <a:pt x="4870" y="4451"/>
                </a:lnTo>
                <a:lnTo>
                  <a:pt x="4832" y="4489"/>
                </a:lnTo>
                <a:lnTo>
                  <a:pt x="4737" y="4527"/>
                </a:lnTo>
                <a:lnTo>
                  <a:pt x="4623" y="4470"/>
                </a:lnTo>
                <a:lnTo>
                  <a:pt x="4756" y="4337"/>
                </a:lnTo>
                <a:close/>
                <a:moveTo>
                  <a:pt x="3729" y="3900"/>
                </a:moveTo>
                <a:lnTo>
                  <a:pt x="3748" y="4014"/>
                </a:lnTo>
                <a:lnTo>
                  <a:pt x="3805" y="4071"/>
                </a:lnTo>
                <a:lnTo>
                  <a:pt x="3900" y="4109"/>
                </a:lnTo>
                <a:lnTo>
                  <a:pt x="4014" y="4147"/>
                </a:lnTo>
                <a:lnTo>
                  <a:pt x="4014" y="4280"/>
                </a:lnTo>
                <a:lnTo>
                  <a:pt x="3919" y="4451"/>
                </a:lnTo>
                <a:lnTo>
                  <a:pt x="3748" y="4489"/>
                </a:lnTo>
                <a:lnTo>
                  <a:pt x="3634" y="4584"/>
                </a:lnTo>
                <a:lnTo>
                  <a:pt x="3596" y="4489"/>
                </a:lnTo>
                <a:lnTo>
                  <a:pt x="3577" y="4280"/>
                </a:lnTo>
                <a:lnTo>
                  <a:pt x="3596" y="4071"/>
                </a:lnTo>
                <a:lnTo>
                  <a:pt x="3596" y="3957"/>
                </a:lnTo>
                <a:lnTo>
                  <a:pt x="3634" y="3900"/>
                </a:lnTo>
                <a:close/>
                <a:moveTo>
                  <a:pt x="8998" y="4356"/>
                </a:moveTo>
                <a:lnTo>
                  <a:pt x="9017" y="4375"/>
                </a:lnTo>
                <a:lnTo>
                  <a:pt x="9017" y="4432"/>
                </a:lnTo>
                <a:lnTo>
                  <a:pt x="9055" y="4470"/>
                </a:lnTo>
                <a:lnTo>
                  <a:pt x="9055" y="4489"/>
                </a:lnTo>
                <a:lnTo>
                  <a:pt x="9112" y="4622"/>
                </a:lnTo>
                <a:lnTo>
                  <a:pt x="9093" y="4622"/>
                </a:lnTo>
                <a:lnTo>
                  <a:pt x="9055" y="4527"/>
                </a:lnTo>
                <a:lnTo>
                  <a:pt x="9017" y="4470"/>
                </a:lnTo>
                <a:lnTo>
                  <a:pt x="8960" y="4356"/>
                </a:lnTo>
                <a:close/>
                <a:moveTo>
                  <a:pt x="5669" y="4166"/>
                </a:moveTo>
                <a:lnTo>
                  <a:pt x="5802" y="4261"/>
                </a:lnTo>
                <a:lnTo>
                  <a:pt x="5707" y="4432"/>
                </a:lnTo>
                <a:lnTo>
                  <a:pt x="5707" y="4451"/>
                </a:lnTo>
                <a:lnTo>
                  <a:pt x="5688" y="4470"/>
                </a:lnTo>
                <a:lnTo>
                  <a:pt x="5346" y="4641"/>
                </a:lnTo>
                <a:lnTo>
                  <a:pt x="5232" y="4546"/>
                </a:lnTo>
                <a:lnTo>
                  <a:pt x="5099" y="4451"/>
                </a:lnTo>
                <a:lnTo>
                  <a:pt x="5232" y="4432"/>
                </a:lnTo>
                <a:lnTo>
                  <a:pt x="5289" y="4432"/>
                </a:lnTo>
                <a:lnTo>
                  <a:pt x="5308" y="4394"/>
                </a:lnTo>
                <a:lnTo>
                  <a:pt x="5327" y="4394"/>
                </a:lnTo>
                <a:lnTo>
                  <a:pt x="5517" y="4261"/>
                </a:lnTo>
                <a:lnTo>
                  <a:pt x="5612" y="4204"/>
                </a:lnTo>
                <a:lnTo>
                  <a:pt x="5669" y="4166"/>
                </a:lnTo>
                <a:close/>
                <a:moveTo>
                  <a:pt x="5993" y="4280"/>
                </a:moveTo>
                <a:lnTo>
                  <a:pt x="6012" y="4299"/>
                </a:lnTo>
                <a:lnTo>
                  <a:pt x="6050" y="4299"/>
                </a:lnTo>
                <a:lnTo>
                  <a:pt x="6050" y="4356"/>
                </a:lnTo>
                <a:lnTo>
                  <a:pt x="6069" y="4375"/>
                </a:lnTo>
                <a:lnTo>
                  <a:pt x="6012" y="4451"/>
                </a:lnTo>
                <a:lnTo>
                  <a:pt x="5878" y="4622"/>
                </a:lnTo>
                <a:lnTo>
                  <a:pt x="5764" y="4775"/>
                </a:lnTo>
                <a:lnTo>
                  <a:pt x="5669" y="4775"/>
                </a:lnTo>
                <a:lnTo>
                  <a:pt x="5707" y="4584"/>
                </a:lnTo>
                <a:lnTo>
                  <a:pt x="5802" y="4432"/>
                </a:lnTo>
                <a:lnTo>
                  <a:pt x="5802" y="4337"/>
                </a:lnTo>
                <a:lnTo>
                  <a:pt x="5897" y="4280"/>
                </a:lnTo>
                <a:close/>
                <a:moveTo>
                  <a:pt x="3710" y="4660"/>
                </a:moveTo>
                <a:lnTo>
                  <a:pt x="3748" y="4775"/>
                </a:lnTo>
                <a:lnTo>
                  <a:pt x="3786" y="4794"/>
                </a:lnTo>
                <a:lnTo>
                  <a:pt x="3824" y="4832"/>
                </a:lnTo>
                <a:lnTo>
                  <a:pt x="3976" y="4794"/>
                </a:lnTo>
                <a:lnTo>
                  <a:pt x="4014" y="4927"/>
                </a:lnTo>
                <a:lnTo>
                  <a:pt x="3919" y="5022"/>
                </a:lnTo>
                <a:lnTo>
                  <a:pt x="3881" y="5041"/>
                </a:lnTo>
                <a:lnTo>
                  <a:pt x="3786" y="5041"/>
                </a:lnTo>
                <a:lnTo>
                  <a:pt x="3729" y="5003"/>
                </a:lnTo>
                <a:lnTo>
                  <a:pt x="3691" y="4965"/>
                </a:lnTo>
                <a:lnTo>
                  <a:pt x="3653" y="4946"/>
                </a:lnTo>
                <a:lnTo>
                  <a:pt x="3653" y="4908"/>
                </a:lnTo>
                <a:lnTo>
                  <a:pt x="3615" y="4908"/>
                </a:lnTo>
                <a:lnTo>
                  <a:pt x="3577" y="4870"/>
                </a:lnTo>
                <a:lnTo>
                  <a:pt x="3577" y="4775"/>
                </a:lnTo>
                <a:lnTo>
                  <a:pt x="3596" y="4679"/>
                </a:lnTo>
                <a:lnTo>
                  <a:pt x="3710" y="4660"/>
                </a:lnTo>
                <a:close/>
                <a:moveTo>
                  <a:pt x="4281" y="4280"/>
                </a:moveTo>
                <a:lnTo>
                  <a:pt x="4376" y="4337"/>
                </a:lnTo>
                <a:lnTo>
                  <a:pt x="4376" y="4470"/>
                </a:lnTo>
                <a:lnTo>
                  <a:pt x="4262" y="4813"/>
                </a:lnTo>
                <a:lnTo>
                  <a:pt x="4357" y="4965"/>
                </a:lnTo>
                <a:lnTo>
                  <a:pt x="4338" y="5155"/>
                </a:lnTo>
                <a:lnTo>
                  <a:pt x="4281" y="5193"/>
                </a:lnTo>
                <a:lnTo>
                  <a:pt x="4262" y="5193"/>
                </a:lnTo>
                <a:lnTo>
                  <a:pt x="4148" y="5003"/>
                </a:lnTo>
                <a:lnTo>
                  <a:pt x="4186" y="4737"/>
                </a:lnTo>
                <a:lnTo>
                  <a:pt x="4243" y="4584"/>
                </a:lnTo>
                <a:lnTo>
                  <a:pt x="4186" y="4489"/>
                </a:lnTo>
                <a:lnTo>
                  <a:pt x="4090" y="4470"/>
                </a:lnTo>
                <a:lnTo>
                  <a:pt x="4090" y="4356"/>
                </a:lnTo>
                <a:lnTo>
                  <a:pt x="4186" y="4299"/>
                </a:lnTo>
                <a:lnTo>
                  <a:pt x="4281" y="4280"/>
                </a:lnTo>
                <a:close/>
                <a:moveTo>
                  <a:pt x="5574" y="4870"/>
                </a:moveTo>
                <a:lnTo>
                  <a:pt x="5593" y="4908"/>
                </a:lnTo>
                <a:lnTo>
                  <a:pt x="5612" y="4908"/>
                </a:lnTo>
                <a:lnTo>
                  <a:pt x="5612" y="4927"/>
                </a:lnTo>
                <a:lnTo>
                  <a:pt x="5612" y="4946"/>
                </a:lnTo>
                <a:lnTo>
                  <a:pt x="5726" y="4946"/>
                </a:lnTo>
                <a:lnTo>
                  <a:pt x="5726" y="5003"/>
                </a:lnTo>
                <a:lnTo>
                  <a:pt x="5707" y="5022"/>
                </a:lnTo>
                <a:lnTo>
                  <a:pt x="5707" y="5060"/>
                </a:lnTo>
                <a:lnTo>
                  <a:pt x="5688" y="5060"/>
                </a:lnTo>
                <a:lnTo>
                  <a:pt x="5669" y="5117"/>
                </a:lnTo>
                <a:lnTo>
                  <a:pt x="5517" y="5231"/>
                </a:lnTo>
                <a:lnTo>
                  <a:pt x="5232" y="5193"/>
                </a:lnTo>
                <a:lnTo>
                  <a:pt x="5213" y="5022"/>
                </a:lnTo>
                <a:lnTo>
                  <a:pt x="5308" y="4927"/>
                </a:lnTo>
                <a:lnTo>
                  <a:pt x="5403" y="4908"/>
                </a:lnTo>
                <a:lnTo>
                  <a:pt x="5441" y="4870"/>
                </a:lnTo>
                <a:lnTo>
                  <a:pt x="5498" y="4870"/>
                </a:lnTo>
                <a:lnTo>
                  <a:pt x="5517" y="4908"/>
                </a:lnTo>
                <a:lnTo>
                  <a:pt x="5574" y="4870"/>
                </a:lnTo>
                <a:close/>
                <a:moveTo>
                  <a:pt x="3596" y="5402"/>
                </a:moveTo>
                <a:lnTo>
                  <a:pt x="3634" y="5516"/>
                </a:lnTo>
                <a:lnTo>
                  <a:pt x="3615" y="5669"/>
                </a:lnTo>
                <a:lnTo>
                  <a:pt x="3577" y="5764"/>
                </a:lnTo>
                <a:lnTo>
                  <a:pt x="3520" y="5726"/>
                </a:lnTo>
                <a:lnTo>
                  <a:pt x="3425" y="5707"/>
                </a:lnTo>
                <a:lnTo>
                  <a:pt x="3425" y="5592"/>
                </a:lnTo>
                <a:lnTo>
                  <a:pt x="3520" y="5421"/>
                </a:lnTo>
                <a:lnTo>
                  <a:pt x="3539" y="5402"/>
                </a:lnTo>
                <a:close/>
                <a:moveTo>
                  <a:pt x="4775" y="4584"/>
                </a:moveTo>
                <a:lnTo>
                  <a:pt x="4737" y="4927"/>
                </a:lnTo>
                <a:lnTo>
                  <a:pt x="4889" y="5136"/>
                </a:lnTo>
                <a:lnTo>
                  <a:pt x="4927" y="5421"/>
                </a:lnTo>
                <a:lnTo>
                  <a:pt x="5061" y="5516"/>
                </a:lnTo>
                <a:lnTo>
                  <a:pt x="5175" y="5630"/>
                </a:lnTo>
                <a:lnTo>
                  <a:pt x="5631" y="5421"/>
                </a:lnTo>
                <a:lnTo>
                  <a:pt x="5745" y="5250"/>
                </a:lnTo>
                <a:lnTo>
                  <a:pt x="5802" y="5250"/>
                </a:lnTo>
                <a:lnTo>
                  <a:pt x="5916" y="5307"/>
                </a:lnTo>
                <a:lnTo>
                  <a:pt x="5916" y="5345"/>
                </a:lnTo>
                <a:lnTo>
                  <a:pt x="5897" y="5345"/>
                </a:lnTo>
                <a:lnTo>
                  <a:pt x="5897" y="5402"/>
                </a:lnTo>
                <a:lnTo>
                  <a:pt x="5878" y="5440"/>
                </a:lnTo>
                <a:lnTo>
                  <a:pt x="5688" y="5745"/>
                </a:lnTo>
                <a:lnTo>
                  <a:pt x="5536" y="5707"/>
                </a:lnTo>
                <a:lnTo>
                  <a:pt x="5422" y="5688"/>
                </a:lnTo>
                <a:lnTo>
                  <a:pt x="5270" y="5783"/>
                </a:lnTo>
                <a:lnTo>
                  <a:pt x="5156" y="5688"/>
                </a:lnTo>
                <a:lnTo>
                  <a:pt x="5003" y="5669"/>
                </a:lnTo>
                <a:lnTo>
                  <a:pt x="4794" y="5554"/>
                </a:lnTo>
                <a:lnTo>
                  <a:pt x="4699" y="5554"/>
                </a:lnTo>
                <a:lnTo>
                  <a:pt x="4661" y="5688"/>
                </a:lnTo>
                <a:lnTo>
                  <a:pt x="4661" y="5783"/>
                </a:lnTo>
                <a:lnTo>
                  <a:pt x="4680" y="5802"/>
                </a:lnTo>
                <a:lnTo>
                  <a:pt x="4642" y="5840"/>
                </a:lnTo>
                <a:lnTo>
                  <a:pt x="4547" y="5821"/>
                </a:lnTo>
                <a:lnTo>
                  <a:pt x="4490" y="5802"/>
                </a:lnTo>
                <a:lnTo>
                  <a:pt x="4452" y="5688"/>
                </a:lnTo>
                <a:lnTo>
                  <a:pt x="4452" y="5592"/>
                </a:lnTo>
                <a:lnTo>
                  <a:pt x="4414" y="5535"/>
                </a:lnTo>
                <a:lnTo>
                  <a:pt x="4414" y="5516"/>
                </a:lnTo>
                <a:lnTo>
                  <a:pt x="4585" y="5364"/>
                </a:lnTo>
                <a:lnTo>
                  <a:pt x="4737" y="5212"/>
                </a:lnTo>
                <a:lnTo>
                  <a:pt x="4604" y="5060"/>
                </a:lnTo>
                <a:lnTo>
                  <a:pt x="4471" y="5117"/>
                </a:lnTo>
                <a:lnTo>
                  <a:pt x="4452" y="4965"/>
                </a:lnTo>
                <a:lnTo>
                  <a:pt x="4414" y="4756"/>
                </a:lnTo>
                <a:lnTo>
                  <a:pt x="4642" y="4622"/>
                </a:lnTo>
                <a:lnTo>
                  <a:pt x="4775" y="4584"/>
                </a:lnTo>
                <a:close/>
                <a:moveTo>
                  <a:pt x="4832" y="5916"/>
                </a:moveTo>
                <a:lnTo>
                  <a:pt x="4851" y="5954"/>
                </a:lnTo>
                <a:lnTo>
                  <a:pt x="4870" y="5954"/>
                </a:lnTo>
                <a:lnTo>
                  <a:pt x="4889" y="5973"/>
                </a:lnTo>
                <a:lnTo>
                  <a:pt x="4927" y="5973"/>
                </a:lnTo>
                <a:lnTo>
                  <a:pt x="4927" y="5992"/>
                </a:lnTo>
                <a:lnTo>
                  <a:pt x="4775" y="5992"/>
                </a:lnTo>
                <a:lnTo>
                  <a:pt x="4813" y="5973"/>
                </a:lnTo>
                <a:lnTo>
                  <a:pt x="4813" y="5954"/>
                </a:lnTo>
                <a:lnTo>
                  <a:pt x="4832" y="5916"/>
                </a:lnTo>
                <a:close/>
                <a:moveTo>
                  <a:pt x="4585" y="5954"/>
                </a:moveTo>
                <a:lnTo>
                  <a:pt x="4642" y="5973"/>
                </a:lnTo>
                <a:lnTo>
                  <a:pt x="4661" y="5992"/>
                </a:lnTo>
                <a:lnTo>
                  <a:pt x="4718" y="6011"/>
                </a:lnTo>
                <a:lnTo>
                  <a:pt x="4756" y="6011"/>
                </a:lnTo>
                <a:lnTo>
                  <a:pt x="4756" y="6144"/>
                </a:lnTo>
                <a:lnTo>
                  <a:pt x="4737" y="6182"/>
                </a:lnTo>
                <a:lnTo>
                  <a:pt x="4642" y="6182"/>
                </a:lnTo>
                <a:lnTo>
                  <a:pt x="4547" y="6087"/>
                </a:lnTo>
                <a:lnTo>
                  <a:pt x="4547" y="5973"/>
                </a:lnTo>
                <a:lnTo>
                  <a:pt x="4566" y="5973"/>
                </a:lnTo>
                <a:lnTo>
                  <a:pt x="4585" y="5954"/>
                </a:lnTo>
                <a:close/>
                <a:moveTo>
                  <a:pt x="3330" y="5383"/>
                </a:moveTo>
                <a:lnTo>
                  <a:pt x="3330" y="5478"/>
                </a:lnTo>
                <a:lnTo>
                  <a:pt x="3349" y="5516"/>
                </a:lnTo>
                <a:lnTo>
                  <a:pt x="3254" y="5669"/>
                </a:lnTo>
                <a:lnTo>
                  <a:pt x="3254" y="5707"/>
                </a:lnTo>
                <a:lnTo>
                  <a:pt x="3292" y="5802"/>
                </a:lnTo>
                <a:lnTo>
                  <a:pt x="3330" y="5954"/>
                </a:lnTo>
                <a:lnTo>
                  <a:pt x="3463" y="6144"/>
                </a:lnTo>
                <a:lnTo>
                  <a:pt x="3349" y="6163"/>
                </a:lnTo>
                <a:lnTo>
                  <a:pt x="3216" y="6182"/>
                </a:lnTo>
                <a:lnTo>
                  <a:pt x="3120" y="6163"/>
                </a:lnTo>
                <a:lnTo>
                  <a:pt x="2987" y="6182"/>
                </a:lnTo>
                <a:lnTo>
                  <a:pt x="2949" y="6334"/>
                </a:lnTo>
                <a:lnTo>
                  <a:pt x="2835" y="6334"/>
                </a:lnTo>
                <a:lnTo>
                  <a:pt x="2835" y="6182"/>
                </a:lnTo>
                <a:lnTo>
                  <a:pt x="2854" y="6011"/>
                </a:lnTo>
                <a:lnTo>
                  <a:pt x="2949" y="5878"/>
                </a:lnTo>
                <a:lnTo>
                  <a:pt x="3101" y="5878"/>
                </a:lnTo>
                <a:lnTo>
                  <a:pt x="3120" y="5726"/>
                </a:lnTo>
                <a:lnTo>
                  <a:pt x="3216" y="5630"/>
                </a:lnTo>
                <a:lnTo>
                  <a:pt x="3216" y="5611"/>
                </a:lnTo>
                <a:lnTo>
                  <a:pt x="3254" y="5421"/>
                </a:lnTo>
                <a:lnTo>
                  <a:pt x="3292" y="5402"/>
                </a:lnTo>
                <a:lnTo>
                  <a:pt x="3330" y="5383"/>
                </a:lnTo>
                <a:close/>
                <a:moveTo>
                  <a:pt x="3196" y="6467"/>
                </a:moveTo>
                <a:lnTo>
                  <a:pt x="3235" y="6486"/>
                </a:lnTo>
                <a:lnTo>
                  <a:pt x="3311" y="6563"/>
                </a:lnTo>
                <a:lnTo>
                  <a:pt x="3311" y="6677"/>
                </a:lnTo>
                <a:lnTo>
                  <a:pt x="3254" y="6734"/>
                </a:lnTo>
                <a:lnTo>
                  <a:pt x="3216" y="6753"/>
                </a:lnTo>
                <a:lnTo>
                  <a:pt x="3158" y="6639"/>
                </a:lnTo>
                <a:lnTo>
                  <a:pt x="3158" y="6524"/>
                </a:lnTo>
                <a:lnTo>
                  <a:pt x="3196" y="6467"/>
                </a:lnTo>
                <a:close/>
                <a:moveTo>
                  <a:pt x="2987" y="7057"/>
                </a:moveTo>
                <a:lnTo>
                  <a:pt x="3139" y="7095"/>
                </a:lnTo>
                <a:lnTo>
                  <a:pt x="3254" y="7133"/>
                </a:lnTo>
                <a:lnTo>
                  <a:pt x="3406" y="7228"/>
                </a:lnTo>
                <a:lnTo>
                  <a:pt x="3558" y="7209"/>
                </a:lnTo>
                <a:lnTo>
                  <a:pt x="3710" y="7209"/>
                </a:lnTo>
                <a:lnTo>
                  <a:pt x="3824" y="7342"/>
                </a:lnTo>
                <a:lnTo>
                  <a:pt x="3786" y="7609"/>
                </a:lnTo>
                <a:lnTo>
                  <a:pt x="3691" y="7495"/>
                </a:lnTo>
                <a:lnTo>
                  <a:pt x="3634" y="7342"/>
                </a:lnTo>
                <a:lnTo>
                  <a:pt x="3539" y="7380"/>
                </a:lnTo>
                <a:lnTo>
                  <a:pt x="3501" y="7399"/>
                </a:lnTo>
                <a:lnTo>
                  <a:pt x="2987" y="7285"/>
                </a:lnTo>
                <a:lnTo>
                  <a:pt x="2873" y="7285"/>
                </a:lnTo>
                <a:lnTo>
                  <a:pt x="2873" y="7152"/>
                </a:lnTo>
                <a:lnTo>
                  <a:pt x="2987" y="7057"/>
                </a:lnTo>
                <a:close/>
                <a:moveTo>
                  <a:pt x="4376" y="7285"/>
                </a:moveTo>
                <a:lnTo>
                  <a:pt x="4414" y="7380"/>
                </a:lnTo>
                <a:lnTo>
                  <a:pt x="4414" y="7495"/>
                </a:lnTo>
                <a:lnTo>
                  <a:pt x="4376" y="7628"/>
                </a:lnTo>
                <a:lnTo>
                  <a:pt x="4300" y="7685"/>
                </a:lnTo>
                <a:lnTo>
                  <a:pt x="4205" y="7590"/>
                </a:lnTo>
                <a:lnTo>
                  <a:pt x="4205" y="7476"/>
                </a:lnTo>
                <a:lnTo>
                  <a:pt x="4262" y="7323"/>
                </a:lnTo>
                <a:lnTo>
                  <a:pt x="4376" y="7285"/>
                </a:lnTo>
                <a:close/>
                <a:moveTo>
                  <a:pt x="2569" y="7856"/>
                </a:moveTo>
                <a:lnTo>
                  <a:pt x="2683" y="7894"/>
                </a:lnTo>
                <a:lnTo>
                  <a:pt x="2664" y="7894"/>
                </a:lnTo>
                <a:lnTo>
                  <a:pt x="2664" y="7970"/>
                </a:lnTo>
                <a:lnTo>
                  <a:pt x="2645" y="7989"/>
                </a:lnTo>
                <a:lnTo>
                  <a:pt x="2588" y="8008"/>
                </a:lnTo>
                <a:lnTo>
                  <a:pt x="2550" y="7989"/>
                </a:lnTo>
                <a:lnTo>
                  <a:pt x="2531" y="7894"/>
                </a:lnTo>
                <a:lnTo>
                  <a:pt x="2569" y="7856"/>
                </a:lnTo>
                <a:close/>
                <a:moveTo>
                  <a:pt x="3577" y="7818"/>
                </a:moveTo>
                <a:lnTo>
                  <a:pt x="3463" y="7951"/>
                </a:lnTo>
                <a:lnTo>
                  <a:pt x="3349" y="7989"/>
                </a:lnTo>
                <a:lnTo>
                  <a:pt x="3311" y="8179"/>
                </a:lnTo>
                <a:lnTo>
                  <a:pt x="3311" y="8198"/>
                </a:lnTo>
                <a:lnTo>
                  <a:pt x="3177" y="8331"/>
                </a:lnTo>
                <a:lnTo>
                  <a:pt x="3158" y="8331"/>
                </a:lnTo>
                <a:lnTo>
                  <a:pt x="3139" y="8293"/>
                </a:lnTo>
                <a:lnTo>
                  <a:pt x="3158" y="8160"/>
                </a:lnTo>
                <a:lnTo>
                  <a:pt x="3254" y="7856"/>
                </a:lnTo>
                <a:lnTo>
                  <a:pt x="3577" y="7818"/>
                </a:lnTo>
                <a:close/>
                <a:moveTo>
                  <a:pt x="3900" y="8293"/>
                </a:moveTo>
                <a:lnTo>
                  <a:pt x="3976" y="8369"/>
                </a:lnTo>
                <a:lnTo>
                  <a:pt x="3919" y="8408"/>
                </a:lnTo>
                <a:lnTo>
                  <a:pt x="3900" y="8389"/>
                </a:lnTo>
                <a:lnTo>
                  <a:pt x="3881" y="8389"/>
                </a:lnTo>
                <a:lnTo>
                  <a:pt x="3862" y="8350"/>
                </a:lnTo>
                <a:lnTo>
                  <a:pt x="3881" y="8293"/>
                </a:lnTo>
                <a:close/>
                <a:moveTo>
                  <a:pt x="4661" y="8484"/>
                </a:moveTo>
                <a:lnTo>
                  <a:pt x="4661" y="8560"/>
                </a:lnTo>
                <a:lnTo>
                  <a:pt x="4623" y="8598"/>
                </a:lnTo>
                <a:lnTo>
                  <a:pt x="4566" y="8636"/>
                </a:lnTo>
                <a:lnTo>
                  <a:pt x="4528" y="8598"/>
                </a:lnTo>
                <a:lnTo>
                  <a:pt x="4528" y="8560"/>
                </a:lnTo>
                <a:lnTo>
                  <a:pt x="4547" y="8522"/>
                </a:lnTo>
                <a:lnTo>
                  <a:pt x="4547" y="8484"/>
                </a:lnTo>
                <a:close/>
                <a:moveTo>
                  <a:pt x="3139" y="8864"/>
                </a:moveTo>
                <a:lnTo>
                  <a:pt x="3177" y="8902"/>
                </a:lnTo>
                <a:lnTo>
                  <a:pt x="3158" y="8940"/>
                </a:lnTo>
                <a:lnTo>
                  <a:pt x="3120" y="8997"/>
                </a:lnTo>
                <a:lnTo>
                  <a:pt x="3063" y="9016"/>
                </a:lnTo>
                <a:lnTo>
                  <a:pt x="3025" y="8997"/>
                </a:lnTo>
                <a:lnTo>
                  <a:pt x="3044" y="8902"/>
                </a:lnTo>
                <a:lnTo>
                  <a:pt x="3101" y="8864"/>
                </a:lnTo>
                <a:close/>
                <a:moveTo>
                  <a:pt x="20087" y="4166"/>
                </a:moveTo>
                <a:lnTo>
                  <a:pt x="20068" y="4489"/>
                </a:lnTo>
                <a:lnTo>
                  <a:pt x="20068" y="4851"/>
                </a:lnTo>
                <a:lnTo>
                  <a:pt x="20049" y="5383"/>
                </a:lnTo>
                <a:lnTo>
                  <a:pt x="20068" y="5878"/>
                </a:lnTo>
                <a:lnTo>
                  <a:pt x="20087" y="6201"/>
                </a:lnTo>
                <a:lnTo>
                  <a:pt x="20087" y="6258"/>
                </a:lnTo>
                <a:lnTo>
                  <a:pt x="20106" y="6677"/>
                </a:lnTo>
                <a:lnTo>
                  <a:pt x="20106" y="6810"/>
                </a:lnTo>
                <a:lnTo>
                  <a:pt x="20068" y="7323"/>
                </a:lnTo>
                <a:lnTo>
                  <a:pt x="20068" y="7418"/>
                </a:lnTo>
                <a:lnTo>
                  <a:pt x="20011" y="7609"/>
                </a:lnTo>
                <a:lnTo>
                  <a:pt x="19992" y="7761"/>
                </a:lnTo>
                <a:lnTo>
                  <a:pt x="19954" y="7856"/>
                </a:lnTo>
                <a:lnTo>
                  <a:pt x="19897" y="7970"/>
                </a:lnTo>
                <a:lnTo>
                  <a:pt x="19802" y="8103"/>
                </a:lnTo>
                <a:lnTo>
                  <a:pt x="19669" y="8198"/>
                </a:lnTo>
                <a:lnTo>
                  <a:pt x="19554" y="8255"/>
                </a:lnTo>
                <a:lnTo>
                  <a:pt x="19459" y="8293"/>
                </a:lnTo>
                <a:lnTo>
                  <a:pt x="19288" y="8331"/>
                </a:lnTo>
                <a:lnTo>
                  <a:pt x="19098" y="8369"/>
                </a:lnTo>
                <a:lnTo>
                  <a:pt x="18432" y="8465"/>
                </a:lnTo>
                <a:lnTo>
                  <a:pt x="17900" y="8465"/>
                </a:lnTo>
                <a:lnTo>
                  <a:pt x="17519" y="8446"/>
                </a:lnTo>
                <a:lnTo>
                  <a:pt x="16416" y="8446"/>
                </a:lnTo>
                <a:lnTo>
                  <a:pt x="16055" y="8465"/>
                </a:lnTo>
                <a:lnTo>
                  <a:pt x="16093" y="8807"/>
                </a:lnTo>
                <a:lnTo>
                  <a:pt x="16473" y="8826"/>
                </a:lnTo>
                <a:lnTo>
                  <a:pt x="17785" y="8826"/>
                </a:lnTo>
                <a:lnTo>
                  <a:pt x="18794" y="8845"/>
                </a:lnTo>
                <a:lnTo>
                  <a:pt x="19516" y="8940"/>
                </a:lnTo>
                <a:lnTo>
                  <a:pt x="19745" y="8997"/>
                </a:lnTo>
                <a:lnTo>
                  <a:pt x="19783" y="8997"/>
                </a:lnTo>
                <a:lnTo>
                  <a:pt x="19878" y="9016"/>
                </a:lnTo>
                <a:lnTo>
                  <a:pt x="19992" y="9054"/>
                </a:lnTo>
                <a:lnTo>
                  <a:pt x="20144" y="9187"/>
                </a:lnTo>
                <a:lnTo>
                  <a:pt x="20258" y="9321"/>
                </a:lnTo>
                <a:lnTo>
                  <a:pt x="20391" y="9302"/>
                </a:lnTo>
                <a:lnTo>
                  <a:pt x="20563" y="9244"/>
                </a:lnTo>
                <a:lnTo>
                  <a:pt x="20677" y="9149"/>
                </a:lnTo>
                <a:lnTo>
                  <a:pt x="20810" y="9016"/>
                </a:lnTo>
                <a:lnTo>
                  <a:pt x="20848" y="8826"/>
                </a:lnTo>
                <a:lnTo>
                  <a:pt x="20905" y="8293"/>
                </a:lnTo>
                <a:lnTo>
                  <a:pt x="20867" y="7913"/>
                </a:lnTo>
                <a:lnTo>
                  <a:pt x="20829" y="7495"/>
                </a:lnTo>
                <a:lnTo>
                  <a:pt x="20810" y="6962"/>
                </a:lnTo>
                <a:lnTo>
                  <a:pt x="20829" y="6391"/>
                </a:lnTo>
                <a:lnTo>
                  <a:pt x="20848" y="5973"/>
                </a:lnTo>
                <a:lnTo>
                  <a:pt x="20867" y="5611"/>
                </a:lnTo>
                <a:lnTo>
                  <a:pt x="20867" y="5003"/>
                </a:lnTo>
                <a:lnTo>
                  <a:pt x="20848" y="4851"/>
                </a:lnTo>
                <a:lnTo>
                  <a:pt x="20829" y="4813"/>
                </a:lnTo>
                <a:lnTo>
                  <a:pt x="20734" y="4775"/>
                </a:lnTo>
                <a:lnTo>
                  <a:pt x="20677" y="4679"/>
                </a:lnTo>
                <a:lnTo>
                  <a:pt x="20372" y="4356"/>
                </a:lnTo>
                <a:lnTo>
                  <a:pt x="20087" y="4166"/>
                </a:lnTo>
                <a:close/>
                <a:moveTo>
                  <a:pt x="3425" y="9568"/>
                </a:moveTo>
                <a:lnTo>
                  <a:pt x="3463" y="9758"/>
                </a:lnTo>
                <a:lnTo>
                  <a:pt x="3463" y="9891"/>
                </a:lnTo>
                <a:lnTo>
                  <a:pt x="3425" y="9891"/>
                </a:lnTo>
                <a:lnTo>
                  <a:pt x="3406" y="9853"/>
                </a:lnTo>
                <a:lnTo>
                  <a:pt x="3387" y="9701"/>
                </a:lnTo>
                <a:lnTo>
                  <a:pt x="3425" y="9568"/>
                </a:lnTo>
                <a:close/>
                <a:moveTo>
                  <a:pt x="16568" y="11945"/>
                </a:moveTo>
                <a:lnTo>
                  <a:pt x="16568" y="12060"/>
                </a:lnTo>
                <a:lnTo>
                  <a:pt x="16549" y="12079"/>
                </a:lnTo>
                <a:lnTo>
                  <a:pt x="16511" y="12060"/>
                </a:lnTo>
                <a:lnTo>
                  <a:pt x="16511" y="11964"/>
                </a:lnTo>
                <a:lnTo>
                  <a:pt x="16549" y="11945"/>
                </a:lnTo>
                <a:close/>
                <a:moveTo>
                  <a:pt x="15940" y="12174"/>
                </a:moveTo>
                <a:lnTo>
                  <a:pt x="15940" y="12250"/>
                </a:lnTo>
                <a:lnTo>
                  <a:pt x="15883" y="12269"/>
                </a:lnTo>
                <a:lnTo>
                  <a:pt x="15826" y="12269"/>
                </a:lnTo>
                <a:lnTo>
                  <a:pt x="15826" y="12174"/>
                </a:lnTo>
                <a:close/>
                <a:moveTo>
                  <a:pt x="3196" y="12040"/>
                </a:moveTo>
                <a:lnTo>
                  <a:pt x="3311" y="12060"/>
                </a:lnTo>
                <a:lnTo>
                  <a:pt x="3273" y="12060"/>
                </a:lnTo>
                <a:lnTo>
                  <a:pt x="3273" y="12269"/>
                </a:lnTo>
                <a:lnTo>
                  <a:pt x="3254" y="12288"/>
                </a:lnTo>
                <a:lnTo>
                  <a:pt x="3216" y="12383"/>
                </a:lnTo>
                <a:lnTo>
                  <a:pt x="3120" y="12288"/>
                </a:lnTo>
                <a:lnTo>
                  <a:pt x="3101" y="12155"/>
                </a:lnTo>
                <a:lnTo>
                  <a:pt x="3196" y="12040"/>
                </a:lnTo>
                <a:close/>
                <a:moveTo>
                  <a:pt x="16549" y="12288"/>
                </a:moveTo>
                <a:lnTo>
                  <a:pt x="16587" y="12345"/>
                </a:lnTo>
                <a:lnTo>
                  <a:pt x="16587" y="12364"/>
                </a:lnTo>
                <a:lnTo>
                  <a:pt x="16549" y="12383"/>
                </a:lnTo>
                <a:lnTo>
                  <a:pt x="16530" y="12383"/>
                </a:lnTo>
                <a:lnTo>
                  <a:pt x="16511" y="12345"/>
                </a:lnTo>
                <a:lnTo>
                  <a:pt x="16549" y="12288"/>
                </a:lnTo>
                <a:close/>
                <a:moveTo>
                  <a:pt x="4205" y="12326"/>
                </a:moveTo>
                <a:lnTo>
                  <a:pt x="4224" y="12364"/>
                </a:lnTo>
                <a:lnTo>
                  <a:pt x="4205" y="12478"/>
                </a:lnTo>
                <a:lnTo>
                  <a:pt x="4319" y="12649"/>
                </a:lnTo>
                <a:lnTo>
                  <a:pt x="4167" y="12611"/>
                </a:lnTo>
                <a:lnTo>
                  <a:pt x="4148" y="12459"/>
                </a:lnTo>
                <a:lnTo>
                  <a:pt x="4148" y="12345"/>
                </a:lnTo>
                <a:lnTo>
                  <a:pt x="4205" y="12326"/>
                </a:lnTo>
                <a:close/>
                <a:moveTo>
                  <a:pt x="17633" y="12896"/>
                </a:moveTo>
                <a:lnTo>
                  <a:pt x="17766" y="12992"/>
                </a:lnTo>
                <a:lnTo>
                  <a:pt x="17785" y="13106"/>
                </a:lnTo>
                <a:lnTo>
                  <a:pt x="17728" y="13125"/>
                </a:lnTo>
                <a:lnTo>
                  <a:pt x="17614" y="13106"/>
                </a:lnTo>
                <a:lnTo>
                  <a:pt x="17595" y="12992"/>
                </a:lnTo>
                <a:lnTo>
                  <a:pt x="17633" y="12896"/>
                </a:lnTo>
                <a:close/>
                <a:moveTo>
                  <a:pt x="17025" y="13049"/>
                </a:moveTo>
                <a:lnTo>
                  <a:pt x="17044" y="13144"/>
                </a:lnTo>
                <a:lnTo>
                  <a:pt x="17006" y="13239"/>
                </a:lnTo>
                <a:lnTo>
                  <a:pt x="16949" y="13277"/>
                </a:lnTo>
                <a:lnTo>
                  <a:pt x="16930" y="13239"/>
                </a:lnTo>
                <a:lnTo>
                  <a:pt x="16930" y="13106"/>
                </a:lnTo>
                <a:lnTo>
                  <a:pt x="17025" y="13049"/>
                </a:lnTo>
                <a:close/>
                <a:moveTo>
                  <a:pt x="16606" y="13201"/>
                </a:moveTo>
                <a:lnTo>
                  <a:pt x="16701" y="13220"/>
                </a:lnTo>
                <a:lnTo>
                  <a:pt x="16720" y="13296"/>
                </a:lnTo>
                <a:lnTo>
                  <a:pt x="16606" y="13277"/>
                </a:lnTo>
                <a:lnTo>
                  <a:pt x="16549" y="13220"/>
                </a:lnTo>
                <a:lnTo>
                  <a:pt x="16568" y="13201"/>
                </a:lnTo>
                <a:close/>
                <a:moveTo>
                  <a:pt x="16150" y="13657"/>
                </a:moveTo>
                <a:lnTo>
                  <a:pt x="16340" y="13695"/>
                </a:lnTo>
                <a:lnTo>
                  <a:pt x="16435" y="13809"/>
                </a:lnTo>
                <a:lnTo>
                  <a:pt x="16302" y="13809"/>
                </a:lnTo>
                <a:lnTo>
                  <a:pt x="16150" y="13790"/>
                </a:lnTo>
                <a:lnTo>
                  <a:pt x="16055" y="13790"/>
                </a:lnTo>
                <a:lnTo>
                  <a:pt x="16036" y="13771"/>
                </a:lnTo>
                <a:lnTo>
                  <a:pt x="16017" y="13771"/>
                </a:lnTo>
                <a:lnTo>
                  <a:pt x="16017" y="13657"/>
                </a:lnTo>
                <a:close/>
                <a:moveTo>
                  <a:pt x="17272" y="13657"/>
                </a:moveTo>
                <a:lnTo>
                  <a:pt x="17291" y="13695"/>
                </a:lnTo>
                <a:lnTo>
                  <a:pt x="17310" y="13790"/>
                </a:lnTo>
                <a:lnTo>
                  <a:pt x="17291" y="13809"/>
                </a:lnTo>
                <a:lnTo>
                  <a:pt x="17196" y="13714"/>
                </a:lnTo>
                <a:lnTo>
                  <a:pt x="17272" y="13657"/>
                </a:lnTo>
                <a:close/>
                <a:moveTo>
                  <a:pt x="4547" y="13600"/>
                </a:moveTo>
                <a:lnTo>
                  <a:pt x="4528" y="13619"/>
                </a:lnTo>
                <a:lnTo>
                  <a:pt x="4471" y="13657"/>
                </a:lnTo>
                <a:lnTo>
                  <a:pt x="4433" y="13695"/>
                </a:lnTo>
                <a:lnTo>
                  <a:pt x="4281" y="13790"/>
                </a:lnTo>
                <a:lnTo>
                  <a:pt x="4243" y="13828"/>
                </a:lnTo>
                <a:lnTo>
                  <a:pt x="4148" y="13886"/>
                </a:lnTo>
                <a:lnTo>
                  <a:pt x="4148" y="13828"/>
                </a:lnTo>
                <a:lnTo>
                  <a:pt x="4167" y="13733"/>
                </a:lnTo>
                <a:lnTo>
                  <a:pt x="4281" y="13695"/>
                </a:lnTo>
                <a:lnTo>
                  <a:pt x="4376" y="13676"/>
                </a:lnTo>
                <a:lnTo>
                  <a:pt x="4395" y="13657"/>
                </a:lnTo>
                <a:lnTo>
                  <a:pt x="4433" y="13657"/>
                </a:lnTo>
                <a:lnTo>
                  <a:pt x="4452" y="13619"/>
                </a:lnTo>
                <a:lnTo>
                  <a:pt x="4490" y="13619"/>
                </a:lnTo>
                <a:lnTo>
                  <a:pt x="4547" y="13600"/>
                </a:lnTo>
                <a:close/>
                <a:moveTo>
                  <a:pt x="10710" y="5535"/>
                </a:moveTo>
                <a:lnTo>
                  <a:pt x="10177" y="5592"/>
                </a:lnTo>
                <a:lnTo>
                  <a:pt x="9683" y="5707"/>
                </a:lnTo>
                <a:lnTo>
                  <a:pt x="9207" y="5821"/>
                </a:lnTo>
                <a:lnTo>
                  <a:pt x="8770" y="6011"/>
                </a:lnTo>
                <a:lnTo>
                  <a:pt x="8389" y="6220"/>
                </a:lnTo>
                <a:lnTo>
                  <a:pt x="7971" y="6563"/>
                </a:lnTo>
                <a:lnTo>
                  <a:pt x="7609" y="6905"/>
                </a:lnTo>
                <a:lnTo>
                  <a:pt x="7305" y="7209"/>
                </a:lnTo>
                <a:lnTo>
                  <a:pt x="7039" y="7590"/>
                </a:lnTo>
                <a:lnTo>
                  <a:pt x="6829" y="8046"/>
                </a:lnTo>
                <a:lnTo>
                  <a:pt x="6639" y="8541"/>
                </a:lnTo>
                <a:lnTo>
                  <a:pt x="6487" y="8997"/>
                </a:lnTo>
                <a:lnTo>
                  <a:pt x="6373" y="9492"/>
                </a:lnTo>
                <a:lnTo>
                  <a:pt x="6335" y="9986"/>
                </a:lnTo>
                <a:lnTo>
                  <a:pt x="6297" y="10576"/>
                </a:lnTo>
                <a:lnTo>
                  <a:pt x="6335" y="11147"/>
                </a:lnTo>
                <a:lnTo>
                  <a:pt x="6373" y="11660"/>
                </a:lnTo>
                <a:lnTo>
                  <a:pt x="6468" y="12155"/>
                </a:lnTo>
                <a:lnTo>
                  <a:pt x="6582" y="12573"/>
                </a:lnTo>
                <a:lnTo>
                  <a:pt x="6848" y="13030"/>
                </a:lnTo>
                <a:lnTo>
                  <a:pt x="7058" y="13486"/>
                </a:lnTo>
                <a:lnTo>
                  <a:pt x="7343" y="13866"/>
                </a:lnTo>
                <a:lnTo>
                  <a:pt x="7438" y="13962"/>
                </a:lnTo>
                <a:lnTo>
                  <a:pt x="7419" y="13866"/>
                </a:lnTo>
                <a:lnTo>
                  <a:pt x="7324" y="13714"/>
                </a:lnTo>
                <a:lnTo>
                  <a:pt x="7134" y="13220"/>
                </a:lnTo>
                <a:lnTo>
                  <a:pt x="7001" y="12801"/>
                </a:lnTo>
                <a:lnTo>
                  <a:pt x="6906" y="12345"/>
                </a:lnTo>
                <a:lnTo>
                  <a:pt x="6848" y="11812"/>
                </a:lnTo>
                <a:lnTo>
                  <a:pt x="6848" y="10709"/>
                </a:lnTo>
                <a:lnTo>
                  <a:pt x="6906" y="10119"/>
                </a:lnTo>
                <a:lnTo>
                  <a:pt x="7115" y="9225"/>
                </a:lnTo>
                <a:lnTo>
                  <a:pt x="7305" y="8693"/>
                </a:lnTo>
                <a:lnTo>
                  <a:pt x="7514" y="8274"/>
                </a:lnTo>
                <a:lnTo>
                  <a:pt x="7781" y="7894"/>
                </a:lnTo>
                <a:lnTo>
                  <a:pt x="8104" y="7533"/>
                </a:lnTo>
                <a:lnTo>
                  <a:pt x="8465" y="7209"/>
                </a:lnTo>
                <a:lnTo>
                  <a:pt x="8808" y="6924"/>
                </a:lnTo>
                <a:lnTo>
                  <a:pt x="9226" y="6696"/>
                </a:lnTo>
                <a:lnTo>
                  <a:pt x="9702" y="6505"/>
                </a:lnTo>
                <a:lnTo>
                  <a:pt x="10158" y="6391"/>
                </a:lnTo>
                <a:lnTo>
                  <a:pt x="10653" y="6258"/>
                </a:lnTo>
                <a:lnTo>
                  <a:pt x="11185" y="6201"/>
                </a:lnTo>
                <a:lnTo>
                  <a:pt x="12346" y="6201"/>
                </a:lnTo>
                <a:lnTo>
                  <a:pt x="12992" y="6296"/>
                </a:lnTo>
                <a:lnTo>
                  <a:pt x="13582" y="6467"/>
                </a:lnTo>
                <a:lnTo>
                  <a:pt x="13715" y="6486"/>
                </a:lnTo>
                <a:lnTo>
                  <a:pt x="13715" y="6277"/>
                </a:lnTo>
                <a:lnTo>
                  <a:pt x="13696" y="5973"/>
                </a:lnTo>
                <a:lnTo>
                  <a:pt x="13182" y="5802"/>
                </a:lnTo>
                <a:lnTo>
                  <a:pt x="12517" y="5630"/>
                </a:lnTo>
                <a:lnTo>
                  <a:pt x="11851" y="5535"/>
                </a:lnTo>
                <a:close/>
                <a:moveTo>
                  <a:pt x="16911" y="14342"/>
                </a:moveTo>
                <a:lnTo>
                  <a:pt x="17006" y="14361"/>
                </a:lnTo>
                <a:lnTo>
                  <a:pt x="17044" y="14380"/>
                </a:lnTo>
                <a:lnTo>
                  <a:pt x="17063" y="14380"/>
                </a:lnTo>
                <a:lnTo>
                  <a:pt x="17025" y="14437"/>
                </a:lnTo>
                <a:lnTo>
                  <a:pt x="16930" y="14456"/>
                </a:lnTo>
                <a:lnTo>
                  <a:pt x="16758" y="14418"/>
                </a:lnTo>
                <a:lnTo>
                  <a:pt x="16815" y="14418"/>
                </a:lnTo>
                <a:lnTo>
                  <a:pt x="16834" y="14380"/>
                </a:lnTo>
                <a:lnTo>
                  <a:pt x="16853" y="14380"/>
                </a:lnTo>
                <a:lnTo>
                  <a:pt x="16911" y="14342"/>
                </a:lnTo>
                <a:close/>
                <a:moveTo>
                  <a:pt x="16625" y="13866"/>
                </a:moveTo>
                <a:lnTo>
                  <a:pt x="16644" y="13886"/>
                </a:lnTo>
                <a:lnTo>
                  <a:pt x="16644" y="14000"/>
                </a:lnTo>
                <a:lnTo>
                  <a:pt x="16549" y="14133"/>
                </a:lnTo>
                <a:lnTo>
                  <a:pt x="16644" y="14285"/>
                </a:lnTo>
                <a:lnTo>
                  <a:pt x="16682" y="14380"/>
                </a:lnTo>
                <a:lnTo>
                  <a:pt x="16682" y="14437"/>
                </a:lnTo>
                <a:lnTo>
                  <a:pt x="16644" y="14437"/>
                </a:lnTo>
                <a:lnTo>
                  <a:pt x="16530" y="14475"/>
                </a:lnTo>
                <a:lnTo>
                  <a:pt x="16473" y="14456"/>
                </a:lnTo>
                <a:lnTo>
                  <a:pt x="16435" y="14456"/>
                </a:lnTo>
                <a:lnTo>
                  <a:pt x="16435" y="14361"/>
                </a:lnTo>
                <a:lnTo>
                  <a:pt x="16416" y="14266"/>
                </a:lnTo>
                <a:lnTo>
                  <a:pt x="16492" y="14133"/>
                </a:lnTo>
                <a:lnTo>
                  <a:pt x="16492" y="13962"/>
                </a:lnTo>
                <a:lnTo>
                  <a:pt x="16587" y="13866"/>
                </a:lnTo>
                <a:close/>
                <a:moveTo>
                  <a:pt x="5118" y="14171"/>
                </a:moveTo>
                <a:lnTo>
                  <a:pt x="5213" y="14266"/>
                </a:lnTo>
                <a:lnTo>
                  <a:pt x="5213" y="14380"/>
                </a:lnTo>
                <a:lnTo>
                  <a:pt x="5232" y="14418"/>
                </a:lnTo>
                <a:lnTo>
                  <a:pt x="5232" y="14456"/>
                </a:lnTo>
                <a:lnTo>
                  <a:pt x="5346" y="14513"/>
                </a:lnTo>
                <a:lnTo>
                  <a:pt x="5327" y="14627"/>
                </a:lnTo>
                <a:lnTo>
                  <a:pt x="5213" y="14627"/>
                </a:lnTo>
                <a:lnTo>
                  <a:pt x="5194" y="14513"/>
                </a:lnTo>
                <a:lnTo>
                  <a:pt x="5156" y="14475"/>
                </a:lnTo>
                <a:lnTo>
                  <a:pt x="5137" y="14475"/>
                </a:lnTo>
                <a:lnTo>
                  <a:pt x="5042" y="14361"/>
                </a:lnTo>
                <a:lnTo>
                  <a:pt x="5042" y="14228"/>
                </a:lnTo>
                <a:lnTo>
                  <a:pt x="5061" y="14171"/>
                </a:lnTo>
                <a:close/>
                <a:moveTo>
                  <a:pt x="16435" y="14513"/>
                </a:moveTo>
                <a:lnTo>
                  <a:pt x="16473" y="14532"/>
                </a:lnTo>
                <a:lnTo>
                  <a:pt x="16511" y="14570"/>
                </a:lnTo>
                <a:lnTo>
                  <a:pt x="16473" y="14627"/>
                </a:lnTo>
                <a:lnTo>
                  <a:pt x="16454" y="14646"/>
                </a:lnTo>
                <a:lnTo>
                  <a:pt x="16416" y="14646"/>
                </a:lnTo>
                <a:lnTo>
                  <a:pt x="16359" y="14665"/>
                </a:lnTo>
                <a:lnTo>
                  <a:pt x="16264" y="14570"/>
                </a:lnTo>
                <a:lnTo>
                  <a:pt x="16283" y="14551"/>
                </a:lnTo>
                <a:lnTo>
                  <a:pt x="16340" y="14551"/>
                </a:lnTo>
                <a:lnTo>
                  <a:pt x="16359" y="14532"/>
                </a:lnTo>
                <a:lnTo>
                  <a:pt x="16416" y="14532"/>
                </a:lnTo>
                <a:lnTo>
                  <a:pt x="16435" y="14513"/>
                </a:lnTo>
                <a:close/>
                <a:moveTo>
                  <a:pt x="4071" y="14475"/>
                </a:moveTo>
                <a:lnTo>
                  <a:pt x="4071" y="14608"/>
                </a:lnTo>
                <a:lnTo>
                  <a:pt x="4014" y="14722"/>
                </a:lnTo>
                <a:lnTo>
                  <a:pt x="3919" y="14722"/>
                </a:lnTo>
                <a:lnTo>
                  <a:pt x="3824" y="14703"/>
                </a:lnTo>
                <a:lnTo>
                  <a:pt x="3805" y="14608"/>
                </a:lnTo>
                <a:lnTo>
                  <a:pt x="3900" y="14513"/>
                </a:lnTo>
                <a:lnTo>
                  <a:pt x="3938" y="14475"/>
                </a:lnTo>
                <a:close/>
                <a:moveTo>
                  <a:pt x="17405" y="14837"/>
                </a:moveTo>
                <a:lnTo>
                  <a:pt x="17462" y="14856"/>
                </a:lnTo>
                <a:lnTo>
                  <a:pt x="17462" y="14951"/>
                </a:lnTo>
                <a:lnTo>
                  <a:pt x="17481" y="15046"/>
                </a:lnTo>
                <a:lnTo>
                  <a:pt x="17424" y="15103"/>
                </a:lnTo>
                <a:lnTo>
                  <a:pt x="17329" y="15103"/>
                </a:lnTo>
                <a:lnTo>
                  <a:pt x="17329" y="15046"/>
                </a:lnTo>
                <a:lnTo>
                  <a:pt x="17310" y="14913"/>
                </a:lnTo>
                <a:lnTo>
                  <a:pt x="17367" y="14894"/>
                </a:lnTo>
                <a:lnTo>
                  <a:pt x="17405" y="14837"/>
                </a:lnTo>
                <a:close/>
                <a:moveTo>
                  <a:pt x="13962" y="14171"/>
                </a:moveTo>
                <a:lnTo>
                  <a:pt x="13601" y="14190"/>
                </a:lnTo>
                <a:lnTo>
                  <a:pt x="13125" y="14285"/>
                </a:lnTo>
                <a:lnTo>
                  <a:pt x="11870" y="14342"/>
                </a:lnTo>
                <a:lnTo>
                  <a:pt x="11490" y="14380"/>
                </a:lnTo>
                <a:lnTo>
                  <a:pt x="11509" y="14665"/>
                </a:lnTo>
                <a:lnTo>
                  <a:pt x="11547" y="14894"/>
                </a:lnTo>
                <a:lnTo>
                  <a:pt x="11623" y="15084"/>
                </a:lnTo>
                <a:lnTo>
                  <a:pt x="11680" y="15122"/>
                </a:lnTo>
                <a:lnTo>
                  <a:pt x="12821" y="15122"/>
                </a:lnTo>
                <a:lnTo>
                  <a:pt x="13278" y="15084"/>
                </a:lnTo>
                <a:lnTo>
                  <a:pt x="13715" y="14989"/>
                </a:lnTo>
                <a:lnTo>
                  <a:pt x="14172" y="14837"/>
                </a:lnTo>
                <a:lnTo>
                  <a:pt x="14343" y="14799"/>
                </a:lnTo>
                <a:lnTo>
                  <a:pt x="14362" y="14456"/>
                </a:lnTo>
                <a:lnTo>
                  <a:pt x="14419" y="14266"/>
                </a:lnTo>
                <a:lnTo>
                  <a:pt x="13962" y="14171"/>
                </a:lnTo>
                <a:close/>
                <a:moveTo>
                  <a:pt x="2474" y="14989"/>
                </a:moveTo>
                <a:lnTo>
                  <a:pt x="2512" y="15008"/>
                </a:lnTo>
                <a:lnTo>
                  <a:pt x="2626" y="15046"/>
                </a:lnTo>
                <a:lnTo>
                  <a:pt x="2645" y="15141"/>
                </a:lnTo>
                <a:lnTo>
                  <a:pt x="2550" y="15122"/>
                </a:lnTo>
                <a:lnTo>
                  <a:pt x="2512" y="15103"/>
                </a:lnTo>
                <a:lnTo>
                  <a:pt x="2474" y="14989"/>
                </a:lnTo>
                <a:close/>
                <a:moveTo>
                  <a:pt x="16036" y="15027"/>
                </a:moveTo>
                <a:lnTo>
                  <a:pt x="16074" y="15084"/>
                </a:lnTo>
                <a:lnTo>
                  <a:pt x="16169" y="15046"/>
                </a:lnTo>
                <a:lnTo>
                  <a:pt x="16226" y="15103"/>
                </a:lnTo>
                <a:lnTo>
                  <a:pt x="16188" y="15198"/>
                </a:lnTo>
                <a:lnTo>
                  <a:pt x="16074" y="15217"/>
                </a:lnTo>
                <a:lnTo>
                  <a:pt x="15978" y="15179"/>
                </a:lnTo>
                <a:lnTo>
                  <a:pt x="15998" y="15179"/>
                </a:lnTo>
                <a:lnTo>
                  <a:pt x="15998" y="15046"/>
                </a:lnTo>
                <a:lnTo>
                  <a:pt x="16036" y="15027"/>
                </a:lnTo>
                <a:close/>
                <a:moveTo>
                  <a:pt x="16758" y="15274"/>
                </a:moveTo>
                <a:lnTo>
                  <a:pt x="16891" y="15293"/>
                </a:lnTo>
                <a:lnTo>
                  <a:pt x="16758" y="15388"/>
                </a:lnTo>
                <a:lnTo>
                  <a:pt x="16663" y="15274"/>
                </a:lnTo>
                <a:close/>
                <a:moveTo>
                  <a:pt x="5612" y="15426"/>
                </a:moveTo>
                <a:lnTo>
                  <a:pt x="5612" y="15559"/>
                </a:lnTo>
                <a:lnTo>
                  <a:pt x="5517" y="15597"/>
                </a:lnTo>
                <a:lnTo>
                  <a:pt x="5422" y="15578"/>
                </a:lnTo>
                <a:lnTo>
                  <a:pt x="5422" y="15559"/>
                </a:lnTo>
                <a:lnTo>
                  <a:pt x="5441" y="15502"/>
                </a:lnTo>
                <a:lnTo>
                  <a:pt x="5479" y="15483"/>
                </a:lnTo>
                <a:lnTo>
                  <a:pt x="5498" y="15483"/>
                </a:lnTo>
                <a:lnTo>
                  <a:pt x="5612" y="15426"/>
                </a:lnTo>
                <a:close/>
                <a:moveTo>
                  <a:pt x="15522" y="15331"/>
                </a:moveTo>
                <a:lnTo>
                  <a:pt x="15617" y="15464"/>
                </a:lnTo>
                <a:lnTo>
                  <a:pt x="15598" y="15597"/>
                </a:lnTo>
                <a:lnTo>
                  <a:pt x="15503" y="15616"/>
                </a:lnTo>
                <a:lnTo>
                  <a:pt x="15465" y="15597"/>
                </a:lnTo>
                <a:lnTo>
                  <a:pt x="15427" y="15597"/>
                </a:lnTo>
                <a:lnTo>
                  <a:pt x="15427" y="15464"/>
                </a:lnTo>
                <a:lnTo>
                  <a:pt x="15522" y="15331"/>
                </a:lnTo>
                <a:close/>
                <a:moveTo>
                  <a:pt x="15902" y="15578"/>
                </a:moveTo>
                <a:lnTo>
                  <a:pt x="15883" y="15673"/>
                </a:lnTo>
                <a:lnTo>
                  <a:pt x="15883" y="15788"/>
                </a:lnTo>
                <a:lnTo>
                  <a:pt x="15902" y="15902"/>
                </a:lnTo>
                <a:lnTo>
                  <a:pt x="15864" y="15959"/>
                </a:lnTo>
                <a:lnTo>
                  <a:pt x="15712" y="15940"/>
                </a:lnTo>
                <a:lnTo>
                  <a:pt x="15617" y="15788"/>
                </a:lnTo>
                <a:lnTo>
                  <a:pt x="15617" y="15673"/>
                </a:lnTo>
                <a:lnTo>
                  <a:pt x="15750" y="15616"/>
                </a:lnTo>
                <a:lnTo>
                  <a:pt x="15750" y="15597"/>
                </a:lnTo>
                <a:lnTo>
                  <a:pt x="15807" y="15597"/>
                </a:lnTo>
                <a:lnTo>
                  <a:pt x="15902" y="15578"/>
                </a:lnTo>
                <a:close/>
                <a:moveTo>
                  <a:pt x="16815" y="15597"/>
                </a:moveTo>
                <a:lnTo>
                  <a:pt x="16834" y="15769"/>
                </a:lnTo>
                <a:lnTo>
                  <a:pt x="16758" y="15845"/>
                </a:lnTo>
                <a:lnTo>
                  <a:pt x="16720" y="15959"/>
                </a:lnTo>
                <a:lnTo>
                  <a:pt x="16625" y="15750"/>
                </a:lnTo>
                <a:lnTo>
                  <a:pt x="16663" y="15597"/>
                </a:lnTo>
                <a:close/>
                <a:moveTo>
                  <a:pt x="2283" y="15902"/>
                </a:moveTo>
                <a:lnTo>
                  <a:pt x="2341" y="15940"/>
                </a:lnTo>
                <a:lnTo>
                  <a:pt x="2341" y="15978"/>
                </a:lnTo>
                <a:lnTo>
                  <a:pt x="2303" y="16035"/>
                </a:lnTo>
                <a:lnTo>
                  <a:pt x="2207" y="16035"/>
                </a:lnTo>
                <a:lnTo>
                  <a:pt x="2188" y="15997"/>
                </a:lnTo>
                <a:lnTo>
                  <a:pt x="2188" y="15902"/>
                </a:lnTo>
                <a:close/>
                <a:moveTo>
                  <a:pt x="3672" y="15578"/>
                </a:moveTo>
                <a:lnTo>
                  <a:pt x="3805" y="15597"/>
                </a:lnTo>
                <a:lnTo>
                  <a:pt x="3824" y="15712"/>
                </a:lnTo>
                <a:lnTo>
                  <a:pt x="3881" y="15807"/>
                </a:lnTo>
                <a:lnTo>
                  <a:pt x="3919" y="15864"/>
                </a:lnTo>
                <a:lnTo>
                  <a:pt x="4014" y="15902"/>
                </a:lnTo>
                <a:lnTo>
                  <a:pt x="4052" y="15959"/>
                </a:lnTo>
                <a:lnTo>
                  <a:pt x="4014" y="16035"/>
                </a:lnTo>
                <a:lnTo>
                  <a:pt x="3919" y="15997"/>
                </a:lnTo>
                <a:lnTo>
                  <a:pt x="3729" y="15997"/>
                </a:lnTo>
                <a:lnTo>
                  <a:pt x="3577" y="15959"/>
                </a:lnTo>
                <a:lnTo>
                  <a:pt x="3482" y="15864"/>
                </a:lnTo>
                <a:lnTo>
                  <a:pt x="3520" y="15769"/>
                </a:lnTo>
                <a:lnTo>
                  <a:pt x="3539" y="15616"/>
                </a:lnTo>
                <a:lnTo>
                  <a:pt x="3672" y="15578"/>
                </a:lnTo>
                <a:close/>
                <a:moveTo>
                  <a:pt x="17101" y="16624"/>
                </a:moveTo>
                <a:lnTo>
                  <a:pt x="17139" y="16644"/>
                </a:lnTo>
                <a:lnTo>
                  <a:pt x="17139" y="16682"/>
                </a:lnTo>
                <a:lnTo>
                  <a:pt x="17120" y="16720"/>
                </a:lnTo>
                <a:lnTo>
                  <a:pt x="17101" y="16720"/>
                </a:lnTo>
                <a:lnTo>
                  <a:pt x="17044" y="16682"/>
                </a:lnTo>
                <a:lnTo>
                  <a:pt x="17044" y="16644"/>
                </a:lnTo>
                <a:lnTo>
                  <a:pt x="17082" y="16624"/>
                </a:lnTo>
                <a:close/>
                <a:moveTo>
                  <a:pt x="8275" y="16815"/>
                </a:moveTo>
                <a:lnTo>
                  <a:pt x="8389" y="16853"/>
                </a:lnTo>
                <a:lnTo>
                  <a:pt x="8389" y="16910"/>
                </a:lnTo>
                <a:lnTo>
                  <a:pt x="8370" y="16929"/>
                </a:lnTo>
                <a:lnTo>
                  <a:pt x="8256" y="16910"/>
                </a:lnTo>
                <a:lnTo>
                  <a:pt x="8161" y="16815"/>
                </a:lnTo>
                <a:close/>
                <a:moveTo>
                  <a:pt x="16131" y="16815"/>
                </a:moveTo>
                <a:lnTo>
                  <a:pt x="16150" y="16834"/>
                </a:lnTo>
                <a:lnTo>
                  <a:pt x="16112" y="16834"/>
                </a:lnTo>
                <a:lnTo>
                  <a:pt x="16112" y="16910"/>
                </a:lnTo>
                <a:lnTo>
                  <a:pt x="16074" y="16929"/>
                </a:lnTo>
                <a:lnTo>
                  <a:pt x="16055" y="16929"/>
                </a:lnTo>
                <a:lnTo>
                  <a:pt x="16036" y="16948"/>
                </a:lnTo>
                <a:lnTo>
                  <a:pt x="15978" y="16948"/>
                </a:lnTo>
                <a:lnTo>
                  <a:pt x="15959" y="16929"/>
                </a:lnTo>
                <a:lnTo>
                  <a:pt x="15959" y="16891"/>
                </a:lnTo>
                <a:lnTo>
                  <a:pt x="15998" y="16891"/>
                </a:lnTo>
                <a:lnTo>
                  <a:pt x="16036" y="16853"/>
                </a:lnTo>
                <a:lnTo>
                  <a:pt x="16036" y="16815"/>
                </a:lnTo>
                <a:close/>
                <a:moveTo>
                  <a:pt x="16340" y="16929"/>
                </a:moveTo>
                <a:lnTo>
                  <a:pt x="16435" y="16948"/>
                </a:lnTo>
                <a:lnTo>
                  <a:pt x="16473" y="17005"/>
                </a:lnTo>
                <a:lnTo>
                  <a:pt x="16454" y="17005"/>
                </a:lnTo>
                <a:lnTo>
                  <a:pt x="16454" y="17043"/>
                </a:lnTo>
                <a:lnTo>
                  <a:pt x="16435" y="17043"/>
                </a:lnTo>
                <a:lnTo>
                  <a:pt x="16416" y="17081"/>
                </a:lnTo>
                <a:lnTo>
                  <a:pt x="16359" y="17043"/>
                </a:lnTo>
                <a:lnTo>
                  <a:pt x="16340" y="17043"/>
                </a:lnTo>
                <a:lnTo>
                  <a:pt x="16321" y="17024"/>
                </a:lnTo>
                <a:lnTo>
                  <a:pt x="16321" y="17005"/>
                </a:lnTo>
                <a:lnTo>
                  <a:pt x="16340" y="16948"/>
                </a:lnTo>
                <a:lnTo>
                  <a:pt x="16340" y="16929"/>
                </a:lnTo>
                <a:close/>
                <a:moveTo>
                  <a:pt x="17177" y="17024"/>
                </a:moveTo>
                <a:lnTo>
                  <a:pt x="17234" y="17043"/>
                </a:lnTo>
                <a:lnTo>
                  <a:pt x="17234" y="17100"/>
                </a:lnTo>
                <a:lnTo>
                  <a:pt x="17272" y="17119"/>
                </a:lnTo>
                <a:lnTo>
                  <a:pt x="17177" y="17119"/>
                </a:lnTo>
                <a:lnTo>
                  <a:pt x="17139" y="17081"/>
                </a:lnTo>
                <a:lnTo>
                  <a:pt x="17177" y="17024"/>
                </a:lnTo>
                <a:close/>
                <a:moveTo>
                  <a:pt x="6810" y="17024"/>
                </a:moveTo>
                <a:lnTo>
                  <a:pt x="6829" y="17081"/>
                </a:lnTo>
                <a:lnTo>
                  <a:pt x="6868" y="17176"/>
                </a:lnTo>
                <a:lnTo>
                  <a:pt x="6868" y="17309"/>
                </a:lnTo>
                <a:lnTo>
                  <a:pt x="6829" y="17366"/>
                </a:lnTo>
                <a:lnTo>
                  <a:pt x="6734" y="17328"/>
                </a:lnTo>
                <a:lnTo>
                  <a:pt x="6734" y="17309"/>
                </a:lnTo>
                <a:lnTo>
                  <a:pt x="6715" y="17309"/>
                </a:lnTo>
                <a:lnTo>
                  <a:pt x="6563" y="17328"/>
                </a:lnTo>
                <a:lnTo>
                  <a:pt x="6468" y="17233"/>
                </a:lnTo>
                <a:lnTo>
                  <a:pt x="6582" y="17214"/>
                </a:lnTo>
                <a:lnTo>
                  <a:pt x="6620" y="17195"/>
                </a:lnTo>
                <a:lnTo>
                  <a:pt x="6658" y="17195"/>
                </a:lnTo>
                <a:lnTo>
                  <a:pt x="6677" y="17100"/>
                </a:lnTo>
                <a:lnTo>
                  <a:pt x="6715" y="17043"/>
                </a:lnTo>
                <a:lnTo>
                  <a:pt x="6810" y="17024"/>
                </a:lnTo>
                <a:close/>
                <a:moveTo>
                  <a:pt x="14457" y="16834"/>
                </a:moveTo>
                <a:lnTo>
                  <a:pt x="14552" y="17005"/>
                </a:lnTo>
                <a:lnTo>
                  <a:pt x="14495" y="17138"/>
                </a:lnTo>
                <a:lnTo>
                  <a:pt x="14495" y="17252"/>
                </a:lnTo>
                <a:lnTo>
                  <a:pt x="14457" y="17290"/>
                </a:lnTo>
                <a:lnTo>
                  <a:pt x="14267" y="17290"/>
                </a:lnTo>
                <a:lnTo>
                  <a:pt x="14286" y="17480"/>
                </a:lnTo>
                <a:lnTo>
                  <a:pt x="14267" y="17480"/>
                </a:lnTo>
                <a:lnTo>
                  <a:pt x="14210" y="17499"/>
                </a:lnTo>
                <a:lnTo>
                  <a:pt x="14172" y="17480"/>
                </a:lnTo>
                <a:lnTo>
                  <a:pt x="14172" y="17423"/>
                </a:lnTo>
                <a:lnTo>
                  <a:pt x="14152" y="17271"/>
                </a:lnTo>
                <a:lnTo>
                  <a:pt x="14000" y="17138"/>
                </a:lnTo>
                <a:lnTo>
                  <a:pt x="14114" y="17138"/>
                </a:lnTo>
                <a:lnTo>
                  <a:pt x="14267" y="17176"/>
                </a:lnTo>
                <a:lnTo>
                  <a:pt x="14381" y="17138"/>
                </a:lnTo>
                <a:lnTo>
                  <a:pt x="14438" y="17043"/>
                </a:lnTo>
                <a:lnTo>
                  <a:pt x="14438" y="16929"/>
                </a:lnTo>
                <a:lnTo>
                  <a:pt x="14457" y="16834"/>
                </a:lnTo>
                <a:close/>
                <a:moveTo>
                  <a:pt x="5897" y="17385"/>
                </a:moveTo>
                <a:lnTo>
                  <a:pt x="5993" y="17480"/>
                </a:lnTo>
                <a:lnTo>
                  <a:pt x="6050" y="17576"/>
                </a:lnTo>
                <a:lnTo>
                  <a:pt x="6012" y="17671"/>
                </a:lnTo>
                <a:lnTo>
                  <a:pt x="5916" y="17671"/>
                </a:lnTo>
                <a:lnTo>
                  <a:pt x="5821" y="17614"/>
                </a:lnTo>
                <a:lnTo>
                  <a:pt x="5707" y="17595"/>
                </a:lnTo>
                <a:lnTo>
                  <a:pt x="5669" y="17614"/>
                </a:lnTo>
                <a:lnTo>
                  <a:pt x="5631" y="17576"/>
                </a:lnTo>
                <a:lnTo>
                  <a:pt x="5422" y="17614"/>
                </a:lnTo>
                <a:lnTo>
                  <a:pt x="5232" y="17576"/>
                </a:lnTo>
                <a:lnTo>
                  <a:pt x="5232" y="17518"/>
                </a:lnTo>
                <a:lnTo>
                  <a:pt x="5403" y="17480"/>
                </a:lnTo>
                <a:lnTo>
                  <a:pt x="5536" y="17499"/>
                </a:lnTo>
                <a:lnTo>
                  <a:pt x="5688" y="17442"/>
                </a:lnTo>
                <a:lnTo>
                  <a:pt x="5726" y="17423"/>
                </a:lnTo>
                <a:lnTo>
                  <a:pt x="5764" y="17404"/>
                </a:lnTo>
                <a:lnTo>
                  <a:pt x="5859" y="17404"/>
                </a:lnTo>
                <a:lnTo>
                  <a:pt x="5897" y="17385"/>
                </a:lnTo>
                <a:close/>
                <a:moveTo>
                  <a:pt x="12117" y="17690"/>
                </a:moveTo>
                <a:lnTo>
                  <a:pt x="12250" y="17804"/>
                </a:lnTo>
                <a:lnTo>
                  <a:pt x="12212" y="17937"/>
                </a:lnTo>
                <a:lnTo>
                  <a:pt x="12193" y="17956"/>
                </a:lnTo>
                <a:lnTo>
                  <a:pt x="12155" y="17937"/>
                </a:lnTo>
                <a:lnTo>
                  <a:pt x="12136" y="17804"/>
                </a:lnTo>
                <a:lnTo>
                  <a:pt x="12117" y="17690"/>
                </a:lnTo>
                <a:close/>
                <a:moveTo>
                  <a:pt x="12536" y="17861"/>
                </a:moveTo>
                <a:lnTo>
                  <a:pt x="12555" y="17880"/>
                </a:lnTo>
                <a:lnTo>
                  <a:pt x="12574" y="17975"/>
                </a:lnTo>
                <a:lnTo>
                  <a:pt x="12555" y="17975"/>
                </a:lnTo>
                <a:lnTo>
                  <a:pt x="12536" y="17956"/>
                </a:lnTo>
                <a:lnTo>
                  <a:pt x="12536" y="17861"/>
                </a:lnTo>
                <a:close/>
                <a:moveTo>
                  <a:pt x="15313" y="17233"/>
                </a:moveTo>
                <a:lnTo>
                  <a:pt x="15484" y="17385"/>
                </a:lnTo>
                <a:lnTo>
                  <a:pt x="15598" y="17557"/>
                </a:lnTo>
                <a:lnTo>
                  <a:pt x="15427" y="17671"/>
                </a:lnTo>
                <a:lnTo>
                  <a:pt x="15465" y="17785"/>
                </a:lnTo>
                <a:lnTo>
                  <a:pt x="15332" y="17804"/>
                </a:lnTo>
                <a:lnTo>
                  <a:pt x="15180" y="17975"/>
                </a:lnTo>
                <a:lnTo>
                  <a:pt x="15142" y="18032"/>
                </a:lnTo>
                <a:lnTo>
                  <a:pt x="15180" y="18070"/>
                </a:lnTo>
                <a:lnTo>
                  <a:pt x="15275" y="18070"/>
                </a:lnTo>
                <a:lnTo>
                  <a:pt x="15294" y="18108"/>
                </a:lnTo>
                <a:lnTo>
                  <a:pt x="15199" y="18203"/>
                </a:lnTo>
                <a:lnTo>
                  <a:pt x="15104" y="18184"/>
                </a:lnTo>
                <a:lnTo>
                  <a:pt x="14989" y="18165"/>
                </a:lnTo>
                <a:lnTo>
                  <a:pt x="14951" y="18051"/>
                </a:lnTo>
                <a:lnTo>
                  <a:pt x="14913" y="17956"/>
                </a:lnTo>
                <a:lnTo>
                  <a:pt x="14799" y="17975"/>
                </a:lnTo>
                <a:lnTo>
                  <a:pt x="14761" y="18070"/>
                </a:lnTo>
                <a:lnTo>
                  <a:pt x="14647" y="18051"/>
                </a:lnTo>
                <a:lnTo>
                  <a:pt x="14514" y="18051"/>
                </a:lnTo>
                <a:lnTo>
                  <a:pt x="14514" y="17880"/>
                </a:lnTo>
                <a:lnTo>
                  <a:pt x="14552" y="17785"/>
                </a:lnTo>
                <a:lnTo>
                  <a:pt x="14723" y="17880"/>
                </a:lnTo>
                <a:lnTo>
                  <a:pt x="14951" y="17880"/>
                </a:lnTo>
                <a:lnTo>
                  <a:pt x="15123" y="17899"/>
                </a:lnTo>
                <a:lnTo>
                  <a:pt x="15332" y="17785"/>
                </a:lnTo>
                <a:lnTo>
                  <a:pt x="15332" y="17499"/>
                </a:lnTo>
                <a:lnTo>
                  <a:pt x="15313" y="17385"/>
                </a:lnTo>
                <a:lnTo>
                  <a:pt x="15313" y="17233"/>
                </a:lnTo>
                <a:close/>
                <a:moveTo>
                  <a:pt x="11394" y="18146"/>
                </a:moveTo>
                <a:lnTo>
                  <a:pt x="11413" y="18184"/>
                </a:lnTo>
                <a:lnTo>
                  <a:pt x="11413" y="18279"/>
                </a:lnTo>
                <a:lnTo>
                  <a:pt x="11375" y="18241"/>
                </a:lnTo>
                <a:lnTo>
                  <a:pt x="11337" y="18146"/>
                </a:lnTo>
                <a:close/>
                <a:moveTo>
                  <a:pt x="6012" y="18184"/>
                </a:moveTo>
                <a:lnTo>
                  <a:pt x="6107" y="18222"/>
                </a:lnTo>
                <a:lnTo>
                  <a:pt x="6107" y="18241"/>
                </a:lnTo>
                <a:lnTo>
                  <a:pt x="6107" y="18260"/>
                </a:lnTo>
                <a:lnTo>
                  <a:pt x="6183" y="18260"/>
                </a:lnTo>
                <a:lnTo>
                  <a:pt x="6183" y="18317"/>
                </a:lnTo>
                <a:lnTo>
                  <a:pt x="6164" y="18355"/>
                </a:lnTo>
                <a:lnTo>
                  <a:pt x="6069" y="18355"/>
                </a:lnTo>
                <a:lnTo>
                  <a:pt x="6012" y="18260"/>
                </a:lnTo>
                <a:lnTo>
                  <a:pt x="5993" y="18222"/>
                </a:lnTo>
                <a:lnTo>
                  <a:pt x="6012" y="18184"/>
                </a:lnTo>
                <a:close/>
                <a:moveTo>
                  <a:pt x="9340" y="17766"/>
                </a:moveTo>
                <a:lnTo>
                  <a:pt x="9435" y="17785"/>
                </a:lnTo>
                <a:lnTo>
                  <a:pt x="9568" y="17842"/>
                </a:lnTo>
                <a:lnTo>
                  <a:pt x="9702" y="17842"/>
                </a:lnTo>
                <a:lnTo>
                  <a:pt x="9797" y="17804"/>
                </a:lnTo>
                <a:lnTo>
                  <a:pt x="9816" y="17899"/>
                </a:lnTo>
                <a:lnTo>
                  <a:pt x="9816" y="17994"/>
                </a:lnTo>
                <a:lnTo>
                  <a:pt x="9702" y="18051"/>
                </a:lnTo>
                <a:lnTo>
                  <a:pt x="9702" y="18146"/>
                </a:lnTo>
                <a:lnTo>
                  <a:pt x="9797" y="18241"/>
                </a:lnTo>
                <a:lnTo>
                  <a:pt x="9968" y="18260"/>
                </a:lnTo>
                <a:lnTo>
                  <a:pt x="10139" y="18260"/>
                </a:lnTo>
                <a:lnTo>
                  <a:pt x="10272" y="18241"/>
                </a:lnTo>
                <a:lnTo>
                  <a:pt x="10443" y="18241"/>
                </a:lnTo>
                <a:lnTo>
                  <a:pt x="10272" y="18355"/>
                </a:lnTo>
                <a:lnTo>
                  <a:pt x="9949" y="18355"/>
                </a:lnTo>
                <a:lnTo>
                  <a:pt x="9797" y="18260"/>
                </a:lnTo>
                <a:lnTo>
                  <a:pt x="9702" y="18279"/>
                </a:lnTo>
                <a:lnTo>
                  <a:pt x="9607" y="18279"/>
                </a:lnTo>
                <a:lnTo>
                  <a:pt x="9397" y="18241"/>
                </a:lnTo>
                <a:lnTo>
                  <a:pt x="9416" y="18051"/>
                </a:lnTo>
                <a:lnTo>
                  <a:pt x="9378" y="17994"/>
                </a:lnTo>
                <a:lnTo>
                  <a:pt x="9340" y="17994"/>
                </a:lnTo>
                <a:lnTo>
                  <a:pt x="9340" y="17766"/>
                </a:lnTo>
                <a:close/>
                <a:moveTo>
                  <a:pt x="8370" y="18450"/>
                </a:moveTo>
                <a:lnTo>
                  <a:pt x="8370" y="18508"/>
                </a:lnTo>
                <a:lnTo>
                  <a:pt x="8351" y="18508"/>
                </a:lnTo>
                <a:lnTo>
                  <a:pt x="8294" y="18527"/>
                </a:lnTo>
                <a:lnTo>
                  <a:pt x="8275" y="18508"/>
                </a:lnTo>
                <a:lnTo>
                  <a:pt x="8275" y="18470"/>
                </a:lnTo>
                <a:lnTo>
                  <a:pt x="8332" y="18450"/>
                </a:lnTo>
                <a:close/>
                <a:moveTo>
                  <a:pt x="13239" y="18051"/>
                </a:moveTo>
                <a:lnTo>
                  <a:pt x="13259" y="18089"/>
                </a:lnTo>
                <a:lnTo>
                  <a:pt x="13259" y="18146"/>
                </a:lnTo>
                <a:lnTo>
                  <a:pt x="13354" y="18146"/>
                </a:lnTo>
                <a:lnTo>
                  <a:pt x="13544" y="18260"/>
                </a:lnTo>
                <a:lnTo>
                  <a:pt x="13715" y="18412"/>
                </a:lnTo>
                <a:lnTo>
                  <a:pt x="13734" y="18431"/>
                </a:lnTo>
                <a:lnTo>
                  <a:pt x="13715" y="18470"/>
                </a:lnTo>
                <a:lnTo>
                  <a:pt x="13677" y="18470"/>
                </a:lnTo>
                <a:lnTo>
                  <a:pt x="13620" y="18450"/>
                </a:lnTo>
                <a:lnTo>
                  <a:pt x="13335" y="18412"/>
                </a:lnTo>
                <a:lnTo>
                  <a:pt x="13316" y="18431"/>
                </a:lnTo>
                <a:lnTo>
                  <a:pt x="13144" y="18431"/>
                </a:lnTo>
                <a:lnTo>
                  <a:pt x="13011" y="18450"/>
                </a:lnTo>
                <a:lnTo>
                  <a:pt x="12973" y="18546"/>
                </a:lnTo>
                <a:lnTo>
                  <a:pt x="12935" y="18603"/>
                </a:lnTo>
                <a:lnTo>
                  <a:pt x="12916" y="18508"/>
                </a:lnTo>
                <a:lnTo>
                  <a:pt x="12878" y="18450"/>
                </a:lnTo>
                <a:lnTo>
                  <a:pt x="12878" y="18431"/>
                </a:lnTo>
                <a:lnTo>
                  <a:pt x="12859" y="18336"/>
                </a:lnTo>
                <a:lnTo>
                  <a:pt x="12859" y="18317"/>
                </a:lnTo>
                <a:lnTo>
                  <a:pt x="12878" y="18317"/>
                </a:lnTo>
                <a:lnTo>
                  <a:pt x="12916" y="18355"/>
                </a:lnTo>
                <a:lnTo>
                  <a:pt x="13011" y="18355"/>
                </a:lnTo>
                <a:lnTo>
                  <a:pt x="13049" y="18336"/>
                </a:lnTo>
                <a:lnTo>
                  <a:pt x="13106" y="18336"/>
                </a:lnTo>
                <a:lnTo>
                  <a:pt x="13106" y="18279"/>
                </a:lnTo>
                <a:lnTo>
                  <a:pt x="13125" y="18279"/>
                </a:lnTo>
                <a:lnTo>
                  <a:pt x="13144" y="18241"/>
                </a:lnTo>
                <a:lnTo>
                  <a:pt x="13201" y="18146"/>
                </a:lnTo>
                <a:lnTo>
                  <a:pt x="13163" y="18146"/>
                </a:lnTo>
                <a:lnTo>
                  <a:pt x="13125" y="18184"/>
                </a:lnTo>
                <a:lnTo>
                  <a:pt x="13068" y="18222"/>
                </a:lnTo>
                <a:lnTo>
                  <a:pt x="13106" y="18051"/>
                </a:lnTo>
                <a:close/>
                <a:moveTo>
                  <a:pt x="9017" y="18508"/>
                </a:moveTo>
                <a:lnTo>
                  <a:pt x="9036" y="18527"/>
                </a:lnTo>
                <a:lnTo>
                  <a:pt x="9036" y="18565"/>
                </a:lnTo>
                <a:lnTo>
                  <a:pt x="9017" y="18603"/>
                </a:lnTo>
                <a:lnTo>
                  <a:pt x="8960" y="18622"/>
                </a:lnTo>
                <a:lnTo>
                  <a:pt x="8941" y="18603"/>
                </a:lnTo>
                <a:lnTo>
                  <a:pt x="8941" y="18546"/>
                </a:lnTo>
                <a:lnTo>
                  <a:pt x="8979" y="18508"/>
                </a:lnTo>
                <a:close/>
                <a:moveTo>
                  <a:pt x="9664" y="18508"/>
                </a:moveTo>
                <a:lnTo>
                  <a:pt x="9702" y="18527"/>
                </a:lnTo>
                <a:lnTo>
                  <a:pt x="9683" y="18622"/>
                </a:lnTo>
                <a:lnTo>
                  <a:pt x="9702" y="18698"/>
                </a:lnTo>
                <a:lnTo>
                  <a:pt x="9664" y="18736"/>
                </a:lnTo>
                <a:lnTo>
                  <a:pt x="9568" y="18736"/>
                </a:lnTo>
                <a:lnTo>
                  <a:pt x="9568" y="18546"/>
                </a:lnTo>
                <a:lnTo>
                  <a:pt x="9664" y="18508"/>
                </a:lnTo>
                <a:close/>
                <a:moveTo>
                  <a:pt x="8884" y="18831"/>
                </a:moveTo>
                <a:lnTo>
                  <a:pt x="8884" y="18850"/>
                </a:lnTo>
                <a:lnTo>
                  <a:pt x="8922" y="18888"/>
                </a:lnTo>
                <a:lnTo>
                  <a:pt x="8884" y="18907"/>
                </a:lnTo>
                <a:lnTo>
                  <a:pt x="8846" y="18926"/>
                </a:lnTo>
                <a:lnTo>
                  <a:pt x="8827" y="18907"/>
                </a:lnTo>
                <a:lnTo>
                  <a:pt x="8827" y="18850"/>
                </a:lnTo>
                <a:lnTo>
                  <a:pt x="8846" y="18831"/>
                </a:lnTo>
                <a:close/>
                <a:moveTo>
                  <a:pt x="11128" y="18888"/>
                </a:moveTo>
                <a:lnTo>
                  <a:pt x="11223" y="18907"/>
                </a:lnTo>
                <a:lnTo>
                  <a:pt x="11394" y="18926"/>
                </a:lnTo>
                <a:lnTo>
                  <a:pt x="11375" y="19097"/>
                </a:lnTo>
                <a:lnTo>
                  <a:pt x="11280" y="19002"/>
                </a:lnTo>
                <a:lnTo>
                  <a:pt x="11185" y="18983"/>
                </a:lnTo>
                <a:lnTo>
                  <a:pt x="11052" y="18945"/>
                </a:lnTo>
                <a:lnTo>
                  <a:pt x="11033" y="18907"/>
                </a:lnTo>
                <a:lnTo>
                  <a:pt x="11128" y="18888"/>
                </a:lnTo>
                <a:close/>
                <a:moveTo>
                  <a:pt x="10672" y="19040"/>
                </a:moveTo>
                <a:lnTo>
                  <a:pt x="10577" y="19135"/>
                </a:lnTo>
                <a:lnTo>
                  <a:pt x="10462" y="19116"/>
                </a:lnTo>
                <a:lnTo>
                  <a:pt x="10424" y="19097"/>
                </a:lnTo>
                <a:lnTo>
                  <a:pt x="10424" y="19040"/>
                </a:lnTo>
                <a:lnTo>
                  <a:pt x="10462" y="19040"/>
                </a:lnTo>
                <a:lnTo>
                  <a:pt x="10539" y="19059"/>
                </a:lnTo>
                <a:lnTo>
                  <a:pt x="10634" y="19040"/>
                </a:lnTo>
                <a:close/>
                <a:moveTo>
                  <a:pt x="12574" y="18888"/>
                </a:moveTo>
                <a:lnTo>
                  <a:pt x="12669" y="18983"/>
                </a:lnTo>
                <a:lnTo>
                  <a:pt x="12726" y="19078"/>
                </a:lnTo>
                <a:lnTo>
                  <a:pt x="12726" y="19116"/>
                </a:lnTo>
                <a:lnTo>
                  <a:pt x="12688" y="19211"/>
                </a:lnTo>
                <a:lnTo>
                  <a:pt x="12669" y="19230"/>
                </a:lnTo>
                <a:lnTo>
                  <a:pt x="12631" y="19230"/>
                </a:lnTo>
                <a:lnTo>
                  <a:pt x="12612" y="19078"/>
                </a:lnTo>
                <a:lnTo>
                  <a:pt x="12574" y="19078"/>
                </a:lnTo>
                <a:lnTo>
                  <a:pt x="12574" y="18888"/>
                </a:lnTo>
                <a:close/>
                <a:moveTo>
                  <a:pt x="11185" y="19192"/>
                </a:moveTo>
                <a:lnTo>
                  <a:pt x="11204" y="19287"/>
                </a:lnTo>
                <a:lnTo>
                  <a:pt x="11185" y="19287"/>
                </a:lnTo>
                <a:lnTo>
                  <a:pt x="11071" y="19230"/>
                </a:lnTo>
                <a:lnTo>
                  <a:pt x="11071" y="19192"/>
                </a:lnTo>
                <a:close/>
                <a:moveTo>
                  <a:pt x="13981" y="19116"/>
                </a:moveTo>
                <a:lnTo>
                  <a:pt x="14076" y="19135"/>
                </a:lnTo>
                <a:lnTo>
                  <a:pt x="14076" y="19173"/>
                </a:lnTo>
                <a:lnTo>
                  <a:pt x="14057" y="19211"/>
                </a:lnTo>
                <a:lnTo>
                  <a:pt x="14172" y="19230"/>
                </a:lnTo>
                <a:lnTo>
                  <a:pt x="14305" y="19287"/>
                </a:lnTo>
                <a:lnTo>
                  <a:pt x="14152" y="19306"/>
                </a:lnTo>
                <a:lnTo>
                  <a:pt x="14038" y="19211"/>
                </a:lnTo>
                <a:lnTo>
                  <a:pt x="13981" y="19116"/>
                </a:lnTo>
                <a:close/>
                <a:moveTo>
                  <a:pt x="11337" y="0"/>
                </a:moveTo>
                <a:lnTo>
                  <a:pt x="10748" y="19"/>
                </a:lnTo>
                <a:lnTo>
                  <a:pt x="10234" y="76"/>
                </a:lnTo>
                <a:lnTo>
                  <a:pt x="8617" y="343"/>
                </a:lnTo>
                <a:lnTo>
                  <a:pt x="8047" y="381"/>
                </a:lnTo>
                <a:lnTo>
                  <a:pt x="7001" y="647"/>
                </a:lnTo>
                <a:lnTo>
                  <a:pt x="5993" y="1066"/>
                </a:lnTo>
                <a:lnTo>
                  <a:pt x="4566" y="1826"/>
                </a:lnTo>
                <a:lnTo>
                  <a:pt x="4109" y="2150"/>
                </a:lnTo>
                <a:lnTo>
                  <a:pt x="3634" y="2454"/>
                </a:lnTo>
                <a:lnTo>
                  <a:pt x="3254" y="2777"/>
                </a:lnTo>
                <a:lnTo>
                  <a:pt x="2455" y="3538"/>
                </a:lnTo>
                <a:lnTo>
                  <a:pt x="1713" y="4337"/>
                </a:lnTo>
                <a:lnTo>
                  <a:pt x="1409" y="4756"/>
                </a:lnTo>
                <a:lnTo>
                  <a:pt x="1123" y="5231"/>
                </a:lnTo>
                <a:lnTo>
                  <a:pt x="819" y="5707"/>
                </a:lnTo>
                <a:lnTo>
                  <a:pt x="591" y="6201"/>
                </a:lnTo>
                <a:lnTo>
                  <a:pt x="457" y="6734"/>
                </a:lnTo>
                <a:lnTo>
                  <a:pt x="267" y="7799"/>
                </a:lnTo>
                <a:lnTo>
                  <a:pt x="96" y="8864"/>
                </a:lnTo>
                <a:lnTo>
                  <a:pt x="1" y="9967"/>
                </a:lnTo>
                <a:lnTo>
                  <a:pt x="1" y="11108"/>
                </a:lnTo>
                <a:lnTo>
                  <a:pt x="20" y="11622"/>
                </a:lnTo>
                <a:lnTo>
                  <a:pt x="172" y="12668"/>
                </a:lnTo>
                <a:lnTo>
                  <a:pt x="210" y="13239"/>
                </a:lnTo>
                <a:lnTo>
                  <a:pt x="400" y="14342"/>
                </a:lnTo>
                <a:lnTo>
                  <a:pt x="515" y="14856"/>
                </a:lnTo>
                <a:lnTo>
                  <a:pt x="743" y="15350"/>
                </a:lnTo>
                <a:lnTo>
                  <a:pt x="1332" y="16263"/>
                </a:lnTo>
                <a:lnTo>
                  <a:pt x="1637" y="16720"/>
                </a:lnTo>
                <a:lnTo>
                  <a:pt x="1922" y="17176"/>
                </a:lnTo>
                <a:lnTo>
                  <a:pt x="2264" y="17614"/>
                </a:lnTo>
                <a:lnTo>
                  <a:pt x="2987" y="18374"/>
                </a:lnTo>
                <a:lnTo>
                  <a:pt x="3805" y="19116"/>
                </a:lnTo>
                <a:lnTo>
                  <a:pt x="4737" y="19744"/>
                </a:lnTo>
                <a:lnTo>
                  <a:pt x="5726" y="20181"/>
                </a:lnTo>
                <a:lnTo>
                  <a:pt x="6734" y="20505"/>
                </a:lnTo>
                <a:lnTo>
                  <a:pt x="7781" y="20714"/>
                </a:lnTo>
                <a:lnTo>
                  <a:pt x="8865" y="20866"/>
                </a:lnTo>
                <a:lnTo>
                  <a:pt x="9949" y="20923"/>
                </a:lnTo>
                <a:lnTo>
                  <a:pt x="11052" y="20942"/>
                </a:lnTo>
                <a:lnTo>
                  <a:pt x="12041" y="20923"/>
                </a:lnTo>
                <a:lnTo>
                  <a:pt x="13030" y="20866"/>
                </a:lnTo>
                <a:lnTo>
                  <a:pt x="14038" y="20657"/>
                </a:lnTo>
                <a:lnTo>
                  <a:pt x="15959" y="20067"/>
                </a:lnTo>
                <a:lnTo>
                  <a:pt x="16891" y="19744"/>
                </a:lnTo>
                <a:lnTo>
                  <a:pt x="17310" y="19478"/>
                </a:lnTo>
                <a:lnTo>
                  <a:pt x="18166" y="18907"/>
                </a:lnTo>
                <a:lnTo>
                  <a:pt x="18908" y="18203"/>
                </a:lnTo>
                <a:lnTo>
                  <a:pt x="19554" y="17423"/>
                </a:lnTo>
                <a:lnTo>
                  <a:pt x="19859" y="16910"/>
                </a:lnTo>
                <a:lnTo>
                  <a:pt x="19859" y="16891"/>
                </a:lnTo>
                <a:lnTo>
                  <a:pt x="19878" y="16834"/>
                </a:lnTo>
                <a:lnTo>
                  <a:pt x="19878" y="15673"/>
                </a:lnTo>
                <a:lnTo>
                  <a:pt x="19859" y="15217"/>
                </a:lnTo>
                <a:lnTo>
                  <a:pt x="19859" y="12250"/>
                </a:lnTo>
                <a:lnTo>
                  <a:pt x="19878" y="11508"/>
                </a:lnTo>
                <a:lnTo>
                  <a:pt x="19897" y="11051"/>
                </a:lnTo>
                <a:lnTo>
                  <a:pt x="19897" y="10576"/>
                </a:lnTo>
                <a:lnTo>
                  <a:pt x="19802" y="9891"/>
                </a:lnTo>
                <a:lnTo>
                  <a:pt x="19783" y="9720"/>
                </a:lnTo>
                <a:lnTo>
                  <a:pt x="19688" y="9625"/>
                </a:lnTo>
                <a:lnTo>
                  <a:pt x="19554" y="9587"/>
                </a:lnTo>
                <a:lnTo>
                  <a:pt x="19383" y="9568"/>
                </a:lnTo>
                <a:lnTo>
                  <a:pt x="18698" y="9473"/>
                </a:lnTo>
                <a:lnTo>
                  <a:pt x="16435" y="9435"/>
                </a:lnTo>
                <a:lnTo>
                  <a:pt x="15503" y="9397"/>
                </a:lnTo>
                <a:lnTo>
                  <a:pt x="14818" y="9397"/>
                </a:lnTo>
                <a:lnTo>
                  <a:pt x="14172" y="9416"/>
                </a:lnTo>
                <a:lnTo>
                  <a:pt x="13239" y="9473"/>
                </a:lnTo>
                <a:lnTo>
                  <a:pt x="11870" y="9473"/>
                </a:lnTo>
                <a:lnTo>
                  <a:pt x="10957" y="9435"/>
                </a:lnTo>
                <a:lnTo>
                  <a:pt x="10291" y="9530"/>
                </a:lnTo>
                <a:lnTo>
                  <a:pt x="10101" y="9568"/>
                </a:lnTo>
                <a:lnTo>
                  <a:pt x="9987" y="9663"/>
                </a:lnTo>
                <a:lnTo>
                  <a:pt x="9892" y="9758"/>
                </a:lnTo>
                <a:lnTo>
                  <a:pt x="9854" y="9910"/>
                </a:lnTo>
                <a:lnTo>
                  <a:pt x="9759" y="10367"/>
                </a:lnTo>
                <a:lnTo>
                  <a:pt x="9721" y="11032"/>
                </a:lnTo>
                <a:lnTo>
                  <a:pt x="9759" y="11508"/>
                </a:lnTo>
                <a:lnTo>
                  <a:pt x="9721" y="11983"/>
                </a:lnTo>
                <a:lnTo>
                  <a:pt x="9778" y="12611"/>
                </a:lnTo>
                <a:lnTo>
                  <a:pt x="9873" y="13049"/>
                </a:lnTo>
                <a:lnTo>
                  <a:pt x="9987" y="13429"/>
                </a:lnTo>
                <a:lnTo>
                  <a:pt x="10101" y="13524"/>
                </a:lnTo>
                <a:lnTo>
                  <a:pt x="10272" y="13619"/>
                </a:lnTo>
                <a:lnTo>
                  <a:pt x="10919" y="13676"/>
                </a:lnTo>
                <a:lnTo>
                  <a:pt x="11337" y="13676"/>
                </a:lnTo>
                <a:lnTo>
                  <a:pt x="11775" y="13619"/>
                </a:lnTo>
                <a:lnTo>
                  <a:pt x="13030" y="13581"/>
                </a:lnTo>
                <a:lnTo>
                  <a:pt x="13943" y="13467"/>
                </a:lnTo>
                <a:lnTo>
                  <a:pt x="14723" y="13581"/>
                </a:lnTo>
                <a:lnTo>
                  <a:pt x="14837" y="13676"/>
                </a:lnTo>
                <a:lnTo>
                  <a:pt x="14951" y="13790"/>
                </a:lnTo>
                <a:lnTo>
                  <a:pt x="15008" y="13981"/>
                </a:lnTo>
                <a:lnTo>
                  <a:pt x="15046" y="14190"/>
                </a:lnTo>
                <a:lnTo>
                  <a:pt x="15027" y="14380"/>
                </a:lnTo>
                <a:lnTo>
                  <a:pt x="14989" y="14551"/>
                </a:lnTo>
                <a:lnTo>
                  <a:pt x="14951" y="14837"/>
                </a:lnTo>
                <a:lnTo>
                  <a:pt x="14913" y="15046"/>
                </a:lnTo>
                <a:lnTo>
                  <a:pt x="14894" y="15141"/>
                </a:lnTo>
                <a:lnTo>
                  <a:pt x="14799" y="15236"/>
                </a:lnTo>
                <a:lnTo>
                  <a:pt x="14000" y="15673"/>
                </a:lnTo>
                <a:lnTo>
                  <a:pt x="13563" y="15845"/>
                </a:lnTo>
                <a:lnTo>
                  <a:pt x="13125" y="15959"/>
                </a:lnTo>
                <a:lnTo>
                  <a:pt x="12669" y="16073"/>
                </a:lnTo>
                <a:lnTo>
                  <a:pt x="12193" y="16092"/>
                </a:lnTo>
                <a:lnTo>
                  <a:pt x="10729" y="16092"/>
                </a:lnTo>
                <a:lnTo>
                  <a:pt x="10196" y="15997"/>
                </a:lnTo>
                <a:lnTo>
                  <a:pt x="9626" y="15883"/>
                </a:lnTo>
                <a:lnTo>
                  <a:pt x="9112" y="15750"/>
                </a:lnTo>
                <a:lnTo>
                  <a:pt x="8617" y="15559"/>
                </a:lnTo>
                <a:lnTo>
                  <a:pt x="8085" y="15331"/>
                </a:lnTo>
                <a:lnTo>
                  <a:pt x="7609" y="15046"/>
                </a:lnTo>
                <a:lnTo>
                  <a:pt x="7191" y="14665"/>
                </a:lnTo>
                <a:lnTo>
                  <a:pt x="6829" y="14285"/>
                </a:lnTo>
                <a:lnTo>
                  <a:pt x="6487" y="13847"/>
                </a:lnTo>
                <a:lnTo>
                  <a:pt x="6202" y="13372"/>
                </a:lnTo>
                <a:lnTo>
                  <a:pt x="6012" y="12763"/>
                </a:lnTo>
                <a:lnTo>
                  <a:pt x="5878" y="12326"/>
                </a:lnTo>
                <a:lnTo>
                  <a:pt x="5764" y="11755"/>
                </a:lnTo>
                <a:lnTo>
                  <a:pt x="5707" y="11147"/>
                </a:lnTo>
                <a:lnTo>
                  <a:pt x="5688" y="10557"/>
                </a:lnTo>
                <a:lnTo>
                  <a:pt x="5707" y="9910"/>
                </a:lnTo>
                <a:lnTo>
                  <a:pt x="5802" y="9340"/>
                </a:lnTo>
                <a:lnTo>
                  <a:pt x="5916" y="8769"/>
                </a:lnTo>
                <a:lnTo>
                  <a:pt x="6069" y="8274"/>
                </a:lnTo>
                <a:lnTo>
                  <a:pt x="6240" y="7704"/>
                </a:lnTo>
                <a:lnTo>
                  <a:pt x="6487" y="7209"/>
                </a:lnTo>
                <a:lnTo>
                  <a:pt x="6829" y="6772"/>
                </a:lnTo>
                <a:lnTo>
                  <a:pt x="7191" y="6353"/>
                </a:lnTo>
                <a:lnTo>
                  <a:pt x="7571" y="5973"/>
                </a:lnTo>
                <a:lnTo>
                  <a:pt x="8009" y="5611"/>
                </a:lnTo>
                <a:lnTo>
                  <a:pt x="8522" y="5326"/>
                </a:lnTo>
                <a:lnTo>
                  <a:pt x="9017" y="5117"/>
                </a:lnTo>
                <a:lnTo>
                  <a:pt x="9587" y="4965"/>
                </a:lnTo>
                <a:lnTo>
                  <a:pt x="10158" y="4851"/>
                </a:lnTo>
                <a:lnTo>
                  <a:pt x="10729" y="4756"/>
                </a:lnTo>
                <a:lnTo>
                  <a:pt x="11984" y="4756"/>
                </a:lnTo>
                <a:lnTo>
                  <a:pt x="13430" y="5041"/>
                </a:lnTo>
                <a:lnTo>
                  <a:pt x="14229" y="5326"/>
                </a:lnTo>
                <a:lnTo>
                  <a:pt x="14343" y="5383"/>
                </a:lnTo>
                <a:lnTo>
                  <a:pt x="14381" y="5478"/>
                </a:lnTo>
                <a:lnTo>
                  <a:pt x="14438" y="5688"/>
                </a:lnTo>
                <a:lnTo>
                  <a:pt x="14476" y="6163"/>
                </a:lnTo>
                <a:lnTo>
                  <a:pt x="14476" y="6810"/>
                </a:lnTo>
                <a:lnTo>
                  <a:pt x="14533" y="7228"/>
                </a:lnTo>
                <a:lnTo>
                  <a:pt x="14666" y="7514"/>
                </a:lnTo>
                <a:lnTo>
                  <a:pt x="14799" y="7571"/>
                </a:lnTo>
                <a:lnTo>
                  <a:pt x="14951" y="7590"/>
                </a:lnTo>
                <a:lnTo>
                  <a:pt x="15579" y="7704"/>
                </a:lnTo>
                <a:lnTo>
                  <a:pt x="15959" y="7723"/>
                </a:lnTo>
                <a:lnTo>
                  <a:pt x="17006" y="7704"/>
                </a:lnTo>
                <a:lnTo>
                  <a:pt x="17576" y="7723"/>
                </a:lnTo>
                <a:lnTo>
                  <a:pt x="18413" y="7723"/>
                </a:lnTo>
                <a:lnTo>
                  <a:pt x="19003" y="7685"/>
                </a:lnTo>
                <a:lnTo>
                  <a:pt x="19174" y="7590"/>
                </a:lnTo>
                <a:lnTo>
                  <a:pt x="19288" y="7495"/>
                </a:lnTo>
                <a:lnTo>
                  <a:pt x="19383" y="7380"/>
                </a:lnTo>
                <a:lnTo>
                  <a:pt x="19478" y="7171"/>
                </a:lnTo>
                <a:lnTo>
                  <a:pt x="19516" y="6677"/>
                </a:lnTo>
                <a:lnTo>
                  <a:pt x="19497" y="6296"/>
                </a:lnTo>
                <a:lnTo>
                  <a:pt x="19459" y="5878"/>
                </a:lnTo>
                <a:lnTo>
                  <a:pt x="19402" y="5307"/>
                </a:lnTo>
                <a:lnTo>
                  <a:pt x="19459" y="4698"/>
                </a:lnTo>
                <a:lnTo>
                  <a:pt x="19478" y="4318"/>
                </a:lnTo>
                <a:lnTo>
                  <a:pt x="19497" y="3995"/>
                </a:lnTo>
                <a:lnTo>
                  <a:pt x="19497" y="3424"/>
                </a:lnTo>
                <a:lnTo>
                  <a:pt x="19478" y="3272"/>
                </a:lnTo>
                <a:lnTo>
                  <a:pt x="19459" y="3234"/>
                </a:lnTo>
                <a:lnTo>
                  <a:pt x="19364" y="3215"/>
                </a:lnTo>
                <a:lnTo>
                  <a:pt x="19307" y="3120"/>
                </a:lnTo>
                <a:lnTo>
                  <a:pt x="18889" y="2739"/>
                </a:lnTo>
                <a:lnTo>
                  <a:pt x="18052" y="2074"/>
                </a:lnTo>
                <a:lnTo>
                  <a:pt x="17139" y="1446"/>
                </a:lnTo>
                <a:lnTo>
                  <a:pt x="16663" y="1199"/>
                </a:lnTo>
                <a:lnTo>
                  <a:pt x="16188" y="913"/>
                </a:lnTo>
                <a:lnTo>
                  <a:pt x="15142" y="533"/>
                </a:lnTo>
                <a:lnTo>
                  <a:pt x="14076" y="305"/>
                </a:lnTo>
                <a:lnTo>
                  <a:pt x="13506" y="267"/>
                </a:lnTo>
                <a:lnTo>
                  <a:pt x="12441" y="95"/>
                </a:lnTo>
                <a:lnTo>
                  <a:pt x="11337" y="0"/>
                </a:lnTo>
                <a:close/>
                <a:moveTo>
                  <a:pt x="20486" y="11127"/>
                </a:moveTo>
                <a:lnTo>
                  <a:pt x="20448" y="11660"/>
                </a:lnTo>
                <a:lnTo>
                  <a:pt x="20448" y="15293"/>
                </a:lnTo>
                <a:lnTo>
                  <a:pt x="20467" y="15750"/>
                </a:lnTo>
                <a:lnTo>
                  <a:pt x="20467" y="16929"/>
                </a:lnTo>
                <a:lnTo>
                  <a:pt x="20448" y="17100"/>
                </a:lnTo>
                <a:lnTo>
                  <a:pt x="20391" y="17271"/>
                </a:lnTo>
                <a:lnTo>
                  <a:pt x="20296" y="17423"/>
                </a:lnTo>
                <a:lnTo>
                  <a:pt x="20049" y="17880"/>
                </a:lnTo>
                <a:lnTo>
                  <a:pt x="19383" y="18736"/>
                </a:lnTo>
                <a:lnTo>
                  <a:pt x="18927" y="19173"/>
                </a:lnTo>
                <a:lnTo>
                  <a:pt x="18109" y="19801"/>
                </a:lnTo>
                <a:lnTo>
                  <a:pt x="17139" y="20429"/>
                </a:lnTo>
                <a:lnTo>
                  <a:pt x="16625" y="20638"/>
                </a:lnTo>
                <a:lnTo>
                  <a:pt x="15617" y="20942"/>
                </a:lnTo>
                <a:lnTo>
                  <a:pt x="15142" y="21056"/>
                </a:lnTo>
                <a:lnTo>
                  <a:pt x="14647" y="21209"/>
                </a:lnTo>
                <a:lnTo>
                  <a:pt x="14191" y="21361"/>
                </a:lnTo>
                <a:lnTo>
                  <a:pt x="13106" y="21608"/>
                </a:lnTo>
                <a:lnTo>
                  <a:pt x="12574" y="21665"/>
                </a:lnTo>
                <a:lnTo>
                  <a:pt x="11528" y="21703"/>
                </a:lnTo>
                <a:lnTo>
                  <a:pt x="10405" y="21703"/>
                </a:lnTo>
                <a:lnTo>
                  <a:pt x="9264" y="21665"/>
                </a:lnTo>
                <a:lnTo>
                  <a:pt x="8199" y="21513"/>
                </a:lnTo>
                <a:lnTo>
                  <a:pt x="7058" y="21323"/>
                </a:lnTo>
                <a:lnTo>
                  <a:pt x="6468" y="21189"/>
                </a:lnTo>
                <a:lnTo>
                  <a:pt x="5897" y="21018"/>
                </a:lnTo>
                <a:lnTo>
                  <a:pt x="5612" y="20904"/>
                </a:lnTo>
                <a:lnTo>
                  <a:pt x="5745" y="20999"/>
                </a:lnTo>
                <a:lnTo>
                  <a:pt x="6183" y="21285"/>
                </a:lnTo>
                <a:lnTo>
                  <a:pt x="7704" y="21950"/>
                </a:lnTo>
                <a:lnTo>
                  <a:pt x="8465" y="22141"/>
                </a:lnTo>
                <a:lnTo>
                  <a:pt x="9036" y="22236"/>
                </a:lnTo>
                <a:lnTo>
                  <a:pt x="9645" y="22274"/>
                </a:lnTo>
                <a:lnTo>
                  <a:pt x="10786" y="22369"/>
                </a:lnTo>
                <a:lnTo>
                  <a:pt x="11965" y="22369"/>
                </a:lnTo>
                <a:lnTo>
                  <a:pt x="13049" y="22274"/>
                </a:lnTo>
                <a:lnTo>
                  <a:pt x="13620" y="22236"/>
                </a:lnTo>
                <a:lnTo>
                  <a:pt x="14248" y="22102"/>
                </a:lnTo>
                <a:lnTo>
                  <a:pt x="15294" y="21798"/>
                </a:lnTo>
                <a:lnTo>
                  <a:pt x="15769" y="21627"/>
                </a:lnTo>
                <a:lnTo>
                  <a:pt x="16834" y="21342"/>
                </a:lnTo>
                <a:lnTo>
                  <a:pt x="17881" y="20999"/>
                </a:lnTo>
                <a:lnTo>
                  <a:pt x="18394" y="20714"/>
                </a:lnTo>
                <a:lnTo>
                  <a:pt x="18927" y="20372"/>
                </a:lnTo>
                <a:lnTo>
                  <a:pt x="19402" y="20029"/>
                </a:lnTo>
                <a:lnTo>
                  <a:pt x="19821" y="19687"/>
                </a:lnTo>
                <a:lnTo>
                  <a:pt x="20620" y="18755"/>
                </a:lnTo>
                <a:lnTo>
                  <a:pt x="20962" y="18279"/>
                </a:lnTo>
                <a:lnTo>
                  <a:pt x="21247" y="17861"/>
                </a:lnTo>
                <a:lnTo>
                  <a:pt x="21342" y="17690"/>
                </a:lnTo>
                <a:lnTo>
                  <a:pt x="21437" y="17366"/>
                </a:lnTo>
                <a:lnTo>
                  <a:pt x="21437" y="17309"/>
                </a:lnTo>
                <a:lnTo>
                  <a:pt x="21418" y="16834"/>
                </a:lnTo>
                <a:lnTo>
                  <a:pt x="21323" y="16834"/>
                </a:lnTo>
                <a:lnTo>
                  <a:pt x="21323" y="12459"/>
                </a:lnTo>
                <a:lnTo>
                  <a:pt x="21342" y="11888"/>
                </a:lnTo>
                <a:lnTo>
                  <a:pt x="21304" y="11527"/>
                </a:lnTo>
                <a:lnTo>
                  <a:pt x="21285" y="11356"/>
                </a:lnTo>
                <a:lnTo>
                  <a:pt x="21190" y="11242"/>
                </a:lnTo>
                <a:lnTo>
                  <a:pt x="21038" y="11204"/>
                </a:lnTo>
                <a:lnTo>
                  <a:pt x="20867" y="11185"/>
                </a:lnTo>
                <a:lnTo>
                  <a:pt x="20486" y="11127"/>
                </a:lnTo>
                <a:close/>
              </a:path>
            </a:pathLst>
          </a:custGeom>
          <a:solidFill>
            <a:srgbClr val="CFA8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 spd="med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8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3" grpId="0"/>
      <p:bldP spid="8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E381013F-72A2-42FF-82F6-608DEB034C49}"/>
              </a:ext>
            </a:extLst>
          </p:cNvPr>
          <p:cNvSpPr/>
          <p:nvPr/>
        </p:nvSpPr>
        <p:spPr>
          <a:xfrm>
            <a:off x="2350477" y="3042139"/>
            <a:ext cx="3086404" cy="1323439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0" hangingPunct="0">
              <a:defRPr/>
            </a:pPr>
            <a:r>
              <a:rPr lang="en-US" sz="8000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rgbClr val="F0D90A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Arial" charset="0"/>
              </a:rPr>
              <a:t>  hoja</a:t>
            </a:r>
          </a:p>
        </p:txBody>
      </p:sp>
      <p:pic>
        <p:nvPicPr>
          <p:cNvPr id="26628" name="Picture 3" descr="C:\Documents and Settings\Windows XP\Local Settings\Temporary Internet Files\Content.IE5\QLU70G0C\MCj04376190000[1].wmf">
            <a:extLst>
              <a:ext uri="{FF2B5EF4-FFF2-40B4-BE49-F238E27FC236}">
                <a16:creationId xmlns:a16="http://schemas.microsoft.com/office/drawing/2014/main" id="{DAEAE654-3D03-4E4E-9139-9F75C9C0FC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04742">
            <a:off x="6523038" y="2732088"/>
            <a:ext cx="3090862" cy="2787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29" name="Left Arrow 4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D18041AB-9302-4DC8-8BBB-EBE6FD4D82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22650" y="6067425"/>
            <a:ext cx="979488" cy="484188"/>
          </a:xfrm>
          <a:prstGeom prst="leftArrow">
            <a:avLst>
              <a:gd name="adj1" fmla="val 50000"/>
              <a:gd name="adj2" fmla="val 50105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s-PR" altLang="es-PE" dirty="0"/>
          </a:p>
        </p:txBody>
      </p:sp>
      <p:sp>
        <p:nvSpPr>
          <p:cNvPr id="26630" name="Right Arrow 5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103B3B59-0834-46EF-8F0C-5041E1D0C032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02725" y="6102350"/>
            <a:ext cx="977900" cy="484188"/>
          </a:xfrm>
          <a:prstGeom prst="rightArrow">
            <a:avLst>
              <a:gd name="adj1" fmla="val 50000"/>
              <a:gd name="adj2" fmla="val 50024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s-PR" altLang="es-PE" dirty="0"/>
          </a:p>
        </p:txBody>
      </p:sp>
      <p:sp>
        <p:nvSpPr>
          <p:cNvPr id="7" name="Google Shape;366;p23">
            <a:extLst>
              <a:ext uri="{FF2B5EF4-FFF2-40B4-BE49-F238E27FC236}">
                <a16:creationId xmlns:a16="http://schemas.microsoft.com/office/drawing/2014/main" id="{4C66CC38-48D8-4B0B-87B9-5B404FCC5854}"/>
              </a:ext>
            </a:extLst>
          </p:cNvPr>
          <p:cNvSpPr/>
          <p:nvPr/>
        </p:nvSpPr>
        <p:spPr>
          <a:xfrm rot="21300060">
            <a:off x="2320558" y="1232875"/>
            <a:ext cx="1243844" cy="1371264"/>
          </a:xfrm>
          <a:custGeom>
            <a:avLst/>
            <a:gdLst/>
            <a:ahLst/>
            <a:cxnLst/>
            <a:rect l="l" t="t" r="r" b="b"/>
            <a:pathLst>
              <a:path w="21837" h="24074" extrusionOk="0">
                <a:moveTo>
                  <a:pt x="16415" y="427"/>
                </a:moveTo>
                <a:lnTo>
                  <a:pt x="16415" y="427"/>
                </a:lnTo>
                <a:cubicBezTo>
                  <a:pt x="14931" y="1169"/>
                  <a:pt x="14722" y="3166"/>
                  <a:pt x="14684" y="4612"/>
                </a:cubicBezTo>
                <a:cubicBezTo>
                  <a:pt x="14646" y="5449"/>
                  <a:pt x="14684" y="6286"/>
                  <a:pt x="14703" y="7084"/>
                </a:cubicBezTo>
                <a:cubicBezTo>
                  <a:pt x="14703" y="7294"/>
                  <a:pt x="14722" y="7522"/>
                  <a:pt x="14722" y="7731"/>
                </a:cubicBezTo>
                <a:cubicBezTo>
                  <a:pt x="14722" y="7807"/>
                  <a:pt x="14779" y="8036"/>
                  <a:pt x="14722" y="8093"/>
                </a:cubicBezTo>
                <a:cubicBezTo>
                  <a:pt x="14684" y="8150"/>
                  <a:pt x="14494" y="8207"/>
                  <a:pt x="14418" y="8245"/>
                </a:cubicBezTo>
                <a:cubicBezTo>
                  <a:pt x="14018" y="8435"/>
                  <a:pt x="13581" y="8568"/>
                  <a:pt x="13163" y="8663"/>
                </a:cubicBezTo>
                <a:cubicBezTo>
                  <a:pt x="13486" y="8568"/>
                  <a:pt x="13828" y="8416"/>
                  <a:pt x="14133" y="8226"/>
                </a:cubicBezTo>
                <a:cubicBezTo>
                  <a:pt x="14399" y="8150"/>
                  <a:pt x="14304" y="7655"/>
                  <a:pt x="14266" y="7465"/>
                </a:cubicBezTo>
                <a:cubicBezTo>
                  <a:pt x="14266" y="7123"/>
                  <a:pt x="14247" y="6818"/>
                  <a:pt x="14247" y="6495"/>
                </a:cubicBezTo>
                <a:cubicBezTo>
                  <a:pt x="14228" y="5829"/>
                  <a:pt x="14209" y="5163"/>
                  <a:pt x="14228" y="4498"/>
                </a:cubicBezTo>
                <a:cubicBezTo>
                  <a:pt x="14266" y="3375"/>
                  <a:pt x="14342" y="2025"/>
                  <a:pt x="15084" y="1112"/>
                </a:cubicBezTo>
                <a:lnTo>
                  <a:pt x="15084" y="1112"/>
                </a:lnTo>
                <a:cubicBezTo>
                  <a:pt x="15072" y="1123"/>
                  <a:pt x="15067" y="1128"/>
                  <a:pt x="15066" y="1128"/>
                </a:cubicBezTo>
                <a:cubicBezTo>
                  <a:pt x="15062" y="1128"/>
                  <a:pt x="15129" y="1055"/>
                  <a:pt x="15160" y="1055"/>
                </a:cubicBezTo>
                <a:lnTo>
                  <a:pt x="15293" y="903"/>
                </a:lnTo>
                <a:cubicBezTo>
                  <a:pt x="15388" y="808"/>
                  <a:pt x="15502" y="732"/>
                  <a:pt x="15597" y="674"/>
                </a:cubicBezTo>
                <a:cubicBezTo>
                  <a:pt x="15844" y="522"/>
                  <a:pt x="16130" y="446"/>
                  <a:pt x="16415" y="427"/>
                </a:cubicBezTo>
                <a:close/>
                <a:moveTo>
                  <a:pt x="14423" y="13547"/>
                </a:moveTo>
                <a:cubicBezTo>
                  <a:pt x="14427" y="13550"/>
                  <a:pt x="14431" y="13552"/>
                  <a:pt x="14437" y="13552"/>
                </a:cubicBezTo>
                <a:cubicBezTo>
                  <a:pt x="14432" y="13550"/>
                  <a:pt x="14428" y="13548"/>
                  <a:pt x="14423" y="13547"/>
                </a:cubicBezTo>
                <a:close/>
                <a:moveTo>
                  <a:pt x="14285" y="13514"/>
                </a:moveTo>
                <a:cubicBezTo>
                  <a:pt x="14337" y="13514"/>
                  <a:pt x="14373" y="13530"/>
                  <a:pt x="14423" y="13547"/>
                </a:cubicBezTo>
                <a:lnTo>
                  <a:pt x="14423" y="13547"/>
                </a:lnTo>
                <a:cubicBezTo>
                  <a:pt x="14420" y="13544"/>
                  <a:pt x="14417" y="13541"/>
                  <a:pt x="14414" y="13539"/>
                </a:cubicBezTo>
                <a:lnTo>
                  <a:pt x="14414" y="13539"/>
                </a:lnTo>
                <a:cubicBezTo>
                  <a:pt x="14506" y="13575"/>
                  <a:pt x="14612" y="13611"/>
                  <a:pt x="14684" y="13647"/>
                </a:cubicBezTo>
                <a:cubicBezTo>
                  <a:pt x="14760" y="13723"/>
                  <a:pt x="14741" y="13742"/>
                  <a:pt x="14760" y="13856"/>
                </a:cubicBezTo>
                <a:cubicBezTo>
                  <a:pt x="14798" y="14084"/>
                  <a:pt x="14798" y="14293"/>
                  <a:pt x="14817" y="14503"/>
                </a:cubicBezTo>
                <a:cubicBezTo>
                  <a:pt x="14836" y="14902"/>
                  <a:pt x="14855" y="15282"/>
                  <a:pt x="14893" y="15701"/>
                </a:cubicBezTo>
                <a:cubicBezTo>
                  <a:pt x="14931" y="16481"/>
                  <a:pt x="14989" y="17261"/>
                  <a:pt x="15084" y="18040"/>
                </a:cubicBezTo>
                <a:cubicBezTo>
                  <a:pt x="15236" y="19619"/>
                  <a:pt x="15464" y="21350"/>
                  <a:pt x="16510" y="22605"/>
                </a:cubicBezTo>
                <a:cubicBezTo>
                  <a:pt x="16453" y="22586"/>
                  <a:pt x="16434" y="22567"/>
                  <a:pt x="16415" y="22548"/>
                </a:cubicBezTo>
                <a:cubicBezTo>
                  <a:pt x="15179" y="21540"/>
                  <a:pt x="14874" y="19847"/>
                  <a:pt x="14684" y="18364"/>
                </a:cubicBezTo>
                <a:cubicBezTo>
                  <a:pt x="14494" y="16747"/>
                  <a:pt x="14437" y="15130"/>
                  <a:pt x="14285" y="13514"/>
                </a:cubicBezTo>
                <a:close/>
                <a:moveTo>
                  <a:pt x="2627" y="1073"/>
                </a:moveTo>
                <a:cubicBezTo>
                  <a:pt x="1365" y="1732"/>
                  <a:pt x="1121" y="3331"/>
                  <a:pt x="1008" y="4631"/>
                </a:cubicBezTo>
                <a:cubicBezTo>
                  <a:pt x="894" y="6076"/>
                  <a:pt x="837" y="7541"/>
                  <a:pt x="837" y="8987"/>
                </a:cubicBezTo>
                <a:cubicBezTo>
                  <a:pt x="856" y="12220"/>
                  <a:pt x="1141" y="15454"/>
                  <a:pt x="1427" y="18687"/>
                </a:cubicBezTo>
                <a:cubicBezTo>
                  <a:pt x="1484" y="19353"/>
                  <a:pt x="1522" y="20019"/>
                  <a:pt x="1598" y="20684"/>
                </a:cubicBezTo>
                <a:cubicBezTo>
                  <a:pt x="1674" y="21445"/>
                  <a:pt x="1845" y="22225"/>
                  <a:pt x="2340" y="22872"/>
                </a:cubicBezTo>
                <a:cubicBezTo>
                  <a:pt x="1579" y="22377"/>
                  <a:pt x="1313" y="21540"/>
                  <a:pt x="1179" y="20684"/>
                </a:cubicBezTo>
                <a:lnTo>
                  <a:pt x="1179" y="20684"/>
                </a:lnTo>
                <a:cubicBezTo>
                  <a:pt x="1183" y="20705"/>
                  <a:pt x="1186" y="20713"/>
                  <a:pt x="1187" y="20713"/>
                </a:cubicBezTo>
                <a:cubicBezTo>
                  <a:pt x="1191" y="20713"/>
                  <a:pt x="1179" y="20604"/>
                  <a:pt x="1179" y="20589"/>
                </a:cubicBezTo>
                <a:cubicBezTo>
                  <a:pt x="1179" y="20513"/>
                  <a:pt x="1141" y="20437"/>
                  <a:pt x="1141" y="20380"/>
                </a:cubicBezTo>
                <a:cubicBezTo>
                  <a:pt x="1141" y="20247"/>
                  <a:pt x="1122" y="20114"/>
                  <a:pt x="1122" y="20000"/>
                </a:cubicBezTo>
                <a:cubicBezTo>
                  <a:pt x="1103" y="19676"/>
                  <a:pt x="1084" y="19372"/>
                  <a:pt x="1046" y="19087"/>
                </a:cubicBezTo>
                <a:cubicBezTo>
                  <a:pt x="1008" y="18478"/>
                  <a:pt x="951" y="17869"/>
                  <a:pt x="894" y="17261"/>
                </a:cubicBezTo>
                <a:cubicBezTo>
                  <a:pt x="799" y="16043"/>
                  <a:pt x="666" y="14807"/>
                  <a:pt x="609" y="13590"/>
                </a:cubicBezTo>
                <a:cubicBezTo>
                  <a:pt x="438" y="11174"/>
                  <a:pt x="342" y="8739"/>
                  <a:pt x="457" y="6324"/>
                </a:cubicBezTo>
                <a:cubicBezTo>
                  <a:pt x="476" y="5658"/>
                  <a:pt x="533" y="4973"/>
                  <a:pt x="571" y="4307"/>
                </a:cubicBezTo>
                <a:cubicBezTo>
                  <a:pt x="628" y="3680"/>
                  <a:pt x="723" y="2976"/>
                  <a:pt x="951" y="2424"/>
                </a:cubicBezTo>
                <a:cubicBezTo>
                  <a:pt x="951" y="2405"/>
                  <a:pt x="989" y="2405"/>
                  <a:pt x="989" y="2367"/>
                </a:cubicBezTo>
                <a:cubicBezTo>
                  <a:pt x="1008" y="2310"/>
                  <a:pt x="1141" y="2044"/>
                  <a:pt x="1236" y="1892"/>
                </a:cubicBezTo>
                <a:cubicBezTo>
                  <a:pt x="1313" y="1797"/>
                  <a:pt x="1389" y="1702"/>
                  <a:pt x="1465" y="1645"/>
                </a:cubicBezTo>
                <a:cubicBezTo>
                  <a:pt x="1481" y="1613"/>
                  <a:pt x="1629" y="1475"/>
                  <a:pt x="1633" y="1475"/>
                </a:cubicBezTo>
                <a:lnTo>
                  <a:pt x="1633" y="1475"/>
                </a:lnTo>
                <a:cubicBezTo>
                  <a:pt x="1634" y="1475"/>
                  <a:pt x="1629" y="1480"/>
                  <a:pt x="1617" y="1492"/>
                </a:cubicBezTo>
                <a:cubicBezTo>
                  <a:pt x="1655" y="1492"/>
                  <a:pt x="1655" y="1473"/>
                  <a:pt x="1674" y="1473"/>
                </a:cubicBezTo>
                <a:cubicBezTo>
                  <a:pt x="1902" y="1294"/>
                  <a:pt x="2283" y="1129"/>
                  <a:pt x="2627" y="1073"/>
                </a:cubicBezTo>
                <a:close/>
                <a:moveTo>
                  <a:pt x="16748" y="0"/>
                </a:moveTo>
                <a:cubicBezTo>
                  <a:pt x="16130" y="0"/>
                  <a:pt x="15508" y="212"/>
                  <a:pt x="15065" y="617"/>
                </a:cubicBezTo>
                <a:cubicBezTo>
                  <a:pt x="14399" y="1245"/>
                  <a:pt x="14114" y="2158"/>
                  <a:pt x="13980" y="3052"/>
                </a:cubicBezTo>
                <a:cubicBezTo>
                  <a:pt x="13828" y="4060"/>
                  <a:pt x="13828" y="5106"/>
                  <a:pt x="13866" y="6133"/>
                </a:cubicBezTo>
                <a:cubicBezTo>
                  <a:pt x="13885" y="6628"/>
                  <a:pt x="13923" y="7161"/>
                  <a:pt x="13923" y="7655"/>
                </a:cubicBezTo>
                <a:cubicBezTo>
                  <a:pt x="13923" y="7807"/>
                  <a:pt x="13942" y="7902"/>
                  <a:pt x="13847" y="7959"/>
                </a:cubicBezTo>
                <a:cubicBezTo>
                  <a:pt x="13752" y="8036"/>
                  <a:pt x="13638" y="8093"/>
                  <a:pt x="13543" y="8131"/>
                </a:cubicBezTo>
                <a:cubicBezTo>
                  <a:pt x="13315" y="8226"/>
                  <a:pt x="13086" y="8321"/>
                  <a:pt x="12839" y="8378"/>
                </a:cubicBezTo>
                <a:cubicBezTo>
                  <a:pt x="12026" y="8612"/>
                  <a:pt x="11174" y="8693"/>
                  <a:pt x="10326" y="8693"/>
                </a:cubicBezTo>
                <a:cubicBezTo>
                  <a:pt x="10143" y="8693"/>
                  <a:pt x="9959" y="8689"/>
                  <a:pt x="9777" y="8682"/>
                </a:cubicBezTo>
                <a:cubicBezTo>
                  <a:pt x="9282" y="8663"/>
                  <a:pt x="8788" y="8606"/>
                  <a:pt x="8274" y="8511"/>
                </a:cubicBezTo>
                <a:lnTo>
                  <a:pt x="7932" y="8435"/>
                </a:lnTo>
                <a:cubicBezTo>
                  <a:pt x="7799" y="8416"/>
                  <a:pt x="7646" y="8416"/>
                  <a:pt x="7608" y="8321"/>
                </a:cubicBezTo>
                <a:cubicBezTo>
                  <a:pt x="7589" y="8245"/>
                  <a:pt x="7608" y="8036"/>
                  <a:pt x="7608" y="7940"/>
                </a:cubicBezTo>
                <a:lnTo>
                  <a:pt x="7608" y="7522"/>
                </a:lnTo>
                <a:cubicBezTo>
                  <a:pt x="7608" y="6514"/>
                  <a:pt x="7570" y="5487"/>
                  <a:pt x="7380" y="4517"/>
                </a:cubicBezTo>
                <a:cubicBezTo>
                  <a:pt x="7076" y="2900"/>
                  <a:pt x="6220" y="1169"/>
                  <a:pt x="4432" y="827"/>
                </a:cubicBezTo>
                <a:cubicBezTo>
                  <a:pt x="4337" y="808"/>
                  <a:pt x="4242" y="808"/>
                  <a:pt x="4147" y="808"/>
                </a:cubicBezTo>
                <a:cubicBezTo>
                  <a:pt x="4033" y="789"/>
                  <a:pt x="3937" y="732"/>
                  <a:pt x="3804" y="694"/>
                </a:cubicBezTo>
                <a:cubicBezTo>
                  <a:pt x="3576" y="617"/>
                  <a:pt x="3329" y="579"/>
                  <a:pt x="3100" y="579"/>
                </a:cubicBezTo>
                <a:cubicBezTo>
                  <a:pt x="3048" y="575"/>
                  <a:pt x="2996" y="573"/>
                  <a:pt x="2944" y="573"/>
                </a:cubicBezTo>
                <a:cubicBezTo>
                  <a:pt x="2537" y="573"/>
                  <a:pt x="2123" y="701"/>
                  <a:pt x="1769" y="903"/>
                </a:cubicBezTo>
                <a:cubicBezTo>
                  <a:pt x="932" y="1359"/>
                  <a:pt x="533" y="2253"/>
                  <a:pt x="361" y="3147"/>
                </a:cubicBezTo>
                <a:cubicBezTo>
                  <a:pt x="152" y="4136"/>
                  <a:pt x="133" y="5163"/>
                  <a:pt x="76" y="6152"/>
                </a:cubicBezTo>
                <a:cubicBezTo>
                  <a:pt x="38" y="7237"/>
                  <a:pt x="0" y="8321"/>
                  <a:pt x="38" y="9386"/>
                </a:cubicBezTo>
                <a:cubicBezTo>
                  <a:pt x="57" y="11535"/>
                  <a:pt x="228" y="13666"/>
                  <a:pt x="381" y="15796"/>
                </a:cubicBezTo>
                <a:cubicBezTo>
                  <a:pt x="476" y="16804"/>
                  <a:pt x="552" y="17831"/>
                  <a:pt x="647" y="18858"/>
                </a:cubicBezTo>
                <a:cubicBezTo>
                  <a:pt x="742" y="19847"/>
                  <a:pt x="723" y="20894"/>
                  <a:pt x="1084" y="21845"/>
                </a:cubicBezTo>
                <a:cubicBezTo>
                  <a:pt x="1389" y="22701"/>
                  <a:pt x="2035" y="23309"/>
                  <a:pt x="2891" y="23614"/>
                </a:cubicBezTo>
                <a:cubicBezTo>
                  <a:pt x="3100" y="23690"/>
                  <a:pt x="3310" y="23747"/>
                  <a:pt x="3519" y="23785"/>
                </a:cubicBezTo>
                <a:cubicBezTo>
                  <a:pt x="3766" y="23823"/>
                  <a:pt x="3994" y="23899"/>
                  <a:pt x="4242" y="23975"/>
                </a:cubicBezTo>
                <a:cubicBezTo>
                  <a:pt x="4523" y="24040"/>
                  <a:pt x="4803" y="24074"/>
                  <a:pt x="5088" y="24074"/>
                </a:cubicBezTo>
                <a:cubicBezTo>
                  <a:pt x="5304" y="24074"/>
                  <a:pt x="5522" y="24054"/>
                  <a:pt x="5744" y="24013"/>
                </a:cubicBezTo>
                <a:cubicBezTo>
                  <a:pt x="6619" y="23842"/>
                  <a:pt x="7380" y="23328"/>
                  <a:pt x="7856" y="22567"/>
                </a:cubicBezTo>
                <a:cubicBezTo>
                  <a:pt x="8312" y="21807"/>
                  <a:pt x="8407" y="20894"/>
                  <a:pt x="8464" y="20038"/>
                </a:cubicBezTo>
                <a:cubicBezTo>
                  <a:pt x="8617" y="18021"/>
                  <a:pt x="8331" y="16005"/>
                  <a:pt x="8255" y="13989"/>
                </a:cubicBezTo>
                <a:cubicBezTo>
                  <a:pt x="8255" y="13856"/>
                  <a:pt x="8255" y="13742"/>
                  <a:pt x="8236" y="13609"/>
                </a:cubicBezTo>
                <a:cubicBezTo>
                  <a:pt x="8236" y="13437"/>
                  <a:pt x="8255" y="13437"/>
                  <a:pt x="8407" y="13380"/>
                </a:cubicBezTo>
                <a:cubicBezTo>
                  <a:pt x="8617" y="13323"/>
                  <a:pt x="8807" y="13247"/>
                  <a:pt x="9035" y="13190"/>
                </a:cubicBezTo>
                <a:cubicBezTo>
                  <a:pt x="9415" y="13076"/>
                  <a:pt x="9891" y="13057"/>
                  <a:pt x="10366" y="13057"/>
                </a:cubicBezTo>
                <a:cubicBezTo>
                  <a:pt x="11260" y="13057"/>
                  <a:pt x="12116" y="13171"/>
                  <a:pt x="12991" y="13266"/>
                </a:cubicBezTo>
                <a:cubicBezTo>
                  <a:pt x="13201" y="13285"/>
                  <a:pt x="13448" y="13285"/>
                  <a:pt x="13657" y="13361"/>
                </a:cubicBezTo>
                <a:cubicBezTo>
                  <a:pt x="13790" y="13418"/>
                  <a:pt x="13828" y="13418"/>
                  <a:pt x="13847" y="13552"/>
                </a:cubicBezTo>
                <a:cubicBezTo>
                  <a:pt x="13885" y="13704"/>
                  <a:pt x="13866" y="13894"/>
                  <a:pt x="13885" y="14027"/>
                </a:cubicBezTo>
                <a:cubicBezTo>
                  <a:pt x="13942" y="14560"/>
                  <a:pt x="13961" y="15073"/>
                  <a:pt x="13980" y="15606"/>
                </a:cubicBezTo>
                <a:cubicBezTo>
                  <a:pt x="14037" y="16614"/>
                  <a:pt x="14133" y="17622"/>
                  <a:pt x="14266" y="18649"/>
                </a:cubicBezTo>
                <a:cubicBezTo>
                  <a:pt x="14399" y="19619"/>
                  <a:pt x="14589" y="20589"/>
                  <a:pt x="15027" y="21502"/>
                </a:cubicBezTo>
                <a:cubicBezTo>
                  <a:pt x="15445" y="22320"/>
                  <a:pt x="16111" y="23043"/>
                  <a:pt x="16986" y="23366"/>
                </a:cubicBezTo>
                <a:cubicBezTo>
                  <a:pt x="17195" y="23442"/>
                  <a:pt x="17385" y="23518"/>
                  <a:pt x="17594" y="23537"/>
                </a:cubicBezTo>
                <a:cubicBezTo>
                  <a:pt x="17842" y="23595"/>
                  <a:pt x="18070" y="23690"/>
                  <a:pt x="18317" y="23728"/>
                </a:cubicBezTo>
                <a:cubicBezTo>
                  <a:pt x="18535" y="23771"/>
                  <a:pt x="18761" y="23795"/>
                  <a:pt x="18985" y="23795"/>
                </a:cubicBezTo>
                <a:cubicBezTo>
                  <a:pt x="19251" y="23795"/>
                  <a:pt x="19515" y="23762"/>
                  <a:pt x="19763" y="23690"/>
                </a:cubicBezTo>
                <a:cubicBezTo>
                  <a:pt x="21836" y="23043"/>
                  <a:pt x="21494" y="20380"/>
                  <a:pt x="21380" y="18687"/>
                </a:cubicBezTo>
                <a:cubicBezTo>
                  <a:pt x="21284" y="17546"/>
                  <a:pt x="21265" y="16405"/>
                  <a:pt x="21189" y="15282"/>
                </a:cubicBezTo>
                <a:cubicBezTo>
                  <a:pt x="21113" y="13932"/>
                  <a:pt x="20980" y="12581"/>
                  <a:pt x="20980" y="11231"/>
                </a:cubicBezTo>
                <a:cubicBezTo>
                  <a:pt x="20980" y="9709"/>
                  <a:pt x="21018" y="8188"/>
                  <a:pt x="20961" y="6628"/>
                </a:cubicBezTo>
                <a:cubicBezTo>
                  <a:pt x="20904" y="5677"/>
                  <a:pt x="20809" y="4707"/>
                  <a:pt x="20619" y="3775"/>
                </a:cubicBezTo>
                <a:cubicBezTo>
                  <a:pt x="20447" y="2957"/>
                  <a:pt x="20219" y="2101"/>
                  <a:pt x="19744" y="1397"/>
                </a:cubicBezTo>
                <a:cubicBezTo>
                  <a:pt x="19496" y="1074"/>
                  <a:pt x="19211" y="770"/>
                  <a:pt x="18888" y="541"/>
                </a:cubicBezTo>
                <a:cubicBezTo>
                  <a:pt x="18698" y="427"/>
                  <a:pt x="18507" y="351"/>
                  <a:pt x="18298" y="313"/>
                </a:cubicBezTo>
                <a:cubicBezTo>
                  <a:pt x="18070" y="256"/>
                  <a:pt x="17861" y="256"/>
                  <a:pt x="17651" y="161"/>
                </a:cubicBezTo>
                <a:cubicBezTo>
                  <a:pt x="17366" y="53"/>
                  <a:pt x="17058" y="0"/>
                  <a:pt x="16748" y="0"/>
                </a:cubicBezTo>
                <a:close/>
              </a:path>
            </a:pathLst>
          </a:custGeom>
          <a:solidFill>
            <a:srgbClr val="F0D9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 spd="med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F920B725-65AB-404A-8E52-AA3F83F97D2B}"/>
              </a:ext>
            </a:extLst>
          </p:cNvPr>
          <p:cNvSpPr/>
          <p:nvPr/>
        </p:nvSpPr>
        <p:spPr>
          <a:xfrm>
            <a:off x="2403232" y="2813539"/>
            <a:ext cx="3786836" cy="1323439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0" hangingPunct="0">
              <a:defRPr/>
            </a:pPr>
            <a:r>
              <a:rPr lang="en-US" sz="8000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rgbClr val="0AFF4E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Arial" charset="0"/>
              </a:rPr>
              <a:t>    indio</a:t>
            </a:r>
          </a:p>
        </p:txBody>
      </p:sp>
      <p:pic>
        <p:nvPicPr>
          <p:cNvPr id="27652" name="Picture 3" descr="C:\Documents and Settings\Windows XP\Local Settings\Temporary Internet Files\Content.IE5\HP1ARJN0\MCj04359470000[1].wmf">
            <a:extLst>
              <a:ext uri="{FF2B5EF4-FFF2-40B4-BE49-F238E27FC236}">
                <a16:creationId xmlns:a16="http://schemas.microsoft.com/office/drawing/2014/main" id="{CCB1C4D2-1371-432F-921C-88D35C8BD5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75350">
            <a:off x="6429375" y="2838450"/>
            <a:ext cx="3417888" cy="316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53" name="Left Arrow 4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71947469-0823-4D78-8BB6-1DDC4574812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82950" y="5978525"/>
            <a:ext cx="977900" cy="484188"/>
          </a:xfrm>
          <a:prstGeom prst="leftArrow">
            <a:avLst>
              <a:gd name="adj1" fmla="val 50000"/>
              <a:gd name="adj2" fmla="val 50024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s-PR" altLang="es-PE" dirty="0"/>
          </a:p>
        </p:txBody>
      </p:sp>
      <p:sp>
        <p:nvSpPr>
          <p:cNvPr id="27654" name="Right Arrow 5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B3CD1B52-C9EB-49FA-B592-275DC3C5E8E7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32875" y="6084889"/>
            <a:ext cx="977900" cy="484187"/>
          </a:xfrm>
          <a:prstGeom prst="rightArrow">
            <a:avLst>
              <a:gd name="adj1" fmla="val 50000"/>
              <a:gd name="adj2" fmla="val 50024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s-PR" altLang="es-PE" dirty="0"/>
          </a:p>
        </p:txBody>
      </p:sp>
      <p:sp>
        <p:nvSpPr>
          <p:cNvPr id="7" name="Google Shape;374;p24">
            <a:extLst>
              <a:ext uri="{FF2B5EF4-FFF2-40B4-BE49-F238E27FC236}">
                <a16:creationId xmlns:a16="http://schemas.microsoft.com/office/drawing/2014/main" id="{4F91BF49-EC2A-4191-B8CB-1C6182A96A5C}"/>
              </a:ext>
            </a:extLst>
          </p:cNvPr>
          <p:cNvSpPr/>
          <p:nvPr/>
        </p:nvSpPr>
        <p:spPr>
          <a:xfrm>
            <a:off x="2992720" y="1136039"/>
            <a:ext cx="845558" cy="1360300"/>
          </a:xfrm>
          <a:custGeom>
            <a:avLst/>
            <a:gdLst/>
            <a:ahLst/>
            <a:cxnLst/>
            <a:rect l="l" t="t" r="r" b="b"/>
            <a:pathLst>
              <a:path w="7781" h="10318" extrusionOk="0">
                <a:moveTo>
                  <a:pt x="950" y="586"/>
                </a:moveTo>
                <a:cubicBezTo>
                  <a:pt x="784" y="666"/>
                  <a:pt x="634" y="801"/>
                  <a:pt x="514" y="981"/>
                </a:cubicBezTo>
                <a:cubicBezTo>
                  <a:pt x="267" y="1380"/>
                  <a:pt x="286" y="1951"/>
                  <a:pt x="590" y="2350"/>
                </a:cubicBezTo>
                <a:cubicBezTo>
                  <a:pt x="210" y="2122"/>
                  <a:pt x="96" y="1627"/>
                  <a:pt x="210" y="1209"/>
                </a:cubicBezTo>
                <a:cubicBezTo>
                  <a:pt x="325" y="893"/>
                  <a:pt x="634" y="697"/>
                  <a:pt x="950" y="586"/>
                </a:cubicBezTo>
                <a:close/>
                <a:moveTo>
                  <a:pt x="2682" y="2883"/>
                </a:moveTo>
                <a:cubicBezTo>
                  <a:pt x="2702" y="2883"/>
                  <a:pt x="2759" y="2883"/>
                  <a:pt x="2702" y="2902"/>
                </a:cubicBezTo>
                <a:lnTo>
                  <a:pt x="2702" y="2978"/>
                </a:lnTo>
                <a:lnTo>
                  <a:pt x="2702" y="3301"/>
                </a:lnTo>
                <a:lnTo>
                  <a:pt x="2702" y="3948"/>
                </a:lnTo>
                <a:cubicBezTo>
                  <a:pt x="2702" y="4385"/>
                  <a:pt x="2702" y="4785"/>
                  <a:pt x="2721" y="5241"/>
                </a:cubicBezTo>
                <a:cubicBezTo>
                  <a:pt x="2721" y="6116"/>
                  <a:pt x="2759" y="6972"/>
                  <a:pt x="2759" y="7828"/>
                </a:cubicBezTo>
                <a:cubicBezTo>
                  <a:pt x="2797" y="7847"/>
                  <a:pt x="2759" y="7847"/>
                  <a:pt x="2759" y="7847"/>
                </a:cubicBezTo>
                <a:lnTo>
                  <a:pt x="2606" y="7847"/>
                </a:lnTo>
                <a:cubicBezTo>
                  <a:pt x="2549" y="6211"/>
                  <a:pt x="2587" y="4518"/>
                  <a:pt x="2511" y="2883"/>
                </a:cubicBezTo>
                <a:close/>
                <a:moveTo>
                  <a:pt x="1522" y="8037"/>
                </a:moveTo>
                <a:lnTo>
                  <a:pt x="1522" y="8037"/>
                </a:lnTo>
                <a:cubicBezTo>
                  <a:pt x="1503" y="8094"/>
                  <a:pt x="1370" y="8094"/>
                  <a:pt x="1313" y="8113"/>
                </a:cubicBezTo>
                <a:cubicBezTo>
                  <a:pt x="1047" y="8246"/>
                  <a:pt x="799" y="8418"/>
                  <a:pt x="742" y="8703"/>
                </a:cubicBezTo>
                <a:cubicBezTo>
                  <a:pt x="647" y="9007"/>
                  <a:pt x="761" y="9293"/>
                  <a:pt x="933" y="9540"/>
                </a:cubicBezTo>
                <a:lnTo>
                  <a:pt x="895" y="9540"/>
                </a:lnTo>
                <a:cubicBezTo>
                  <a:pt x="876" y="9521"/>
                  <a:pt x="761" y="9445"/>
                  <a:pt x="704" y="9369"/>
                </a:cubicBezTo>
                <a:cubicBezTo>
                  <a:pt x="647" y="9293"/>
                  <a:pt x="571" y="9198"/>
                  <a:pt x="552" y="9140"/>
                </a:cubicBezTo>
                <a:cubicBezTo>
                  <a:pt x="476" y="8969"/>
                  <a:pt x="457" y="8760"/>
                  <a:pt x="552" y="8589"/>
                </a:cubicBezTo>
                <a:cubicBezTo>
                  <a:pt x="704" y="8208"/>
                  <a:pt x="1180" y="8113"/>
                  <a:pt x="1522" y="8037"/>
                </a:cubicBezTo>
                <a:close/>
                <a:moveTo>
                  <a:pt x="4487" y="1"/>
                </a:moveTo>
                <a:cubicBezTo>
                  <a:pt x="4280" y="1"/>
                  <a:pt x="4071" y="11"/>
                  <a:pt x="3862" y="30"/>
                </a:cubicBezTo>
                <a:cubicBezTo>
                  <a:pt x="3462" y="49"/>
                  <a:pt x="3044" y="49"/>
                  <a:pt x="2625" y="87"/>
                </a:cubicBezTo>
                <a:cubicBezTo>
                  <a:pt x="2226" y="87"/>
                  <a:pt x="1827" y="125"/>
                  <a:pt x="1427" y="182"/>
                </a:cubicBezTo>
                <a:cubicBezTo>
                  <a:pt x="1085" y="258"/>
                  <a:pt x="704" y="353"/>
                  <a:pt x="419" y="562"/>
                </a:cubicBezTo>
                <a:cubicBezTo>
                  <a:pt x="115" y="809"/>
                  <a:pt x="1" y="1171"/>
                  <a:pt x="20" y="1551"/>
                </a:cubicBezTo>
                <a:cubicBezTo>
                  <a:pt x="39" y="1951"/>
                  <a:pt x="248" y="2255"/>
                  <a:pt x="590" y="2445"/>
                </a:cubicBezTo>
                <a:cubicBezTo>
                  <a:pt x="761" y="2540"/>
                  <a:pt x="914" y="2616"/>
                  <a:pt x="1142" y="2635"/>
                </a:cubicBezTo>
                <a:cubicBezTo>
                  <a:pt x="1294" y="2654"/>
                  <a:pt x="1465" y="2730"/>
                  <a:pt x="1636" y="2788"/>
                </a:cubicBezTo>
                <a:cubicBezTo>
                  <a:pt x="1808" y="2807"/>
                  <a:pt x="1960" y="2807"/>
                  <a:pt x="2188" y="2864"/>
                </a:cubicBezTo>
                <a:lnTo>
                  <a:pt x="2340" y="2864"/>
                </a:lnTo>
                <a:cubicBezTo>
                  <a:pt x="2416" y="2864"/>
                  <a:pt x="2416" y="2864"/>
                  <a:pt x="2416" y="2921"/>
                </a:cubicBezTo>
                <a:lnTo>
                  <a:pt x="2416" y="3263"/>
                </a:lnTo>
                <a:cubicBezTo>
                  <a:pt x="2416" y="3682"/>
                  <a:pt x="2435" y="4100"/>
                  <a:pt x="2435" y="4537"/>
                </a:cubicBezTo>
                <a:cubicBezTo>
                  <a:pt x="2435" y="5374"/>
                  <a:pt x="2473" y="6249"/>
                  <a:pt x="2473" y="7086"/>
                </a:cubicBezTo>
                <a:lnTo>
                  <a:pt x="2473" y="7733"/>
                </a:lnTo>
                <a:cubicBezTo>
                  <a:pt x="1922" y="7733"/>
                  <a:pt x="1351" y="7828"/>
                  <a:pt x="895" y="8056"/>
                </a:cubicBezTo>
                <a:cubicBezTo>
                  <a:pt x="704" y="8151"/>
                  <a:pt x="495" y="8323"/>
                  <a:pt x="419" y="8608"/>
                </a:cubicBezTo>
                <a:cubicBezTo>
                  <a:pt x="343" y="8855"/>
                  <a:pt x="400" y="9102"/>
                  <a:pt x="514" y="9350"/>
                </a:cubicBezTo>
                <a:cubicBezTo>
                  <a:pt x="818" y="9825"/>
                  <a:pt x="1351" y="9939"/>
                  <a:pt x="1865" y="10092"/>
                </a:cubicBezTo>
                <a:cubicBezTo>
                  <a:pt x="2055" y="10111"/>
                  <a:pt x="2302" y="10187"/>
                  <a:pt x="2511" y="10225"/>
                </a:cubicBezTo>
                <a:cubicBezTo>
                  <a:pt x="2759" y="10244"/>
                  <a:pt x="3006" y="10301"/>
                  <a:pt x="3253" y="10301"/>
                </a:cubicBezTo>
                <a:cubicBezTo>
                  <a:pt x="3424" y="10313"/>
                  <a:pt x="3597" y="10317"/>
                  <a:pt x="3772" y="10317"/>
                </a:cubicBezTo>
                <a:cubicBezTo>
                  <a:pt x="4160" y="10317"/>
                  <a:pt x="4558" y="10295"/>
                  <a:pt x="4965" y="10282"/>
                </a:cubicBezTo>
                <a:cubicBezTo>
                  <a:pt x="5402" y="10244"/>
                  <a:pt x="5840" y="10187"/>
                  <a:pt x="6277" y="10072"/>
                </a:cubicBezTo>
                <a:cubicBezTo>
                  <a:pt x="6658" y="9977"/>
                  <a:pt x="7000" y="9844"/>
                  <a:pt x="7343" y="9597"/>
                </a:cubicBezTo>
                <a:cubicBezTo>
                  <a:pt x="7647" y="9369"/>
                  <a:pt x="7780" y="9007"/>
                  <a:pt x="7609" y="8608"/>
                </a:cubicBezTo>
                <a:cubicBezTo>
                  <a:pt x="7438" y="8266"/>
                  <a:pt x="7133" y="8037"/>
                  <a:pt x="6791" y="7885"/>
                </a:cubicBezTo>
                <a:cubicBezTo>
                  <a:pt x="6696" y="7866"/>
                  <a:pt x="6601" y="7866"/>
                  <a:pt x="6468" y="7828"/>
                </a:cubicBezTo>
                <a:cubicBezTo>
                  <a:pt x="6373" y="7790"/>
                  <a:pt x="6277" y="7752"/>
                  <a:pt x="6144" y="7752"/>
                </a:cubicBezTo>
                <a:cubicBezTo>
                  <a:pt x="5916" y="7733"/>
                  <a:pt x="5669" y="7733"/>
                  <a:pt x="5441" y="7733"/>
                </a:cubicBezTo>
                <a:cubicBezTo>
                  <a:pt x="5421" y="6896"/>
                  <a:pt x="5364" y="6021"/>
                  <a:pt x="5345" y="5184"/>
                </a:cubicBezTo>
                <a:cubicBezTo>
                  <a:pt x="5345" y="4747"/>
                  <a:pt x="5326" y="4347"/>
                  <a:pt x="5326" y="3891"/>
                </a:cubicBezTo>
                <a:cubicBezTo>
                  <a:pt x="5326" y="3701"/>
                  <a:pt x="5326" y="3472"/>
                  <a:pt x="5288" y="3263"/>
                </a:cubicBezTo>
                <a:lnTo>
                  <a:pt x="5288" y="2940"/>
                </a:lnTo>
                <a:cubicBezTo>
                  <a:pt x="5288" y="2883"/>
                  <a:pt x="5288" y="2883"/>
                  <a:pt x="5364" y="2845"/>
                </a:cubicBezTo>
                <a:lnTo>
                  <a:pt x="5517" y="2845"/>
                </a:lnTo>
                <a:cubicBezTo>
                  <a:pt x="6182" y="2749"/>
                  <a:pt x="6962" y="2426"/>
                  <a:pt x="7228" y="1741"/>
                </a:cubicBezTo>
                <a:cubicBezTo>
                  <a:pt x="7362" y="1418"/>
                  <a:pt x="7324" y="1076"/>
                  <a:pt x="7133" y="752"/>
                </a:cubicBezTo>
                <a:cubicBezTo>
                  <a:pt x="6943" y="448"/>
                  <a:pt x="6582" y="277"/>
                  <a:pt x="6239" y="220"/>
                </a:cubicBezTo>
                <a:cubicBezTo>
                  <a:pt x="5859" y="144"/>
                  <a:pt x="5517" y="49"/>
                  <a:pt x="5098" y="30"/>
                </a:cubicBezTo>
                <a:cubicBezTo>
                  <a:pt x="4898" y="11"/>
                  <a:pt x="4694" y="1"/>
                  <a:pt x="4487" y="1"/>
                </a:cubicBezTo>
                <a:close/>
              </a:path>
            </a:pathLst>
          </a:custGeom>
          <a:solidFill>
            <a:srgbClr val="0AFF4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 spd="med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5BA684FB-B4E9-4770-B2E8-7DE89DDF024C}"/>
              </a:ext>
            </a:extLst>
          </p:cNvPr>
          <p:cNvSpPr/>
          <p:nvPr/>
        </p:nvSpPr>
        <p:spPr>
          <a:xfrm>
            <a:off x="2174631" y="2584939"/>
            <a:ext cx="4126384" cy="1323439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0" hangingPunct="0">
              <a:defRPr/>
            </a:pPr>
            <a:r>
              <a:rPr lang="en-US" sz="8000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rgbClr val="F0D90A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Arial" charset="0"/>
              </a:rPr>
              <a:t>    jabón</a:t>
            </a:r>
          </a:p>
        </p:txBody>
      </p:sp>
      <p:pic>
        <p:nvPicPr>
          <p:cNvPr id="28676" name="Picture 4" descr="C:\Documents and Settings\Windows XP\Local Settings\Temporary Internet Files\Content.IE5\JYOXN2IJ\MCj03713580000[1].wmf">
            <a:extLst>
              <a:ext uri="{FF2B5EF4-FFF2-40B4-BE49-F238E27FC236}">
                <a16:creationId xmlns:a16="http://schemas.microsoft.com/office/drawing/2014/main" id="{6ADAC97B-652E-4904-9E07-0D54BF7885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9414" y="2884489"/>
            <a:ext cx="3240087" cy="284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677" name="Left Arrow 5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F88EDD03-2064-40D7-A9B5-DC51DB5578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52800" y="6030914"/>
            <a:ext cx="977900" cy="485775"/>
          </a:xfrm>
          <a:prstGeom prst="leftArrow">
            <a:avLst>
              <a:gd name="adj1" fmla="val 50000"/>
              <a:gd name="adj2" fmla="val 49861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s-PR" altLang="es-PE" dirty="0"/>
          </a:p>
        </p:txBody>
      </p:sp>
      <p:sp>
        <p:nvSpPr>
          <p:cNvPr id="28678" name="Right Arrow 6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D9B2481B-D616-4BBE-A297-8950A0248B91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39200" y="6030914"/>
            <a:ext cx="977900" cy="485775"/>
          </a:xfrm>
          <a:prstGeom prst="rightArrow">
            <a:avLst>
              <a:gd name="adj1" fmla="val 50000"/>
              <a:gd name="adj2" fmla="val 49861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s-PR" altLang="es-PE" dirty="0"/>
          </a:p>
        </p:txBody>
      </p:sp>
      <p:sp>
        <p:nvSpPr>
          <p:cNvPr id="7" name="Google Shape;418;p25">
            <a:extLst>
              <a:ext uri="{FF2B5EF4-FFF2-40B4-BE49-F238E27FC236}">
                <a16:creationId xmlns:a16="http://schemas.microsoft.com/office/drawing/2014/main" id="{F0385EF2-166A-4B20-B13A-DD600E99EA2F}"/>
              </a:ext>
            </a:extLst>
          </p:cNvPr>
          <p:cNvSpPr/>
          <p:nvPr/>
        </p:nvSpPr>
        <p:spPr>
          <a:xfrm>
            <a:off x="2514600" y="987570"/>
            <a:ext cx="1183609" cy="1474435"/>
          </a:xfrm>
          <a:custGeom>
            <a:avLst/>
            <a:gdLst/>
            <a:ahLst/>
            <a:cxnLst/>
            <a:rect l="l" t="t" r="r" b="b"/>
            <a:pathLst>
              <a:path w="135834" h="169210" extrusionOk="0">
                <a:moveTo>
                  <a:pt x="90903" y="0"/>
                </a:moveTo>
                <a:cubicBezTo>
                  <a:pt x="79950" y="0"/>
                  <a:pt x="41444" y="9558"/>
                  <a:pt x="41444" y="16016"/>
                </a:cubicBezTo>
                <a:cubicBezTo>
                  <a:pt x="41444" y="23311"/>
                  <a:pt x="58703" y="100307"/>
                  <a:pt x="59648" y="112915"/>
                </a:cubicBezTo>
                <a:cubicBezTo>
                  <a:pt x="60118" y="119193"/>
                  <a:pt x="56259" y="123565"/>
                  <a:pt x="51790" y="123565"/>
                </a:cubicBezTo>
                <a:cubicBezTo>
                  <a:pt x="49186" y="123565"/>
                  <a:pt x="46375" y="122081"/>
                  <a:pt x="44092" y="118625"/>
                </a:cubicBezTo>
                <a:cubicBezTo>
                  <a:pt x="38930" y="110804"/>
                  <a:pt x="38949" y="105030"/>
                  <a:pt x="36815" y="102890"/>
                </a:cubicBezTo>
                <a:cubicBezTo>
                  <a:pt x="36501" y="102577"/>
                  <a:pt x="35597" y="102429"/>
                  <a:pt x="34272" y="102429"/>
                </a:cubicBezTo>
                <a:cubicBezTo>
                  <a:pt x="26586" y="102429"/>
                  <a:pt x="4769" y="107408"/>
                  <a:pt x="2445" y="113823"/>
                </a:cubicBezTo>
                <a:cubicBezTo>
                  <a:pt x="0" y="120578"/>
                  <a:pt x="9447" y="169210"/>
                  <a:pt x="56269" y="169210"/>
                </a:cubicBezTo>
                <a:cubicBezTo>
                  <a:pt x="61612" y="169210"/>
                  <a:pt x="67442" y="168577"/>
                  <a:pt x="73796" y="167175"/>
                </a:cubicBezTo>
                <a:cubicBezTo>
                  <a:pt x="135834" y="153496"/>
                  <a:pt x="117137" y="82819"/>
                  <a:pt x="114858" y="65947"/>
                </a:cubicBezTo>
                <a:cubicBezTo>
                  <a:pt x="112579" y="49075"/>
                  <a:pt x="95984" y="2865"/>
                  <a:pt x="93630" y="510"/>
                </a:cubicBezTo>
                <a:cubicBezTo>
                  <a:pt x="93281" y="161"/>
                  <a:pt x="92323" y="0"/>
                  <a:pt x="90903" y="0"/>
                </a:cubicBezTo>
                <a:close/>
              </a:path>
            </a:pathLst>
          </a:custGeom>
          <a:solidFill>
            <a:srgbClr val="F0D9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 spd="med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5D9F24D2-F5EF-46B4-BE75-51E98669AC19}"/>
              </a:ext>
            </a:extLst>
          </p:cNvPr>
          <p:cNvSpPr/>
          <p:nvPr/>
        </p:nvSpPr>
        <p:spPr>
          <a:xfrm>
            <a:off x="1893278" y="2426677"/>
            <a:ext cx="3774437" cy="1323439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0" hangingPunct="0">
              <a:defRPr/>
            </a:pPr>
            <a:r>
              <a:rPr lang="en-US" sz="8000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rgbClr val="9E4FFF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Arial" charset="0"/>
              </a:rPr>
              <a:t>   koala</a:t>
            </a:r>
          </a:p>
        </p:txBody>
      </p:sp>
      <p:pic>
        <p:nvPicPr>
          <p:cNvPr id="29700" name="Picture 3" descr="C:\Documents and Settings\Windows XP\Local Settings\Temporary Internet Files\Content.IE5\PRKVSEYQ\MPj04066750000[1].jpg">
            <a:extLst>
              <a:ext uri="{FF2B5EF4-FFF2-40B4-BE49-F238E27FC236}">
                <a16:creationId xmlns:a16="http://schemas.microsoft.com/office/drawing/2014/main" id="{36131E1E-6BCF-4993-9E4A-A88720D96D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812137">
            <a:off x="6775450" y="2917825"/>
            <a:ext cx="2986088" cy="2928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701" name="Left Arrow 4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A4D064EE-6F73-4562-B92C-56BAD7A9613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52800" y="6048376"/>
            <a:ext cx="977900" cy="485775"/>
          </a:xfrm>
          <a:prstGeom prst="leftArrow">
            <a:avLst>
              <a:gd name="adj1" fmla="val 50000"/>
              <a:gd name="adj2" fmla="val 49861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s-PR" altLang="es-PE" dirty="0"/>
          </a:p>
        </p:txBody>
      </p:sp>
      <p:sp>
        <p:nvSpPr>
          <p:cNvPr id="29702" name="Right Arrow 5">
            <a:extLst>
              <a:ext uri="{FF2B5EF4-FFF2-40B4-BE49-F238E27FC236}">
                <a16:creationId xmlns:a16="http://schemas.microsoft.com/office/drawing/2014/main" id="{4D40E42C-B409-44F9-959C-2D5C4E2BFD53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72575" y="6383339"/>
            <a:ext cx="46038" cy="52387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s-PR" altLang="es-PE" dirty="0"/>
          </a:p>
        </p:txBody>
      </p:sp>
      <p:sp>
        <p:nvSpPr>
          <p:cNvPr id="29703" name="Right Arrow 6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0FFAD204-8919-4026-9532-C5999E870A24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37650" y="6137275"/>
            <a:ext cx="979488" cy="484188"/>
          </a:xfrm>
          <a:prstGeom prst="rightArrow">
            <a:avLst>
              <a:gd name="adj1" fmla="val 50000"/>
              <a:gd name="adj2" fmla="val 50105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s-PR" altLang="es-PE" dirty="0"/>
          </a:p>
        </p:txBody>
      </p:sp>
      <p:grpSp>
        <p:nvGrpSpPr>
          <p:cNvPr id="8" name="Google Shape;465;p26">
            <a:extLst>
              <a:ext uri="{FF2B5EF4-FFF2-40B4-BE49-F238E27FC236}">
                <a16:creationId xmlns:a16="http://schemas.microsoft.com/office/drawing/2014/main" id="{431C383B-20D8-47FC-8F3C-6578419ADF8D}"/>
              </a:ext>
            </a:extLst>
          </p:cNvPr>
          <p:cNvGrpSpPr/>
          <p:nvPr/>
        </p:nvGrpSpPr>
        <p:grpSpPr>
          <a:xfrm rot="21170246">
            <a:off x="2435096" y="863925"/>
            <a:ext cx="1257518" cy="1488362"/>
            <a:chOff x="3383275" y="1454500"/>
            <a:chExt cx="266275" cy="307975"/>
          </a:xfrm>
        </p:grpSpPr>
        <p:sp>
          <p:nvSpPr>
            <p:cNvPr id="9" name="Google Shape;466;p26">
              <a:extLst>
                <a:ext uri="{FF2B5EF4-FFF2-40B4-BE49-F238E27FC236}">
                  <a16:creationId xmlns:a16="http://schemas.microsoft.com/office/drawing/2014/main" id="{7DCE1D3B-D795-4CEA-B482-27E9CBAE6E11}"/>
                </a:ext>
              </a:extLst>
            </p:cNvPr>
            <p:cNvSpPr/>
            <p:nvPr/>
          </p:nvSpPr>
          <p:spPr>
            <a:xfrm>
              <a:off x="3398900" y="1454500"/>
              <a:ext cx="248400" cy="266075"/>
            </a:xfrm>
            <a:custGeom>
              <a:avLst/>
              <a:gdLst/>
              <a:ahLst/>
              <a:cxnLst/>
              <a:rect l="l" t="t" r="r" b="b"/>
              <a:pathLst>
                <a:path w="9936" h="10643" extrusionOk="0">
                  <a:moveTo>
                    <a:pt x="616" y="0"/>
                  </a:moveTo>
                  <a:cubicBezTo>
                    <a:pt x="485" y="0"/>
                    <a:pt x="337" y="25"/>
                    <a:pt x="206" y="66"/>
                  </a:cubicBezTo>
                  <a:cubicBezTo>
                    <a:pt x="230" y="888"/>
                    <a:pt x="148" y="1718"/>
                    <a:pt x="115" y="2540"/>
                  </a:cubicBezTo>
                  <a:cubicBezTo>
                    <a:pt x="91" y="3098"/>
                    <a:pt x="66" y="3641"/>
                    <a:pt x="74" y="4183"/>
                  </a:cubicBezTo>
                  <a:cubicBezTo>
                    <a:pt x="82" y="4890"/>
                    <a:pt x="0" y="5605"/>
                    <a:pt x="0" y="6312"/>
                  </a:cubicBezTo>
                  <a:cubicBezTo>
                    <a:pt x="8" y="7585"/>
                    <a:pt x="107" y="8867"/>
                    <a:pt x="74" y="10149"/>
                  </a:cubicBezTo>
                  <a:lnTo>
                    <a:pt x="559" y="10149"/>
                  </a:lnTo>
                  <a:cubicBezTo>
                    <a:pt x="1257" y="10149"/>
                    <a:pt x="1964" y="10190"/>
                    <a:pt x="2663" y="10289"/>
                  </a:cubicBezTo>
                  <a:cubicBezTo>
                    <a:pt x="2693" y="10292"/>
                    <a:pt x="2723" y="10293"/>
                    <a:pt x="2753" y="10293"/>
                  </a:cubicBezTo>
                  <a:cubicBezTo>
                    <a:pt x="2814" y="10293"/>
                    <a:pt x="2876" y="10289"/>
                    <a:pt x="2942" y="10289"/>
                  </a:cubicBezTo>
                  <a:cubicBezTo>
                    <a:pt x="2942" y="10174"/>
                    <a:pt x="2950" y="10059"/>
                    <a:pt x="2950" y="9944"/>
                  </a:cubicBezTo>
                  <a:cubicBezTo>
                    <a:pt x="2942" y="9516"/>
                    <a:pt x="2942" y="9073"/>
                    <a:pt x="2926" y="8645"/>
                  </a:cubicBezTo>
                  <a:cubicBezTo>
                    <a:pt x="2990" y="8522"/>
                    <a:pt x="3030" y="8464"/>
                    <a:pt x="3099" y="8464"/>
                  </a:cubicBezTo>
                  <a:cubicBezTo>
                    <a:pt x="3144" y="8464"/>
                    <a:pt x="3202" y="8489"/>
                    <a:pt x="3287" y="8539"/>
                  </a:cubicBezTo>
                  <a:cubicBezTo>
                    <a:pt x="3641" y="8744"/>
                    <a:pt x="3969" y="8958"/>
                    <a:pt x="4273" y="9204"/>
                  </a:cubicBezTo>
                  <a:cubicBezTo>
                    <a:pt x="4799" y="9607"/>
                    <a:pt x="5325" y="10018"/>
                    <a:pt x="5843" y="10420"/>
                  </a:cubicBezTo>
                  <a:cubicBezTo>
                    <a:pt x="5966" y="10511"/>
                    <a:pt x="6073" y="10626"/>
                    <a:pt x="6237" y="10642"/>
                  </a:cubicBezTo>
                  <a:cubicBezTo>
                    <a:pt x="6369" y="10355"/>
                    <a:pt x="6607" y="10133"/>
                    <a:pt x="6813" y="9903"/>
                  </a:cubicBezTo>
                  <a:cubicBezTo>
                    <a:pt x="7256" y="9410"/>
                    <a:pt x="7610" y="8859"/>
                    <a:pt x="7996" y="8317"/>
                  </a:cubicBezTo>
                  <a:cubicBezTo>
                    <a:pt x="7963" y="8284"/>
                    <a:pt x="7930" y="8243"/>
                    <a:pt x="7889" y="8226"/>
                  </a:cubicBezTo>
                  <a:cubicBezTo>
                    <a:pt x="7051" y="7667"/>
                    <a:pt x="6213" y="7100"/>
                    <a:pt x="5375" y="6550"/>
                  </a:cubicBezTo>
                  <a:cubicBezTo>
                    <a:pt x="5284" y="6484"/>
                    <a:pt x="5145" y="6468"/>
                    <a:pt x="5177" y="6303"/>
                  </a:cubicBezTo>
                  <a:cubicBezTo>
                    <a:pt x="5095" y="6057"/>
                    <a:pt x="5103" y="6024"/>
                    <a:pt x="5292" y="5901"/>
                  </a:cubicBezTo>
                  <a:cubicBezTo>
                    <a:pt x="5588" y="5671"/>
                    <a:pt x="5917" y="5498"/>
                    <a:pt x="6246" y="5325"/>
                  </a:cubicBezTo>
                  <a:cubicBezTo>
                    <a:pt x="7396" y="4709"/>
                    <a:pt x="8538" y="4093"/>
                    <a:pt x="9705" y="3526"/>
                  </a:cubicBezTo>
                  <a:cubicBezTo>
                    <a:pt x="9779" y="3485"/>
                    <a:pt x="9862" y="3468"/>
                    <a:pt x="9935" y="3435"/>
                  </a:cubicBezTo>
                  <a:cubicBezTo>
                    <a:pt x="9689" y="2655"/>
                    <a:pt x="9319" y="1923"/>
                    <a:pt x="8867" y="1249"/>
                  </a:cubicBezTo>
                  <a:cubicBezTo>
                    <a:pt x="8720" y="1028"/>
                    <a:pt x="8634" y="933"/>
                    <a:pt x="8503" y="933"/>
                  </a:cubicBezTo>
                  <a:cubicBezTo>
                    <a:pt x="8415" y="933"/>
                    <a:pt x="8306" y="976"/>
                    <a:pt x="8144" y="1052"/>
                  </a:cubicBezTo>
                  <a:cubicBezTo>
                    <a:pt x="7067" y="1537"/>
                    <a:pt x="6048" y="2120"/>
                    <a:pt x="5013" y="2671"/>
                  </a:cubicBezTo>
                  <a:cubicBezTo>
                    <a:pt x="4643" y="2868"/>
                    <a:pt x="4282" y="3074"/>
                    <a:pt x="3904" y="3263"/>
                  </a:cubicBezTo>
                  <a:cubicBezTo>
                    <a:pt x="3773" y="3328"/>
                    <a:pt x="3681" y="3363"/>
                    <a:pt x="3618" y="3363"/>
                  </a:cubicBezTo>
                  <a:cubicBezTo>
                    <a:pt x="3504" y="3363"/>
                    <a:pt x="3479" y="3252"/>
                    <a:pt x="3485" y="3000"/>
                  </a:cubicBezTo>
                  <a:cubicBezTo>
                    <a:pt x="3493" y="2770"/>
                    <a:pt x="3501" y="2523"/>
                    <a:pt x="3501" y="2277"/>
                  </a:cubicBezTo>
                  <a:cubicBezTo>
                    <a:pt x="3517" y="1726"/>
                    <a:pt x="3526" y="1192"/>
                    <a:pt x="3517" y="658"/>
                  </a:cubicBezTo>
                  <a:cubicBezTo>
                    <a:pt x="3501" y="247"/>
                    <a:pt x="3353" y="82"/>
                    <a:pt x="2959" y="25"/>
                  </a:cubicBezTo>
                  <a:cubicBezTo>
                    <a:pt x="2868" y="0"/>
                    <a:pt x="2778" y="0"/>
                    <a:pt x="2679" y="0"/>
                  </a:cubicBezTo>
                  <a:close/>
                </a:path>
              </a:pathLst>
            </a:custGeom>
            <a:solidFill>
              <a:srgbClr val="CFA8FF"/>
            </a:solidFill>
            <a:ln w="9525" cap="flat" cmpd="sng">
              <a:solidFill>
                <a:srgbClr val="CFA8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" name="Google Shape;467;p26">
              <a:extLst>
                <a:ext uri="{FF2B5EF4-FFF2-40B4-BE49-F238E27FC236}">
                  <a16:creationId xmlns:a16="http://schemas.microsoft.com/office/drawing/2014/main" id="{725AB7AE-58CC-4178-B274-D416A06C05C9}"/>
                </a:ext>
              </a:extLst>
            </p:cNvPr>
            <p:cNvSpPr/>
            <p:nvPr/>
          </p:nvSpPr>
          <p:spPr>
            <a:xfrm>
              <a:off x="3383275" y="1455725"/>
              <a:ext cx="89400" cy="306750"/>
            </a:xfrm>
            <a:custGeom>
              <a:avLst/>
              <a:gdLst/>
              <a:ahLst/>
              <a:cxnLst/>
              <a:rect l="l" t="t" r="r" b="b"/>
              <a:pathLst>
                <a:path w="3576" h="12270" extrusionOk="0">
                  <a:moveTo>
                    <a:pt x="831" y="1"/>
                  </a:moveTo>
                  <a:lnTo>
                    <a:pt x="831" y="1"/>
                  </a:lnTo>
                  <a:cubicBezTo>
                    <a:pt x="411" y="17"/>
                    <a:pt x="305" y="107"/>
                    <a:pt x="288" y="502"/>
                  </a:cubicBezTo>
                  <a:cubicBezTo>
                    <a:pt x="264" y="757"/>
                    <a:pt x="272" y="1011"/>
                    <a:pt x="255" y="1266"/>
                  </a:cubicBezTo>
                  <a:cubicBezTo>
                    <a:pt x="165" y="2408"/>
                    <a:pt x="132" y="3551"/>
                    <a:pt x="83" y="4693"/>
                  </a:cubicBezTo>
                  <a:cubicBezTo>
                    <a:pt x="42" y="5474"/>
                    <a:pt x="58" y="6254"/>
                    <a:pt x="58" y="7035"/>
                  </a:cubicBezTo>
                  <a:cubicBezTo>
                    <a:pt x="66" y="8301"/>
                    <a:pt x="1" y="9550"/>
                    <a:pt x="50" y="10815"/>
                  </a:cubicBezTo>
                  <a:cubicBezTo>
                    <a:pt x="58" y="11152"/>
                    <a:pt x="66" y="11489"/>
                    <a:pt x="132" y="11818"/>
                  </a:cubicBezTo>
                  <a:cubicBezTo>
                    <a:pt x="173" y="12023"/>
                    <a:pt x="272" y="12171"/>
                    <a:pt x="494" y="12188"/>
                  </a:cubicBezTo>
                  <a:cubicBezTo>
                    <a:pt x="992" y="12230"/>
                    <a:pt x="1490" y="12270"/>
                    <a:pt x="1989" y="12270"/>
                  </a:cubicBezTo>
                  <a:cubicBezTo>
                    <a:pt x="2361" y="12270"/>
                    <a:pt x="2734" y="12247"/>
                    <a:pt x="3107" y="12188"/>
                  </a:cubicBezTo>
                  <a:cubicBezTo>
                    <a:pt x="3477" y="12138"/>
                    <a:pt x="3575" y="12015"/>
                    <a:pt x="3575" y="11629"/>
                  </a:cubicBezTo>
                  <a:lnTo>
                    <a:pt x="3575" y="11629"/>
                  </a:lnTo>
                  <a:cubicBezTo>
                    <a:pt x="3037" y="11688"/>
                    <a:pt x="2499" y="11705"/>
                    <a:pt x="1961" y="11705"/>
                  </a:cubicBezTo>
                  <a:cubicBezTo>
                    <a:pt x="1677" y="11705"/>
                    <a:pt x="1394" y="11700"/>
                    <a:pt x="1110" y="11695"/>
                  </a:cubicBezTo>
                  <a:cubicBezTo>
                    <a:pt x="683" y="11686"/>
                    <a:pt x="699" y="11736"/>
                    <a:pt x="699" y="11275"/>
                  </a:cubicBezTo>
                  <a:lnTo>
                    <a:pt x="699" y="11070"/>
                  </a:lnTo>
                  <a:lnTo>
                    <a:pt x="699" y="10084"/>
                  </a:lnTo>
                  <a:cubicBezTo>
                    <a:pt x="716" y="8802"/>
                    <a:pt x="625" y="7528"/>
                    <a:pt x="625" y="6246"/>
                  </a:cubicBezTo>
                  <a:cubicBezTo>
                    <a:pt x="625" y="5531"/>
                    <a:pt x="707" y="4824"/>
                    <a:pt x="699" y="4118"/>
                  </a:cubicBezTo>
                  <a:cubicBezTo>
                    <a:pt x="683" y="3559"/>
                    <a:pt x="716" y="3017"/>
                    <a:pt x="740" y="2474"/>
                  </a:cubicBezTo>
                  <a:cubicBezTo>
                    <a:pt x="773" y="1652"/>
                    <a:pt x="855" y="831"/>
                    <a:pt x="831" y="1"/>
                  </a:cubicBezTo>
                  <a:close/>
                </a:path>
              </a:pathLst>
            </a:custGeom>
            <a:solidFill>
              <a:srgbClr val="9E4FFF"/>
            </a:solidFill>
            <a:ln w="9525" cap="flat" cmpd="sng">
              <a:solidFill>
                <a:srgbClr val="9E4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" name="Google Shape;468;p26">
              <a:extLst>
                <a:ext uri="{FF2B5EF4-FFF2-40B4-BE49-F238E27FC236}">
                  <a16:creationId xmlns:a16="http://schemas.microsoft.com/office/drawing/2014/main" id="{F82CE7BB-690D-4AA0-B688-CBC962639E56}"/>
                </a:ext>
              </a:extLst>
            </p:cNvPr>
            <p:cNvSpPr/>
            <p:nvPr/>
          </p:nvSpPr>
          <p:spPr>
            <a:xfrm>
              <a:off x="3573725" y="1677000"/>
              <a:ext cx="66175" cy="75200"/>
            </a:xfrm>
            <a:custGeom>
              <a:avLst/>
              <a:gdLst/>
              <a:ahLst/>
              <a:cxnLst/>
              <a:rect l="l" t="t" r="r" b="b"/>
              <a:pathLst>
                <a:path w="2647" h="3008" extrusionOk="0">
                  <a:moveTo>
                    <a:pt x="1907" y="0"/>
                  </a:moveTo>
                  <a:cubicBezTo>
                    <a:pt x="1891" y="123"/>
                    <a:pt x="1792" y="197"/>
                    <a:pt x="1710" y="288"/>
                  </a:cubicBezTo>
                  <a:cubicBezTo>
                    <a:pt x="1192" y="830"/>
                    <a:pt x="740" y="1414"/>
                    <a:pt x="272" y="1997"/>
                  </a:cubicBezTo>
                  <a:cubicBezTo>
                    <a:pt x="190" y="2096"/>
                    <a:pt x="99" y="2211"/>
                    <a:pt x="1" y="2309"/>
                  </a:cubicBezTo>
                  <a:cubicBezTo>
                    <a:pt x="231" y="2613"/>
                    <a:pt x="559" y="2794"/>
                    <a:pt x="847" y="3008"/>
                  </a:cubicBezTo>
                  <a:cubicBezTo>
                    <a:pt x="1061" y="2827"/>
                    <a:pt x="1250" y="2589"/>
                    <a:pt x="1430" y="2375"/>
                  </a:cubicBezTo>
                  <a:cubicBezTo>
                    <a:pt x="1833" y="1898"/>
                    <a:pt x="2211" y="1422"/>
                    <a:pt x="2507" y="871"/>
                  </a:cubicBezTo>
                  <a:cubicBezTo>
                    <a:pt x="2647" y="625"/>
                    <a:pt x="2622" y="526"/>
                    <a:pt x="2417" y="362"/>
                  </a:cubicBezTo>
                  <a:cubicBezTo>
                    <a:pt x="2252" y="230"/>
                    <a:pt x="2096" y="82"/>
                    <a:pt x="1907" y="0"/>
                  </a:cubicBezTo>
                  <a:close/>
                </a:path>
              </a:pathLst>
            </a:custGeom>
            <a:solidFill>
              <a:srgbClr val="CFA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" name="Google Shape;469;p26">
              <a:extLst>
                <a:ext uri="{FF2B5EF4-FFF2-40B4-BE49-F238E27FC236}">
                  <a16:creationId xmlns:a16="http://schemas.microsoft.com/office/drawing/2014/main" id="{9C0D0018-C401-4264-8820-E836F69C3478}"/>
                </a:ext>
              </a:extLst>
            </p:cNvPr>
            <p:cNvSpPr/>
            <p:nvPr/>
          </p:nvSpPr>
          <p:spPr>
            <a:xfrm>
              <a:off x="3554825" y="1662200"/>
              <a:ext cx="66600" cy="72350"/>
            </a:xfrm>
            <a:custGeom>
              <a:avLst/>
              <a:gdLst/>
              <a:ahLst/>
              <a:cxnLst/>
              <a:rect l="l" t="t" r="r" b="b"/>
              <a:pathLst>
                <a:path w="2664" h="2894" extrusionOk="0">
                  <a:moveTo>
                    <a:pt x="1751" y="0"/>
                  </a:moveTo>
                  <a:cubicBezTo>
                    <a:pt x="1373" y="543"/>
                    <a:pt x="1028" y="1093"/>
                    <a:pt x="576" y="1587"/>
                  </a:cubicBezTo>
                  <a:cubicBezTo>
                    <a:pt x="370" y="1817"/>
                    <a:pt x="132" y="2038"/>
                    <a:pt x="0" y="2326"/>
                  </a:cubicBezTo>
                  <a:cubicBezTo>
                    <a:pt x="206" y="2589"/>
                    <a:pt x="452" y="2778"/>
                    <a:pt x="757" y="2893"/>
                  </a:cubicBezTo>
                  <a:cubicBezTo>
                    <a:pt x="855" y="2795"/>
                    <a:pt x="929" y="2679"/>
                    <a:pt x="1028" y="2573"/>
                  </a:cubicBezTo>
                  <a:cubicBezTo>
                    <a:pt x="1496" y="1997"/>
                    <a:pt x="1948" y="1414"/>
                    <a:pt x="2466" y="872"/>
                  </a:cubicBezTo>
                  <a:cubicBezTo>
                    <a:pt x="2540" y="789"/>
                    <a:pt x="2647" y="724"/>
                    <a:pt x="2663" y="592"/>
                  </a:cubicBezTo>
                  <a:cubicBezTo>
                    <a:pt x="2375" y="378"/>
                    <a:pt x="2071" y="173"/>
                    <a:pt x="1751" y="0"/>
                  </a:cubicBezTo>
                  <a:close/>
                </a:path>
              </a:pathLst>
            </a:custGeom>
            <a:solidFill>
              <a:srgbClr val="9E4FFF"/>
            </a:solidFill>
            <a:ln w="9525" cap="flat" cmpd="sng">
              <a:solidFill>
                <a:srgbClr val="9E4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" name="Google Shape;470;p26">
              <a:extLst>
                <a:ext uri="{FF2B5EF4-FFF2-40B4-BE49-F238E27FC236}">
                  <a16:creationId xmlns:a16="http://schemas.microsoft.com/office/drawing/2014/main" id="{8A6617CC-72AE-481D-A641-1ABB11757AFA}"/>
                </a:ext>
              </a:extLst>
            </p:cNvPr>
            <p:cNvSpPr/>
            <p:nvPr/>
          </p:nvSpPr>
          <p:spPr>
            <a:xfrm>
              <a:off x="3400525" y="1707800"/>
              <a:ext cx="74000" cy="28075"/>
            </a:xfrm>
            <a:custGeom>
              <a:avLst/>
              <a:gdLst/>
              <a:ahLst/>
              <a:cxnLst/>
              <a:rect l="l" t="t" r="r" b="b"/>
              <a:pathLst>
                <a:path w="2960" h="1123" extrusionOk="0">
                  <a:moveTo>
                    <a:pt x="1" y="1"/>
                  </a:moveTo>
                  <a:lnTo>
                    <a:pt x="1" y="987"/>
                  </a:lnTo>
                  <a:cubicBezTo>
                    <a:pt x="125" y="979"/>
                    <a:pt x="250" y="976"/>
                    <a:pt x="374" y="976"/>
                  </a:cubicBezTo>
                  <a:cubicBezTo>
                    <a:pt x="981" y="976"/>
                    <a:pt x="1584" y="1054"/>
                    <a:pt x="2182" y="1054"/>
                  </a:cubicBezTo>
                  <a:cubicBezTo>
                    <a:pt x="2227" y="1054"/>
                    <a:pt x="2273" y="1054"/>
                    <a:pt x="2318" y="1053"/>
                  </a:cubicBezTo>
                  <a:cubicBezTo>
                    <a:pt x="2485" y="1053"/>
                    <a:pt x="2645" y="1123"/>
                    <a:pt x="2809" y="1123"/>
                  </a:cubicBezTo>
                  <a:cubicBezTo>
                    <a:pt x="2832" y="1123"/>
                    <a:pt x="2854" y="1121"/>
                    <a:pt x="2877" y="1118"/>
                  </a:cubicBezTo>
                  <a:cubicBezTo>
                    <a:pt x="2959" y="790"/>
                    <a:pt x="2861" y="461"/>
                    <a:pt x="2861" y="132"/>
                  </a:cubicBezTo>
                  <a:cubicBezTo>
                    <a:pt x="2800" y="132"/>
                    <a:pt x="2740" y="140"/>
                    <a:pt x="2680" y="140"/>
                  </a:cubicBezTo>
                  <a:cubicBezTo>
                    <a:pt x="2650" y="140"/>
                    <a:pt x="2620" y="138"/>
                    <a:pt x="2590" y="132"/>
                  </a:cubicBezTo>
                  <a:cubicBezTo>
                    <a:pt x="1891" y="42"/>
                    <a:pt x="1192" y="1"/>
                    <a:pt x="478" y="1"/>
                  </a:cubicBezTo>
                  <a:close/>
                </a:path>
              </a:pathLst>
            </a:custGeom>
            <a:solidFill>
              <a:srgbClr val="9E4FFF"/>
            </a:solidFill>
            <a:ln w="9525" cap="flat" cmpd="sng">
              <a:solidFill>
                <a:srgbClr val="9E4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4" name="Google Shape;471;p26">
              <a:extLst>
                <a:ext uri="{FF2B5EF4-FFF2-40B4-BE49-F238E27FC236}">
                  <a16:creationId xmlns:a16="http://schemas.microsoft.com/office/drawing/2014/main" id="{F334C089-3A9F-4A6C-A94F-C87B55DA1CAD}"/>
                </a:ext>
              </a:extLst>
            </p:cNvPr>
            <p:cNvSpPr/>
            <p:nvPr/>
          </p:nvSpPr>
          <p:spPr>
            <a:xfrm>
              <a:off x="3472025" y="1665875"/>
              <a:ext cx="122875" cy="90050"/>
            </a:xfrm>
            <a:custGeom>
              <a:avLst/>
              <a:gdLst/>
              <a:ahLst/>
              <a:cxnLst/>
              <a:rect l="l" t="t" r="r" b="b"/>
              <a:pathLst>
                <a:path w="4915" h="3602" extrusionOk="0">
                  <a:moveTo>
                    <a:pt x="174" y="1"/>
                  </a:moveTo>
                  <a:cubicBezTo>
                    <a:pt x="105" y="1"/>
                    <a:pt x="65" y="59"/>
                    <a:pt x="1" y="182"/>
                  </a:cubicBezTo>
                  <a:cubicBezTo>
                    <a:pt x="206" y="289"/>
                    <a:pt x="395" y="437"/>
                    <a:pt x="568" y="593"/>
                  </a:cubicBezTo>
                  <a:cubicBezTo>
                    <a:pt x="1603" y="1505"/>
                    <a:pt x="2704" y="2360"/>
                    <a:pt x="3855" y="3116"/>
                  </a:cubicBezTo>
                  <a:cubicBezTo>
                    <a:pt x="4060" y="3264"/>
                    <a:pt x="4258" y="3404"/>
                    <a:pt x="4463" y="3527"/>
                  </a:cubicBezTo>
                  <a:cubicBezTo>
                    <a:pt x="4535" y="3574"/>
                    <a:pt x="4607" y="3601"/>
                    <a:pt x="4675" y="3601"/>
                  </a:cubicBezTo>
                  <a:cubicBezTo>
                    <a:pt x="4763" y="3601"/>
                    <a:pt x="4846" y="3556"/>
                    <a:pt x="4915" y="3445"/>
                  </a:cubicBezTo>
                  <a:cubicBezTo>
                    <a:pt x="4619" y="3231"/>
                    <a:pt x="4299" y="3058"/>
                    <a:pt x="4069" y="2746"/>
                  </a:cubicBezTo>
                  <a:cubicBezTo>
                    <a:pt x="3764" y="2631"/>
                    <a:pt x="3518" y="2442"/>
                    <a:pt x="3312" y="2179"/>
                  </a:cubicBezTo>
                  <a:cubicBezTo>
                    <a:pt x="3148" y="2163"/>
                    <a:pt x="3041" y="2048"/>
                    <a:pt x="2918" y="1957"/>
                  </a:cubicBezTo>
                  <a:cubicBezTo>
                    <a:pt x="2392" y="1555"/>
                    <a:pt x="1874" y="1152"/>
                    <a:pt x="1348" y="741"/>
                  </a:cubicBezTo>
                  <a:cubicBezTo>
                    <a:pt x="1028" y="494"/>
                    <a:pt x="699" y="273"/>
                    <a:pt x="362" y="75"/>
                  </a:cubicBezTo>
                  <a:cubicBezTo>
                    <a:pt x="277" y="26"/>
                    <a:pt x="219" y="1"/>
                    <a:pt x="174" y="1"/>
                  </a:cubicBezTo>
                  <a:close/>
                </a:path>
              </a:pathLst>
            </a:custGeom>
            <a:solidFill>
              <a:srgbClr val="9E4FFF"/>
            </a:solidFill>
            <a:ln w="9525" cap="flat" cmpd="sng">
              <a:solidFill>
                <a:srgbClr val="9E4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5" name="Google Shape;472;p26">
              <a:extLst>
                <a:ext uri="{FF2B5EF4-FFF2-40B4-BE49-F238E27FC236}">
                  <a16:creationId xmlns:a16="http://schemas.microsoft.com/office/drawing/2014/main" id="{07BF9370-4CBB-4308-91E6-FEDDF9C87392}"/>
                </a:ext>
              </a:extLst>
            </p:cNvPr>
            <p:cNvSpPr/>
            <p:nvPr/>
          </p:nvSpPr>
          <p:spPr>
            <a:xfrm>
              <a:off x="3526275" y="1539750"/>
              <a:ext cx="123275" cy="72350"/>
            </a:xfrm>
            <a:custGeom>
              <a:avLst/>
              <a:gdLst/>
              <a:ahLst/>
              <a:cxnLst/>
              <a:rect l="l" t="t" r="r" b="b"/>
              <a:pathLst>
                <a:path w="4931" h="2894" extrusionOk="0">
                  <a:moveTo>
                    <a:pt x="4849" y="1"/>
                  </a:moveTo>
                  <a:lnTo>
                    <a:pt x="4849" y="1"/>
                  </a:lnTo>
                  <a:cubicBezTo>
                    <a:pt x="4775" y="34"/>
                    <a:pt x="4693" y="66"/>
                    <a:pt x="4627" y="99"/>
                  </a:cubicBezTo>
                  <a:cubicBezTo>
                    <a:pt x="3443" y="650"/>
                    <a:pt x="2301" y="1274"/>
                    <a:pt x="1159" y="1891"/>
                  </a:cubicBezTo>
                  <a:cubicBezTo>
                    <a:pt x="830" y="2072"/>
                    <a:pt x="501" y="2244"/>
                    <a:pt x="206" y="2466"/>
                  </a:cubicBezTo>
                  <a:cubicBezTo>
                    <a:pt x="8" y="2622"/>
                    <a:pt x="0" y="2655"/>
                    <a:pt x="82" y="2893"/>
                  </a:cubicBezTo>
                  <a:cubicBezTo>
                    <a:pt x="321" y="2745"/>
                    <a:pt x="559" y="2597"/>
                    <a:pt x="814" y="2466"/>
                  </a:cubicBezTo>
                  <a:cubicBezTo>
                    <a:pt x="1759" y="1973"/>
                    <a:pt x="2704" y="1496"/>
                    <a:pt x="3657" y="1003"/>
                  </a:cubicBezTo>
                  <a:cubicBezTo>
                    <a:pt x="3994" y="822"/>
                    <a:pt x="4347" y="642"/>
                    <a:pt x="4668" y="436"/>
                  </a:cubicBezTo>
                  <a:cubicBezTo>
                    <a:pt x="4816" y="329"/>
                    <a:pt x="4931" y="206"/>
                    <a:pt x="4849" y="1"/>
                  </a:cubicBezTo>
                  <a:close/>
                </a:path>
              </a:pathLst>
            </a:custGeom>
            <a:solidFill>
              <a:srgbClr val="9E4FFF"/>
            </a:solidFill>
            <a:ln w="9525" cap="flat" cmpd="sng">
              <a:solidFill>
                <a:srgbClr val="9E4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6" name="Google Shape;473;p26">
              <a:extLst>
                <a:ext uri="{FF2B5EF4-FFF2-40B4-BE49-F238E27FC236}">
                  <a16:creationId xmlns:a16="http://schemas.microsoft.com/office/drawing/2014/main" id="{D89D1D9D-72D3-470C-BE9A-E154E8049689}"/>
                </a:ext>
              </a:extLst>
            </p:cNvPr>
            <p:cNvSpPr/>
            <p:nvPr/>
          </p:nvSpPr>
          <p:spPr>
            <a:xfrm>
              <a:off x="3400125" y="1732175"/>
              <a:ext cx="72950" cy="16950"/>
            </a:xfrm>
            <a:custGeom>
              <a:avLst/>
              <a:gdLst/>
              <a:ahLst/>
              <a:cxnLst/>
              <a:rect l="l" t="t" r="r" b="b"/>
              <a:pathLst>
                <a:path w="2918" h="678" extrusionOk="0">
                  <a:moveTo>
                    <a:pt x="387" y="1"/>
                  </a:moveTo>
                  <a:cubicBezTo>
                    <a:pt x="264" y="1"/>
                    <a:pt x="141" y="4"/>
                    <a:pt x="17" y="12"/>
                  </a:cubicBezTo>
                  <a:lnTo>
                    <a:pt x="17" y="217"/>
                  </a:lnTo>
                  <a:cubicBezTo>
                    <a:pt x="17" y="678"/>
                    <a:pt x="0" y="628"/>
                    <a:pt x="428" y="637"/>
                  </a:cubicBezTo>
                  <a:cubicBezTo>
                    <a:pt x="738" y="643"/>
                    <a:pt x="1049" y="649"/>
                    <a:pt x="1360" y="649"/>
                  </a:cubicBezTo>
                  <a:cubicBezTo>
                    <a:pt x="1871" y="649"/>
                    <a:pt x="2382" y="632"/>
                    <a:pt x="2893" y="571"/>
                  </a:cubicBezTo>
                  <a:cubicBezTo>
                    <a:pt x="2910" y="431"/>
                    <a:pt x="2918" y="291"/>
                    <a:pt x="2901" y="160"/>
                  </a:cubicBezTo>
                  <a:lnTo>
                    <a:pt x="2901" y="160"/>
                  </a:lnTo>
                  <a:cubicBezTo>
                    <a:pt x="2885" y="161"/>
                    <a:pt x="2869" y="162"/>
                    <a:pt x="2853" y="162"/>
                  </a:cubicBezTo>
                  <a:cubicBezTo>
                    <a:pt x="2675" y="162"/>
                    <a:pt x="2516" y="86"/>
                    <a:pt x="2343" y="86"/>
                  </a:cubicBezTo>
                  <a:cubicBezTo>
                    <a:pt x="2319" y="86"/>
                    <a:pt x="2295" y="86"/>
                    <a:pt x="2271" y="86"/>
                  </a:cubicBezTo>
                  <a:cubicBezTo>
                    <a:pt x="1639" y="86"/>
                    <a:pt x="1017" y="1"/>
                    <a:pt x="387" y="1"/>
                  </a:cubicBezTo>
                  <a:close/>
                </a:path>
              </a:pathLst>
            </a:custGeom>
            <a:solidFill>
              <a:srgbClr val="CFA8FF"/>
            </a:solidFill>
            <a:ln w="9525" cap="flat" cmpd="sng">
              <a:solidFill>
                <a:srgbClr val="CFA8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7" name="Google Shape;482;p26">
              <a:extLst>
                <a:ext uri="{FF2B5EF4-FFF2-40B4-BE49-F238E27FC236}">
                  <a16:creationId xmlns:a16="http://schemas.microsoft.com/office/drawing/2014/main" id="{E156DF48-5306-4627-A894-812BBAD522EA}"/>
                </a:ext>
              </a:extLst>
            </p:cNvPr>
            <p:cNvSpPr/>
            <p:nvPr/>
          </p:nvSpPr>
          <p:spPr>
            <a:xfrm>
              <a:off x="3425475" y="1634875"/>
              <a:ext cx="107800" cy="9650"/>
            </a:xfrm>
            <a:custGeom>
              <a:avLst/>
              <a:gdLst/>
              <a:ahLst/>
              <a:cxnLst/>
              <a:rect l="l" t="t" r="r" b="b"/>
              <a:pathLst>
                <a:path w="4312" h="386" extrusionOk="0">
                  <a:moveTo>
                    <a:pt x="1074" y="1"/>
                  </a:moveTo>
                  <a:cubicBezTo>
                    <a:pt x="786" y="9"/>
                    <a:pt x="490" y="17"/>
                    <a:pt x="203" y="33"/>
                  </a:cubicBezTo>
                  <a:cubicBezTo>
                    <a:pt x="121" y="42"/>
                    <a:pt x="14" y="42"/>
                    <a:pt x="5" y="148"/>
                  </a:cubicBezTo>
                  <a:cubicBezTo>
                    <a:pt x="1" y="226"/>
                    <a:pt x="42" y="238"/>
                    <a:pt x="89" y="238"/>
                  </a:cubicBezTo>
                  <a:cubicBezTo>
                    <a:pt x="110" y="238"/>
                    <a:pt x="133" y="236"/>
                    <a:pt x="153" y="236"/>
                  </a:cubicBezTo>
                  <a:cubicBezTo>
                    <a:pt x="165" y="236"/>
                    <a:pt x="176" y="236"/>
                    <a:pt x="186" y="239"/>
                  </a:cubicBezTo>
                  <a:cubicBezTo>
                    <a:pt x="252" y="247"/>
                    <a:pt x="301" y="247"/>
                    <a:pt x="367" y="247"/>
                  </a:cubicBezTo>
                  <a:cubicBezTo>
                    <a:pt x="1575" y="313"/>
                    <a:pt x="2791" y="296"/>
                    <a:pt x="3999" y="379"/>
                  </a:cubicBezTo>
                  <a:cubicBezTo>
                    <a:pt x="4043" y="379"/>
                    <a:pt x="4080" y="386"/>
                    <a:pt x="4119" y="386"/>
                  </a:cubicBezTo>
                  <a:cubicBezTo>
                    <a:pt x="4138" y="386"/>
                    <a:pt x="4158" y="384"/>
                    <a:pt x="4180" y="379"/>
                  </a:cubicBezTo>
                  <a:cubicBezTo>
                    <a:pt x="4246" y="370"/>
                    <a:pt x="4312" y="329"/>
                    <a:pt x="4312" y="247"/>
                  </a:cubicBezTo>
                  <a:cubicBezTo>
                    <a:pt x="4312" y="165"/>
                    <a:pt x="4254" y="116"/>
                    <a:pt x="4188" y="107"/>
                  </a:cubicBezTo>
                  <a:cubicBezTo>
                    <a:pt x="4016" y="83"/>
                    <a:pt x="3835" y="50"/>
                    <a:pt x="3662" y="50"/>
                  </a:cubicBezTo>
                  <a:lnTo>
                    <a:pt x="2093" y="50"/>
                  </a:lnTo>
                  <a:cubicBezTo>
                    <a:pt x="2093" y="42"/>
                    <a:pt x="1411" y="9"/>
                    <a:pt x="1074" y="1"/>
                  </a:cubicBezTo>
                  <a:close/>
                </a:path>
              </a:pathLst>
            </a:custGeom>
            <a:solidFill>
              <a:srgbClr val="9E4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8" name="Google Shape;483;p26">
              <a:extLst>
                <a:ext uri="{FF2B5EF4-FFF2-40B4-BE49-F238E27FC236}">
                  <a16:creationId xmlns:a16="http://schemas.microsoft.com/office/drawing/2014/main" id="{A4E1F467-0A1F-4CB7-8E88-E73945C19A89}"/>
                </a:ext>
              </a:extLst>
            </p:cNvPr>
            <p:cNvSpPr/>
            <p:nvPr/>
          </p:nvSpPr>
          <p:spPr>
            <a:xfrm>
              <a:off x="3412050" y="1469500"/>
              <a:ext cx="18700" cy="26975"/>
            </a:xfrm>
            <a:custGeom>
              <a:avLst/>
              <a:gdLst/>
              <a:ahLst/>
              <a:cxnLst/>
              <a:rect l="l" t="t" r="r" b="b"/>
              <a:pathLst>
                <a:path w="748" h="1079" extrusionOk="0">
                  <a:moveTo>
                    <a:pt x="115" y="0"/>
                  </a:moveTo>
                  <a:cubicBezTo>
                    <a:pt x="0" y="0"/>
                    <a:pt x="17" y="123"/>
                    <a:pt x="8" y="197"/>
                  </a:cubicBezTo>
                  <a:lnTo>
                    <a:pt x="8" y="296"/>
                  </a:lnTo>
                  <a:cubicBezTo>
                    <a:pt x="0" y="534"/>
                    <a:pt x="33" y="764"/>
                    <a:pt x="173" y="962"/>
                  </a:cubicBezTo>
                  <a:cubicBezTo>
                    <a:pt x="230" y="1040"/>
                    <a:pt x="296" y="1079"/>
                    <a:pt x="361" y="1079"/>
                  </a:cubicBezTo>
                  <a:cubicBezTo>
                    <a:pt x="425" y="1079"/>
                    <a:pt x="489" y="1040"/>
                    <a:pt x="542" y="962"/>
                  </a:cubicBezTo>
                  <a:cubicBezTo>
                    <a:pt x="682" y="740"/>
                    <a:pt x="748" y="485"/>
                    <a:pt x="699" y="206"/>
                  </a:cubicBezTo>
                  <a:cubicBezTo>
                    <a:pt x="684" y="161"/>
                    <a:pt x="669" y="96"/>
                    <a:pt x="606" y="96"/>
                  </a:cubicBezTo>
                  <a:cubicBezTo>
                    <a:pt x="599" y="96"/>
                    <a:pt x="592" y="97"/>
                    <a:pt x="584" y="99"/>
                  </a:cubicBezTo>
                  <a:cubicBezTo>
                    <a:pt x="534" y="115"/>
                    <a:pt x="518" y="156"/>
                    <a:pt x="510" y="206"/>
                  </a:cubicBezTo>
                  <a:cubicBezTo>
                    <a:pt x="493" y="354"/>
                    <a:pt x="501" y="501"/>
                    <a:pt x="452" y="649"/>
                  </a:cubicBezTo>
                  <a:cubicBezTo>
                    <a:pt x="444" y="707"/>
                    <a:pt x="419" y="764"/>
                    <a:pt x="345" y="764"/>
                  </a:cubicBezTo>
                  <a:cubicBezTo>
                    <a:pt x="304" y="764"/>
                    <a:pt x="271" y="707"/>
                    <a:pt x="255" y="666"/>
                  </a:cubicBezTo>
                  <a:cubicBezTo>
                    <a:pt x="206" y="518"/>
                    <a:pt x="181" y="362"/>
                    <a:pt x="173" y="197"/>
                  </a:cubicBezTo>
                  <a:cubicBezTo>
                    <a:pt x="164" y="123"/>
                    <a:pt x="247" y="0"/>
                    <a:pt x="115" y="0"/>
                  </a:cubicBezTo>
                  <a:close/>
                </a:path>
              </a:pathLst>
            </a:custGeom>
            <a:solidFill>
              <a:srgbClr val="9E4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9" name="Google Shape;484;p26">
              <a:extLst>
                <a:ext uri="{FF2B5EF4-FFF2-40B4-BE49-F238E27FC236}">
                  <a16:creationId xmlns:a16="http://schemas.microsoft.com/office/drawing/2014/main" id="{E3AD6C29-CE11-4510-BF7D-21F080B05E01}"/>
                </a:ext>
              </a:extLst>
            </p:cNvPr>
            <p:cNvSpPr/>
            <p:nvPr/>
          </p:nvSpPr>
          <p:spPr>
            <a:xfrm>
              <a:off x="3573525" y="1516950"/>
              <a:ext cx="30825" cy="20725"/>
            </a:xfrm>
            <a:custGeom>
              <a:avLst/>
              <a:gdLst/>
              <a:ahLst/>
              <a:cxnLst/>
              <a:rect l="l" t="t" r="r" b="b"/>
              <a:pathLst>
                <a:path w="1233" h="829" extrusionOk="0">
                  <a:moveTo>
                    <a:pt x="1060" y="1"/>
                  </a:moveTo>
                  <a:cubicBezTo>
                    <a:pt x="970" y="140"/>
                    <a:pt x="1028" y="280"/>
                    <a:pt x="937" y="387"/>
                  </a:cubicBezTo>
                  <a:cubicBezTo>
                    <a:pt x="905" y="425"/>
                    <a:pt x="868" y="459"/>
                    <a:pt x="821" y="459"/>
                  </a:cubicBezTo>
                  <a:cubicBezTo>
                    <a:pt x="797" y="459"/>
                    <a:pt x="771" y="450"/>
                    <a:pt x="740" y="428"/>
                  </a:cubicBezTo>
                  <a:cubicBezTo>
                    <a:pt x="652" y="355"/>
                    <a:pt x="602" y="316"/>
                    <a:pt x="563" y="316"/>
                  </a:cubicBezTo>
                  <a:cubicBezTo>
                    <a:pt x="513" y="316"/>
                    <a:pt x="480" y="377"/>
                    <a:pt x="411" y="510"/>
                  </a:cubicBezTo>
                  <a:cubicBezTo>
                    <a:pt x="403" y="535"/>
                    <a:pt x="370" y="559"/>
                    <a:pt x="354" y="576"/>
                  </a:cubicBezTo>
                  <a:cubicBezTo>
                    <a:pt x="271" y="551"/>
                    <a:pt x="239" y="485"/>
                    <a:pt x="214" y="428"/>
                  </a:cubicBezTo>
                  <a:cubicBezTo>
                    <a:pt x="200" y="363"/>
                    <a:pt x="210" y="266"/>
                    <a:pt x="129" y="266"/>
                  </a:cubicBezTo>
                  <a:cubicBezTo>
                    <a:pt x="118" y="266"/>
                    <a:pt x="106" y="268"/>
                    <a:pt x="91" y="272"/>
                  </a:cubicBezTo>
                  <a:cubicBezTo>
                    <a:pt x="0" y="288"/>
                    <a:pt x="25" y="395"/>
                    <a:pt x="41" y="477"/>
                  </a:cubicBezTo>
                  <a:cubicBezTo>
                    <a:pt x="66" y="551"/>
                    <a:pt x="91" y="609"/>
                    <a:pt x="124" y="674"/>
                  </a:cubicBezTo>
                  <a:cubicBezTo>
                    <a:pt x="188" y="774"/>
                    <a:pt x="259" y="828"/>
                    <a:pt x="336" y="828"/>
                  </a:cubicBezTo>
                  <a:cubicBezTo>
                    <a:pt x="386" y="828"/>
                    <a:pt x="438" y="805"/>
                    <a:pt x="493" y="757"/>
                  </a:cubicBezTo>
                  <a:cubicBezTo>
                    <a:pt x="561" y="704"/>
                    <a:pt x="613" y="692"/>
                    <a:pt x="668" y="692"/>
                  </a:cubicBezTo>
                  <a:cubicBezTo>
                    <a:pt x="700" y="692"/>
                    <a:pt x="734" y="696"/>
                    <a:pt x="773" y="699"/>
                  </a:cubicBezTo>
                  <a:cubicBezTo>
                    <a:pt x="782" y="700"/>
                    <a:pt x="792" y="700"/>
                    <a:pt x="802" y="700"/>
                  </a:cubicBezTo>
                  <a:cubicBezTo>
                    <a:pt x="971" y="700"/>
                    <a:pt x="1121" y="566"/>
                    <a:pt x="1184" y="387"/>
                  </a:cubicBezTo>
                  <a:cubicBezTo>
                    <a:pt x="1225" y="231"/>
                    <a:pt x="1233" y="99"/>
                    <a:pt x="1060" y="1"/>
                  </a:cubicBezTo>
                  <a:close/>
                </a:path>
              </a:pathLst>
            </a:custGeom>
            <a:solidFill>
              <a:srgbClr val="9E4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0" name="Google Shape;485;p26">
              <a:extLst>
                <a:ext uri="{FF2B5EF4-FFF2-40B4-BE49-F238E27FC236}">
                  <a16:creationId xmlns:a16="http://schemas.microsoft.com/office/drawing/2014/main" id="{39FDFCB6-EB5F-4C5D-8040-21F0F500D308}"/>
                </a:ext>
              </a:extLst>
            </p:cNvPr>
            <p:cNvSpPr/>
            <p:nvPr/>
          </p:nvSpPr>
          <p:spPr>
            <a:xfrm>
              <a:off x="3534275" y="1664125"/>
              <a:ext cx="22000" cy="23575"/>
            </a:xfrm>
            <a:custGeom>
              <a:avLst/>
              <a:gdLst/>
              <a:ahLst/>
              <a:cxnLst/>
              <a:rect l="l" t="t" r="r" b="b"/>
              <a:pathLst>
                <a:path w="880" h="943" extrusionOk="0">
                  <a:moveTo>
                    <a:pt x="751" y="0"/>
                  </a:moveTo>
                  <a:cubicBezTo>
                    <a:pt x="724" y="0"/>
                    <a:pt x="697" y="21"/>
                    <a:pt x="691" y="47"/>
                  </a:cubicBezTo>
                  <a:cubicBezTo>
                    <a:pt x="666" y="104"/>
                    <a:pt x="650" y="178"/>
                    <a:pt x="625" y="236"/>
                  </a:cubicBezTo>
                  <a:cubicBezTo>
                    <a:pt x="592" y="351"/>
                    <a:pt x="568" y="458"/>
                    <a:pt x="527" y="564"/>
                  </a:cubicBezTo>
                  <a:cubicBezTo>
                    <a:pt x="504" y="624"/>
                    <a:pt x="469" y="690"/>
                    <a:pt x="401" y="690"/>
                  </a:cubicBezTo>
                  <a:cubicBezTo>
                    <a:pt x="394" y="690"/>
                    <a:pt x="387" y="689"/>
                    <a:pt x="379" y="688"/>
                  </a:cubicBezTo>
                  <a:cubicBezTo>
                    <a:pt x="297" y="680"/>
                    <a:pt x="288" y="597"/>
                    <a:pt x="255" y="540"/>
                  </a:cubicBezTo>
                  <a:cubicBezTo>
                    <a:pt x="190" y="425"/>
                    <a:pt x="223" y="293"/>
                    <a:pt x="181" y="112"/>
                  </a:cubicBezTo>
                  <a:lnTo>
                    <a:pt x="181" y="112"/>
                  </a:lnTo>
                  <a:cubicBezTo>
                    <a:pt x="1" y="400"/>
                    <a:pt x="42" y="745"/>
                    <a:pt x="239" y="885"/>
                  </a:cubicBezTo>
                  <a:cubicBezTo>
                    <a:pt x="286" y="924"/>
                    <a:pt x="336" y="943"/>
                    <a:pt x="387" y="943"/>
                  </a:cubicBezTo>
                  <a:cubicBezTo>
                    <a:pt x="443" y="943"/>
                    <a:pt x="500" y="920"/>
                    <a:pt x="551" y="877"/>
                  </a:cubicBezTo>
                  <a:cubicBezTo>
                    <a:pt x="716" y="753"/>
                    <a:pt x="880" y="269"/>
                    <a:pt x="831" y="71"/>
                  </a:cubicBezTo>
                  <a:cubicBezTo>
                    <a:pt x="822" y="47"/>
                    <a:pt x="798" y="14"/>
                    <a:pt x="773" y="6"/>
                  </a:cubicBezTo>
                  <a:cubicBezTo>
                    <a:pt x="766" y="2"/>
                    <a:pt x="758" y="0"/>
                    <a:pt x="751" y="0"/>
                  </a:cubicBezTo>
                  <a:close/>
                </a:path>
              </a:pathLst>
            </a:custGeom>
            <a:solidFill>
              <a:srgbClr val="9E4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1" name="Google Shape;486;p26">
              <a:extLst>
                <a:ext uri="{FF2B5EF4-FFF2-40B4-BE49-F238E27FC236}">
                  <a16:creationId xmlns:a16="http://schemas.microsoft.com/office/drawing/2014/main" id="{80692320-FCC8-4CDA-A6CB-EE5298201E8D}"/>
                </a:ext>
              </a:extLst>
            </p:cNvPr>
            <p:cNvSpPr/>
            <p:nvPr/>
          </p:nvSpPr>
          <p:spPr>
            <a:xfrm>
              <a:off x="3422725" y="1663775"/>
              <a:ext cx="19325" cy="19350"/>
            </a:xfrm>
            <a:custGeom>
              <a:avLst/>
              <a:gdLst/>
              <a:ahLst/>
              <a:cxnLst/>
              <a:rect l="l" t="t" r="r" b="b"/>
              <a:pathLst>
                <a:path w="773" h="774" extrusionOk="0">
                  <a:moveTo>
                    <a:pt x="650" y="1"/>
                  </a:moveTo>
                  <a:cubicBezTo>
                    <a:pt x="605" y="1"/>
                    <a:pt x="589" y="66"/>
                    <a:pt x="559" y="110"/>
                  </a:cubicBezTo>
                  <a:cubicBezTo>
                    <a:pt x="485" y="242"/>
                    <a:pt x="477" y="414"/>
                    <a:pt x="304" y="488"/>
                  </a:cubicBezTo>
                  <a:cubicBezTo>
                    <a:pt x="165" y="398"/>
                    <a:pt x="231" y="233"/>
                    <a:pt x="124" y="85"/>
                  </a:cubicBezTo>
                  <a:lnTo>
                    <a:pt x="124" y="85"/>
                  </a:lnTo>
                  <a:cubicBezTo>
                    <a:pt x="0" y="324"/>
                    <a:pt x="17" y="537"/>
                    <a:pt x="140" y="685"/>
                  </a:cubicBezTo>
                  <a:cubicBezTo>
                    <a:pt x="195" y="740"/>
                    <a:pt x="252" y="773"/>
                    <a:pt x="315" y="773"/>
                  </a:cubicBezTo>
                  <a:cubicBezTo>
                    <a:pt x="356" y="773"/>
                    <a:pt x="399" y="759"/>
                    <a:pt x="444" y="726"/>
                  </a:cubicBezTo>
                  <a:cubicBezTo>
                    <a:pt x="633" y="595"/>
                    <a:pt x="732" y="398"/>
                    <a:pt x="765" y="168"/>
                  </a:cubicBezTo>
                  <a:cubicBezTo>
                    <a:pt x="773" y="94"/>
                    <a:pt x="748" y="20"/>
                    <a:pt x="666" y="3"/>
                  </a:cubicBezTo>
                  <a:cubicBezTo>
                    <a:pt x="660" y="2"/>
                    <a:pt x="655" y="1"/>
                    <a:pt x="650" y="1"/>
                  </a:cubicBezTo>
                  <a:close/>
                </a:path>
              </a:pathLst>
            </a:custGeom>
            <a:solidFill>
              <a:srgbClr val="9E4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2" name="Google Shape;489;p26">
              <a:extLst>
                <a:ext uri="{FF2B5EF4-FFF2-40B4-BE49-F238E27FC236}">
                  <a16:creationId xmlns:a16="http://schemas.microsoft.com/office/drawing/2014/main" id="{4913B736-8D71-45B8-BFF1-E2E92E8977BD}"/>
                </a:ext>
              </a:extLst>
            </p:cNvPr>
            <p:cNvSpPr/>
            <p:nvPr/>
          </p:nvSpPr>
          <p:spPr>
            <a:xfrm>
              <a:off x="3502650" y="1655000"/>
              <a:ext cx="9975" cy="10975"/>
            </a:xfrm>
            <a:custGeom>
              <a:avLst/>
              <a:gdLst/>
              <a:ahLst/>
              <a:cxnLst/>
              <a:rect l="l" t="t" r="r" b="b"/>
              <a:pathLst>
                <a:path w="399" h="439" extrusionOk="0">
                  <a:moveTo>
                    <a:pt x="132" y="1"/>
                  </a:moveTo>
                  <a:cubicBezTo>
                    <a:pt x="0" y="42"/>
                    <a:pt x="0" y="132"/>
                    <a:pt x="8" y="190"/>
                  </a:cubicBezTo>
                  <a:cubicBezTo>
                    <a:pt x="17" y="297"/>
                    <a:pt x="17" y="420"/>
                    <a:pt x="156" y="436"/>
                  </a:cubicBezTo>
                  <a:cubicBezTo>
                    <a:pt x="162" y="438"/>
                    <a:pt x="169" y="439"/>
                    <a:pt x="176" y="439"/>
                  </a:cubicBezTo>
                  <a:cubicBezTo>
                    <a:pt x="267" y="439"/>
                    <a:pt x="399" y="291"/>
                    <a:pt x="345" y="215"/>
                  </a:cubicBezTo>
                  <a:cubicBezTo>
                    <a:pt x="296" y="132"/>
                    <a:pt x="140" y="132"/>
                    <a:pt x="132" y="1"/>
                  </a:cubicBezTo>
                  <a:close/>
                </a:path>
              </a:pathLst>
            </a:custGeom>
            <a:solidFill>
              <a:srgbClr val="9E4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3" name="Google Shape;490;p26">
              <a:extLst>
                <a:ext uri="{FF2B5EF4-FFF2-40B4-BE49-F238E27FC236}">
                  <a16:creationId xmlns:a16="http://schemas.microsoft.com/office/drawing/2014/main" id="{C26BBDBC-BD6E-4A67-B4CA-DC9440B5E7B5}"/>
                </a:ext>
              </a:extLst>
            </p:cNvPr>
            <p:cNvSpPr/>
            <p:nvPr/>
          </p:nvSpPr>
          <p:spPr>
            <a:xfrm>
              <a:off x="3451700" y="1656650"/>
              <a:ext cx="7000" cy="14200"/>
            </a:xfrm>
            <a:custGeom>
              <a:avLst/>
              <a:gdLst/>
              <a:ahLst/>
              <a:cxnLst/>
              <a:rect l="l" t="t" r="r" b="b"/>
              <a:pathLst>
                <a:path w="280" h="568" extrusionOk="0">
                  <a:moveTo>
                    <a:pt x="230" y="1"/>
                  </a:moveTo>
                  <a:cubicBezTo>
                    <a:pt x="197" y="1"/>
                    <a:pt x="156" y="25"/>
                    <a:pt x="148" y="42"/>
                  </a:cubicBezTo>
                  <a:cubicBezTo>
                    <a:pt x="82" y="190"/>
                    <a:pt x="0" y="329"/>
                    <a:pt x="74" y="568"/>
                  </a:cubicBezTo>
                  <a:cubicBezTo>
                    <a:pt x="238" y="403"/>
                    <a:pt x="280" y="247"/>
                    <a:pt x="280" y="75"/>
                  </a:cubicBezTo>
                  <a:cubicBezTo>
                    <a:pt x="280" y="42"/>
                    <a:pt x="271" y="1"/>
                    <a:pt x="230" y="1"/>
                  </a:cubicBezTo>
                  <a:close/>
                </a:path>
              </a:pathLst>
            </a:custGeom>
            <a:solidFill>
              <a:srgbClr val="9E4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4" name="Google Shape;491;p26">
              <a:extLst>
                <a:ext uri="{FF2B5EF4-FFF2-40B4-BE49-F238E27FC236}">
                  <a16:creationId xmlns:a16="http://schemas.microsoft.com/office/drawing/2014/main" id="{D62E0A7F-8703-4ED2-86DB-78B7BF2A8A5E}"/>
                </a:ext>
              </a:extLst>
            </p:cNvPr>
            <p:cNvSpPr/>
            <p:nvPr/>
          </p:nvSpPr>
          <p:spPr>
            <a:xfrm>
              <a:off x="3446975" y="1470850"/>
              <a:ext cx="6175" cy="12850"/>
            </a:xfrm>
            <a:custGeom>
              <a:avLst/>
              <a:gdLst/>
              <a:ahLst/>
              <a:cxnLst/>
              <a:rect l="l" t="t" r="r" b="b"/>
              <a:pathLst>
                <a:path w="247" h="514" extrusionOk="0">
                  <a:moveTo>
                    <a:pt x="119" y="1"/>
                  </a:moveTo>
                  <a:cubicBezTo>
                    <a:pt x="103" y="1"/>
                    <a:pt x="78" y="8"/>
                    <a:pt x="66" y="20"/>
                  </a:cubicBezTo>
                  <a:cubicBezTo>
                    <a:pt x="0" y="168"/>
                    <a:pt x="8" y="324"/>
                    <a:pt x="91" y="480"/>
                  </a:cubicBezTo>
                  <a:cubicBezTo>
                    <a:pt x="91" y="480"/>
                    <a:pt x="107" y="489"/>
                    <a:pt x="164" y="513"/>
                  </a:cubicBezTo>
                  <a:cubicBezTo>
                    <a:pt x="181" y="324"/>
                    <a:pt x="247" y="160"/>
                    <a:pt x="132" y="4"/>
                  </a:cubicBezTo>
                  <a:cubicBezTo>
                    <a:pt x="129" y="2"/>
                    <a:pt x="125" y="1"/>
                    <a:pt x="119" y="1"/>
                  </a:cubicBezTo>
                  <a:close/>
                </a:path>
              </a:pathLst>
            </a:custGeom>
            <a:solidFill>
              <a:srgbClr val="9E4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5" name="Google Shape;492;p26">
              <a:extLst>
                <a:ext uri="{FF2B5EF4-FFF2-40B4-BE49-F238E27FC236}">
                  <a16:creationId xmlns:a16="http://schemas.microsoft.com/office/drawing/2014/main" id="{9811A208-D652-4C12-A485-8AE1ED7EE7F3}"/>
                </a:ext>
              </a:extLst>
            </p:cNvPr>
            <p:cNvSpPr/>
            <p:nvPr/>
          </p:nvSpPr>
          <p:spPr>
            <a:xfrm>
              <a:off x="3559150" y="1543875"/>
              <a:ext cx="5150" cy="11100"/>
            </a:xfrm>
            <a:custGeom>
              <a:avLst/>
              <a:gdLst/>
              <a:ahLst/>
              <a:cxnLst/>
              <a:rect l="l" t="t" r="r" b="b"/>
              <a:pathLst>
                <a:path w="206" h="444" extrusionOk="0">
                  <a:moveTo>
                    <a:pt x="90" y="0"/>
                  </a:moveTo>
                  <a:cubicBezTo>
                    <a:pt x="49" y="0"/>
                    <a:pt x="33" y="33"/>
                    <a:pt x="16" y="66"/>
                  </a:cubicBezTo>
                  <a:cubicBezTo>
                    <a:pt x="8" y="181"/>
                    <a:pt x="0" y="296"/>
                    <a:pt x="115" y="444"/>
                  </a:cubicBezTo>
                  <a:cubicBezTo>
                    <a:pt x="189" y="296"/>
                    <a:pt x="205" y="173"/>
                    <a:pt x="140" y="33"/>
                  </a:cubicBezTo>
                  <a:cubicBezTo>
                    <a:pt x="140" y="16"/>
                    <a:pt x="115" y="0"/>
                    <a:pt x="90" y="0"/>
                  </a:cubicBezTo>
                  <a:close/>
                </a:path>
              </a:pathLst>
            </a:custGeom>
            <a:solidFill>
              <a:srgbClr val="9E4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  <p:transition spd="med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518CA700-4A08-4C8B-99B3-B79A2A0636D7}"/>
              </a:ext>
            </a:extLst>
          </p:cNvPr>
          <p:cNvSpPr/>
          <p:nvPr/>
        </p:nvSpPr>
        <p:spPr>
          <a:xfrm>
            <a:off x="2157047" y="2831125"/>
            <a:ext cx="3896306" cy="1323439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0" hangingPunct="0">
              <a:defRPr/>
            </a:pPr>
            <a:r>
              <a:rPr lang="en-US" sz="8000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rgbClr val="3BBDFF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Arial" charset="0"/>
              </a:rPr>
              <a:t>   león</a:t>
            </a:r>
          </a:p>
        </p:txBody>
      </p:sp>
      <p:pic>
        <p:nvPicPr>
          <p:cNvPr id="30724" name="Picture 3" descr="C:\Documents and Settings\Windows XP\Local Settings\Temporary Internet Files\Content.IE5\8TWMQI5G\MPj04277520000[1].jpg">
            <a:extLst>
              <a:ext uri="{FF2B5EF4-FFF2-40B4-BE49-F238E27FC236}">
                <a16:creationId xmlns:a16="http://schemas.microsoft.com/office/drawing/2014/main" id="{1C274446-1D58-4A73-9597-6854326BCE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254990">
            <a:off x="6335713" y="2700339"/>
            <a:ext cx="3136900" cy="2803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25" name="Left Arrow 4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D5F06081-5F38-48F6-8A3F-D81FDAFD27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41663" y="6084889"/>
            <a:ext cx="977900" cy="484187"/>
          </a:xfrm>
          <a:prstGeom prst="leftArrow">
            <a:avLst>
              <a:gd name="adj1" fmla="val 50000"/>
              <a:gd name="adj2" fmla="val 50024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s-PR" altLang="es-PE" dirty="0"/>
          </a:p>
        </p:txBody>
      </p:sp>
      <p:sp>
        <p:nvSpPr>
          <p:cNvPr id="30726" name="Right Arrow 5">
            <a:extLst>
              <a:ext uri="{FF2B5EF4-FFF2-40B4-BE49-F238E27FC236}">
                <a16:creationId xmlns:a16="http://schemas.microsoft.com/office/drawing/2014/main" id="{8EF810D6-CB06-4E53-80D9-6CA30DB184E0}"/>
              </a:ext>
            </a:extLst>
          </p:cNvPr>
          <p:cNvSpPr>
            <a:spLocks noChangeArrowheads="1"/>
          </p:cNvSpPr>
          <p:nvPr/>
        </p:nvSpPr>
        <p:spPr bwMode="auto">
          <a:xfrm>
            <a:off x="9244014" y="6313489"/>
            <a:ext cx="46037" cy="52387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s-PR" altLang="es-PE" dirty="0"/>
          </a:p>
        </p:txBody>
      </p:sp>
      <p:sp>
        <p:nvSpPr>
          <p:cNvPr id="30727" name="Right Arrow 6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BDC4C857-FF8F-434B-8852-56A2D2443B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32875" y="6154739"/>
            <a:ext cx="977900" cy="484187"/>
          </a:xfrm>
          <a:prstGeom prst="rightArrow">
            <a:avLst>
              <a:gd name="adj1" fmla="val 50000"/>
              <a:gd name="adj2" fmla="val 50024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s-PR" altLang="es-PE" dirty="0"/>
          </a:p>
        </p:txBody>
      </p:sp>
      <p:pic>
        <p:nvPicPr>
          <p:cNvPr id="8" name="MSj03884700000[1].wav">
            <a:hlinkClick r:id="" action="ppaction://media"/>
            <a:extLst>
              <a:ext uri="{FF2B5EF4-FFF2-40B4-BE49-F238E27FC236}">
                <a16:creationId xmlns:a16="http://schemas.microsoft.com/office/drawing/2014/main" id="{3BCBB376-E117-41B1-B472-5B9D65DCD76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6335713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Google Shape;510;p27">
            <a:extLst>
              <a:ext uri="{FF2B5EF4-FFF2-40B4-BE49-F238E27FC236}">
                <a16:creationId xmlns:a16="http://schemas.microsoft.com/office/drawing/2014/main" id="{A0A44FAF-B876-4666-8CF7-D5F8D1749C3A}"/>
              </a:ext>
            </a:extLst>
          </p:cNvPr>
          <p:cNvSpPr/>
          <p:nvPr/>
        </p:nvSpPr>
        <p:spPr>
          <a:xfrm rot="21059725">
            <a:off x="2669341" y="1034531"/>
            <a:ext cx="944644" cy="1432315"/>
          </a:xfrm>
          <a:custGeom>
            <a:avLst/>
            <a:gdLst/>
            <a:ahLst/>
            <a:cxnLst/>
            <a:rect l="l" t="t" r="r" b="b"/>
            <a:pathLst>
              <a:path w="12155" h="18430" extrusionOk="0">
                <a:moveTo>
                  <a:pt x="3126" y="0"/>
                </a:moveTo>
                <a:cubicBezTo>
                  <a:pt x="2275" y="0"/>
                  <a:pt x="1571" y="135"/>
                  <a:pt x="1008" y="416"/>
                </a:cubicBezTo>
                <a:lnTo>
                  <a:pt x="0" y="17668"/>
                </a:lnTo>
                <a:cubicBezTo>
                  <a:pt x="76" y="18106"/>
                  <a:pt x="286" y="18353"/>
                  <a:pt x="647" y="18429"/>
                </a:cubicBezTo>
                <a:lnTo>
                  <a:pt x="11204" y="18049"/>
                </a:lnTo>
                <a:cubicBezTo>
                  <a:pt x="12059" y="16774"/>
                  <a:pt x="12155" y="15424"/>
                  <a:pt x="11489" y="13997"/>
                </a:cubicBezTo>
                <a:lnTo>
                  <a:pt x="11489" y="13997"/>
                </a:lnTo>
                <a:lnTo>
                  <a:pt x="4223" y="14188"/>
                </a:lnTo>
                <a:lnTo>
                  <a:pt x="4223" y="14188"/>
                </a:lnTo>
                <a:lnTo>
                  <a:pt x="5098" y="188"/>
                </a:lnTo>
                <a:cubicBezTo>
                  <a:pt x="4369" y="64"/>
                  <a:pt x="3712" y="0"/>
                  <a:pt x="3126" y="0"/>
                </a:cubicBezTo>
                <a:close/>
              </a:path>
            </a:pathLst>
          </a:custGeom>
          <a:solidFill>
            <a:srgbClr val="3BBD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 spd="med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27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4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3" grpId="0"/>
      <p:bldP spid="9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1" name="Picture 2" descr="C:\Documents and Settings\Windows XP\Local Settings\Temporary Internet Files\Content.IE5\3K0JM08A\MCj04345630000[1].wmf">
            <a:extLst>
              <a:ext uri="{FF2B5EF4-FFF2-40B4-BE49-F238E27FC236}">
                <a16:creationId xmlns:a16="http://schemas.microsoft.com/office/drawing/2014/main" id="{1E18D54D-3903-4A65-9F31-47E7A58CCE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0551" y="3217863"/>
            <a:ext cx="2974975" cy="2919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7451D834-ADAD-41BF-9B2E-016A497D24DB}"/>
              </a:ext>
            </a:extLst>
          </p:cNvPr>
          <p:cNvSpPr/>
          <p:nvPr/>
        </p:nvSpPr>
        <p:spPr>
          <a:xfrm>
            <a:off x="2004447" y="2092272"/>
            <a:ext cx="6594674" cy="1323439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0" hangingPunct="0">
              <a:defRPr/>
            </a:pPr>
            <a:r>
              <a:rPr lang="en-US" sz="8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9E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charset="0"/>
              </a:rPr>
              <a:t>mariposa</a:t>
            </a:r>
          </a:p>
        </p:txBody>
      </p:sp>
      <p:sp>
        <p:nvSpPr>
          <p:cNvPr id="32773" name="Left Arrow 4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851B53C8-A4F0-4F38-AD31-D78FF0C633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17875" y="6030914"/>
            <a:ext cx="977900" cy="485775"/>
          </a:xfrm>
          <a:prstGeom prst="leftArrow">
            <a:avLst>
              <a:gd name="adj1" fmla="val 50000"/>
              <a:gd name="adj2" fmla="val 49861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s-PR" altLang="es-PE" dirty="0"/>
          </a:p>
        </p:txBody>
      </p:sp>
      <p:sp>
        <p:nvSpPr>
          <p:cNvPr id="32774" name="Right Arrow 5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6FFDFC4F-BBC3-48CF-852A-7C8721C157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20189" y="6102350"/>
            <a:ext cx="966787" cy="484188"/>
          </a:xfrm>
          <a:prstGeom prst="rightArrow">
            <a:avLst>
              <a:gd name="adj1" fmla="val 50000"/>
              <a:gd name="adj2" fmla="val 50029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s-PR" altLang="es-PE" dirty="0"/>
          </a:p>
        </p:txBody>
      </p:sp>
      <p:sp>
        <p:nvSpPr>
          <p:cNvPr id="7" name="Google Shape;612;p28">
            <a:extLst>
              <a:ext uri="{FF2B5EF4-FFF2-40B4-BE49-F238E27FC236}">
                <a16:creationId xmlns:a16="http://schemas.microsoft.com/office/drawing/2014/main" id="{01B818B0-16A5-4634-990F-EAE154623635}"/>
              </a:ext>
            </a:extLst>
          </p:cNvPr>
          <p:cNvSpPr/>
          <p:nvPr/>
        </p:nvSpPr>
        <p:spPr>
          <a:xfrm>
            <a:off x="2831983" y="845822"/>
            <a:ext cx="1463792" cy="1338071"/>
          </a:xfrm>
          <a:custGeom>
            <a:avLst/>
            <a:gdLst/>
            <a:ahLst/>
            <a:cxnLst/>
            <a:rect l="l" t="t" r="r" b="b"/>
            <a:pathLst>
              <a:path w="7816" h="14883" extrusionOk="0">
                <a:moveTo>
                  <a:pt x="1243" y="1413"/>
                </a:moveTo>
                <a:cubicBezTo>
                  <a:pt x="1251" y="1413"/>
                  <a:pt x="1258" y="1413"/>
                  <a:pt x="1266" y="1414"/>
                </a:cubicBezTo>
                <a:cubicBezTo>
                  <a:pt x="1282" y="1414"/>
                  <a:pt x="1307" y="1438"/>
                  <a:pt x="1307" y="1463"/>
                </a:cubicBezTo>
                <a:cubicBezTo>
                  <a:pt x="1313" y="1462"/>
                  <a:pt x="1320" y="1461"/>
                  <a:pt x="1327" y="1461"/>
                </a:cubicBezTo>
                <a:cubicBezTo>
                  <a:pt x="1369" y="1461"/>
                  <a:pt x="1412" y="1482"/>
                  <a:pt x="1455" y="1496"/>
                </a:cubicBezTo>
                <a:cubicBezTo>
                  <a:pt x="1726" y="1627"/>
                  <a:pt x="1775" y="1997"/>
                  <a:pt x="1553" y="2186"/>
                </a:cubicBezTo>
                <a:cubicBezTo>
                  <a:pt x="1470" y="2252"/>
                  <a:pt x="1371" y="2283"/>
                  <a:pt x="1275" y="2283"/>
                </a:cubicBezTo>
                <a:cubicBezTo>
                  <a:pt x="1104" y="2283"/>
                  <a:pt x="939" y="2187"/>
                  <a:pt x="871" y="2014"/>
                </a:cubicBezTo>
                <a:cubicBezTo>
                  <a:pt x="775" y="1741"/>
                  <a:pt x="937" y="1413"/>
                  <a:pt x="1243" y="1413"/>
                </a:cubicBezTo>
                <a:close/>
                <a:moveTo>
                  <a:pt x="1275" y="2840"/>
                </a:moveTo>
                <a:cubicBezTo>
                  <a:pt x="1351" y="2840"/>
                  <a:pt x="1427" y="2868"/>
                  <a:pt x="1487" y="2918"/>
                </a:cubicBezTo>
                <a:cubicBezTo>
                  <a:pt x="1693" y="3082"/>
                  <a:pt x="1693" y="3394"/>
                  <a:pt x="1520" y="3583"/>
                </a:cubicBezTo>
                <a:cubicBezTo>
                  <a:pt x="1450" y="3657"/>
                  <a:pt x="1358" y="3692"/>
                  <a:pt x="1266" y="3692"/>
                </a:cubicBezTo>
                <a:cubicBezTo>
                  <a:pt x="1133" y="3692"/>
                  <a:pt x="1000" y="3618"/>
                  <a:pt x="937" y="3476"/>
                </a:cubicBezTo>
                <a:cubicBezTo>
                  <a:pt x="863" y="3328"/>
                  <a:pt x="904" y="3148"/>
                  <a:pt x="1019" y="3049"/>
                </a:cubicBezTo>
                <a:cubicBezTo>
                  <a:pt x="1027" y="2975"/>
                  <a:pt x="1085" y="2901"/>
                  <a:pt x="1167" y="2860"/>
                </a:cubicBezTo>
                <a:cubicBezTo>
                  <a:pt x="1202" y="2847"/>
                  <a:pt x="1238" y="2840"/>
                  <a:pt x="1275" y="2840"/>
                </a:cubicBezTo>
                <a:close/>
                <a:moveTo>
                  <a:pt x="1252" y="4898"/>
                </a:moveTo>
                <a:cubicBezTo>
                  <a:pt x="1354" y="4898"/>
                  <a:pt x="1457" y="4933"/>
                  <a:pt x="1529" y="4997"/>
                </a:cubicBezTo>
                <a:cubicBezTo>
                  <a:pt x="1701" y="5161"/>
                  <a:pt x="1668" y="5482"/>
                  <a:pt x="1479" y="5613"/>
                </a:cubicBezTo>
                <a:cubicBezTo>
                  <a:pt x="1411" y="5662"/>
                  <a:pt x="1331" y="5685"/>
                  <a:pt x="1252" y="5685"/>
                </a:cubicBezTo>
                <a:cubicBezTo>
                  <a:pt x="1091" y="5685"/>
                  <a:pt x="932" y="5592"/>
                  <a:pt x="871" y="5432"/>
                </a:cubicBezTo>
                <a:cubicBezTo>
                  <a:pt x="805" y="5276"/>
                  <a:pt x="863" y="5112"/>
                  <a:pt x="970" y="5021"/>
                </a:cubicBezTo>
                <a:cubicBezTo>
                  <a:pt x="1037" y="4937"/>
                  <a:pt x="1144" y="4898"/>
                  <a:pt x="1252" y="4898"/>
                </a:cubicBezTo>
                <a:close/>
                <a:moveTo>
                  <a:pt x="1261" y="6650"/>
                </a:moveTo>
                <a:cubicBezTo>
                  <a:pt x="1348" y="6650"/>
                  <a:pt x="1435" y="6671"/>
                  <a:pt x="1487" y="6714"/>
                </a:cubicBezTo>
                <a:cubicBezTo>
                  <a:pt x="1718" y="6879"/>
                  <a:pt x="1619" y="7207"/>
                  <a:pt x="1405" y="7331"/>
                </a:cubicBezTo>
                <a:cubicBezTo>
                  <a:pt x="1348" y="7361"/>
                  <a:pt x="1291" y="7375"/>
                  <a:pt x="1235" y="7375"/>
                </a:cubicBezTo>
                <a:cubicBezTo>
                  <a:pt x="1048" y="7375"/>
                  <a:pt x="883" y="7222"/>
                  <a:pt x="838" y="7026"/>
                </a:cubicBezTo>
                <a:cubicBezTo>
                  <a:pt x="822" y="6903"/>
                  <a:pt x="855" y="6747"/>
                  <a:pt x="962" y="6681"/>
                </a:cubicBezTo>
                <a:cubicBezTo>
                  <a:pt x="982" y="6673"/>
                  <a:pt x="1007" y="6669"/>
                  <a:pt x="1029" y="6669"/>
                </a:cubicBezTo>
                <a:cubicBezTo>
                  <a:pt x="1052" y="6669"/>
                  <a:pt x="1072" y="6673"/>
                  <a:pt x="1085" y="6681"/>
                </a:cubicBezTo>
                <a:cubicBezTo>
                  <a:pt x="1136" y="6661"/>
                  <a:pt x="1199" y="6650"/>
                  <a:pt x="1261" y="6650"/>
                </a:cubicBezTo>
                <a:close/>
                <a:moveTo>
                  <a:pt x="1266" y="8149"/>
                </a:moveTo>
                <a:cubicBezTo>
                  <a:pt x="1376" y="8149"/>
                  <a:pt x="1472" y="8198"/>
                  <a:pt x="1537" y="8284"/>
                </a:cubicBezTo>
                <a:cubicBezTo>
                  <a:pt x="1701" y="8514"/>
                  <a:pt x="1586" y="8843"/>
                  <a:pt x="1348" y="8941"/>
                </a:cubicBezTo>
                <a:cubicBezTo>
                  <a:pt x="1300" y="8962"/>
                  <a:pt x="1250" y="8972"/>
                  <a:pt x="1199" y="8972"/>
                </a:cubicBezTo>
                <a:cubicBezTo>
                  <a:pt x="992" y="8972"/>
                  <a:pt x="789" y="8806"/>
                  <a:pt x="789" y="8588"/>
                </a:cubicBezTo>
                <a:cubicBezTo>
                  <a:pt x="797" y="8432"/>
                  <a:pt x="904" y="8317"/>
                  <a:pt x="1035" y="8276"/>
                </a:cubicBezTo>
                <a:cubicBezTo>
                  <a:pt x="1077" y="8210"/>
                  <a:pt x="1151" y="8185"/>
                  <a:pt x="1216" y="8152"/>
                </a:cubicBezTo>
                <a:cubicBezTo>
                  <a:pt x="1233" y="8150"/>
                  <a:pt x="1249" y="8149"/>
                  <a:pt x="1266" y="8149"/>
                </a:cubicBezTo>
                <a:close/>
                <a:moveTo>
                  <a:pt x="1241" y="9968"/>
                </a:moveTo>
                <a:cubicBezTo>
                  <a:pt x="1249" y="9968"/>
                  <a:pt x="1266" y="9985"/>
                  <a:pt x="1282" y="9993"/>
                </a:cubicBezTo>
                <a:cubicBezTo>
                  <a:pt x="1381" y="10001"/>
                  <a:pt x="1496" y="10051"/>
                  <a:pt x="1561" y="10133"/>
                </a:cubicBezTo>
                <a:cubicBezTo>
                  <a:pt x="1701" y="10322"/>
                  <a:pt x="1619" y="10609"/>
                  <a:pt x="1414" y="10708"/>
                </a:cubicBezTo>
                <a:cubicBezTo>
                  <a:pt x="1359" y="10736"/>
                  <a:pt x="1302" y="10749"/>
                  <a:pt x="1245" y="10749"/>
                </a:cubicBezTo>
                <a:cubicBezTo>
                  <a:pt x="1068" y="10749"/>
                  <a:pt x="898" y="10625"/>
                  <a:pt x="855" y="10445"/>
                </a:cubicBezTo>
                <a:cubicBezTo>
                  <a:pt x="789" y="10199"/>
                  <a:pt x="994" y="9968"/>
                  <a:pt x="1241" y="9968"/>
                </a:cubicBezTo>
                <a:close/>
                <a:moveTo>
                  <a:pt x="1271" y="11584"/>
                </a:moveTo>
                <a:cubicBezTo>
                  <a:pt x="1379" y="11584"/>
                  <a:pt x="1491" y="11618"/>
                  <a:pt x="1561" y="11669"/>
                </a:cubicBezTo>
                <a:cubicBezTo>
                  <a:pt x="1759" y="11801"/>
                  <a:pt x="1759" y="12089"/>
                  <a:pt x="1603" y="12261"/>
                </a:cubicBezTo>
                <a:cubicBezTo>
                  <a:pt x="1520" y="12355"/>
                  <a:pt x="1414" y="12397"/>
                  <a:pt x="1309" y="12397"/>
                </a:cubicBezTo>
                <a:cubicBezTo>
                  <a:pt x="1182" y="12397"/>
                  <a:pt x="1055" y="12336"/>
                  <a:pt x="970" y="12228"/>
                </a:cubicBezTo>
                <a:cubicBezTo>
                  <a:pt x="871" y="12089"/>
                  <a:pt x="863" y="11875"/>
                  <a:pt x="986" y="11760"/>
                </a:cubicBezTo>
                <a:cubicBezTo>
                  <a:pt x="1018" y="11634"/>
                  <a:pt x="1141" y="11584"/>
                  <a:pt x="1271" y="11584"/>
                </a:cubicBezTo>
                <a:close/>
                <a:moveTo>
                  <a:pt x="1398" y="13255"/>
                </a:moveTo>
                <a:cubicBezTo>
                  <a:pt x="1605" y="13255"/>
                  <a:pt x="1800" y="13480"/>
                  <a:pt x="1800" y="13683"/>
                </a:cubicBezTo>
                <a:cubicBezTo>
                  <a:pt x="1800" y="13913"/>
                  <a:pt x="1579" y="14109"/>
                  <a:pt x="1355" y="14109"/>
                </a:cubicBezTo>
                <a:cubicBezTo>
                  <a:pt x="1330" y="14109"/>
                  <a:pt x="1306" y="14107"/>
                  <a:pt x="1282" y="14102"/>
                </a:cubicBezTo>
                <a:cubicBezTo>
                  <a:pt x="1035" y="14061"/>
                  <a:pt x="871" y="13773"/>
                  <a:pt x="953" y="13535"/>
                </a:cubicBezTo>
                <a:cubicBezTo>
                  <a:pt x="994" y="13403"/>
                  <a:pt x="1118" y="13321"/>
                  <a:pt x="1241" y="13321"/>
                </a:cubicBezTo>
                <a:cubicBezTo>
                  <a:pt x="1241" y="13313"/>
                  <a:pt x="1249" y="13288"/>
                  <a:pt x="1266" y="13288"/>
                </a:cubicBezTo>
                <a:cubicBezTo>
                  <a:pt x="1309" y="13265"/>
                  <a:pt x="1354" y="13255"/>
                  <a:pt x="1398" y="13255"/>
                </a:cubicBezTo>
                <a:close/>
                <a:moveTo>
                  <a:pt x="7717" y="0"/>
                </a:moveTo>
                <a:cubicBezTo>
                  <a:pt x="7406" y="26"/>
                  <a:pt x="7093" y="33"/>
                  <a:pt x="6779" y="33"/>
                </a:cubicBezTo>
                <a:cubicBezTo>
                  <a:pt x="6389" y="33"/>
                  <a:pt x="5998" y="22"/>
                  <a:pt x="5607" y="22"/>
                </a:cubicBezTo>
                <a:cubicBezTo>
                  <a:pt x="5497" y="22"/>
                  <a:pt x="5386" y="23"/>
                  <a:pt x="5276" y="25"/>
                </a:cubicBezTo>
                <a:cubicBezTo>
                  <a:pt x="5268" y="41"/>
                  <a:pt x="5268" y="41"/>
                  <a:pt x="5268" y="50"/>
                </a:cubicBezTo>
                <a:cubicBezTo>
                  <a:pt x="4840" y="888"/>
                  <a:pt x="4413" y="1742"/>
                  <a:pt x="4027" y="2605"/>
                </a:cubicBezTo>
                <a:cubicBezTo>
                  <a:pt x="4008" y="2647"/>
                  <a:pt x="3973" y="2664"/>
                  <a:pt x="3937" y="2664"/>
                </a:cubicBezTo>
                <a:cubicBezTo>
                  <a:pt x="3880" y="2664"/>
                  <a:pt x="3817" y="2623"/>
                  <a:pt x="3797" y="2572"/>
                </a:cubicBezTo>
                <a:cubicBezTo>
                  <a:pt x="3493" y="1784"/>
                  <a:pt x="3098" y="1036"/>
                  <a:pt x="2761" y="255"/>
                </a:cubicBezTo>
                <a:cubicBezTo>
                  <a:pt x="2753" y="255"/>
                  <a:pt x="2753" y="263"/>
                  <a:pt x="2745" y="263"/>
                </a:cubicBezTo>
                <a:cubicBezTo>
                  <a:pt x="2705" y="278"/>
                  <a:pt x="2665" y="283"/>
                  <a:pt x="2625" y="283"/>
                </a:cubicBezTo>
                <a:cubicBezTo>
                  <a:pt x="2555" y="283"/>
                  <a:pt x="2487" y="268"/>
                  <a:pt x="2424" y="263"/>
                </a:cubicBezTo>
                <a:cubicBezTo>
                  <a:pt x="2391" y="255"/>
                  <a:pt x="2350" y="255"/>
                  <a:pt x="2317" y="247"/>
                </a:cubicBezTo>
                <a:cubicBezTo>
                  <a:pt x="2301" y="288"/>
                  <a:pt x="2268" y="304"/>
                  <a:pt x="2219" y="304"/>
                </a:cubicBezTo>
                <a:cubicBezTo>
                  <a:pt x="2050" y="300"/>
                  <a:pt x="1878" y="298"/>
                  <a:pt x="1705" y="298"/>
                </a:cubicBezTo>
                <a:cubicBezTo>
                  <a:pt x="1533" y="298"/>
                  <a:pt x="1360" y="300"/>
                  <a:pt x="1192" y="304"/>
                </a:cubicBezTo>
                <a:cubicBezTo>
                  <a:pt x="1011" y="313"/>
                  <a:pt x="855" y="313"/>
                  <a:pt x="674" y="329"/>
                </a:cubicBezTo>
                <a:cubicBezTo>
                  <a:pt x="625" y="329"/>
                  <a:pt x="531" y="325"/>
                  <a:pt x="431" y="325"/>
                </a:cubicBezTo>
                <a:cubicBezTo>
                  <a:pt x="281" y="325"/>
                  <a:pt x="118" y="334"/>
                  <a:pt x="74" y="378"/>
                </a:cubicBezTo>
                <a:cubicBezTo>
                  <a:pt x="57" y="390"/>
                  <a:pt x="35" y="402"/>
                  <a:pt x="18" y="402"/>
                </a:cubicBezTo>
                <a:cubicBezTo>
                  <a:pt x="11" y="402"/>
                  <a:pt x="5" y="400"/>
                  <a:pt x="0" y="395"/>
                </a:cubicBezTo>
                <a:lnTo>
                  <a:pt x="0" y="395"/>
                </a:lnTo>
                <a:cubicBezTo>
                  <a:pt x="214" y="2794"/>
                  <a:pt x="164" y="5235"/>
                  <a:pt x="214" y="7618"/>
                </a:cubicBezTo>
                <a:cubicBezTo>
                  <a:pt x="238" y="10034"/>
                  <a:pt x="255" y="12458"/>
                  <a:pt x="197" y="14883"/>
                </a:cubicBezTo>
                <a:cubicBezTo>
                  <a:pt x="638" y="14860"/>
                  <a:pt x="1106" y="14829"/>
                  <a:pt x="1561" y="14829"/>
                </a:cubicBezTo>
                <a:cubicBezTo>
                  <a:pt x="1759" y="14829"/>
                  <a:pt x="1955" y="14835"/>
                  <a:pt x="2145" y="14850"/>
                </a:cubicBezTo>
                <a:cubicBezTo>
                  <a:pt x="2178" y="14850"/>
                  <a:pt x="2186" y="14858"/>
                  <a:pt x="2211" y="14874"/>
                </a:cubicBezTo>
                <a:cubicBezTo>
                  <a:pt x="2663" y="14727"/>
                  <a:pt x="2457" y="13576"/>
                  <a:pt x="2441" y="13280"/>
                </a:cubicBezTo>
                <a:cubicBezTo>
                  <a:pt x="2433" y="12828"/>
                  <a:pt x="2416" y="12376"/>
                  <a:pt x="2400" y="11924"/>
                </a:cubicBezTo>
                <a:cubicBezTo>
                  <a:pt x="2375" y="11029"/>
                  <a:pt x="2350" y="10125"/>
                  <a:pt x="2334" y="9221"/>
                </a:cubicBezTo>
                <a:cubicBezTo>
                  <a:pt x="2293" y="7380"/>
                  <a:pt x="2211" y="5547"/>
                  <a:pt x="2260" y="3715"/>
                </a:cubicBezTo>
                <a:cubicBezTo>
                  <a:pt x="2260" y="3644"/>
                  <a:pt x="2319" y="3607"/>
                  <a:pt x="2374" y="3607"/>
                </a:cubicBezTo>
                <a:cubicBezTo>
                  <a:pt x="2395" y="3607"/>
                  <a:pt x="2416" y="3613"/>
                  <a:pt x="2433" y="3624"/>
                </a:cubicBezTo>
                <a:cubicBezTo>
                  <a:pt x="2441" y="3624"/>
                  <a:pt x="2457" y="3624"/>
                  <a:pt x="2474" y="3633"/>
                </a:cubicBezTo>
                <a:cubicBezTo>
                  <a:pt x="2506" y="3665"/>
                  <a:pt x="2548" y="3682"/>
                  <a:pt x="2580" y="3715"/>
                </a:cubicBezTo>
                <a:cubicBezTo>
                  <a:pt x="2761" y="3863"/>
                  <a:pt x="2950" y="4002"/>
                  <a:pt x="3123" y="4158"/>
                </a:cubicBezTo>
                <a:cubicBezTo>
                  <a:pt x="3343" y="4349"/>
                  <a:pt x="3686" y="4787"/>
                  <a:pt x="4026" y="4787"/>
                </a:cubicBezTo>
                <a:cubicBezTo>
                  <a:pt x="4068" y="4787"/>
                  <a:pt x="4109" y="4781"/>
                  <a:pt x="4150" y="4767"/>
                </a:cubicBezTo>
                <a:cubicBezTo>
                  <a:pt x="4224" y="4734"/>
                  <a:pt x="4446" y="4372"/>
                  <a:pt x="4512" y="4290"/>
                </a:cubicBezTo>
                <a:cubicBezTo>
                  <a:pt x="4610" y="4150"/>
                  <a:pt x="4717" y="4011"/>
                  <a:pt x="4816" y="3871"/>
                </a:cubicBezTo>
                <a:cubicBezTo>
                  <a:pt x="4988" y="3633"/>
                  <a:pt x="5169" y="3386"/>
                  <a:pt x="5350" y="3148"/>
                </a:cubicBezTo>
                <a:cubicBezTo>
                  <a:pt x="5374" y="3124"/>
                  <a:pt x="5401" y="3114"/>
                  <a:pt x="5428" y="3114"/>
                </a:cubicBezTo>
                <a:cubicBezTo>
                  <a:pt x="5475" y="3114"/>
                  <a:pt x="5521" y="3144"/>
                  <a:pt x="5547" y="3181"/>
                </a:cubicBezTo>
                <a:cubicBezTo>
                  <a:pt x="5561" y="3160"/>
                  <a:pt x="5584" y="3149"/>
                  <a:pt x="5607" y="3149"/>
                </a:cubicBezTo>
                <a:cubicBezTo>
                  <a:pt x="5640" y="3149"/>
                  <a:pt x="5670" y="3170"/>
                  <a:pt x="5670" y="3213"/>
                </a:cubicBezTo>
                <a:cubicBezTo>
                  <a:pt x="5679" y="3254"/>
                  <a:pt x="5679" y="3296"/>
                  <a:pt x="5679" y="3337"/>
                </a:cubicBezTo>
                <a:cubicBezTo>
                  <a:pt x="5810" y="5514"/>
                  <a:pt x="5679" y="7709"/>
                  <a:pt x="5687" y="9878"/>
                </a:cubicBezTo>
                <a:cubicBezTo>
                  <a:pt x="5687" y="10987"/>
                  <a:pt x="5703" y="12097"/>
                  <a:pt x="5720" y="13206"/>
                </a:cubicBezTo>
                <a:cubicBezTo>
                  <a:pt x="5720" y="13477"/>
                  <a:pt x="5720" y="13749"/>
                  <a:pt x="5728" y="14020"/>
                </a:cubicBezTo>
                <a:cubicBezTo>
                  <a:pt x="5744" y="14381"/>
                  <a:pt x="5687" y="14718"/>
                  <a:pt x="6114" y="14809"/>
                </a:cubicBezTo>
                <a:cubicBezTo>
                  <a:pt x="6183" y="14823"/>
                  <a:pt x="6261" y="14829"/>
                  <a:pt x="6343" y="14829"/>
                </a:cubicBezTo>
                <a:cubicBezTo>
                  <a:pt x="6534" y="14829"/>
                  <a:pt x="6747" y="14800"/>
                  <a:pt x="6919" y="14800"/>
                </a:cubicBezTo>
                <a:cubicBezTo>
                  <a:pt x="7191" y="14800"/>
                  <a:pt x="7454" y="14792"/>
                  <a:pt x="7725" y="14792"/>
                </a:cubicBezTo>
                <a:cubicBezTo>
                  <a:pt x="7593" y="12327"/>
                  <a:pt x="7684" y="9845"/>
                  <a:pt x="7758" y="7372"/>
                </a:cubicBezTo>
                <a:cubicBezTo>
                  <a:pt x="7799" y="6147"/>
                  <a:pt x="7815" y="4931"/>
                  <a:pt x="7815" y="3698"/>
                </a:cubicBezTo>
                <a:cubicBezTo>
                  <a:pt x="7807" y="2466"/>
                  <a:pt x="7725" y="1233"/>
                  <a:pt x="7717" y="0"/>
                </a:cubicBezTo>
                <a:close/>
              </a:path>
            </a:pathLst>
          </a:custGeom>
          <a:solidFill>
            <a:srgbClr val="FF9E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 spd="med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5" name="Left Arrow 4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88D53519-1F20-4F2D-8B64-CE3D9ADDCEE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62288" y="6137275"/>
            <a:ext cx="977900" cy="484188"/>
          </a:xfrm>
          <a:prstGeom prst="leftArrow">
            <a:avLst>
              <a:gd name="adj1" fmla="val 50000"/>
              <a:gd name="adj2" fmla="val 50024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s-PE" altLang="es-PE" dirty="0"/>
          </a:p>
        </p:txBody>
      </p:sp>
      <p:sp>
        <p:nvSpPr>
          <p:cNvPr id="5126" name="Right Arrow 5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68C547CC-C128-44EB-A33B-C785E7FEB8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88438" y="6178551"/>
            <a:ext cx="977900" cy="485775"/>
          </a:xfrm>
          <a:prstGeom prst="rightArrow">
            <a:avLst>
              <a:gd name="adj1" fmla="val 50000"/>
              <a:gd name="adj2" fmla="val 49861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s-PE" altLang="es-PE" dirty="0"/>
          </a:p>
        </p:txBody>
      </p:sp>
      <p:pic>
        <p:nvPicPr>
          <p:cNvPr id="5129" name="Picture 12" descr="http://freefever.com/animatedgifs/animated/school13.gif">
            <a:extLst>
              <a:ext uri="{FF2B5EF4-FFF2-40B4-BE49-F238E27FC236}">
                <a16:creationId xmlns:a16="http://schemas.microsoft.com/office/drawing/2014/main" id="{36E4FEF4-1682-4C3E-BF66-498CA78CC7B1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0295" y="1673489"/>
            <a:ext cx="3258884" cy="33385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5" name="Grupo 4">
            <a:extLst>
              <a:ext uri="{FF2B5EF4-FFF2-40B4-BE49-F238E27FC236}">
                <a16:creationId xmlns:a16="http://schemas.microsoft.com/office/drawing/2014/main" id="{8B8F4442-7BA3-4CB9-9099-7089E1104B96}"/>
              </a:ext>
            </a:extLst>
          </p:cNvPr>
          <p:cNvGrpSpPr/>
          <p:nvPr/>
        </p:nvGrpSpPr>
        <p:grpSpPr>
          <a:xfrm>
            <a:off x="4536915" y="1481126"/>
            <a:ext cx="5762117" cy="3895747"/>
            <a:chOff x="4477936" y="1279298"/>
            <a:chExt cx="4208864" cy="3024580"/>
          </a:xfrm>
        </p:grpSpPr>
        <p:grpSp>
          <p:nvGrpSpPr>
            <p:cNvPr id="43" name="Google Shape;511;p27">
              <a:extLst>
                <a:ext uri="{FF2B5EF4-FFF2-40B4-BE49-F238E27FC236}">
                  <a16:creationId xmlns:a16="http://schemas.microsoft.com/office/drawing/2014/main" id="{A9DD372A-652C-4E7B-93E4-763D2AEE2292}"/>
                </a:ext>
              </a:extLst>
            </p:cNvPr>
            <p:cNvGrpSpPr/>
            <p:nvPr/>
          </p:nvGrpSpPr>
          <p:grpSpPr>
            <a:xfrm>
              <a:off x="4477936" y="1279298"/>
              <a:ext cx="4208864" cy="575400"/>
              <a:chOff x="4477936" y="1279298"/>
              <a:chExt cx="4208864" cy="575400"/>
            </a:xfrm>
          </p:grpSpPr>
          <p:sp>
            <p:nvSpPr>
              <p:cNvPr id="44" name="Google Shape;512;p27">
                <a:extLst>
                  <a:ext uri="{FF2B5EF4-FFF2-40B4-BE49-F238E27FC236}">
                    <a16:creationId xmlns:a16="http://schemas.microsoft.com/office/drawing/2014/main" id="{CD434C48-8CE4-48C8-9877-61AED004CD68}"/>
                  </a:ext>
                </a:extLst>
              </p:cNvPr>
              <p:cNvSpPr/>
              <p:nvPr/>
            </p:nvSpPr>
            <p:spPr>
              <a:xfrm>
                <a:off x="5972400" y="1292648"/>
                <a:ext cx="2714400" cy="548700"/>
              </a:xfrm>
              <a:prstGeom prst="rect">
                <a:avLst/>
              </a:prstGeom>
              <a:solidFill>
                <a:srgbClr val="EEEEEE"/>
              </a:solidFill>
              <a:ln>
                <a:noFill/>
              </a:ln>
            </p:spPr>
            <p:txBody>
              <a:bodyPr spcFirstLastPara="1" wrap="square" lIns="320025" tIns="91425" rIns="137150" bIns="91425" anchor="ctr" anchorCtr="0">
                <a:noAutofit/>
              </a:bodyPr>
              <a:lstStyle/>
              <a:p>
                <a:pPr marL="0" marR="0" lvl="0" indent="0" algn="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r>
                  <a:rPr kumimoji="0" lang="en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Roboto"/>
                    <a:ea typeface="Roboto"/>
                    <a:cs typeface="Roboto"/>
                    <a:sym typeface="Roboto"/>
                  </a:rPr>
                  <a:t>Mercury is the closest planet to the Sun and smallest one</a:t>
                </a:r>
                <a:endParaRPr kumimoji="0" sz="16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Roboto"/>
                  <a:ea typeface="Roboto"/>
                  <a:cs typeface="Roboto"/>
                  <a:sym typeface="Roboto"/>
                </a:endParaRPr>
              </a:p>
            </p:txBody>
          </p:sp>
          <p:sp>
            <p:nvSpPr>
              <p:cNvPr id="45" name="Google Shape;513;p27">
                <a:extLst>
                  <a:ext uri="{FF2B5EF4-FFF2-40B4-BE49-F238E27FC236}">
                    <a16:creationId xmlns:a16="http://schemas.microsoft.com/office/drawing/2014/main" id="{8667D84C-27E2-46CC-9437-4380434F23A0}"/>
                  </a:ext>
                </a:extLst>
              </p:cNvPr>
              <p:cNvSpPr txBox="1"/>
              <p:nvPr/>
            </p:nvSpPr>
            <p:spPr>
              <a:xfrm>
                <a:off x="4477936" y="1386248"/>
                <a:ext cx="961800" cy="3615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marL="0" marR="0" lvl="0" indent="0" algn="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r>
                  <a:rPr kumimoji="0" lang="en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Fira Sans Extra Condensed Medium"/>
                    <a:ea typeface="Fira Sans Extra Condensed Medium"/>
                    <a:cs typeface="Fira Sans Extra Condensed Medium"/>
                    <a:sym typeface="Fira Sans Extra Condensed Medium"/>
                  </a:rPr>
                  <a:t>Mercury</a:t>
                </a:r>
                <a:endParaRPr kumimoji="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endParaRPr>
              </a:p>
            </p:txBody>
          </p:sp>
          <p:sp>
            <p:nvSpPr>
              <p:cNvPr id="46" name="Google Shape;514;p27">
                <a:extLst>
                  <a:ext uri="{FF2B5EF4-FFF2-40B4-BE49-F238E27FC236}">
                    <a16:creationId xmlns:a16="http://schemas.microsoft.com/office/drawing/2014/main" id="{0F06B4A7-C9CF-4B00-A5EF-379D88F66AB8}"/>
                  </a:ext>
                </a:extLst>
              </p:cNvPr>
              <p:cNvSpPr/>
              <p:nvPr/>
            </p:nvSpPr>
            <p:spPr>
              <a:xfrm>
                <a:off x="5650787" y="1279298"/>
                <a:ext cx="575400" cy="575400"/>
              </a:xfrm>
              <a:prstGeom prst="ellipse">
                <a:avLst/>
              </a:prstGeom>
              <a:solidFill>
                <a:srgbClr val="3BBD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grpSp>
            <p:nvGrpSpPr>
              <p:cNvPr id="47" name="Google Shape;515;p27">
                <a:extLst>
                  <a:ext uri="{FF2B5EF4-FFF2-40B4-BE49-F238E27FC236}">
                    <a16:creationId xmlns:a16="http://schemas.microsoft.com/office/drawing/2014/main" id="{D97AE3F7-41AC-4E79-AF53-D32BF5C294FA}"/>
                  </a:ext>
                </a:extLst>
              </p:cNvPr>
              <p:cNvGrpSpPr/>
              <p:nvPr/>
            </p:nvGrpSpPr>
            <p:grpSpPr>
              <a:xfrm>
                <a:off x="5723721" y="1381567"/>
                <a:ext cx="429504" cy="370879"/>
                <a:chOff x="-42651700" y="3217825"/>
                <a:chExt cx="367600" cy="317425"/>
              </a:xfrm>
            </p:grpSpPr>
            <p:sp>
              <p:nvSpPr>
                <p:cNvPr id="48" name="Google Shape;516;p27">
                  <a:extLst>
                    <a:ext uri="{FF2B5EF4-FFF2-40B4-BE49-F238E27FC236}">
                      <a16:creationId xmlns:a16="http://schemas.microsoft.com/office/drawing/2014/main" id="{D4EF20C3-4FC9-4D9D-A368-BD616FE6471B}"/>
                    </a:ext>
                  </a:extLst>
                </p:cNvPr>
                <p:cNvSpPr/>
                <p:nvPr/>
              </p:nvSpPr>
              <p:spPr>
                <a:xfrm>
                  <a:off x="-42651700" y="3239075"/>
                  <a:ext cx="367600" cy="2961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704" h="11847" extrusionOk="0">
                      <a:moveTo>
                        <a:pt x="7370" y="797"/>
                      </a:moveTo>
                      <a:cubicBezTo>
                        <a:pt x="8536" y="797"/>
                        <a:pt x="9694" y="1246"/>
                        <a:pt x="10576" y="2143"/>
                      </a:cubicBezTo>
                      <a:cubicBezTo>
                        <a:pt x="12340" y="3908"/>
                        <a:pt x="12340" y="6775"/>
                        <a:pt x="10576" y="8539"/>
                      </a:cubicBezTo>
                      <a:cubicBezTo>
                        <a:pt x="9757" y="9390"/>
                        <a:pt x="8623" y="9894"/>
                        <a:pt x="7363" y="9894"/>
                      </a:cubicBezTo>
                      <a:cubicBezTo>
                        <a:pt x="6102" y="9894"/>
                        <a:pt x="4937" y="9358"/>
                        <a:pt x="4118" y="8539"/>
                      </a:cubicBezTo>
                      <a:cubicBezTo>
                        <a:pt x="2353" y="6775"/>
                        <a:pt x="2353" y="3908"/>
                        <a:pt x="4118" y="2143"/>
                      </a:cubicBezTo>
                      <a:cubicBezTo>
                        <a:pt x="5031" y="1246"/>
                        <a:pt x="6205" y="797"/>
                        <a:pt x="7370" y="797"/>
                      </a:cubicBezTo>
                      <a:close/>
                      <a:moveTo>
                        <a:pt x="7326" y="1"/>
                      </a:moveTo>
                      <a:cubicBezTo>
                        <a:pt x="2091" y="1"/>
                        <a:pt x="0" y="6750"/>
                        <a:pt x="4275" y="9768"/>
                      </a:cubicBezTo>
                      <a:lnTo>
                        <a:pt x="3424" y="11280"/>
                      </a:lnTo>
                      <a:cubicBezTo>
                        <a:pt x="3298" y="11532"/>
                        <a:pt x="3487" y="11847"/>
                        <a:pt x="3771" y="11847"/>
                      </a:cubicBezTo>
                      <a:cubicBezTo>
                        <a:pt x="3929" y="11847"/>
                        <a:pt x="4086" y="11784"/>
                        <a:pt x="4118" y="11626"/>
                      </a:cubicBezTo>
                      <a:lnTo>
                        <a:pt x="5000" y="10209"/>
                      </a:lnTo>
                      <a:cubicBezTo>
                        <a:pt x="5740" y="10571"/>
                        <a:pt x="6543" y="10752"/>
                        <a:pt x="7351" y="10752"/>
                      </a:cubicBezTo>
                      <a:cubicBezTo>
                        <a:pt x="8158" y="10752"/>
                        <a:pt x="8969" y="10571"/>
                        <a:pt x="9725" y="10209"/>
                      </a:cubicBezTo>
                      <a:lnTo>
                        <a:pt x="10576" y="11626"/>
                      </a:lnTo>
                      <a:cubicBezTo>
                        <a:pt x="10671" y="11784"/>
                        <a:pt x="10828" y="11847"/>
                        <a:pt x="10923" y="11847"/>
                      </a:cubicBezTo>
                      <a:cubicBezTo>
                        <a:pt x="11238" y="11847"/>
                        <a:pt x="11458" y="11532"/>
                        <a:pt x="11301" y="11280"/>
                      </a:cubicBezTo>
                      <a:lnTo>
                        <a:pt x="10419" y="9768"/>
                      </a:lnTo>
                      <a:cubicBezTo>
                        <a:pt x="14703" y="6775"/>
                        <a:pt x="12592" y="1"/>
                        <a:pt x="7363" y="1"/>
                      </a:cubicBezTo>
                      <a:cubicBezTo>
                        <a:pt x="7350" y="1"/>
                        <a:pt x="7338" y="1"/>
                        <a:pt x="7326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14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9" name="Google Shape;517;p27">
                  <a:extLst>
                    <a:ext uri="{FF2B5EF4-FFF2-40B4-BE49-F238E27FC236}">
                      <a16:creationId xmlns:a16="http://schemas.microsoft.com/office/drawing/2014/main" id="{6A821760-746F-400F-A1FB-2AEFC3CDFBC6}"/>
                    </a:ext>
                  </a:extLst>
                </p:cNvPr>
                <p:cNvSpPr/>
                <p:nvPr/>
              </p:nvSpPr>
              <p:spPr>
                <a:xfrm>
                  <a:off x="-42419600" y="3217825"/>
                  <a:ext cx="106350" cy="1063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54" h="4254" extrusionOk="0">
                      <a:moveTo>
                        <a:pt x="1355" y="0"/>
                      </a:moveTo>
                      <a:cubicBezTo>
                        <a:pt x="882" y="0"/>
                        <a:pt x="410" y="95"/>
                        <a:pt x="0" y="315"/>
                      </a:cubicBezTo>
                      <a:cubicBezTo>
                        <a:pt x="1891" y="946"/>
                        <a:pt x="3340" y="2395"/>
                        <a:pt x="3938" y="4254"/>
                      </a:cubicBezTo>
                      <a:cubicBezTo>
                        <a:pt x="4128" y="3844"/>
                        <a:pt x="4254" y="3371"/>
                        <a:pt x="4254" y="2899"/>
                      </a:cubicBezTo>
                      <a:cubicBezTo>
                        <a:pt x="4254" y="1292"/>
                        <a:pt x="2962" y="0"/>
                        <a:pt x="1355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14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0" name="Google Shape;518;p27">
                  <a:extLst>
                    <a:ext uri="{FF2B5EF4-FFF2-40B4-BE49-F238E27FC236}">
                      <a16:creationId xmlns:a16="http://schemas.microsoft.com/office/drawing/2014/main" id="{B8C9964A-7DCF-4C74-BE47-BECE5F0ACF25}"/>
                    </a:ext>
                  </a:extLst>
                </p:cNvPr>
                <p:cNvSpPr/>
                <p:nvPr/>
              </p:nvSpPr>
              <p:spPr>
                <a:xfrm>
                  <a:off x="-42623600" y="3218600"/>
                  <a:ext cx="106350" cy="1063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54" h="4255" extrusionOk="0">
                      <a:moveTo>
                        <a:pt x="2931" y="1"/>
                      </a:moveTo>
                      <a:cubicBezTo>
                        <a:pt x="1292" y="1"/>
                        <a:pt x="1" y="1293"/>
                        <a:pt x="1" y="2899"/>
                      </a:cubicBezTo>
                      <a:cubicBezTo>
                        <a:pt x="1" y="3372"/>
                        <a:pt x="127" y="3845"/>
                        <a:pt x="316" y="4254"/>
                      </a:cubicBezTo>
                      <a:cubicBezTo>
                        <a:pt x="977" y="2364"/>
                        <a:pt x="2426" y="915"/>
                        <a:pt x="4254" y="316"/>
                      </a:cubicBezTo>
                      <a:cubicBezTo>
                        <a:pt x="3876" y="127"/>
                        <a:pt x="3403" y="1"/>
                        <a:pt x="2931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14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1" name="Google Shape;519;p27">
                  <a:extLst>
                    <a:ext uri="{FF2B5EF4-FFF2-40B4-BE49-F238E27FC236}">
                      <a16:creationId xmlns:a16="http://schemas.microsoft.com/office/drawing/2014/main" id="{DB37B0D9-11FE-4493-A4A5-4E2FB93BFDA3}"/>
                    </a:ext>
                  </a:extLst>
                </p:cNvPr>
                <p:cNvSpPr/>
                <p:nvPr/>
              </p:nvSpPr>
              <p:spPr>
                <a:xfrm>
                  <a:off x="-42561375" y="3279250"/>
                  <a:ext cx="185900" cy="186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436" h="7468" extrusionOk="0">
                      <a:moveTo>
                        <a:pt x="3781" y="1671"/>
                      </a:moveTo>
                      <a:cubicBezTo>
                        <a:pt x="4033" y="1671"/>
                        <a:pt x="4191" y="1860"/>
                        <a:pt x="4191" y="2112"/>
                      </a:cubicBezTo>
                      <a:lnTo>
                        <a:pt x="4191" y="3340"/>
                      </a:lnTo>
                      <a:lnTo>
                        <a:pt x="5388" y="3340"/>
                      </a:lnTo>
                      <a:cubicBezTo>
                        <a:pt x="5640" y="3340"/>
                        <a:pt x="5829" y="3529"/>
                        <a:pt x="5829" y="3750"/>
                      </a:cubicBezTo>
                      <a:cubicBezTo>
                        <a:pt x="5829" y="4002"/>
                        <a:pt x="5640" y="4128"/>
                        <a:pt x="5388" y="4128"/>
                      </a:cubicBezTo>
                      <a:lnTo>
                        <a:pt x="3750" y="4128"/>
                      </a:lnTo>
                      <a:cubicBezTo>
                        <a:pt x="3498" y="4128"/>
                        <a:pt x="3308" y="3939"/>
                        <a:pt x="3308" y="3750"/>
                      </a:cubicBezTo>
                      <a:lnTo>
                        <a:pt x="3308" y="2112"/>
                      </a:lnTo>
                      <a:lnTo>
                        <a:pt x="3340" y="2112"/>
                      </a:lnTo>
                      <a:cubicBezTo>
                        <a:pt x="3340" y="1860"/>
                        <a:pt x="3529" y="1671"/>
                        <a:pt x="3781" y="1671"/>
                      </a:cubicBezTo>
                      <a:close/>
                      <a:moveTo>
                        <a:pt x="3750" y="1"/>
                      </a:moveTo>
                      <a:cubicBezTo>
                        <a:pt x="1702" y="1"/>
                        <a:pt x="32" y="1671"/>
                        <a:pt x="0" y="3750"/>
                      </a:cubicBezTo>
                      <a:cubicBezTo>
                        <a:pt x="32" y="5798"/>
                        <a:pt x="1702" y="7467"/>
                        <a:pt x="3750" y="7467"/>
                      </a:cubicBezTo>
                      <a:cubicBezTo>
                        <a:pt x="5797" y="7467"/>
                        <a:pt x="7436" y="5798"/>
                        <a:pt x="7436" y="3750"/>
                      </a:cubicBezTo>
                      <a:cubicBezTo>
                        <a:pt x="7436" y="1702"/>
                        <a:pt x="5797" y="64"/>
                        <a:pt x="3750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14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cs typeface="Arial"/>
                    <a:sym typeface="Arial"/>
                  </a:endParaRPr>
                </a:p>
              </p:txBody>
            </p:sp>
          </p:grpSp>
        </p:grpSp>
        <p:grpSp>
          <p:nvGrpSpPr>
            <p:cNvPr id="52" name="Google Shape;520;p27">
              <a:extLst>
                <a:ext uri="{FF2B5EF4-FFF2-40B4-BE49-F238E27FC236}">
                  <a16:creationId xmlns:a16="http://schemas.microsoft.com/office/drawing/2014/main" id="{C9780A91-9CA3-4BAE-A185-1BEFD878B043}"/>
                </a:ext>
              </a:extLst>
            </p:cNvPr>
            <p:cNvGrpSpPr/>
            <p:nvPr/>
          </p:nvGrpSpPr>
          <p:grpSpPr>
            <a:xfrm>
              <a:off x="4477936" y="3728478"/>
              <a:ext cx="4208864" cy="575400"/>
              <a:chOff x="4477936" y="3728478"/>
              <a:chExt cx="4208864" cy="575400"/>
            </a:xfrm>
          </p:grpSpPr>
          <p:sp>
            <p:nvSpPr>
              <p:cNvPr id="53" name="Google Shape;521;p27">
                <a:extLst>
                  <a:ext uri="{FF2B5EF4-FFF2-40B4-BE49-F238E27FC236}">
                    <a16:creationId xmlns:a16="http://schemas.microsoft.com/office/drawing/2014/main" id="{3D0E158E-443F-42F8-9325-9CE73D739923}"/>
                  </a:ext>
                </a:extLst>
              </p:cNvPr>
              <p:cNvSpPr/>
              <p:nvPr/>
            </p:nvSpPr>
            <p:spPr>
              <a:xfrm>
                <a:off x="5972400" y="3741828"/>
                <a:ext cx="2714400" cy="548700"/>
              </a:xfrm>
              <a:prstGeom prst="rect">
                <a:avLst/>
              </a:prstGeom>
              <a:solidFill>
                <a:srgbClr val="EEEEEE"/>
              </a:solidFill>
              <a:ln>
                <a:noFill/>
              </a:ln>
            </p:spPr>
            <p:txBody>
              <a:bodyPr spcFirstLastPara="1" wrap="square" lIns="320025" tIns="91425" rIns="137150" bIns="91425" anchor="ctr" anchorCtr="0">
                <a:noAutofit/>
              </a:bodyPr>
              <a:lstStyle/>
              <a:p>
                <a:pPr marL="0" marR="0" lvl="0" indent="0" algn="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r>
                  <a:rPr kumimoji="0" lang="en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Roboto"/>
                    <a:ea typeface="Roboto"/>
                    <a:cs typeface="Roboto"/>
                    <a:sym typeface="Roboto"/>
                  </a:rPr>
                  <a:t>Jupiter is actually the biggest planet in the Solar System</a:t>
                </a:r>
                <a:endParaRPr kumimoji="0" sz="16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Roboto"/>
                  <a:ea typeface="Roboto"/>
                  <a:cs typeface="Roboto"/>
                  <a:sym typeface="Roboto"/>
                </a:endParaRPr>
              </a:p>
            </p:txBody>
          </p:sp>
          <p:sp>
            <p:nvSpPr>
              <p:cNvPr id="54" name="Google Shape;522;p27">
                <a:extLst>
                  <a:ext uri="{FF2B5EF4-FFF2-40B4-BE49-F238E27FC236}">
                    <a16:creationId xmlns:a16="http://schemas.microsoft.com/office/drawing/2014/main" id="{70195C19-E1EA-43A3-8AA5-DF68E96A136F}"/>
                  </a:ext>
                </a:extLst>
              </p:cNvPr>
              <p:cNvSpPr txBox="1"/>
              <p:nvPr/>
            </p:nvSpPr>
            <p:spPr>
              <a:xfrm>
                <a:off x="4477936" y="3835428"/>
                <a:ext cx="961800" cy="3615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marL="0" marR="0" lvl="0" indent="0" algn="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r>
                  <a:rPr kumimoji="0" lang="en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Fira Sans Extra Condensed Medium"/>
                    <a:ea typeface="Fira Sans Extra Condensed Medium"/>
                    <a:cs typeface="Fira Sans Extra Condensed Medium"/>
                    <a:sym typeface="Fira Sans Extra Condensed Medium"/>
                  </a:rPr>
                  <a:t>Jupiter</a:t>
                </a:r>
                <a:endParaRPr kumimoji="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endParaRPr>
              </a:p>
            </p:txBody>
          </p:sp>
          <p:sp>
            <p:nvSpPr>
              <p:cNvPr id="55" name="Google Shape;523;p27">
                <a:extLst>
                  <a:ext uri="{FF2B5EF4-FFF2-40B4-BE49-F238E27FC236}">
                    <a16:creationId xmlns:a16="http://schemas.microsoft.com/office/drawing/2014/main" id="{6181D07C-5ACE-4C93-B214-288534DE1489}"/>
                  </a:ext>
                </a:extLst>
              </p:cNvPr>
              <p:cNvSpPr/>
              <p:nvPr/>
            </p:nvSpPr>
            <p:spPr>
              <a:xfrm>
                <a:off x="5650787" y="3728478"/>
                <a:ext cx="575400" cy="575400"/>
              </a:xfrm>
              <a:prstGeom prst="ellipse">
                <a:avLst/>
              </a:prstGeom>
              <a:solidFill>
                <a:srgbClr val="9E4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6" name="Google Shape;524;p27">
                <a:extLst>
                  <a:ext uri="{FF2B5EF4-FFF2-40B4-BE49-F238E27FC236}">
                    <a16:creationId xmlns:a16="http://schemas.microsoft.com/office/drawing/2014/main" id="{97CCB799-6F10-4816-B3EC-866AE4E9B4A6}"/>
                  </a:ext>
                </a:extLst>
              </p:cNvPr>
              <p:cNvSpPr/>
              <p:nvPr/>
            </p:nvSpPr>
            <p:spPr>
              <a:xfrm>
                <a:off x="5718966" y="3831025"/>
                <a:ext cx="438997" cy="369039"/>
              </a:xfrm>
              <a:custGeom>
                <a:avLst/>
                <a:gdLst/>
                <a:ahLst/>
                <a:cxnLst/>
                <a:rect l="l" t="t" r="r" b="b"/>
                <a:pathLst>
                  <a:path w="15029" h="12634" extrusionOk="0">
                    <a:moveTo>
                      <a:pt x="10155" y="885"/>
                    </a:moveTo>
                    <a:cubicBezTo>
                      <a:pt x="10393" y="885"/>
                      <a:pt x="10643" y="915"/>
                      <a:pt x="10901" y="977"/>
                    </a:cubicBezTo>
                    <a:cubicBezTo>
                      <a:pt x="10586" y="2332"/>
                      <a:pt x="9546" y="2994"/>
                      <a:pt x="8475" y="3025"/>
                    </a:cubicBezTo>
                    <a:lnTo>
                      <a:pt x="8444" y="3025"/>
                    </a:lnTo>
                    <a:cubicBezTo>
                      <a:pt x="8192" y="3025"/>
                      <a:pt x="7971" y="2994"/>
                      <a:pt x="7719" y="2899"/>
                    </a:cubicBezTo>
                    <a:cubicBezTo>
                      <a:pt x="8009" y="1661"/>
                      <a:pt x="8937" y="885"/>
                      <a:pt x="10155" y="885"/>
                    </a:cubicBezTo>
                    <a:close/>
                    <a:moveTo>
                      <a:pt x="9924" y="4348"/>
                    </a:moveTo>
                    <a:cubicBezTo>
                      <a:pt x="10271" y="4443"/>
                      <a:pt x="11122" y="5262"/>
                      <a:pt x="11122" y="6648"/>
                    </a:cubicBezTo>
                    <a:cubicBezTo>
                      <a:pt x="11122" y="7247"/>
                      <a:pt x="10996" y="7845"/>
                      <a:pt x="10807" y="8381"/>
                    </a:cubicBezTo>
                    <a:cubicBezTo>
                      <a:pt x="10744" y="8538"/>
                      <a:pt x="10555" y="8664"/>
                      <a:pt x="10397" y="8664"/>
                    </a:cubicBezTo>
                    <a:cubicBezTo>
                      <a:pt x="10176" y="8664"/>
                      <a:pt x="9956" y="8475"/>
                      <a:pt x="9956" y="8223"/>
                    </a:cubicBezTo>
                    <a:cubicBezTo>
                      <a:pt x="9956" y="8066"/>
                      <a:pt x="10807" y="6050"/>
                      <a:pt x="9641" y="5136"/>
                    </a:cubicBezTo>
                    <a:cubicBezTo>
                      <a:pt x="9546" y="5073"/>
                      <a:pt x="9483" y="4947"/>
                      <a:pt x="9483" y="4789"/>
                    </a:cubicBezTo>
                    <a:cubicBezTo>
                      <a:pt x="9483" y="4569"/>
                      <a:pt x="9704" y="4348"/>
                      <a:pt x="9924" y="4348"/>
                    </a:cubicBezTo>
                    <a:close/>
                    <a:moveTo>
                      <a:pt x="10176" y="1"/>
                    </a:moveTo>
                    <a:cubicBezTo>
                      <a:pt x="8948" y="1"/>
                      <a:pt x="7688" y="631"/>
                      <a:pt x="7089" y="2048"/>
                    </a:cubicBezTo>
                    <a:cubicBezTo>
                      <a:pt x="6711" y="1450"/>
                      <a:pt x="6270" y="1166"/>
                      <a:pt x="5734" y="914"/>
                    </a:cubicBezTo>
                    <a:cubicBezTo>
                      <a:pt x="5659" y="879"/>
                      <a:pt x="5588" y="863"/>
                      <a:pt x="5522" y="863"/>
                    </a:cubicBezTo>
                    <a:cubicBezTo>
                      <a:pt x="5118" y="863"/>
                      <a:pt x="4923" y="1449"/>
                      <a:pt x="5356" y="1639"/>
                    </a:cubicBezTo>
                    <a:cubicBezTo>
                      <a:pt x="5986" y="1954"/>
                      <a:pt x="6459" y="2363"/>
                      <a:pt x="6711" y="3151"/>
                    </a:cubicBezTo>
                    <a:cubicBezTo>
                      <a:pt x="6207" y="2836"/>
                      <a:pt x="5797" y="2489"/>
                      <a:pt x="5199" y="2489"/>
                    </a:cubicBezTo>
                    <a:cubicBezTo>
                      <a:pt x="4537" y="2521"/>
                      <a:pt x="3718" y="2868"/>
                      <a:pt x="2993" y="3529"/>
                    </a:cubicBezTo>
                    <a:cubicBezTo>
                      <a:pt x="0" y="6491"/>
                      <a:pt x="3182" y="12634"/>
                      <a:pt x="5514" y="12634"/>
                    </a:cubicBezTo>
                    <a:cubicBezTo>
                      <a:pt x="5829" y="12634"/>
                      <a:pt x="6144" y="12571"/>
                      <a:pt x="6427" y="12350"/>
                    </a:cubicBezTo>
                    <a:cubicBezTo>
                      <a:pt x="6821" y="12098"/>
                      <a:pt x="7050" y="11972"/>
                      <a:pt x="7278" y="11972"/>
                    </a:cubicBezTo>
                    <a:cubicBezTo>
                      <a:pt x="7506" y="11972"/>
                      <a:pt x="7735" y="12098"/>
                      <a:pt x="8129" y="12350"/>
                    </a:cubicBezTo>
                    <a:cubicBezTo>
                      <a:pt x="8412" y="12571"/>
                      <a:pt x="8727" y="12634"/>
                      <a:pt x="9042" y="12634"/>
                    </a:cubicBezTo>
                    <a:cubicBezTo>
                      <a:pt x="11594" y="12634"/>
                      <a:pt x="15028" y="5325"/>
                      <a:pt x="10712" y="2899"/>
                    </a:cubicBezTo>
                    <a:cubicBezTo>
                      <a:pt x="11405" y="2237"/>
                      <a:pt x="11815" y="1261"/>
                      <a:pt x="11815" y="662"/>
                    </a:cubicBezTo>
                    <a:cubicBezTo>
                      <a:pt x="11815" y="505"/>
                      <a:pt x="11720" y="347"/>
                      <a:pt x="11563" y="284"/>
                    </a:cubicBezTo>
                    <a:cubicBezTo>
                      <a:pt x="11090" y="127"/>
                      <a:pt x="10649" y="1"/>
                      <a:pt x="10176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57" name="Google Shape;525;p27">
              <a:extLst>
                <a:ext uri="{FF2B5EF4-FFF2-40B4-BE49-F238E27FC236}">
                  <a16:creationId xmlns:a16="http://schemas.microsoft.com/office/drawing/2014/main" id="{C41E2EFC-F045-45D8-B92F-5081056E7DD5}"/>
                </a:ext>
              </a:extLst>
            </p:cNvPr>
            <p:cNvGrpSpPr/>
            <p:nvPr/>
          </p:nvGrpSpPr>
          <p:grpSpPr>
            <a:xfrm>
              <a:off x="4477936" y="2912085"/>
              <a:ext cx="4208864" cy="575400"/>
              <a:chOff x="4477936" y="2912085"/>
              <a:chExt cx="4208864" cy="575400"/>
            </a:xfrm>
          </p:grpSpPr>
          <p:sp>
            <p:nvSpPr>
              <p:cNvPr id="58" name="Google Shape;526;p27">
                <a:extLst>
                  <a:ext uri="{FF2B5EF4-FFF2-40B4-BE49-F238E27FC236}">
                    <a16:creationId xmlns:a16="http://schemas.microsoft.com/office/drawing/2014/main" id="{6CD36920-9256-4CB9-B3AE-EDCDC4F0D8A4}"/>
                  </a:ext>
                </a:extLst>
              </p:cNvPr>
              <p:cNvSpPr/>
              <p:nvPr/>
            </p:nvSpPr>
            <p:spPr>
              <a:xfrm>
                <a:off x="5972400" y="2923035"/>
                <a:ext cx="2714400" cy="552300"/>
              </a:xfrm>
              <a:prstGeom prst="rect">
                <a:avLst/>
              </a:prstGeom>
              <a:solidFill>
                <a:srgbClr val="EEEEEE"/>
              </a:solidFill>
              <a:ln>
                <a:noFill/>
              </a:ln>
            </p:spPr>
            <p:txBody>
              <a:bodyPr spcFirstLastPara="1" wrap="square" lIns="320025" tIns="91425" rIns="137150" bIns="91425" anchor="ctr" anchorCtr="0">
                <a:noAutofit/>
              </a:bodyPr>
              <a:lstStyle/>
              <a:p>
                <a:pPr marL="0" marR="0" lvl="0" indent="0" algn="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r>
                  <a:rPr kumimoji="0" lang="en" sz="16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Roboto"/>
                    <a:ea typeface="Roboto"/>
                    <a:cs typeface="Roboto"/>
                    <a:sym typeface="Roboto"/>
                  </a:rPr>
                  <a:t>Saturn is a gas giant, composed mostly of hydrogen and helium</a:t>
                </a:r>
                <a:endParaRPr kumimoji="0" sz="16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Roboto"/>
                  <a:ea typeface="Roboto"/>
                  <a:cs typeface="Roboto"/>
                  <a:sym typeface="Roboto"/>
                </a:endParaRPr>
              </a:p>
            </p:txBody>
          </p:sp>
          <p:sp>
            <p:nvSpPr>
              <p:cNvPr id="59" name="Google Shape;527;p27">
                <a:extLst>
                  <a:ext uri="{FF2B5EF4-FFF2-40B4-BE49-F238E27FC236}">
                    <a16:creationId xmlns:a16="http://schemas.microsoft.com/office/drawing/2014/main" id="{CDA44DB4-E553-4E91-81CC-15E1EB96F782}"/>
                  </a:ext>
                </a:extLst>
              </p:cNvPr>
              <p:cNvSpPr txBox="1"/>
              <p:nvPr/>
            </p:nvSpPr>
            <p:spPr>
              <a:xfrm>
                <a:off x="4477936" y="3019035"/>
                <a:ext cx="961800" cy="3615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marL="0" marR="0" lvl="0" indent="0" algn="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r>
                  <a:rPr kumimoji="0" lang="en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Fira Sans Extra Condensed Medium"/>
                    <a:ea typeface="Fira Sans Extra Condensed Medium"/>
                    <a:cs typeface="Fira Sans Extra Condensed Medium"/>
                    <a:sym typeface="Fira Sans Extra Condensed Medium"/>
                  </a:rPr>
                  <a:t>Saturn</a:t>
                </a:r>
                <a:endParaRPr kumimoji="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endParaRPr>
              </a:p>
            </p:txBody>
          </p:sp>
          <p:sp>
            <p:nvSpPr>
              <p:cNvPr id="60" name="Google Shape;528;p27">
                <a:extLst>
                  <a:ext uri="{FF2B5EF4-FFF2-40B4-BE49-F238E27FC236}">
                    <a16:creationId xmlns:a16="http://schemas.microsoft.com/office/drawing/2014/main" id="{D42183DE-1409-41D1-A1CB-AED401661B73}"/>
                  </a:ext>
                </a:extLst>
              </p:cNvPr>
              <p:cNvSpPr/>
              <p:nvPr/>
            </p:nvSpPr>
            <p:spPr>
              <a:xfrm>
                <a:off x="5650787" y="2912085"/>
                <a:ext cx="575400" cy="575400"/>
              </a:xfrm>
              <a:prstGeom prst="ellipse">
                <a:avLst/>
              </a:prstGeom>
              <a:solidFill>
                <a:srgbClr val="0AFF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grpSp>
            <p:nvGrpSpPr>
              <p:cNvPr id="61" name="Google Shape;529;p27">
                <a:extLst>
                  <a:ext uri="{FF2B5EF4-FFF2-40B4-BE49-F238E27FC236}">
                    <a16:creationId xmlns:a16="http://schemas.microsoft.com/office/drawing/2014/main" id="{81EA01E3-AFC7-40FF-A201-380EBB224224}"/>
                  </a:ext>
                </a:extLst>
              </p:cNvPr>
              <p:cNvGrpSpPr/>
              <p:nvPr/>
            </p:nvGrpSpPr>
            <p:grpSpPr>
              <a:xfrm>
                <a:off x="5752587" y="3007537"/>
                <a:ext cx="371785" cy="369974"/>
                <a:chOff x="-38172725" y="3588000"/>
                <a:chExt cx="318200" cy="316650"/>
              </a:xfrm>
            </p:grpSpPr>
            <p:sp>
              <p:nvSpPr>
                <p:cNvPr id="62" name="Google Shape;530;p27">
                  <a:extLst>
                    <a:ext uri="{FF2B5EF4-FFF2-40B4-BE49-F238E27FC236}">
                      <a16:creationId xmlns:a16="http://schemas.microsoft.com/office/drawing/2014/main" id="{56F5BE71-A37E-4217-B6BA-3D505D43AF2B}"/>
                    </a:ext>
                  </a:extLst>
                </p:cNvPr>
                <p:cNvSpPr/>
                <p:nvPr/>
              </p:nvSpPr>
              <p:spPr>
                <a:xfrm>
                  <a:off x="-38171150" y="3760050"/>
                  <a:ext cx="98475" cy="910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39" h="3642" extrusionOk="0">
                      <a:moveTo>
                        <a:pt x="739" y="1"/>
                      </a:moveTo>
                      <a:cubicBezTo>
                        <a:pt x="480" y="1"/>
                        <a:pt x="232" y="12"/>
                        <a:pt x="0" y="18"/>
                      </a:cubicBezTo>
                      <a:cubicBezTo>
                        <a:pt x="95" y="1341"/>
                        <a:pt x="630" y="2602"/>
                        <a:pt x="1512" y="3641"/>
                      </a:cubicBezTo>
                      <a:lnTo>
                        <a:pt x="3938" y="1247"/>
                      </a:lnTo>
                      <a:cubicBezTo>
                        <a:pt x="2844" y="153"/>
                        <a:pt x="1711" y="1"/>
                        <a:pt x="739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14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3" name="Google Shape;531;p27">
                  <a:extLst>
                    <a:ext uri="{FF2B5EF4-FFF2-40B4-BE49-F238E27FC236}">
                      <a16:creationId xmlns:a16="http://schemas.microsoft.com/office/drawing/2014/main" id="{992FB65E-7016-4C04-AC18-CE77E9254740}"/>
                    </a:ext>
                  </a:extLst>
                </p:cNvPr>
                <p:cNvSpPr/>
                <p:nvPr/>
              </p:nvSpPr>
              <p:spPr>
                <a:xfrm>
                  <a:off x="-38172725" y="3641575"/>
                  <a:ext cx="144150" cy="1339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66" h="5356" extrusionOk="0">
                      <a:moveTo>
                        <a:pt x="1575" y="0"/>
                      </a:moveTo>
                      <a:cubicBezTo>
                        <a:pt x="599" y="1103"/>
                        <a:pt x="95" y="2520"/>
                        <a:pt x="0" y="3907"/>
                      </a:cubicBezTo>
                      <a:cubicBezTo>
                        <a:pt x="213" y="3901"/>
                        <a:pt x="452" y="3891"/>
                        <a:pt x="712" y="3891"/>
                      </a:cubicBezTo>
                      <a:cubicBezTo>
                        <a:pt x="1801" y="3891"/>
                        <a:pt x="3246" y="4059"/>
                        <a:pt x="4568" y="5356"/>
                      </a:cubicBezTo>
                      <a:lnTo>
                        <a:pt x="5766" y="4190"/>
                      </a:lnTo>
                      <a:lnTo>
                        <a:pt x="1575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14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4" name="Google Shape;532;p27">
                  <a:extLst>
                    <a:ext uri="{FF2B5EF4-FFF2-40B4-BE49-F238E27FC236}">
                      <a16:creationId xmlns:a16="http://schemas.microsoft.com/office/drawing/2014/main" id="{E4B73DAC-059E-4D4B-86C8-E6606F531358}"/>
                    </a:ext>
                  </a:extLst>
                </p:cNvPr>
                <p:cNvSpPr/>
                <p:nvPr/>
              </p:nvSpPr>
              <p:spPr>
                <a:xfrm>
                  <a:off x="-38117600" y="3806975"/>
                  <a:ext cx="77200" cy="94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8" h="3781" extrusionOk="0">
                      <a:moveTo>
                        <a:pt x="2332" y="0"/>
                      </a:moveTo>
                      <a:lnTo>
                        <a:pt x="0" y="2331"/>
                      </a:lnTo>
                      <a:cubicBezTo>
                        <a:pt x="883" y="3088"/>
                        <a:pt x="1891" y="3592"/>
                        <a:pt x="2962" y="3781"/>
                      </a:cubicBezTo>
                      <a:cubicBezTo>
                        <a:pt x="3088" y="2363"/>
                        <a:pt x="3088" y="1197"/>
                        <a:pt x="2332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14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5" name="Google Shape;533;p27">
                  <a:extLst>
                    <a:ext uri="{FF2B5EF4-FFF2-40B4-BE49-F238E27FC236}">
                      <a16:creationId xmlns:a16="http://schemas.microsoft.com/office/drawing/2014/main" id="{99E44AFC-6581-480E-98CB-C769B181B354}"/>
                    </a:ext>
                  </a:extLst>
                </p:cNvPr>
                <p:cNvSpPr/>
                <p:nvPr/>
              </p:nvSpPr>
              <p:spPr>
                <a:xfrm>
                  <a:off x="-37997875" y="3716375"/>
                  <a:ext cx="143350" cy="1355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34" h="5420" extrusionOk="0">
                      <a:moveTo>
                        <a:pt x="1197" y="1"/>
                      </a:moveTo>
                      <a:lnTo>
                        <a:pt x="0" y="1230"/>
                      </a:lnTo>
                      <a:lnTo>
                        <a:pt x="4159" y="5420"/>
                      </a:lnTo>
                      <a:cubicBezTo>
                        <a:pt x="5199" y="4191"/>
                        <a:pt x="5703" y="2773"/>
                        <a:pt x="5734" y="1324"/>
                      </a:cubicBezTo>
                      <a:cubicBezTo>
                        <a:pt x="5557" y="1324"/>
                        <a:pt x="5356" y="1329"/>
                        <a:pt x="5135" y="1329"/>
                      </a:cubicBezTo>
                      <a:cubicBezTo>
                        <a:pt x="4098" y="1329"/>
                        <a:pt x="2626" y="1222"/>
                        <a:pt x="1197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14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6" name="Google Shape;534;p27">
                  <a:extLst>
                    <a:ext uri="{FF2B5EF4-FFF2-40B4-BE49-F238E27FC236}">
                      <a16:creationId xmlns:a16="http://schemas.microsoft.com/office/drawing/2014/main" id="{2961F915-F51C-4344-A612-B79E5B41648D}"/>
                    </a:ext>
                  </a:extLst>
                </p:cNvPr>
                <p:cNvSpPr/>
                <p:nvPr/>
              </p:nvSpPr>
              <p:spPr>
                <a:xfrm>
                  <a:off x="-38044350" y="3761275"/>
                  <a:ext cx="135500" cy="1433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420" h="5735" extrusionOk="0">
                      <a:moveTo>
                        <a:pt x="1261" y="1"/>
                      </a:moveTo>
                      <a:lnTo>
                        <a:pt x="0" y="1261"/>
                      </a:lnTo>
                      <a:cubicBezTo>
                        <a:pt x="1009" y="2679"/>
                        <a:pt x="1009" y="4002"/>
                        <a:pt x="851" y="5735"/>
                      </a:cubicBezTo>
                      <a:lnTo>
                        <a:pt x="1261" y="5735"/>
                      </a:lnTo>
                      <a:cubicBezTo>
                        <a:pt x="2773" y="5735"/>
                        <a:pt x="4254" y="5231"/>
                        <a:pt x="5419" y="4159"/>
                      </a:cubicBezTo>
                      <a:lnTo>
                        <a:pt x="1261" y="1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14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7" name="Google Shape;535;p27">
                  <a:extLst>
                    <a:ext uri="{FF2B5EF4-FFF2-40B4-BE49-F238E27FC236}">
                      <a16:creationId xmlns:a16="http://schemas.microsoft.com/office/drawing/2014/main" id="{45975F6F-B4AB-4A57-9CDC-3C7F0E2D968B}"/>
                    </a:ext>
                  </a:extLst>
                </p:cNvPr>
                <p:cNvSpPr/>
                <p:nvPr/>
              </p:nvSpPr>
              <p:spPr>
                <a:xfrm>
                  <a:off x="-37997875" y="3588800"/>
                  <a:ext cx="89025" cy="97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61" h="3907" extrusionOk="0">
                      <a:moveTo>
                        <a:pt x="158" y="0"/>
                      </a:moveTo>
                      <a:lnTo>
                        <a:pt x="158" y="0"/>
                      </a:lnTo>
                      <a:cubicBezTo>
                        <a:pt x="126" y="977"/>
                        <a:pt x="0" y="2395"/>
                        <a:pt x="1260" y="3907"/>
                      </a:cubicBezTo>
                      <a:lnTo>
                        <a:pt x="3560" y="1544"/>
                      </a:lnTo>
                      <a:cubicBezTo>
                        <a:pt x="2584" y="662"/>
                        <a:pt x="1355" y="158"/>
                        <a:pt x="158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14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8" name="Google Shape;536;p27">
                  <a:extLst>
                    <a:ext uri="{FF2B5EF4-FFF2-40B4-BE49-F238E27FC236}">
                      <a16:creationId xmlns:a16="http://schemas.microsoft.com/office/drawing/2014/main" id="{002AA30A-316D-4CCC-9B80-89E545E31AFD}"/>
                    </a:ext>
                  </a:extLst>
                </p:cNvPr>
                <p:cNvSpPr/>
                <p:nvPr/>
              </p:nvSpPr>
              <p:spPr>
                <a:xfrm>
                  <a:off x="-38117600" y="3588000"/>
                  <a:ext cx="135500" cy="1433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420" h="5735" extrusionOk="0">
                      <a:moveTo>
                        <a:pt x="4096" y="1"/>
                      </a:moveTo>
                      <a:lnTo>
                        <a:pt x="4096" y="1"/>
                      </a:lnTo>
                      <a:cubicBezTo>
                        <a:pt x="2647" y="32"/>
                        <a:pt x="1198" y="536"/>
                        <a:pt x="0" y="1576"/>
                      </a:cubicBezTo>
                      <a:lnTo>
                        <a:pt x="4191" y="5735"/>
                      </a:lnTo>
                      <a:lnTo>
                        <a:pt x="5419" y="4506"/>
                      </a:lnTo>
                      <a:cubicBezTo>
                        <a:pt x="3939" y="2805"/>
                        <a:pt x="4065" y="1135"/>
                        <a:pt x="4096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14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9" name="Google Shape;537;p27">
                  <a:extLst>
                    <a:ext uri="{FF2B5EF4-FFF2-40B4-BE49-F238E27FC236}">
                      <a16:creationId xmlns:a16="http://schemas.microsoft.com/office/drawing/2014/main" id="{DC8E8D2B-7908-4AA5-8D3B-B6BFCDEF921F}"/>
                    </a:ext>
                  </a:extLst>
                </p:cNvPr>
                <p:cNvSpPr/>
                <p:nvPr/>
              </p:nvSpPr>
              <p:spPr>
                <a:xfrm>
                  <a:off x="-37953000" y="3641575"/>
                  <a:ext cx="97700" cy="863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08" h="3454" extrusionOk="0">
                      <a:moveTo>
                        <a:pt x="2364" y="0"/>
                      </a:moveTo>
                      <a:lnTo>
                        <a:pt x="1" y="2363"/>
                      </a:lnTo>
                      <a:cubicBezTo>
                        <a:pt x="1171" y="3313"/>
                        <a:pt x="2246" y="3453"/>
                        <a:pt x="3155" y="3453"/>
                      </a:cubicBezTo>
                      <a:cubicBezTo>
                        <a:pt x="3421" y="3453"/>
                        <a:pt x="3672" y="3441"/>
                        <a:pt x="3908" y="3434"/>
                      </a:cubicBezTo>
                      <a:cubicBezTo>
                        <a:pt x="3750" y="2205"/>
                        <a:pt x="3246" y="1008"/>
                        <a:pt x="2364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14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cs typeface="Arial"/>
                    <a:sym typeface="Arial"/>
                  </a:endParaRPr>
                </a:p>
              </p:txBody>
            </p:sp>
          </p:grpSp>
        </p:grpSp>
        <p:grpSp>
          <p:nvGrpSpPr>
            <p:cNvPr id="70" name="Google Shape;538;p27">
              <a:extLst>
                <a:ext uri="{FF2B5EF4-FFF2-40B4-BE49-F238E27FC236}">
                  <a16:creationId xmlns:a16="http://schemas.microsoft.com/office/drawing/2014/main" id="{787BB631-B57F-414C-B8B8-53264AA5621C}"/>
                </a:ext>
              </a:extLst>
            </p:cNvPr>
            <p:cNvGrpSpPr/>
            <p:nvPr/>
          </p:nvGrpSpPr>
          <p:grpSpPr>
            <a:xfrm>
              <a:off x="4477936" y="2095691"/>
              <a:ext cx="4208864" cy="575400"/>
              <a:chOff x="4477936" y="2095691"/>
              <a:chExt cx="4208864" cy="575400"/>
            </a:xfrm>
          </p:grpSpPr>
          <p:sp>
            <p:nvSpPr>
              <p:cNvPr id="71" name="Google Shape;539;p27">
                <a:extLst>
                  <a:ext uri="{FF2B5EF4-FFF2-40B4-BE49-F238E27FC236}">
                    <a16:creationId xmlns:a16="http://schemas.microsoft.com/office/drawing/2014/main" id="{2D255E3F-BBE6-41FB-A8B6-0941B2273428}"/>
                  </a:ext>
                </a:extLst>
              </p:cNvPr>
              <p:cNvSpPr/>
              <p:nvPr/>
            </p:nvSpPr>
            <p:spPr>
              <a:xfrm>
                <a:off x="5972400" y="2107841"/>
                <a:ext cx="2714400" cy="548700"/>
              </a:xfrm>
              <a:prstGeom prst="rect">
                <a:avLst/>
              </a:prstGeom>
              <a:solidFill>
                <a:srgbClr val="EEEEEE"/>
              </a:solidFill>
              <a:ln>
                <a:noFill/>
              </a:ln>
            </p:spPr>
            <p:txBody>
              <a:bodyPr spcFirstLastPara="1" wrap="square" lIns="320025" tIns="91425" rIns="137150" bIns="91425" anchor="ctr" anchorCtr="0">
                <a:noAutofit/>
              </a:bodyPr>
              <a:lstStyle/>
              <a:p>
                <a:pPr marL="0" marR="0" lvl="0" indent="0" algn="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r>
                  <a:rPr kumimoji="0" lang="en" sz="16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Roboto"/>
                    <a:ea typeface="Roboto"/>
                    <a:cs typeface="Roboto"/>
                    <a:sym typeface="Roboto"/>
                  </a:rPr>
                  <a:t>It has a beautiful name and is the second planet from the Sun</a:t>
                </a:r>
                <a:endParaRPr kumimoji="0" sz="16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Roboto"/>
                  <a:ea typeface="Roboto"/>
                  <a:cs typeface="Roboto"/>
                  <a:sym typeface="Roboto"/>
                </a:endParaRPr>
              </a:p>
            </p:txBody>
          </p:sp>
          <p:sp>
            <p:nvSpPr>
              <p:cNvPr id="72" name="Google Shape;540;p27">
                <a:extLst>
                  <a:ext uri="{FF2B5EF4-FFF2-40B4-BE49-F238E27FC236}">
                    <a16:creationId xmlns:a16="http://schemas.microsoft.com/office/drawing/2014/main" id="{6B5354C4-9B4F-42FF-A8BE-CFF231CE9728}"/>
                  </a:ext>
                </a:extLst>
              </p:cNvPr>
              <p:cNvSpPr txBox="1"/>
              <p:nvPr/>
            </p:nvSpPr>
            <p:spPr>
              <a:xfrm>
                <a:off x="4477936" y="2202641"/>
                <a:ext cx="961800" cy="3615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marL="0" marR="0" lvl="0" indent="0" algn="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r>
                  <a:rPr kumimoji="0" lang="en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Fira Sans Extra Condensed Medium"/>
                    <a:ea typeface="Fira Sans Extra Condensed Medium"/>
                    <a:cs typeface="Fira Sans Extra Condensed Medium"/>
                    <a:sym typeface="Fira Sans Extra Condensed Medium"/>
                  </a:rPr>
                  <a:t>Venus</a:t>
                </a:r>
                <a:endParaRPr kumimoji="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endParaRPr>
              </a:p>
            </p:txBody>
          </p:sp>
          <p:sp>
            <p:nvSpPr>
              <p:cNvPr id="73" name="Google Shape;541;p27">
                <a:extLst>
                  <a:ext uri="{FF2B5EF4-FFF2-40B4-BE49-F238E27FC236}">
                    <a16:creationId xmlns:a16="http://schemas.microsoft.com/office/drawing/2014/main" id="{8A20C961-4AAD-4BB2-90E4-E20476759A7A}"/>
                  </a:ext>
                </a:extLst>
              </p:cNvPr>
              <p:cNvSpPr/>
              <p:nvPr/>
            </p:nvSpPr>
            <p:spPr>
              <a:xfrm>
                <a:off x="5650787" y="2095691"/>
                <a:ext cx="575400" cy="575400"/>
              </a:xfrm>
              <a:prstGeom prst="ellipse">
                <a:avLst/>
              </a:prstGeom>
              <a:solidFill>
                <a:srgbClr val="CFA8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74" name="Google Shape;542;p27">
                <a:extLst>
                  <a:ext uri="{FF2B5EF4-FFF2-40B4-BE49-F238E27FC236}">
                    <a16:creationId xmlns:a16="http://schemas.microsoft.com/office/drawing/2014/main" id="{64431585-8232-4743-95F6-14C330C3E78A}"/>
                  </a:ext>
                </a:extLst>
              </p:cNvPr>
              <p:cNvSpPr/>
              <p:nvPr/>
            </p:nvSpPr>
            <p:spPr>
              <a:xfrm>
                <a:off x="5746580" y="2198258"/>
                <a:ext cx="383790" cy="370266"/>
              </a:xfrm>
              <a:custGeom>
                <a:avLst/>
                <a:gdLst/>
                <a:ahLst/>
                <a:cxnLst/>
                <a:rect l="l" t="t" r="r" b="b"/>
                <a:pathLst>
                  <a:path w="13139" h="12676" extrusionOk="0">
                    <a:moveTo>
                      <a:pt x="7184" y="1702"/>
                    </a:moveTo>
                    <a:cubicBezTo>
                      <a:pt x="7909" y="1702"/>
                      <a:pt x="8444" y="2237"/>
                      <a:pt x="8444" y="2962"/>
                    </a:cubicBezTo>
                    <a:cubicBezTo>
                      <a:pt x="8444" y="3623"/>
                      <a:pt x="7877" y="4222"/>
                      <a:pt x="7184" y="4222"/>
                    </a:cubicBezTo>
                    <a:cubicBezTo>
                      <a:pt x="6491" y="4222"/>
                      <a:pt x="5955" y="3655"/>
                      <a:pt x="5955" y="2962"/>
                    </a:cubicBezTo>
                    <a:cubicBezTo>
                      <a:pt x="5955" y="2237"/>
                      <a:pt x="6491" y="1702"/>
                      <a:pt x="7184" y="1702"/>
                    </a:cubicBezTo>
                    <a:close/>
                    <a:moveTo>
                      <a:pt x="3813" y="2521"/>
                    </a:moveTo>
                    <a:cubicBezTo>
                      <a:pt x="4506" y="2521"/>
                      <a:pt x="5073" y="3056"/>
                      <a:pt x="5073" y="3781"/>
                    </a:cubicBezTo>
                    <a:cubicBezTo>
                      <a:pt x="5073" y="4474"/>
                      <a:pt x="4506" y="5041"/>
                      <a:pt x="3813" y="5041"/>
                    </a:cubicBezTo>
                    <a:cubicBezTo>
                      <a:pt x="3088" y="5041"/>
                      <a:pt x="2553" y="4474"/>
                      <a:pt x="2553" y="3781"/>
                    </a:cubicBezTo>
                    <a:cubicBezTo>
                      <a:pt x="2521" y="3056"/>
                      <a:pt x="3088" y="2521"/>
                      <a:pt x="3813" y="2521"/>
                    </a:cubicBezTo>
                    <a:close/>
                    <a:moveTo>
                      <a:pt x="2931" y="5892"/>
                    </a:moveTo>
                    <a:cubicBezTo>
                      <a:pt x="3656" y="5892"/>
                      <a:pt x="4191" y="6459"/>
                      <a:pt x="4191" y="7152"/>
                    </a:cubicBezTo>
                    <a:cubicBezTo>
                      <a:pt x="4191" y="7877"/>
                      <a:pt x="3656" y="8412"/>
                      <a:pt x="2931" y="8412"/>
                    </a:cubicBezTo>
                    <a:cubicBezTo>
                      <a:pt x="2238" y="8412"/>
                      <a:pt x="1671" y="7877"/>
                      <a:pt x="1671" y="7152"/>
                    </a:cubicBezTo>
                    <a:cubicBezTo>
                      <a:pt x="1671" y="6459"/>
                      <a:pt x="2238" y="5892"/>
                      <a:pt x="2931" y="5892"/>
                    </a:cubicBezTo>
                    <a:close/>
                    <a:moveTo>
                      <a:pt x="5514" y="8475"/>
                    </a:moveTo>
                    <a:cubicBezTo>
                      <a:pt x="6207" y="8475"/>
                      <a:pt x="6775" y="9011"/>
                      <a:pt x="6775" y="9735"/>
                    </a:cubicBezTo>
                    <a:cubicBezTo>
                      <a:pt x="6775" y="10397"/>
                      <a:pt x="6176" y="10996"/>
                      <a:pt x="5514" y="10996"/>
                    </a:cubicBezTo>
                    <a:cubicBezTo>
                      <a:pt x="4790" y="10996"/>
                      <a:pt x="4254" y="10429"/>
                      <a:pt x="4254" y="9735"/>
                    </a:cubicBezTo>
                    <a:cubicBezTo>
                      <a:pt x="4254" y="9011"/>
                      <a:pt x="4790" y="8475"/>
                      <a:pt x="5514" y="8475"/>
                    </a:cubicBezTo>
                    <a:close/>
                    <a:moveTo>
                      <a:pt x="6333" y="0"/>
                    </a:moveTo>
                    <a:cubicBezTo>
                      <a:pt x="2836" y="0"/>
                      <a:pt x="1" y="2836"/>
                      <a:pt x="1" y="6333"/>
                    </a:cubicBezTo>
                    <a:cubicBezTo>
                      <a:pt x="1" y="9420"/>
                      <a:pt x="2143" y="11878"/>
                      <a:pt x="4916" y="12508"/>
                    </a:cubicBezTo>
                    <a:cubicBezTo>
                      <a:pt x="5408" y="12621"/>
                      <a:pt x="5838" y="12675"/>
                      <a:pt x="6211" y="12675"/>
                    </a:cubicBezTo>
                    <a:cubicBezTo>
                      <a:pt x="7914" y="12675"/>
                      <a:pt x="8444" y="11545"/>
                      <a:pt x="8444" y="9735"/>
                    </a:cubicBezTo>
                    <a:cubicBezTo>
                      <a:pt x="8444" y="9011"/>
                      <a:pt x="9011" y="8475"/>
                      <a:pt x="9705" y="8475"/>
                    </a:cubicBezTo>
                    <a:cubicBezTo>
                      <a:pt x="11878" y="8475"/>
                      <a:pt x="13139" y="7719"/>
                      <a:pt x="12508" y="4915"/>
                    </a:cubicBezTo>
                    <a:cubicBezTo>
                      <a:pt x="11878" y="2206"/>
                      <a:pt x="9452" y="0"/>
                      <a:pt x="6333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</p:grpSp>
      </p:grpSp>
    </p:spTree>
  </p:cSld>
  <p:clrMapOvr>
    <a:masterClrMapping/>
  </p:clrMapOvr>
  <p:transition spd="med">
    <p:random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5" name="Picture 2" descr="C:\Documents and Settings\Windows XP\Local Settings\Temporary Internet Files\Content.IE5\N8OK9L30\MCj03121040000[1].wmf">
            <a:extLst>
              <a:ext uri="{FF2B5EF4-FFF2-40B4-BE49-F238E27FC236}">
                <a16:creationId xmlns:a16="http://schemas.microsoft.com/office/drawing/2014/main" id="{A956BDB7-A8EE-420C-9C92-958E46D125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18351" y="3579814"/>
            <a:ext cx="2867025" cy="2651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FD22D191-2539-4BD3-97EB-B0D93EAD9117}"/>
              </a:ext>
            </a:extLst>
          </p:cNvPr>
          <p:cNvSpPr/>
          <p:nvPr/>
        </p:nvSpPr>
        <p:spPr>
          <a:xfrm>
            <a:off x="2081939" y="2340245"/>
            <a:ext cx="6517182" cy="1323439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0" hangingPunct="0">
              <a:defRPr/>
            </a:pPr>
            <a:r>
              <a:rPr lang="en-US" sz="8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9E4FFF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charset="0"/>
              </a:rPr>
              <a:t>nido</a:t>
            </a:r>
          </a:p>
        </p:txBody>
      </p:sp>
      <p:sp>
        <p:nvSpPr>
          <p:cNvPr id="33797" name="Left Arrow 4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71A9B7A3-4AAB-4761-92D3-8DE793414E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00413" y="6013451"/>
            <a:ext cx="977900" cy="485775"/>
          </a:xfrm>
          <a:prstGeom prst="leftArrow">
            <a:avLst>
              <a:gd name="adj1" fmla="val 50000"/>
              <a:gd name="adj2" fmla="val 49861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s-PR" altLang="es-PE" dirty="0"/>
          </a:p>
        </p:txBody>
      </p:sp>
      <p:sp>
        <p:nvSpPr>
          <p:cNvPr id="33798" name="Right Arrow 5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5047111F-D50B-45A0-AB62-ABF963992FBF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63025" y="6084889"/>
            <a:ext cx="977900" cy="484187"/>
          </a:xfrm>
          <a:prstGeom prst="rightArrow">
            <a:avLst>
              <a:gd name="adj1" fmla="val 50000"/>
              <a:gd name="adj2" fmla="val 50024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s-PR" altLang="es-PE" dirty="0"/>
          </a:p>
        </p:txBody>
      </p:sp>
      <p:pic>
        <p:nvPicPr>
          <p:cNvPr id="7" name="MSj03884460000[1].wav">
            <a:hlinkClick r:id="" action="ppaction://media"/>
            <a:extLst>
              <a:ext uri="{FF2B5EF4-FFF2-40B4-BE49-F238E27FC236}">
                <a16:creationId xmlns:a16="http://schemas.microsoft.com/office/drawing/2014/main" id="{72B09E76-2BE8-43FA-AFC2-68194DD6A18A}"/>
              </a:ext>
            </a:extLst>
          </p:cNvPr>
          <p:cNvPicPr>
            <a:picLocks noRot="1" noChangeAspect="1"/>
          </p:cNvPicPr>
          <p:nvPr>
            <a:audioFile r:link="rId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6329363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8" name="Google Shape;663;p29">
            <a:extLst>
              <a:ext uri="{FF2B5EF4-FFF2-40B4-BE49-F238E27FC236}">
                <a16:creationId xmlns:a16="http://schemas.microsoft.com/office/drawing/2014/main" id="{315B4C5B-644E-4124-AF1F-35F5F5C6AF09}"/>
              </a:ext>
            </a:extLst>
          </p:cNvPr>
          <p:cNvGrpSpPr/>
          <p:nvPr/>
        </p:nvGrpSpPr>
        <p:grpSpPr>
          <a:xfrm rot="21314802">
            <a:off x="3075770" y="857877"/>
            <a:ext cx="1427186" cy="1425688"/>
            <a:chOff x="4351125" y="1485925"/>
            <a:chExt cx="298950" cy="304350"/>
          </a:xfrm>
        </p:grpSpPr>
        <p:sp>
          <p:nvSpPr>
            <p:cNvPr id="9" name="Google Shape;664;p29">
              <a:extLst>
                <a:ext uri="{FF2B5EF4-FFF2-40B4-BE49-F238E27FC236}">
                  <a16:creationId xmlns:a16="http://schemas.microsoft.com/office/drawing/2014/main" id="{9139DD91-E8A6-4497-A7EC-7C035AEB04ED}"/>
                </a:ext>
              </a:extLst>
            </p:cNvPr>
            <p:cNvSpPr/>
            <p:nvPr/>
          </p:nvSpPr>
          <p:spPr>
            <a:xfrm>
              <a:off x="4386875" y="1498675"/>
              <a:ext cx="79950" cy="18950"/>
            </a:xfrm>
            <a:custGeom>
              <a:avLst/>
              <a:gdLst/>
              <a:ahLst/>
              <a:cxnLst/>
              <a:rect l="l" t="t" r="r" b="b"/>
              <a:pathLst>
                <a:path w="3198" h="758" extrusionOk="0">
                  <a:moveTo>
                    <a:pt x="3082" y="0"/>
                  </a:moveTo>
                  <a:lnTo>
                    <a:pt x="3082" y="0"/>
                  </a:lnTo>
                  <a:cubicBezTo>
                    <a:pt x="2992" y="156"/>
                    <a:pt x="2869" y="222"/>
                    <a:pt x="2680" y="222"/>
                  </a:cubicBezTo>
                  <a:cubicBezTo>
                    <a:pt x="2433" y="217"/>
                    <a:pt x="2187" y="215"/>
                    <a:pt x="1940" y="215"/>
                  </a:cubicBezTo>
                  <a:cubicBezTo>
                    <a:pt x="1447" y="215"/>
                    <a:pt x="954" y="222"/>
                    <a:pt x="461" y="222"/>
                  </a:cubicBezTo>
                  <a:cubicBezTo>
                    <a:pt x="363" y="222"/>
                    <a:pt x="295" y="214"/>
                    <a:pt x="243" y="214"/>
                  </a:cubicBezTo>
                  <a:cubicBezTo>
                    <a:pt x="117" y="214"/>
                    <a:pt x="94" y="260"/>
                    <a:pt x="1" y="575"/>
                  </a:cubicBezTo>
                  <a:cubicBezTo>
                    <a:pt x="50" y="641"/>
                    <a:pt x="124" y="641"/>
                    <a:pt x="181" y="641"/>
                  </a:cubicBezTo>
                  <a:cubicBezTo>
                    <a:pt x="675" y="682"/>
                    <a:pt x="1184" y="740"/>
                    <a:pt x="1677" y="756"/>
                  </a:cubicBezTo>
                  <a:cubicBezTo>
                    <a:pt x="1709" y="757"/>
                    <a:pt x="1742" y="757"/>
                    <a:pt x="1774" y="757"/>
                  </a:cubicBezTo>
                  <a:cubicBezTo>
                    <a:pt x="2160" y="757"/>
                    <a:pt x="2544" y="708"/>
                    <a:pt x="2893" y="526"/>
                  </a:cubicBezTo>
                  <a:cubicBezTo>
                    <a:pt x="3173" y="386"/>
                    <a:pt x="3197" y="321"/>
                    <a:pt x="3082" y="0"/>
                  </a:cubicBezTo>
                  <a:close/>
                </a:path>
              </a:pathLst>
            </a:custGeom>
            <a:solidFill>
              <a:srgbClr val="6C09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" name="Google Shape;665;p29">
              <a:extLst>
                <a:ext uri="{FF2B5EF4-FFF2-40B4-BE49-F238E27FC236}">
                  <a16:creationId xmlns:a16="http://schemas.microsoft.com/office/drawing/2014/main" id="{C506CA2E-ECE5-4102-B0AF-67EC3CB84707}"/>
                </a:ext>
              </a:extLst>
            </p:cNvPr>
            <p:cNvSpPr/>
            <p:nvPr/>
          </p:nvSpPr>
          <p:spPr>
            <a:xfrm>
              <a:off x="4556575" y="1492100"/>
              <a:ext cx="72950" cy="18800"/>
            </a:xfrm>
            <a:custGeom>
              <a:avLst/>
              <a:gdLst/>
              <a:ahLst/>
              <a:cxnLst/>
              <a:rect l="l" t="t" r="r" b="b"/>
              <a:pathLst>
                <a:path w="2918" h="752" extrusionOk="0">
                  <a:moveTo>
                    <a:pt x="2811" y="0"/>
                  </a:moveTo>
                  <a:lnTo>
                    <a:pt x="2811" y="0"/>
                  </a:lnTo>
                  <a:cubicBezTo>
                    <a:pt x="2745" y="156"/>
                    <a:pt x="2630" y="214"/>
                    <a:pt x="2458" y="214"/>
                  </a:cubicBezTo>
                  <a:cubicBezTo>
                    <a:pt x="2230" y="211"/>
                    <a:pt x="2004" y="210"/>
                    <a:pt x="1778" y="210"/>
                  </a:cubicBezTo>
                  <a:cubicBezTo>
                    <a:pt x="1325" y="210"/>
                    <a:pt x="874" y="214"/>
                    <a:pt x="420" y="214"/>
                  </a:cubicBezTo>
                  <a:cubicBezTo>
                    <a:pt x="333" y="214"/>
                    <a:pt x="271" y="206"/>
                    <a:pt x="225" y="206"/>
                  </a:cubicBezTo>
                  <a:cubicBezTo>
                    <a:pt x="110" y="206"/>
                    <a:pt x="89" y="253"/>
                    <a:pt x="1" y="575"/>
                  </a:cubicBezTo>
                  <a:cubicBezTo>
                    <a:pt x="50" y="633"/>
                    <a:pt x="116" y="625"/>
                    <a:pt x="165" y="633"/>
                  </a:cubicBezTo>
                  <a:cubicBezTo>
                    <a:pt x="625" y="682"/>
                    <a:pt x="1077" y="740"/>
                    <a:pt x="1529" y="748"/>
                  </a:cubicBezTo>
                  <a:cubicBezTo>
                    <a:pt x="1580" y="750"/>
                    <a:pt x="1630" y="751"/>
                    <a:pt x="1681" y="751"/>
                  </a:cubicBezTo>
                  <a:cubicBezTo>
                    <a:pt x="2020" y="751"/>
                    <a:pt x="2347" y="698"/>
                    <a:pt x="2655" y="526"/>
                  </a:cubicBezTo>
                  <a:cubicBezTo>
                    <a:pt x="2893" y="378"/>
                    <a:pt x="2918" y="321"/>
                    <a:pt x="2811" y="0"/>
                  </a:cubicBezTo>
                  <a:close/>
                </a:path>
              </a:pathLst>
            </a:custGeom>
            <a:solidFill>
              <a:srgbClr val="6C09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" name="Google Shape;666;p29">
              <a:extLst>
                <a:ext uri="{FF2B5EF4-FFF2-40B4-BE49-F238E27FC236}">
                  <a16:creationId xmlns:a16="http://schemas.microsoft.com/office/drawing/2014/main" id="{DFB98831-5C1F-44E9-A450-52FADF7BDE00}"/>
                </a:ext>
              </a:extLst>
            </p:cNvPr>
            <p:cNvSpPr/>
            <p:nvPr/>
          </p:nvSpPr>
          <p:spPr>
            <a:xfrm>
              <a:off x="4367350" y="1485925"/>
              <a:ext cx="282725" cy="291350"/>
            </a:xfrm>
            <a:custGeom>
              <a:avLst/>
              <a:gdLst/>
              <a:ahLst/>
              <a:cxnLst/>
              <a:rect l="l" t="t" r="r" b="b"/>
              <a:pathLst>
                <a:path w="11309" h="11654" extrusionOk="0">
                  <a:moveTo>
                    <a:pt x="9920" y="1"/>
                  </a:moveTo>
                  <a:cubicBezTo>
                    <a:pt x="9295" y="9"/>
                    <a:pt x="8663" y="9"/>
                    <a:pt x="8030" y="25"/>
                  </a:cubicBezTo>
                  <a:cubicBezTo>
                    <a:pt x="7890" y="25"/>
                    <a:pt x="7759" y="25"/>
                    <a:pt x="7611" y="50"/>
                  </a:cubicBezTo>
                  <a:cubicBezTo>
                    <a:pt x="7315" y="124"/>
                    <a:pt x="7200" y="206"/>
                    <a:pt x="7159" y="502"/>
                  </a:cubicBezTo>
                  <a:cubicBezTo>
                    <a:pt x="7101" y="1011"/>
                    <a:pt x="7035" y="1504"/>
                    <a:pt x="7019" y="2006"/>
                  </a:cubicBezTo>
                  <a:cubicBezTo>
                    <a:pt x="6994" y="2614"/>
                    <a:pt x="6978" y="3214"/>
                    <a:pt x="6937" y="3822"/>
                  </a:cubicBezTo>
                  <a:cubicBezTo>
                    <a:pt x="6920" y="4101"/>
                    <a:pt x="6879" y="4381"/>
                    <a:pt x="6830" y="4652"/>
                  </a:cubicBezTo>
                  <a:cubicBezTo>
                    <a:pt x="6814" y="4775"/>
                    <a:pt x="6855" y="4956"/>
                    <a:pt x="6690" y="4981"/>
                  </a:cubicBezTo>
                  <a:cubicBezTo>
                    <a:pt x="6677" y="4983"/>
                    <a:pt x="6665" y="4985"/>
                    <a:pt x="6653" y="4985"/>
                  </a:cubicBezTo>
                  <a:cubicBezTo>
                    <a:pt x="6528" y="4985"/>
                    <a:pt x="6495" y="4832"/>
                    <a:pt x="6427" y="4734"/>
                  </a:cubicBezTo>
                  <a:cubicBezTo>
                    <a:pt x="5934" y="4011"/>
                    <a:pt x="5556" y="3214"/>
                    <a:pt x="5112" y="2466"/>
                  </a:cubicBezTo>
                  <a:cubicBezTo>
                    <a:pt x="4767" y="1882"/>
                    <a:pt x="4455" y="1266"/>
                    <a:pt x="4036" y="707"/>
                  </a:cubicBezTo>
                  <a:cubicBezTo>
                    <a:pt x="3904" y="535"/>
                    <a:pt x="3748" y="461"/>
                    <a:pt x="3535" y="444"/>
                  </a:cubicBezTo>
                  <a:cubicBezTo>
                    <a:pt x="3289" y="424"/>
                    <a:pt x="3042" y="416"/>
                    <a:pt x="2796" y="416"/>
                  </a:cubicBezTo>
                  <a:cubicBezTo>
                    <a:pt x="2262" y="416"/>
                    <a:pt x="1727" y="452"/>
                    <a:pt x="1193" y="469"/>
                  </a:cubicBezTo>
                  <a:cubicBezTo>
                    <a:pt x="1143" y="814"/>
                    <a:pt x="905" y="1052"/>
                    <a:pt x="773" y="1315"/>
                  </a:cubicBezTo>
                  <a:cubicBezTo>
                    <a:pt x="543" y="1751"/>
                    <a:pt x="305" y="2178"/>
                    <a:pt x="198" y="2663"/>
                  </a:cubicBezTo>
                  <a:cubicBezTo>
                    <a:pt x="174" y="2737"/>
                    <a:pt x="157" y="2795"/>
                    <a:pt x="157" y="2869"/>
                  </a:cubicBezTo>
                  <a:cubicBezTo>
                    <a:pt x="138" y="3028"/>
                    <a:pt x="163" y="3088"/>
                    <a:pt x="271" y="3088"/>
                  </a:cubicBezTo>
                  <a:cubicBezTo>
                    <a:pt x="303" y="3088"/>
                    <a:pt x="341" y="3083"/>
                    <a:pt x="387" y="3074"/>
                  </a:cubicBezTo>
                  <a:cubicBezTo>
                    <a:pt x="470" y="3057"/>
                    <a:pt x="538" y="3048"/>
                    <a:pt x="592" y="3048"/>
                  </a:cubicBezTo>
                  <a:cubicBezTo>
                    <a:pt x="779" y="3048"/>
                    <a:pt x="806" y="3157"/>
                    <a:pt x="749" y="3444"/>
                  </a:cubicBezTo>
                  <a:cubicBezTo>
                    <a:pt x="626" y="4052"/>
                    <a:pt x="379" y="4627"/>
                    <a:pt x="264" y="5227"/>
                  </a:cubicBezTo>
                  <a:lnTo>
                    <a:pt x="17" y="6493"/>
                  </a:lnTo>
                  <a:cubicBezTo>
                    <a:pt x="1" y="6583"/>
                    <a:pt x="9" y="6682"/>
                    <a:pt x="9" y="6772"/>
                  </a:cubicBezTo>
                  <a:cubicBezTo>
                    <a:pt x="9" y="6928"/>
                    <a:pt x="83" y="6986"/>
                    <a:pt x="231" y="7019"/>
                  </a:cubicBezTo>
                  <a:cubicBezTo>
                    <a:pt x="576" y="7068"/>
                    <a:pt x="568" y="7076"/>
                    <a:pt x="576" y="7421"/>
                  </a:cubicBezTo>
                  <a:cubicBezTo>
                    <a:pt x="584" y="7791"/>
                    <a:pt x="519" y="8161"/>
                    <a:pt x="461" y="8531"/>
                  </a:cubicBezTo>
                  <a:cubicBezTo>
                    <a:pt x="363" y="9163"/>
                    <a:pt x="330" y="9813"/>
                    <a:pt x="363" y="10445"/>
                  </a:cubicBezTo>
                  <a:cubicBezTo>
                    <a:pt x="371" y="10848"/>
                    <a:pt x="552" y="11004"/>
                    <a:pt x="954" y="11086"/>
                  </a:cubicBezTo>
                  <a:cubicBezTo>
                    <a:pt x="1488" y="11201"/>
                    <a:pt x="2031" y="11201"/>
                    <a:pt x="2573" y="11284"/>
                  </a:cubicBezTo>
                  <a:cubicBezTo>
                    <a:pt x="2602" y="11287"/>
                    <a:pt x="2631" y="11288"/>
                    <a:pt x="2660" y="11288"/>
                  </a:cubicBezTo>
                  <a:cubicBezTo>
                    <a:pt x="2853" y="11288"/>
                    <a:pt x="3046" y="11226"/>
                    <a:pt x="3239" y="11226"/>
                  </a:cubicBezTo>
                  <a:cubicBezTo>
                    <a:pt x="3584" y="11218"/>
                    <a:pt x="3929" y="11218"/>
                    <a:pt x="4282" y="11218"/>
                  </a:cubicBezTo>
                  <a:cubicBezTo>
                    <a:pt x="4291" y="11169"/>
                    <a:pt x="4324" y="11127"/>
                    <a:pt x="4324" y="11086"/>
                  </a:cubicBezTo>
                  <a:cubicBezTo>
                    <a:pt x="4356" y="10215"/>
                    <a:pt x="4274" y="9336"/>
                    <a:pt x="4233" y="8465"/>
                  </a:cubicBezTo>
                  <a:cubicBezTo>
                    <a:pt x="4225" y="8333"/>
                    <a:pt x="4143" y="8169"/>
                    <a:pt x="4324" y="8062"/>
                  </a:cubicBezTo>
                  <a:cubicBezTo>
                    <a:pt x="4408" y="7965"/>
                    <a:pt x="4456" y="7920"/>
                    <a:pt x="4509" y="7920"/>
                  </a:cubicBezTo>
                  <a:cubicBezTo>
                    <a:pt x="4553" y="7920"/>
                    <a:pt x="4601" y="7952"/>
                    <a:pt x="4677" y="8013"/>
                  </a:cubicBezTo>
                  <a:cubicBezTo>
                    <a:pt x="4899" y="8210"/>
                    <a:pt x="5071" y="8448"/>
                    <a:pt x="5236" y="8679"/>
                  </a:cubicBezTo>
                  <a:cubicBezTo>
                    <a:pt x="5844" y="9541"/>
                    <a:pt x="6444" y="10404"/>
                    <a:pt x="6986" y="11300"/>
                  </a:cubicBezTo>
                  <a:cubicBezTo>
                    <a:pt x="7144" y="11560"/>
                    <a:pt x="7316" y="11654"/>
                    <a:pt x="7606" y="11654"/>
                  </a:cubicBezTo>
                  <a:cubicBezTo>
                    <a:pt x="7618" y="11654"/>
                    <a:pt x="7631" y="11654"/>
                    <a:pt x="7644" y="11653"/>
                  </a:cubicBezTo>
                  <a:cubicBezTo>
                    <a:pt x="8169" y="11637"/>
                    <a:pt x="8687" y="11596"/>
                    <a:pt x="9205" y="11514"/>
                  </a:cubicBezTo>
                  <a:cubicBezTo>
                    <a:pt x="9484" y="11473"/>
                    <a:pt x="9780" y="11514"/>
                    <a:pt x="10068" y="11448"/>
                  </a:cubicBezTo>
                  <a:cubicBezTo>
                    <a:pt x="10166" y="11012"/>
                    <a:pt x="10207" y="10569"/>
                    <a:pt x="10224" y="10133"/>
                  </a:cubicBezTo>
                  <a:cubicBezTo>
                    <a:pt x="10249" y="9459"/>
                    <a:pt x="10306" y="8785"/>
                    <a:pt x="10240" y="8103"/>
                  </a:cubicBezTo>
                  <a:cubicBezTo>
                    <a:pt x="10232" y="7972"/>
                    <a:pt x="10249" y="7881"/>
                    <a:pt x="10413" y="7881"/>
                  </a:cubicBezTo>
                  <a:cubicBezTo>
                    <a:pt x="10692" y="7881"/>
                    <a:pt x="10816" y="7692"/>
                    <a:pt x="10840" y="7462"/>
                  </a:cubicBezTo>
                  <a:cubicBezTo>
                    <a:pt x="10865" y="7093"/>
                    <a:pt x="10922" y="6723"/>
                    <a:pt x="10898" y="6337"/>
                  </a:cubicBezTo>
                  <a:cubicBezTo>
                    <a:pt x="10848" y="5679"/>
                    <a:pt x="10824" y="5013"/>
                    <a:pt x="10725" y="4356"/>
                  </a:cubicBezTo>
                  <a:cubicBezTo>
                    <a:pt x="10701" y="4233"/>
                    <a:pt x="10742" y="4151"/>
                    <a:pt x="10890" y="4151"/>
                  </a:cubicBezTo>
                  <a:cubicBezTo>
                    <a:pt x="11070" y="4142"/>
                    <a:pt x="11144" y="4019"/>
                    <a:pt x="11218" y="3871"/>
                  </a:cubicBezTo>
                  <a:cubicBezTo>
                    <a:pt x="11300" y="3699"/>
                    <a:pt x="11309" y="3518"/>
                    <a:pt x="11276" y="3329"/>
                  </a:cubicBezTo>
                  <a:cubicBezTo>
                    <a:pt x="11103" y="2334"/>
                    <a:pt x="10898" y="1357"/>
                    <a:pt x="10553" y="412"/>
                  </a:cubicBezTo>
                  <a:cubicBezTo>
                    <a:pt x="10413" y="33"/>
                    <a:pt x="10331" y="1"/>
                    <a:pt x="9920" y="1"/>
                  </a:cubicBezTo>
                  <a:close/>
                </a:path>
              </a:pathLst>
            </a:custGeom>
            <a:solidFill>
              <a:srgbClr val="CFA8FF"/>
            </a:solidFill>
            <a:ln w="9525" cap="flat" cmpd="sng">
              <a:solidFill>
                <a:srgbClr val="CFA8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" name="Google Shape;667;p29">
              <a:extLst>
                <a:ext uri="{FF2B5EF4-FFF2-40B4-BE49-F238E27FC236}">
                  <a16:creationId xmlns:a16="http://schemas.microsoft.com/office/drawing/2014/main" id="{4BAED05C-964B-4C7A-9ED1-3273BACF4E49}"/>
                </a:ext>
              </a:extLst>
            </p:cNvPr>
            <p:cNvSpPr/>
            <p:nvPr/>
          </p:nvSpPr>
          <p:spPr>
            <a:xfrm>
              <a:off x="4351125" y="1497650"/>
              <a:ext cx="123100" cy="291700"/>
            </a:xfrm>
            <a:custGeom>
              <a:avLst/>
              <a:gdLst/>
              <a:ahLst/>
              <a:cxnLst/>
              <a:rect l="l" t="t" r="r" b="b"/>
              <a:pathLst>
                <a:path w="4924" h="11668" extrusionOk="0">
                  <a:moveTo>
                    <a:pt x="1842" y="0"/>
                  </a:moveTo>
                  <a:cubicBezTo>
                    <a:pt x="905" y="74"/>
                    <a:pt x="872" y="58"/>
                    <a:pt x="617" y="838"/>
                  </a:cubicBezTo>
                  <a:cubicBezTo>
                    <a:pt x="617" y="846"/>
                    <a:pt x="609" y="855"/>
                    <a:pt x="609" y="863"/>
                  </a:cubicBezTo>
                  <a:cubicBezTo>
                    <a:pt x="371" y="1512"/>
                    <a:pt x="149" y="2161"/>
                    <a:pt x="50" y="2852"/>
                  </a:cubicBezTo>
                  <a:cubicBezTo>
                    <a:pt x="17" y="3065"/>
                    <a:pt x="9" y="3312"/>
                    <a:pt x="214" y="3410"/>
                  </a:cubicBezTo>
                  <a:cubicBezTo>
                    <a:pt x="453" y="3550"/>
                    <a:pt x="445" y="3690"/>
                    <a:pt x="379" y="3895"/>
                  </a:cubicBezTo>
                  <a:cubicBezTo>
                    <a:pt x="346" y="4002"/>
                    <a:pt x="346" y="4101"/>
                    <a:pt x="329" y="4208"/>
                  </a:cubicBezTo>
                  <a:cubicBezTo>
                    <a:pt x="198" y="5111"/>
                    <a:pt x="75" y="5999"/>
                    <a:pt x="17" y="6919"/>
                  </a:cubicBezTo>
                  <a:cubicBezTo>
                    <a:pt x="9" y="7141"/>
                    <a:pt x="1" y="7371"/>
                    <a:pt x="239" y="7503"/>
                  </a:cubicBezTo>
                  <a:cubicBezTo>
                    <a:pt x="305" y="7544"/>
                    <a:pt x="305" y="7618"/>
                    <a:pt x="297" y="7684"/>
                  </a:cubicBezTo>
                  <a:cubicBezTo>
                    <a:pt x="280" y="7807"/>
                    <a:pt x="264" y="7947"/>
                    <a:pt x="255" y="8070"/>
                  </a:cubicBezTo>
                  <a:cubicBezTo>
                    <a:pt x="206" y="8818"/>
                    <a:pt x="116" y="9574"/>
                    <a:pt x="140" y="10338"/>
                  </a:cubicBezTo>
                  <a:cubicBezTo>
                    <a:pt x="157" y="10535"/>
                    <a:pt x="182" y="10716"/>
                    <a:pt x="239" y="10889"/>
                  </a:cubicBezTo>
                  <a:cubicBezTo>
                    <a:pt x="371" y="11357"/>
                    <a:pt x="691" y="11587"/>
                    <a:pt x="1159" y="11604"/>
                  </a:cubicBezTo>
                  <a:cubicBezTo>
                    <a:pt x="1275" y="11604"/>
                    <a:pt x="1398" y="11604"/>
                    <a:pt x="1513" y="11612"/>
                  </a:cubicBezTo>
                  <a:cubicBezTo>
                    <a:pt x="1973" y="11649"/>
                    <a:pt x="2437" y="11667"/>
                    <a:pt x="2904" y="11667"/>
                  </a:cubicBezTo>
                  <a:cubicBezTo>
                    <a:pt x="3370" y="11667"/>
                    <a:pt x="3838" y="11649"/>
                    <a:pt x="4307" y="11612"/>
                  </a:cubicBezTo>
                  <a:cubicBezTo>
                    <a:pt x="4389" y="11612"/>
                    <a:pt x="4471" y="11612"/>
                    <a:pt x="4553" y="11587"/>
                  </a:cubicBezTo>
                  <a:cubicBezTo>
                    <a:pt x="4792" y="11538"/>
                    <a:pt x="4874" y="11464"/>
                    <a:pt x="4899" y="11217"/>
                  </a:cubicBezTo>
                  <a:cubicBezTo>
                    <a:pt x="4923" y="11078"/>
                    <a:pt x="4915" y="10921"/>
                    <a:pt x="4923" y="10765"/>
                  </a:cubicBezTo>
                  <a:cubicBezTo>
                    <a:pt x="4570" y="10765"/>
                    <a:pt x="4225" y="10765"/>
                    <a:pt x="3871" y="10782"/>
                  </a:cubicBezTo>
                  <a:cubicBezTo>
                    <a:pt x="3696" y="10788"/>
                    <a:pt x="3521" y="10839"/>
                    <a:pt x="3337" y="10839"/>
                  </a:cubicBezTo>
                  <a:cubicBezTo>
                    <a:pt x="3296" y="10839"/>
                    <a:pt x="3255" y="10837"/>
                    <a:pt x="3214" y="10831"/>
                  </a:cubicBezTo>
                  <a:cubicBezTo>
                    <a:pt x="2680" y="10741"/>
                    <a:pt x="2129" y="10749"/>
                    <a:pt x="1595" y="10634"/>
                  </a:cubicBezTo>
                  <a:cubicBezTo>
                    <a:pt x="1201" y="10552"/>
                    <a:pt x="1020" y="10396"/>
                    <a:pt x="995" y="10001"/>
                  </a:cubicBezTo>
                  <a:cubicBezTo>
                    <a:pt x="970" y="9352"/>
                    <a:pt x="995" y="8711"/>
                    <a:pt x="1102" y="8078"/>
                  </a:cubicBezTo>
                  <a:cubicBezTo>
                    <a:pt x="1159" y="7708"/>
                    <a:pt x="1225" y="7347"/>
                    <a:pt x="1217" y="6969"/>
                  </a:cubicBezTo>
                  <a:cubicBezTo>
                    <a:pt x="1201" y="6640"/>
                    <a:pt x="1217" y="6632"/>
                    <a:pt x="872" y="6566"/>
                  </a:cubicBezTo>
                  <a:cubicBezTo>
                    <a:pt x="724" y="6550"/>
                    <a:pt x="650" y="6476"/>
                    <a:pt x="650" y="6320"/>
                  </a:cubicBezTo>
                  <a:cubicBezTo>
                    <a:pt x="650" y="6229"/>
                    <a:pt x="634" y="6139"/>
                    <a:pt x="658" y="6048"/>
                  </a:cubicBezTo>
                  <a:lnTo>
                    <a:pt x="905" y="4783"/>
                  </a:lnTo>
                  <a:cubicBezTo>
                    <a:pt x="1020" y="4175"/>
                    <a:pt x="1266" y="3599"/>
                    <a:pt x="1390" y="2991"/>
                  </a:cubicBezTo>
                  <a:cubicBezTo>
                    <a:pt x="1447" y="2702"/>
                    <a:pt x="1420" y="2599"/>
                    <a:pt x="1229" y="2599"/>
                  </a:cubicBezTo>
                  <a:cubicBezTo>
                    <a:pt x="1175" y="2599"/>
                    <a:pt x="1109" y="2607"/>
                    <a:pt x="1028" y="2622"/>
                  </a:cubicBezTo>
                  <a:cubicBezTo>
                    <a:pt x="977" y="2632"/>
                    <a:pt x="936" y="2638"/>
                    <a:pt x="903" y="2638"/>
                  </a:cubicBezTo>
                  <a:cubicBezTo>
                    <a:pt x="805" y="2638"/>
                    <a:pt x="783" y="2582"/>
                    <a:pt x="790" y="2416"/>
                  </a:cubicBezTo>
                  <a:cubicBezTo>
                    <a:pt x="806" y="2350"/>
                    <a:pt x="814" y="2285"/>
                    <a:pt x="831" y="2211"/>
                  </a:cubicBezTo>
                  <a:cubicBezTo>
                    <a:pt x="946" y="1726"/>
                    <a:pt x="1184" y="1298"/>
                    <a:pt x="1406" y="863"/>
                  </a:cubicBezTo>
                  <a:cubicBezTo>
                    <a:pt x="1554" y="583"/>
                    <a:pt x="1800" y="345"/>
                    <a:pt x="1842" y="0"/>
                  </a:cubicBezTo>
                  <a:close/>
                </a:path>
              </a:pathLst>
            </a:custGeom>
            <a:solidFill>
              <a:srgbClr val="9E4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" name="Google Shape;668;p29">
              <a:extLst>
                <a:ext uri="{FF2B5EF4-FFF2-40B4-BE49-F238E27FC236}">
                  <a16:creationId xmlns:a16="http://schemas.microsoft.com/office/drawing/2014/main" id="{AAA5FB6C-1F66-40D3-9F54-049A03F5571C}"/>
                </a:ext>
              </a:extLst>
            </p:cNvPr>
            <p:cNvSpPr/>
            <p:nvPr/>
          </p:nvSpPr>
          <p:spPr>
            <a:xfrm>
              <a:off x="4475425" y="1684800"/>
              <a:ext cx="143625" cy="105475"/>
            </a:xfrm>
            <a:custGeom>
              <a:avLst/>
              <a:gdLst/>
              <a:ahLst/>
              <a:cxnLst/>
              <a:rect l="l" t="t" r="r" b="b"/>
              <a:pathLst>
                <a:path w="5745" h="4219" extrusionOk="0">
                  <a:moveTo>
                    <a:pt x="191" y="0"/>
                  </a:moveTo>
                  <a:cubicBezTo>
                    <a:pt x="137" y="0"/>
                    <a:pt x="86" y="46"/>
                    <a:pt x="1" y="140"/>
                  </a:cubicBezTo>
                  <a:cubicBezTo>
                    <a:pt x="831" y="1381"/>
                    <a:pt x="1677" y="2614"/>
                    <a:pt x="2499" y="3863"/>
                  </a:cubicBezTo>
                  <a:cubicBezTo>
                    <a:pt x="2663" y="4109"/>
                    <a:pt x="2844" y="4216"/>
                    <a:pt x="3132" y="4216"/>
                  </a:cubicBezTo>
                  <a:cubicBezTo>
                    <a:pt x="3194" y="4218"/>
                    <a:pt x="3256" y="4218"/>
                    <a:pt x="3317" y="4218"/>
                  </a:cubicBezTo>
                  <a:cubicBezTo>
                    <a:pt x="3985" y="4218"/>
                    <a:pt x="4646" y="4139"/>
                    <a:pt x="5293" y="4011"/>
                  </a:cubicBezTo>
                  <a:cubicBezTo>
                    <a:pt x="5572" y="3961"/>
                    <a:pt x="5720" y="3797"/>
                    <a:pt x="5745" y="3518"/>
                  </a:cubicBezTo>
                  <a:lnTo>
                    <a:pt x="5745" y="3518"/>
                  </a:lnTo>
                  <a:cubicBezTo>
                    <a:pt x="5465" y="3583"/>
                    <a:pt x="5170" y="3551"/>
                    <a:pt x="4882" y="3592"/>
                  </a:cubicBezTo>
                  <a:cubicBezTo>
                    <a:pt x="4364" y="3674"/>
                    <a:pt x="3846" y="3715"/>
                    <a:pt x="3321" y="3723"/>
                  </a:cubicBezTo>
                  <a:cubicBezTo>
                    <a:pt x="3300" y="3724"/>
                    <a:pt x="3280" y="3725"/>
                    <a:pt x="3260" y="3725"/>
                  </a:cubicBezTo>
                  <a:cubicBezTo>
                    <a:pt x="2983" y="3725"/>
                    <a:pt x="2809" y="3616"/>
                    <a:pt x="2663" y="3378"/>
                  </a:cubicBezTo>
                  <a:cubicBezTo>
                    <a:pt x="2121" y="2482"/>
                    <a:pt x="1521" y="1619"/>
                    <a:pt x="913" y="756"/>
                  </a:cubicBezTo>
                  <a:cubicBezTo>
                    <a:pt x="748" y="510"/>
                    <a:pt x="576" y="288"/>
                    <a:pt x="354" y="91"/>
                  </a:cubicBezTo>
                  <a:cubicBezTo>
                    <a:pt x="283" y="31"/>
                    <a:pt x="236" y="0"/>
                    <a:pt x="191" y="0"/>
                  </a:cubicBezTo>
                  <a:close/>
                </a:path>
              </a:pathLst>
            </a:custGeom>
            <a:solidFill>
              <a:srgbClr val="9E4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4" name="Google Shape;671;p29">
              <a:extLst>
                <a:ext uri="{FF2B5EF4-FFF2-40B4-BE49-F238E27FC236}">
                  <a16:creationId xmlns:a16="http://schemas.microsoft.com/office/drawing/2014/main" id="{2DF30016-72A1-4C34-8A55-AE779C872B54}"/>
                </a:ext>
              </a:extLst>
            </p:cNvPr>
            <p:cNvSpPr/>
            <p:nvPr/>
          </p:nvSpPr>
          <p:spPr>
            <a:xfrm>
              <a:off x="4403100" y="1661375"/>
              <a:ext cx="31875" cy="40850"/>
            </a:xfrm>
            <a:custGeom>
              <a:avLst/>
              <a:gdLst/>
              <a:ahLst/>
              <a:cxnLst/>
              <a:rect l="l" t="t" r="r" b="b"/>
              <a:pathLst>
                <a:path w="1275" h="1634" extrusionOk="0">
                  <a:moveTo>
                    <a:pt x="171" y="0"/>
                  </a:moveTo>
                  <a:cubicBezTo>
                    <a:pt x="97" y="0"/>
                    <a:pt x="66" y="85"/>
                    <a:pt x="58" y="140"/>
                  </a:cubicBezTo>
                  <a:cubicBezTo>
                    <a:pt x="1" y="625"/>
                    <a:pt x="58" y="1077"/>
                    <a:pt x="371" y="1472"/>
                  </a:cubicBezTo>
                  <a:cubicBezTo>
                    <a:pt x="460" y="1580"/>
                    <a:pt x="561" y="1634"/>
                    <a:pt x="661" y="1634"/>
                  </a:cubicBezTo>
                  <a:cubicBezTo>
                    <a:pt x="773" y="1634"/>
                    <a:pt x="884" y="1565"/>
                    <a:pt x="971" y="1430"/>
                  </a:cubicBezTo>
                  <a:cubicBezTo>
                    <a:pt x="1209" y="1036"/>
                    <a:pt x="1209" y="584"/>
                    <a:pt x="1258" y="140"/>
                  </a:cubicBezTo>
                  <a:cubicBezTo>
                    <a:pt x="1275" y="83"/>
                    <a:pt x="1234" y="17"/>
                    <a:pt x="1168" y="9"/>
                  </a:cubicBezTo>
                  <a:cubicBezTo>
                    <a:pt x="1157" y="7"/>
                    <a:pt x="1147" y="6"/>
                    <a:pt x="1137" y="6"/>
                  </a:cubicBezTo>
                  <a:cubicBezTo>
                    <a:pt x="1073" y="6"/>
                    <a:pt x="1033" y="51"/>
                    <a:pt x="1012" y="116"/>
                  </a:cubicBezTo>
                  <a:cubicBezTo>
                    <a:pt x="987" y="206"/>
                    <a:pt x="971" y="296"/>
                    <a:pt x="962" y="387"/>
                  </a:cubicBezTo>
                  <a:cubicBezTo>
                    <a:pt x="921" y="633"/>
                    <a:pt x="905" y="896"/>
                    <a:pt x="823" y="1143"/>
                  </a:cubicBezTo>
                  <a:cubicBezTo>
                    <a:pt x="790" y="1209"/>
                    <a:pt x="757" y="1299"/>
                    <a:pt x="666" y="1315"/>
                  </a:cubicBezTo>
                  <a:cubicBezTo>
                    <a:pt x="657" y="1317"/>
                    <a:pt x="648" y="1317"/>
                    <a:pt x="640" y="1317"/>
                  </a:cubicBezTo>
                  <a:cubicBezTo>
                    <a:pt x="544" y="1317"/>
                    <a:pt x="499" y="1235"/>
                    <a:pt x="461" y="1159"/>
                  </a:cubicBezTo>
                  <a:cubicBezTo>
                    <a:pt x="305" y="872"/>
                    <a:pt x="256" y="568"/>
                    <a:pt x="247" y="264"/>
                  </a:cubicBezTo>
                  <a:cubicBezTo>
                    <a:pt x="256" y="214"/>
                    <a:pt x="256" y="181"/>
                    <a:pt x="256" y="165"/>
                  </a:cubicBezTo>
                  <a:cubicBezTo>
                    <a:pt x="264" y="91"/>
                    <a:pt x="272" y="9"/>
                    <a:pt x="182" y="1"/>
                  </a:cubicBezTo>
                  <a:cubicBezTo>
                    <a:pt x="178" y="0"/>
                    <a:pt x="175" y="0"/>
                    <a:pt x="171" y="0"/>
                  </a:cubicBezTo>
                  <a:close/>
                </a:path>
              </a:pathLst>
            </a:custGeom>
            <a:solidFill>
              <a:srgbClr val="9E4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5" name="Google Shape;672;p29">
              <a:extLst>
                <a:ext uri="{FF2B5EF4-FFF2-40B4-BE49-F238E27FC236}">
                  <a16:creationId xmlns:a16="http://schemas.microsoft.com/office/drawing/2014/main" id="{757CB531-EFB1-47F7-BE62-B14DD6446E80}"/>
                </a:ext>
              </a:extLst>
            </p:cNvPr>
            <p:cNvSpPr/>
            <p:nvPr/>
          </p:nvSpPr>
          <p:spPr>
            <a:xfrm>
              <a:off x="4544450" y="1727775"/>
              <a:ext cx="34950" cy="29850"/>
            </a:xfrm>
            <a:custGeom>
              <a:avLst/>
              <a:gdLst/>
              <a:ahLst/>
              <a:cxnLst/>
              <a:rect l="l" t="t" r="r" b="b"/>
              <a:pathLst>
                <a:path w="1398" h="1194" extrusionOk="0">
                  <a:moveTo>
                    <a:pt x="95" y="1"/>
                  </a:moveTo>
                  <a:cubicBezTo>
                    <a:pt x="55" y="1"/>
                    <a:pt x="34" y="39"/>
                    <a:pt x="34" y="73"/>
                  </a:cubicBezTo>
                  <a:cubicBezTo>
                    <a:pt x="1" y="426"/>
                    <a:pt x="9" y="788"/>
                    <a:pt x="247" y="1075"/>
                  </a:cubicBezTo>
                  <a:cubicBezTo>
                    <a:pt x="308" y="1156"/>
                    <a:pt x="380" y="1193"/>
                    <a:pt x="452" y="1193"/>
                  </a:cubicBezTo>
                  <a:cubicBezTo>
                    <a:pt x="534" y="1193"/>
                    <a:pt x="617" y="1143"/>
                    <a:pt x="683" y="1051"/>
                  </a:cubicBezTo>
                  <a:cubicBezTo>
                    <a:pt x="707" y="1010"/>
                    <a:pt x="732" y="952"/>
                    <a:pt x="749" y="895"/>
                  </a:cubicBezTo>
                  <a:cubicBezTo>
                    <a:pt x="778" y="822"/>
                    <a:pt x="813" y="769"/>
                    <a:pt x="895" y="769"/>
                  </a:cubicBezTo>
                  <a:cubicBezTo>
                    <a:pt x="906" y="769"/>
                    <a:pt x="917" y="770"/>
                    <a:pt x="929" y="771"/>
                  </a:cubicBezTo>
                  <a:cubicBezTo>
                    <a:pt x="967" y="779"/>
                    <a:pt x="1004" y="783"/>
                    <a:pt x="1040" y="783"/>
                  </a:cubicBezTo>
                  <a:cubicBezTo>
                    <a:pt x="1167" y="783"/>
                    <a:pt x="1274" y="732"/>
                    <a:pt x="1332" y="591"/>
                  </a:cubicBezTo>
                  <a:cubicBezTo>
                    <a:pt x="1398" y="402"/>
                    <a:pt x="1348" y="254"/>
                    <a:pt x="1225" y="114"/>
                  </a:cubicBezTo>
                  <a:cubicBezTo>
                    <a:pt x="1168" y="147"/>
                    <a:pt x="1151" y="196"/>
                    <a:pt x="1151" y="229"/>
                  </a:cubicBezTo>
                  <a:cubicBezTo>
                    <a:pt x="1118" y="303"/>
                    <a:pt x="1151" y="418"/>
                    <a:pt x="1061" y="434"/>
                  </a:cubicBezTo>
                  <a:cubicBezTo>
                    <a:pt x="1048" y="438"/>
                    <a:pt x="1036" y="440"/>
                    <a:pt x="1025" y="440"/>
                  </a:cubicBezTo>
                  <a:cubicBezTo>
                    <a:pt x="942" y="440"/>
                    <a:pt x="924" y="336"/>
                    <a:pt x="880" y="270"/>
                  </a:cubicBezTo>
                  <a:cubicBezTo>
                    <a:pt x="864" y="262"/>
                    <a:pt x="864" y="254"/>
                    <a:pt x="855" y="237"/>
                  </a:cubicBezTo>
                  <a:cubicBezTo>
                    <a:pt x="819" y="186"/>
                    <a:pt x="782" y="128"/>
                    <a:pt x="716" y="128"/>
                  </a:cubicBezTo>
                  <a:cubicBezTo>
                    <a:pt x="708" y="128"/>
                    <a:pt x="700" y="129"/>
                    <a:pt x="691" y="130"/>
                  </a:cubicBezTo>
                  <a:cubicBezTo>
                    <a:pt x="592" y="147"/>
                    <a:pt x="576" y="229"/>
                    <a:pt x="560" y="311"/>
                  </a:cubicBezTo>
                  <a:cubicBezTo>
                    <a:pt x="527" y="484"/>
                    <a:pt x="535" y="673"/>
                    <a:pt x="453" y="854"/>
                  </a:cubicBezTo>
                  <a:cubicBezTo>
                    <a:pt x="288" y="640"/>
                    <a:pt x="288" y="640"/>
                    <a:pt x="264" y="402"/>
                  </a:cubicBezTo>
                  <a:lnTo>
                    <a:pt x="198" y="65"/>
                  </a:lnTo>
                  <a:cubicBezTo>
                    <a:pt x="190" y="48"/>
                    <a:pt x="157" y="15"/>
                    <a:pt x="124" y="7"/>
                  </a:cubicBezTo>
                  <a:cubicBezTo>
                    <a:pt x="113" y="3"/>
                    <a:pt x="103" y="1"/>
                    <a:pt x="95" y="1"/>
                  </a:cubicBezTo>
                  <a:close/>
                </a:path>
              </a:pathLst>
            </a:custGeom>
            <a:solidFill>
              <a:srgbClr val="9E4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6" name="Google Shape;673;p29">
              <a:extLst>
                <a:ext uri="{FF2B5EF4-FFF2-40B4-BE49-F238E27FC236}">
                  <a16:creationId xmlns:a16="http://schemas.microsoft.com/office/drawing/2014/main" id="{1657CC97-CBFE-4241-AF18-24EDC7DF43BC}"/>
                </a:ext>
              </a:extLst>
            </p:cNvPr>
            <p:cNvSpPr/>
            <p:nvPr/>
          </p:nvSpPr>
          <p:spPr>
            <a:xfrm>
              <a:off x="4607725" y="1511625"/>
              <a:ext cx="18725" cy="22550"/>
            </a:xfrm>
            <a:custGeom>
              <a:avLst/>
              <a:gdLst/>
              <a:ahLst/>
              <a:cxnLst/>
              <a:rect l="l" t="t" r="r" b="b"/>
              <a:pathLst>
                <a:path w="749" h="902" extrusionOk="0">
                  <a:moveTo>
                    <a:pt x="605" y="0"/>
                  </a:moveTo>
                  <a:cubicBezTo>
                    <a:pt x="535" y="0"/>
                    <a:pt x="497" y="63"/>
                    <a:pt x="469" y="131"/>
                  </a:cubicBezTo>
                  <a:cubicBezTo>
                    <a:pt x="428" y="238"/>
                    <a:pt x="445" y="378"/>
                    <a:pt x="346" y="501"/>
                  </a:cubicBezTo>
                  <a:cubicBezTo>
                    <a:pt x="239" y="403"/>
                    <a:pt x="247" y="279"/>
                    <a:pt x="206" y="189"/>
                  </a:cubicBezTo>
                  <a:cubicBezTo>
                    <a:pt x="185" y="153"/>
                    <a:pt x="163" y="104"/>
                    <a:pt x="119" y="104"/>
                  </a:cubicBezTo>
                  <a:cubicBezTo>
                    <a:pt x="113" y="104"/>
                    <a:pt x="106" y="105"/>
                    <a:pt x="99" y="107"/>
                  </a:cubicBezTo>
                  <a:cubicBezTo>
                    <a:pt x="50" y="115"/>
                    <a:pt x="17" y="156"/>
                    <a:pt x="17" y="205"/>
                  </a:cubicBezTo>
                  <a:cubicBezTo>
                    <a:pt x="1" y="403"/>
                    <a:pt x="34" y="600"/>
                    <a:pt x="141" y="772"/>
                  </a:cubicBezTo>
                  <a:cubicBezTo>
                    <a:pt x="198" y="859"/>
                    <a:pt x="278" y="902"/>
                    <a:pt x="358" y="902"/>
                  </a:cubicBezTo>
                  <a:cubicBezTo>
                    <a:pt x="438" y="902"/>
                    <a:pt x="519" y="859"/>
                    <a:pt x="576" y="772"/>
                  </a:cubicBezTo>
                  <a:cubicBezTo>
                    <a:pt x="699" y="600"/>
                    <a:pt x="740" y="394"/>
                    <a:pt x="749" y="172"/>
                  </a:cubicBezTo>
                  <a:cubicBezTo>
                    <a:pt x="749" y="98"/>
                    <a:pt x="732" y="33"/>
                    <a:pt x="650" y="8"/>
                  </a:cubicBezTo>
                  <a:cubicBezTo>
                    <a:pt x="634" y="3"/>
                    <a:pt x="619" y="0"/>
                    <a:pt x="605" y="0"/>
                  </a:cubicBezTo>
                  <a:close/>
                </a:path>
              </a:pathLst>
            </a:custGeom>
            <a:solidFill>
              <a:srgbClr val="9E4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7" name="Google Shape;674;p29">
              <a:extLst>
                <a:ext uri="{FF2B5EF4-FFF2-40B4-BE49-F238E27FC236}">
                  <a16:creationId xmlns:a16="http://schemas.microsoft.com/office/drawing/2014/main" id="{2D90B12A-B533-44E3-B711-428F5E48CEC3}"/>
                </a:ext>
              </a:extLst>
            </p:cNvPr>
            <p:cNvSpPr/>
            <p:nvPr/>
          </p:nvSpPr>
          <p:spPr>
            <a:xfrm>
              <a:off x="4397550" y="1524675"/>
              <a:ext cx="19550" cy="22775"/>
            </a:xfrm>
            <a:custGeom>
              <a:avLst/>
              <a:gdLst/>
              <a:ahLst/>
              <a:cxnLst/>
              <a:rect l="l" t="t" r="r" b="b"/>
              <a:pathLst>
                <a:path w="782" h="911" extrusionOk="0">
                  <a:moveTo>
                    <a:pt x="672" y="1"/>
                  </a:moveTo>
                  <a:cubicBezTo>
                    <a:pt x="628" y="1"/>
                    <a:pt x="605" y="48"/>
                    <a:pt x="576" y="70"/>
                  </a:cubicBezTo>
                  <a:cubicBezTo>
                    <a:pt x="486" y="185"/>
                    <a:pt x="478" y="349"/>
                    <a:pt x="321" y="464"/>
                  </a:cubicBezTo>
                  <a:cubicBezTo>
                    <a:pt x="223" y="349"/>
                    <a:pt x="239" y="226"/>
                    <a:pt x="198" y="111"/>
                  </a:cubicBezTo>
                  <a:cubicBezTo>
                    <a:pt x="177" y="76"/>
                    <a:pt x="157" y="41"/>
                    <a:pt x="116" y="41"/>
                  </a:cubicBezTo>
                  <a:cubicBezTo>
                    <a:pt x="108" y="41"/>
                    <a:pt x="100" y="42"/>
                    <a:pt x="91" y="45"/>
                  </a:cubicBezTo>
                  <a:cubicBezTo>
                    <a:pt x="42" y="53"/>
                    <a:pt x="9" y="94"/>
                    <a:pt x="9" y="143"/>
                  </a:cubicBezTo>
                  <a:cubicBezTo>
                    <a:pt x="1" y="357"/>
                    <a:pt x="26" y="563"/>
                    <a:pt x="108" y="760"/>
                  </a:cubicBezTo>
                  <a:cubicBezTo>
                    <a:pt x="152" y="859"/>
                    <a:pt x="218" y="910"/>
                    <a:pt x="291" y="910"/>
                  </a:cubicBezTo>
                  <a:cubicBezTo>
                    <a:pt x="340" y="910"/>
                    <a:pt x="392" y="888"/>
                    <a:pt x="445" y="842"/>
                  </a:cubicBezTo>
                  <a:cubicBezTo>
                    <a:pt x="658" y="661"/>
                    <a:pt x="749" y="415"/>
                    <a:pt x="773" y="135"/>
                  </a:cubicBezTo>
                  <a:cubicBezTo>
                    <a:pt x="782" y="70"/>
                    <a:pt x="765" y="12"/>
                    <a:pt x="691" y="4"/>
                  </a:cubicBezTo>
                  <a:cubicBezTo>
                    <a:pt x="684" y="2"/>
                    <a:pt x="678" y="1"/>
                    <a:pt x="672" y="1"/>
                  </a:cubicBezTo>
                  <a:close/>
                </a:path>
              </a:pathLst>
            </a:custGeom>
            <a:solidFill>
              <a:srgbClr val="9E4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8" name="Google Shape;675;p29">
              <a:extLst>
                <a:ext uri="{FF2B5EF4-FFF2-40B4-BE49-F238E27FC236}">
                  <a16:creationId xmlns:a16="http://schemas.microsoft.com/office/drawing/2014/main" id="{CA733B39-3597-4A89-9C3A-83891B12CDB3}"/>
                </a:ext>
              </a:extLst>
            </p:cNvPr>
            <p:cNvSpPr/>
            <p:nvPr/>
          </p:nvSpPr>
          <p:spPr>
            <a:xfrm>
              <a:off x="4406800" y="1727125"/>
              <a:ext cx="16875" cy="22825"/>
            </a:xfrm>
            <a:custGeom>
              <a:avLst/>
              <a:gdLst/>
              <a:ahLst/>
              <a:cxnLst/>
              <a:rect l="l" t="t" r="r" b="b"/>
              <a:pathLst>
                <a:path w="675" h="913" extrusionOk="0">
                  <a:moveTo>
                    <a:pt x="157" y="0"/>
                  </a:moveTo>
                  <a:cubicBezTo>
                    <a:pt x="83" y="0"/>
                    <a:pt x="50" y="58"/>
                    <a:pt x="42" y="115"/>
                  </a:cubicBezTo>
                  <a:cubicBezTo>
                    <a:pt x="1" y="304"/>
                    <a:pt x="25" y="502"/>
                    <a:pt x="83" y="699"/>
                  </a:cubicBezTo>
                  <a:cubicBezTo>
                    <a:pt x="124" y="814"/>
                    <a:pt x="173" y="912"/>
                    <a:pt x="321" y="912"/>
                  </a:cubicBezTo>
                  <a:cubicBezTo>
                    <a:pt x="453" y="912"/>
                    <a:pt x="535" y="822"/>
                    <a:pt x="576" y="707"/>
                  </a:cubicBezTo>
                  <a:cubicBezTo>
                    <a:pt x="601" y="633"/>
                    <a:pt x="617" y="576"/>
                    <a:pt x="634" y="502"/>
                  </a:cubicBezTo>
                  <a:cubicBezTo>
                    <a:pt x="650" y="370"/>
                    <a:pt x="675" y="206"/>
                    <a:pt x="527" y="165"/>
                  </a:cubicBezTo>
                  <a:cubicBezTo>
                    <a:pt x="507" y="157"/>
                    <a:pt x="491" y="153"/>
                    <a:pt x="477" y="153"/>
                  </a:cubicBezTo>
                  <a:cubicBezTo>
                    <a:pt x="377" y="153"/>
                    <a:pt x="419" y="345"/>
                    <a:pt x="288" y="403"/>
                  </a:cubicBezTo>
                  <a:cubicBezTo>
                    <a:pt x="280" y="263"/>
                    <a:pt x="280" y="173"/>
                    <a:pt x="256" y="115"/>
                  </a:cubicBezTo>
                  <a:cubicBezTo>
                    <a:pt x="247" y="58"/>
                    <a:pt x="231" y="0"/>
                    <a:pt x="157" y="0"/>
                  </a:cubicBezTo>
                  <a:close/>
                </a:path>
              </a:pathLst>
            </a:custGeom>
            <a:solidFill>
              <a:srgbClr val="9E4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9" name="Google Shape;676;p29">
              <a:extLst>
                <a:ext uri="{FF2B5EF4-FFF2-40B4-BE49-F238E27FC236}">
                  <a16:creationId xmlns:a16="http://schemas.microsoft.com/office/drawing/2014/main" id="{1E186C00-A46F-49A6-BC00-6734324E585C}"/>
                </a:ext>
              </a:extLst>
            </p:cNvPr>
            <p:cNvSpPr/>
            <p:nvPr/>
          </p:nvSpPr>
          <p:spPr>
            <a:xfrm>
              <a:off x="4444400" y="1659325"/>
              <a:ext cx="18925" cy="17350"/>
            </a:xfrm>
            <a:custGeom>
              <a:avLst/>
              <a:gdLst/>
              <a:ahLst/>
              <a:cxnLst/>
              <a:rect l="l" t="t" r="r" b="b"/>
              <a:pathLst>
                <a:path w="757" h="694" extrusionOk="0">
                  <a:moveTo>
                    <a:pt x="83" y="0"/>
                  </a:moveTo>
                  <a:cubicBezTo>
                    <a:pt x="58" y="0"/>
                    <a:pt x="17" y="33"/>
                    <a:pt x="9" y="58"/>
                  </a:cubicBezTo>
                  <a:cubicBezTo>
                    <a:pt x="1" y="99"/>
                    <a:pt x="1" y="140"/>
                    <a:pt x="1" y="140"/>
                  </a:cubicBezTo>
                  <a:cubicBezTo>
                    <a:pt x="1" y="321"/>
                    <a:pt x="42" y="444"/>
                    <a:pt x="99" y="551"/>
                  </a:cubicBezTo>
                  <a:cubicBezTo>
                    <a:pt x="157" y="638"/>
                    <a:pt x="235" y="694"/>
                    <a:pt x="332" y="694"/>
                  </a:cubicBezTo>
                  <a:cubicBezTo>
                    <a:pt x="345" y="694"/>
                    <a:pt x="357" y="693"/>
                    <a:pt x="370" y="691"/>
                  </a:cubicBezTo>
                  <a:cubicBezTo>
                    <a:pt x="576" y="666"/>
                    <a:pt x="757" y="362"/>
                    <a:pt x="699" y="157"/>
                  </a:cubicBezTo>
                  <a:cubicBezTo>
                    <a:pt x="691" y="115"/>
                    <a:pt x="658" y="74"/>
                    <a:pt x="609" y="58"/>
                  </a:cubicBezTo>
                  <a:cubicBezTo>
                    <a:pt x="600" y="56"/>
                    <a:pt x="592" y="55"/>
                    <a:pt x="585" y="55"/>
                  </a:cubicBezTo>
                  <a:cubicBezTo>
                    <a:pt x="538" y="55"/>
                    <a:pt x="523" y="96"/>
                    <a:pt x="502" y="132"/>
                  </a:cubicBezTo>
                  <a:cubicBezTo>
                    <a:pt x="456" y="217"/>
                    <a:pt x="453" y="381"/>
                    <a:pt x="331" y="381"/>
                  </a:cubicBezTo>
                  <a:cubicBezTo>
                    <a:pt x="323" y="381"/>
                    <a:pt x="314" y="380"/>
                    <a:pt x="305" y="378"/>
                  </a:cubicBezTo>
                  <a:cubicBezTo>
                    <a:pt x="181" y="362"/>
                    <a:pt x="198" y="198"/>
                    <a:pt x="165" y="91"/>
                  </a:cubicBezTo>
                  <a:cubicBezTo>
                    <a:pt x="165" y="83"/>
                    <a:pt x="165" y="74"/>
                    <a:pt x="157" y="58"/>
                  </a:cubicBezTo>
                  <a:cubicBezTo>
                    <a:pt x="132" y="33"/>
                    <a:pt x="99" y="0"/>
                    <a:pt x="83" y="0"/>
                  </a:cubicBezTo>
                  <a:close/>
                </a:path>
              </a:pathLst>
            </a:custGeom>
            <a:solidFill>
              <a:srgbClr val="9E4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0" name="Google Shape;677;p29">
              <a:extLst>
                <a:ext uri="{FF2B5EF4-FFF2-40B4-BE49-F238E27FC236}">
                  <a16:creationId xmlns:a16="http://schemas.microsoft.com/office/drawing/2014/main" id="{CC7A83EC-CFB7-4478-B74F-1E0AFF2A9E08}"/>
                </a:ext>
              </a:extLst>
            </p:cNvPr>
            <p:cNvSpPr/>
            <p:nvPr/>
          </p:nvSpPr>
          <p:spPr>
            <a:xfrm>
              <a:off x="4591700" y="1662375"/>
              <a:ext cx="17500" cy="16725"/>
            </a:xfrm>
            <a:custGeom>
              <a:avLst/>
              <a:gdLst/>
              <a:ahLst/>
              <a:cxnLst/>
              <a:rect l="l" t="t" r="r" b="b"/>
              <a:pathLst>
                <a:path w="700" h="669" extrusionOk="0">
                  <a:moveTo>
                    <a:pt x="77" y="1"/>
                  </a:moveTo>
                  <a:cubicBezTo>
                    <a:pt x="28" y="1"/>
                    <a:pt x="1" y="39"/>
                    <a:pt x="1" y="84"/>
                  </a:cubicBezTo>
                  <a:lnTo>
                    <a:pt x="1" y="330"/>
                  </a:lnTo>
                  <a:cubicBezTo>
                    <a:pt x="1" y="495"/>
                    <a:pt x="75" y="618"/>
                    <a:pt x="247" y="659"/>
                  </a:cubicBezTo>
                  <a:cubicBezTo>
                    <a:pt x="276" y="665"/>
                    <a:pt x="304" y="668"/>
                    <a:pt x="331" y="668"/>
                  </a:cubicBezTo>
                  <a:cubicBezTo>
                    <a:pt x="450" y="668"/>
                    <a:pt x="549" y="610"/>
                    <a:pt x="609" y="503"/>
                  </a:cubicBezTo>
                  <a:cubicBezTo>
                    <a:pt x="699" y="363"/>
                    <a:pt x="691" y="207"/>
                    <a:pt x="551" y="84"/>
                  </a:cubicBezTo>
                  <a:cubicBezTo>
                    <a:pt x="528" y="90"/>
                    <a:pt x="517" y="95"/>
                    <a:pt x="510" y="95"/>
                  </a:cubicBezTo>
                  <a:cubicBezTo>
                    <a:pt x="507" y="95"/>
                    <a:pt x="505" y="94"/>
                    <a:pt x="502" y="92"/>
                  </a:cubicBezTo>
                  <a:cubicBezTo>
                    <a:pt x="408" y="155"/>
                    <a:pt x="448" y="365"/>
                    <a:pt x="312" y="365"/>
                  </a:cubicBezTo>
                  <a:cubicBezTo>
                    <a:pt x="304" y="365"/>
                    <a:pt x="297" y="365"/>
                    <a:pt x="288" y="363"/>
                  </a:cubicBezTo>
                  <a:cubicBezTo>
                    <a:pt x="157" y="339"/>
                    <a:pt x="206" y="166"/>
                    <a:pt x="165" y="59"/>
                  </a:cubicBezTo>
                  <a:cubicBezTo>
                    <a:pt x="157" y="43"/>
                    <a:pt x="116" y="2"/>
                    <a:pt x="91" y="2"/>
                  </a:cubicBezTo>
                  <a:cubicBezTo>
                    <a:pt x="86" y="1"/>
                    <a:pt x="81" y="1"/>
                    <a:pt x="77" y="1"/>
                  </a:cubicBezTo>
                  <a:close/>
                </a:path>
              </a:pathLst>
            </a:custGeom>
            <a:solidFill>
              <a:srgbClr val="9E4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1" name="Google Shape;678;p29">
              <a:extLst>
                <a:ext uri="{FF2B5EF4-FFF2-40B4-BE49-F238E27FC236}">
                  <a16:creationId xmlns:a16="http://schemas.microsoft.com/office/drawing/2014/main" id="{259BB403-A872-4EA6-8026-8B24E4AB881F}"/>
                </a:ext>
              </a:extLst>
            </p:cNvPr>
            <p:cNvSpPr/>
            <p:nvPr/>
          </p:nvSpPr>
          <p:spPr>
            <a:xfrm>
              <a:off x="4488775" y="1598100"/>
              <a:ext cx="8250" cy="19000"/>
            </a:xfrm>
            <a:custGeom>
              <a:avLst/>
              <a:gdLst/>
              <a:ahLst/>
              <a:cxnLst/>
              <a:rect l="l" t="t" r="r" b="b"/>
              <a:pathLst>
                <a:path w="330" h="760" extrusionOk="0">
                  <a:moveTo>
                    <a:pt x="161" y="0"/>
                  </a:moveTo>
                  <a:cubicBezTo>
                    <a:pt x="73" y="0"/>
                    <a:pt x="49" y="86"/>
                    <a:pt x="34" y="165"/>
                  </a:cubicBezTo>
                  <a:cubicBezTo>
                    <a:pt x="25" y="231"/>
                    <a:pt x="9" y="280"/>
                    <a:pt x="1" y="362"/>
                  </a:cubicBezTo>
                  <a:cubicBezTo>
                    <a:pt x="25" y="444"/>
                    <a:pt x="50" y="551"/>
                    <a:pt x="83" y="642"/>
                  </a:cubicBezTo>
                  <a:cubicBezTo>
                    <a:pt x="105" y="707"/>
                    <a:pt x="146" y="759"/>
                    <a:pt x="212" y="759"/>
                  </a:cubicBezTo>
                  <a:cubicBezTo>
                    <a:pt x="220" y="759"/>
                    <a:pt x="229" y="758"/>
                    <a:pt x="239" y="757"/>
                  </a:cubicBezTo>
                  <a:cubicBezTo>
                    <a:pt x="329" y="740"/>
                    <a:pt x="329" y="658"/>
                    <a:pt x="321" y="592"/>
                  </a:cubicBezTo>
                  <a:cubicBezTo>
                    <a:pt x="297" y="453"/>
                    <a:pt x="239" y="321"/>
                    <a:pt x="247" y="181"/>
                  </a:cubicBezTo>
                  <a:cubicBezTo>
                    <a:pt x="247" y="107"/>
                    <a:pt x="272" y="17"/>
                    <a:pt x="173" y="1"/>
                  </a:cubicBezTo>
                  <a:cubicBezTo>
                    <a:pt x="169" y="0"/>
                    <a:pt x="165" y="0"/>
                    <a:pt x="161" y="0"/>
                  </a:cubicBezTo>
                  <a:close/>
                </a:path>
              </a:pathLst>
            </a:custGeom>
            <a:solidFill>
              <a:srgbClr val="9E4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2" name="Google Shape;679;p29">
              <a:extLst>
                <a:ext uri="{FF2B5EF4-FFF2-40B4-BE49-F238E27FC236}">
                  <a16:creationId xmlns:a16="http://schemas.microsoft.com/office/drawing/2014/main" id="{27CAB9A7-ACA2-4D3A-BF9F-FC515896ECCA}"/>
                </a:ext>
              </a:extLst>
            </p:cNvPr>
            <p:cNvSpPr/>
            <p:nvPr/>
          </p:nvSpPr>
          <p:spPr>
            <a:xfrm>
              <a:off x="4446450" y="1710875"/>
              <a:ext cx="6600" cy="17375"/>
            </a:xfrm>
            <a:custGeom>
              <a:avLst/>
              <a:gdLst/>
              <a:ahLst/>
              <a:cxnLst/>
              <a:rect l="l" t="t" r="r" b="b"/>
              <a:pathLst>
                <a:path w="264" h="695" extrusionOk="0">
                  <a:moveTo>
                    <a:pt x="138" y="0"/>
                  </a:moveTo>
                  <a:cubicBezTo>
                    <a:pt x="133" y="0"/>
                    <a:pt x="129" y="1"/>
                    <a:pt x="124" y="1"/>
                  </a:cubicBezTo>
                  <a:cubicBezTo>
                    <a:pt x="50" y="9"/>
                    <a:pt x="25" y="67"/>
                    <a:pt x="17" y="124"/>
                  </a:cubicBezTo>
                  <a:cubicBezTo>
                    <a:pt x="1" y="280"/>
                    <a:pt x="1" y="445"/>
                    <a:pt x="58" y="601"/>
                  </a:cubicBezTo>
                  <a:cubicBezTo>
                    <a:pt x="80" y="644"/>
                    <a:pt x="108" y="694"/>
                    <a:pt x="159" y="694"/>
                  </a:cubicBezTo>
                  <a:cubicBezTo>
                    <a:pt x="166" y="694"/>
                    <a:pt x="174" y="693"/>
                    <a:pt x="182" y="691"/>
                  </a:cubicBezTo>
                  <a:cubicBezTo>
                    <a:pt x="239" y="667"/>
                    <a:pt x="247" y="626"/>
                    <a:pt x="256" y="576"/>
                  </a:cubicBezTo>
                  <a:cubicBezTo>
                    <a:pt x="256" y="519"/>
                    <a:pt x="256" y="461"/>
                    <a:pt x="264" y="379"/>
                  </a:cubicBezTo>
                  <a:cubicBezTo>
                    <a:pt x="256" y="297"/>
                    <a:pt x="247" y="198"/>
                    <a:pt x="231" y="108"/>
                  </a:cubicBezTo>
                  <a:cubicBezTo>
                    <a:pt x="223" y="54"/>
                    <a:pt x="201" y="0"/>
                    <a:pt x="138" y="0"/>
                  </a:cubicBezTo>
                  <a:close/>
                </a:path>
              </a:pathLst>
            </a:custGeom>
            <a:solidFill>
              <a:srgbClr val="9E4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  <p:transition spd="med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722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4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6286470A-A6C2-4628-8CA8-6416BFF6B2EA}"/>
              </a:ext>
            </a:extLst>
          </p:cNvPr>
          <p:cNvSpPr/>
          <p:nvPr/>
        </p:nvSpPr>
        <p:spPr>
          <a:xfrm>
            <a:off x="1805355" y="1921791"/>
            <a:ext cx="6793767" cy="243143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0" hangingPunct="0">
              <a:defRPr/>
            </a:pPr>
            <a:r>
              <a:rPr lang="en-US" sz="72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AFF4E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charset="0"/>
              </a:rPr>
              <a:t>				</a:t>
            </a:r>
          </a:p>
          <a:p>
            <a:pPr algn="ctr" eaLnBrk="0" hangingPunct="0">
              <a:defRPr/>
            </a:pPr>
            <a:r>
              <a:rPr lang="en-US" sz="8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AFF4E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charset="0"/>
              </a:rPr>
              <a:t>ñoño</a:t>
            </a:r>
          </a:p>
        </p:txBody>
      </p:sp>
      <p:pic>
        <p:nvPicPr>
          <p:cNvPr id="34820" name="Picture 2" descr="C:\Documents and Settings\Windows XP\Local Settings\Temporary Internet Files\Content.IE5\4B9G1B7O\MCj04356240000[1].wmf">
            <a:extLst>
              <a:ext uri="{FF2B5EF4-FFF2-40B4-BE49-F238E27FC236}">
                <a16:creationId xmlns:a16="http://schemas.microsoft.com/office/drawing/2014/main" id="{F5A457A1-71AB-4EB0-A800-098704DB35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9913" y="2532063"/>
            <a:ext cx="3021012" cy="3359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821" name="Left Arrow 4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516827FC-A2E6-4621-9037-3669678546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17875" y="6084889"/>
            <a:ext cx="977900" cy="561975"/>
          </a:xfrm>
          <a:prstGeom prst="leftArrow">
            <a:avLst>
              <a:gd name="adj1" fmla="val 50000"/>
              <a:gd name="adj2" fmla="val 50036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s-PR" altLang="es-PE" dirty="0"/>
          </a:p>
        </p:txBody>
      </p:sp>
      <p:sp>
        <p:nvSpPr>
          <p:cNvPr id="34822" name="Right Arrow 5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4F3ED042-B664-4961-A200-4AEC2BA994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15413" y="6084889"/>
            <a:ext cx="977900" cy="484187"/>
          </a:xfrm>
          <a:prstGeom prst="rightArrow">
            <a:avLst>
              <a:gd name="adj1" fmla="val 50000"/>
              <a:gd name="adj2" fmla="val 50024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s-PR" altLang="es-PE" dirty="0"/>
          </a:p>
        </p:txBody>
      </p:sp>
      <p:sp>
        <p:nvSpPr>
          <p:cNvPr id="7" name="Google Shape;686;p30">
            <a:extLst>
              <a:ext uri="{FF2B5EF4-FFF2-40B4-BE49-F238E27FC236}">
                <a16:creationId xmlns:a16="http://schemas.microsoft.com/office/drawing/2014/main" id="{E9C97296-149F-48FC-828F-E2F3653564EC}"/>
              </a:ext>
            </a:extLst>
          </p:cNvPr>
          <p:cNvSpPr/>
          <p:nvPr/>
        </p:nvSpPr>
        <p:spPr>
          <a:xfrm>
            <a:off x="2794420" y="980700"/>
            <a:ext cx="1400524" cy="1882181"/>
          </a:xfrm>
          <a:custGeom>
            <a:avLst/>
            <a:gdLst/>
            <a:ahLst/>
            <a:cxnLst/>
            <a:rect l="l" t="t" r="r" b="b"/>
            <a:pathLst>
              <a:path w="154999" h="208305" extrusionOk="0">
                <a:moveTo>
                  <a:pt x="57637" y="0"/>
                </a:moveTo>
                <a:cubicBezTo>
                  <a:pt x="46243" y="0"/>
                  <a:pt x="37326" y="2540"/>
                  <a:pt x="30877" y="7614"/>
                </a:cubicBezTo>
                <a:cubicBezTo>
                  <a:pt x="25939" y="11458"/>
                  <a:pt x="22711" y="17222"/>
                  <a:pt x="21202" y="24907"/>
                </a:cubicBezTo>
                <a:cubicBezTo>
                  <a:pt x="19969" y="29847"/>
                  <a:pt x="19352" y="35816"/>
                  <a:pt x="19352" y="42813"/>
                </a:cubicBezTo>
                <a:cubicBezTo>
                  <a:pt x="20008" y="45838"/>
                  <a:pt x="20350" y="47350"/>
                  <a:pt x="20378" y="47350"/>
                </a:cubicBezTo>
                <a:cubicBezTo>
                  <a:pt x="20379" y="47350"/>
                  <a:pt x="20380" y="47347"/>
                  <a:pt x="20380" y="47341"/>
                </a:cubicBezTo>
                <a:cubicBezTo>
                  <a:pt x="20514" y="48029"/>
                  <a:pt x="20690" y="48612"/>
                  <a:pt x="20895" y="49090"/>
                </a:cubicBezTo>
                <a:cubicBezTo>
                  <a:pt x="21101" y="49575"/>
                  <a:pt x="21273" y="50016"/>
                  <a:pt x="21411" y="50431"/>
                </a:cubicBezTo>
                <a:cubicBezTo>
                  <a:pt x="21821" y="51253"/>
                  <a:pt x="22471" y="51907"/>
                  <a:pt x="23364" y="52385"/>
                </a:cubicBezTo>
                <a:cubicBezTo>
                  <a:pt x="24254" y="52867"/>
                  <a:pt x="25595" y="53244"/>
                  <a:pt x="27377" y="53517"/>
                </a:cubicBezTo>
                <a:cubicBezTo>
                  <a:pt x="29297" y="53793"/>
                  <a:pt x="33141" y="54066"/>
                  <a:pt x="38906" y="54338"/>
                </a:cubicBezTo>
                <a:cubicBezTo>
                  <a:pt x="42059" y="54338"/>
                  <a:pt x="44532" y="54409"/>
                  <a:pt x="46314" y="54548"/>
                </a:cubicBezTo>
                <a:cubicBezTo>
                  <a:pt x="46520" y="54702"/>
                  <a:pt x="46707" y="54779"/>
                  <a:pt x="46874" y="54779"/>
                </a:cubicBezTo>
                <a:cubicBezTo>
                  <a:pt x="47153" y="54779"/>
                  <a:pt x="47378" y="54565"/>
                  <a:pt x="47550" y="54133"/>
                </a:cubicBezTo>
                <a:cubicBezTo>
                  <a:pt x="47685" y="53722"/>
                  <a:pt x="48167" y="51253"/>
                  <a:pt x="48993" y="46725"/>
                </a:cubicBezTo>
                <a:cubicBezTo>
                  <a:pt x="48993" y="45077"/>
                  <a:pt x="49198" y="43568"/>
                  <a:pt x="49609" y="42197"/>
                </a:cubicBezTo>
                <a:cubicBezTo>
                  <a:pt x="50566" y="38902"/>
                  <a:pt x="52078" y="37254"/>
                  <a:pt x="54137" y="37254"/>
                </a:cubicBezTo>
                <a:cubicBezTo>
                  <a:pt x="56468" y="37254"/>
                  <a:pt x="58527" y="37737"/>
                  <a:pt x="60313" y="38696"/>
                </a:cubicBezTo>
                <a:cubicBezTo>
                  <a:pt x="62782" y="40210"/>
                  <a:pt x="65217" y="42163"/>
                  <a:pt x="67620" y="44562"/>
                </a:cubicBezTo>
                <a:cubicBezTo>
                  <a:pt x="70019" y="46964"/>
                  <a:pt x="71426" y="48372"/>
                  <a:pt x="71838" y="48783"/>
                </a:cubicBezTo>
                <a:cubicBezTo>
                  <a:pt x="73757" y="50707"/>
                  <a:pt x="76089" y="52628"/>
                  <a:pt x="78838" y="54548"/>
                </a:cubicBezTo>
                <a:cubicBezTo>
                  <a:pt x="83777" y="58388"/>
                  <a:pt x="90293" y="60309"/>
                  <a:pt x="98392" y="60309"/>
                </a:cubicBezTo>
                <a:cubicBezTo>
                  <a:pt x="102233" y="60309"/>
                  <a:pt x="105457" y="59830"/>
                  <a:pt x="108068" y="58870"/>
                </a:cubicBezTo>
                <a:cubicBezTo>
                  <a:pt x="112320" y="57771"/>
                  <a:pt x="115954" y="56192"/>
                  <a:pt x="118977" y="54133"/>
                </a:cubicBezTo>
                <a:cubicBezTo>
                  <a:pt x="125698" y="49881"/>
                  <a:pt x="130364" y="44872"/>
                  <a:pt x="132971" y="39108"/>
                </a:cubicBezTo>
                <a:cubicBezTo>
                  <a:pt x="134619" y="35816"/>
                  <a:pt x="135440" y="32043"/>
                  <a:pt x="135440" y="27788"/>
                </a:cubicBezTo>
                <a:cubicBezTo>
                  <a:pt x="135440" y="26417"/>
                  <a:pt x="135302" y="24220"/>
                  <a:pt x="135030" y="21201"/>
                </a:cubicBezTo>
                <a:cubicBezTo>
                  <a:pt x="134480" y="14891"/>
                  <a:pt x="133244" y="9744"/>
                  <a:pt x="131328" y="5765"/>
                </a:cubicBezTo>
                <a:cubicBezTo>
                  <a:pt x="130775" y="4256"/>
                  <a:pt x="129885" y="3224"/>
                  <a:pt x="128649" y="2675"/>
                </a:cubicBezTo>
                <a:lnTo>
                  <a:pt x="97361" y="3086"/>
                </a:lnTo>
                <a:lnTo>
                  <a:pt x="96334" y="3086"/>
                </a:lnTo>
                <a:cubicBezTo>
                  <a:pt x="94275" y="3086"/>
                  <a:pt x="93248" y="3635"/>
                  <a:pt x="93248" y="4733"/>
                </a:cubicBezTo>
                <a:cubicBezTo>
                  <a:pt x="95164" y="7890"/>
                  <a:pt x="96334" y="9949"/>
                  <a:pt x="96745" y="10909"/>
                </a:cubicBezTo>
                <a:cubicBezTo>
                  <a:pt x="97981" y="13655"/>
                  <a:pt x="98598" y="15986"/>
                  <a:pt x="98598" y="17906"/>
                </a:cubicBezTo>
                <a:cubicBezTo>
                  <a:pt x="98598" y="21201"/>
                  <a:pt x="96674" y="22848"/>
                  <a:pt x="92833" y="22848"/>
                </a:cubicBezTo>
                <a:cubicBezTo>
                  <a:pt x="91734" y="22848"/>
                  <a:pt x="90498" y="22434"/>
                  <a:pt x="89131" y="21612"/>
                </a:cubicBezTo>
                <a:cubicBezTo>
                  <a:pt x="87346" y="20514"/>
                  <a:pt x="85425" y="18317"/>
                  <a:pt x="83366" y="15026"/>
                </a:cubicBezTo>
                <a:cubicBezTo>
                  <a:pt x="83090" y="14615"/>
                  <a:pt x="82750" y="14133"/>
                  <a:pt x="82335" y="13584"/>
                </a:cubicBezTo>
                <a:cubicBezTo>
                  <a:pt x="81925" y="13039"/>
                  <a:pt x="81513" y="12489"/>
                  <a:pt x="81102" y="11937"/>
                </a:cubicBezTo>
                <a:cubicBezTo>
                  <a:pt x="79178" y="9194"/>
                  <a:pt x="75405" y="6452"/>
                  <a:pt x="69779" y="3706"/>
                </a:cubicBezTo>
                <a:cubicBezTo>
                  <a:pt x="67721" y="2608"/>
                  <a:pt x="65562" y="1715"/>
                  <a:pt x="63298" y="1028"/>
                </a:cubicBezTo>
                <a:cubicBezTo>
                  <a:pt x="61034" y="344"/>
                  <a:pt x="59143" y="0"/>
                  <a:pt x="57637" y="0"/>
                </a:cubicBezTo>
                <a:close/>
                <a:moveTo>
                  <a:pt x="49814" y="67515"/>
                </a:moveTo>
                <a:cubicBezTo>
                  <a:pt x="47756" y="67515"/>
                  <a:pt x="42612" y="67791"/>
                  <a:pt x="34378" y="68337"/>
                </a:cubicBezTo>
                <a:lnTo>
                  <a:pt x="29851" y="68748"/>
                </a:lnTo>
                <a:cubicBezTo>
                  <a:pt x="21889" y="69024"/>
                  <a:pt x="15370" y="69158"/>
                  <a:pt x="10293" y="69158"/>
                </a:cubicBezTo>
                <a:cubicBezTo>
                  <a:pt x="6863" y="69158"/>
                  <a:pt x="4461" y="69506"/>
                  <a:pt x="3090" y="70189"/>
                </a:cubicBezTo>
                <a:cubicBezTo>
                  <a:pt x="894" y="71703"/>
                  <a:pt x="1" y="74034"/>
                  <a:pt x="415" y="77187"/>
                </a:cubicBezTo>
                <a:cubicBezTo>
                  <a:pt x="549" y="79522"/>
                  <a:pt x="621" y="83090"/>
                  <a:pt x="621" y="87890"/>
                </a:cubicBezTo>
                <a:cubicBezTo>
                  <a:pt x="621" y="92694"/>
                  <a:pt x="549" y="96263"/>
                  <a:pt x="415" y="98594"/>
                </a:cubicBezTo>
                <a:lnTo>
                  <a:pt x="1" y="119589"/>
                </a:lnTo>
                <a:cubicBezTo>
                  <a:pt x="1" y="126729"/>
                  <a:pt x="71" y="134069"/>
                  <a:pt x="210" y="141616"/>
                </a:cubicBezTo>
                <a:cubicBezTo>
                  <a:pt x="344" y="149163"/>
                  <a:pt x="756" y="156093"/>
                  <a:pt x="1442" y="162406"/>
                </a:cubicBezTo>
                <a:lnTo>
                  <a:pt x="1442" y="169609"/>
                </a:lnTo>
                <a:cubicBezTo>
                  <a:pt x="1577" y="171533"/>
                  <a:pt x="1648" y="174413"/>
                  <a:pt x="1648" y="178253"/>
                </a:cubicBezTo>
                <a:cubicBezTo>
                  <a:pt x="1921" y="180589"/>
                  <a:pt x="2059" y="183674"/>
                  <a:pt x="2059" y="187515"/>
                </a:cubicBezTo>
                <a:cubicBezTo>
                  <a:pt x="2059" y="192868"/>
                  <a:pt x="2197" y="197602"/>
                  <a:pt x="2473" y="201718"/>
                </a:cubicBezTo>
                <a:cubicBezTo>
                  <a:pt x="2473" y="203232"/>
                  <a:pt x="2541" y="203982"/>
                  <a:pt x="2679" y="203982"/>
                </a:cubicBezTo>
                <a:lnTo>
                  <a:pt x="3296" y="205630"/>
                </a:lnTo>
                <a:lnTo>
                  <a:pt x="12557" y="207894"/>
                </a:lnTo>
                <a:lnTo>
                  <a:pt x="21821" y="207894"/>
                </a:lnTo>
                <a:cubicBezTo>
                  <a:pt x="22778" y="208167"/>
                  <a:pt x="23947" y="208305"/>
                  <a:pt x="25318" y="208305"/>
                </a:cubicBezTo>
                <a:cubicBezTo>
                  <a:pt x="28887" y="208305"/>
                  <a:pt x="32730" y="208167"/>
                  <a:pt x="36848" y="207894"/>
                </a:cubicBezTo>
                <a:cubicBezTo>
                  <a:pt x="40964" y="207622"/>
                  <a:pt x="43845" y="207415"/>
                  <a:pt x="45492" y="207277"/>
                </a:cubicBezTo>
                <a:cubicBezTo>
                  <a:pt x="48235" y="207005"/>
                  <a:pt x="51940" y="206729"/>
                  <a:pt x="56606" y="206452"/>
                </a:cubicBezTo>
                <a:cubicBezTo>
                  <a:pt x="57111" y="206544"/>
                  <a:pt x="57569" y="206590"/>
                  <a:pt x="57982" y="206590"/>
                </a:cubicBezTo>
                <a:cubicBezTo>
                  <a:pt x="58804" y="206590"/>
                  <a:pt x="59444" y="206407"/>
                  <a:pt x="59901" y="206041"/>
                </a:cubicBezTo>
                <a:cubicBezTo>
                  <a:pt x="60996" y="205768"/>
                  <a:pt x="61549" y="205084"/>
                  <a:pt x="61549" y="203982"/>
                </a:cubicBezTo>
                <a:lnTo>
                  <a:pt x="61339" y="202955"/>
                </a:lnTo>
                <a:lnTo>
                  <a:pt x="61339" y="199866"/>
                </a:lnTo>
                <a:lnTo>
                  <a:pt x="61339" y="195749"/>
                </a:lnTo>
                <a:cubicBezTo>
                  <a:pt x="61339" y="193279"/>
                  <a:pt x="61478" y="191221"/>
                  <a:pt x="61755" y="189573"/>
                </a:cubicBezTo>
                <a:lnTo>
                  <a:pt x="61755" y="181754"/>
                </a:lnTo>
                <a:lnTo>
                  <a:pt x="61755" y="173725"/>
                </a:lnTo>
                <a:cubicBezTo>
                  <a:pt x="61755" y="170569"/>
                  <a:pt x="61822" y="168305"/>
                  <a:pt x="61960" y="166934"/>
                </a:cubicBezTo>
                <a:lnTo>
                  <a:pt x="61960" y="162406"/>
                </a:lnTo>
                <a:cubicBezTo>
                  <a:pt x="61960" y="161307"/>
                  <a:pt x="62577" y="160759"/>
                  <a:pt x="63813" y="160759"/>
                </a:cubicBezTo>
                <a:cubicBezTo>
                  <a:pt x="63948" y="160759"/>
                  <a:pt x="64186" y="160931"/>
                  <a:pt x="64530" y="161271"/>
                </a:cubicBezTo>
                <a:cubicBezTo>
                  <a:pt x="64874" y="161618"/>
                  <a:pt x="65180" y="162062"/>
                  <a:pt x="65457" y="162612"/>
                </a:cubicBezTo>
                <a:cubicBezTo>
                  <a:pt x="66417" y="163845"/>
                  <a:pt x="67444" y="165286"/>
                  <a:pt x="68546" y="166934"/>
                </a:cubicBezTo>
                <a:cubicBezTo>
                  <a:pt x="71561" y="171873"/>
                  <a:pt x="73074" y="174413"/>
                  <a:pt x="73074" y="174548"/>
                </a:cubicBezTo>
                <a:lnTo>
                  <a:pt x="94070" y="203982"/>
                </a:lnTo>
                <a:cubicBezTo>
                  <a:pt x="95579" y="205219"/>
                  <a:pt x="96950" y="206112"/>
                  <a:pt x="98186" y="206658"/>
                </a:cubicBezTo>
                <a:cubicBezTo>
                  <a:pt x="100212" y="207408"/>
                  <a:pt x="102281" y="207780"/>
                  <a:pt x="104394" y="207780"/>
                </a:cubicBezTo>
                <a:cubicBezTo>
                  <a:pt x="104997" y="207780"/>
                  <a:pt x="105604" y="207749"/>
                  <a:pt x="106215" y="207689"/>
                </a:cubicBezTo>
                <a:lnTo>
                  <a:pt x="143263" y="207689"/>
                </a:lnTo>
                <a:lnTo>
                  <a:pt x="146764" y="207894"/>
                </a:lnTo>
                <a:lnTo>
                  <a:pt x="150260" y="207689"/>
                </a:lnTo>
                <a:cubicBezTo>
                  <a:pt x="151908" y="207005"/>
                  <a:pt x="153007" y="205084"/>
                  <a:pt x="153556" y="201924"/>
                </a:cubicBezTo>
                <a:lnTo>
                  <a:pt x="154378" y="194105"/>
                </a:lnTo>
                <a:lnTo>
                  <a:pt x="154378" y="161581"/>
                </a:lnTo>
                <a:lnTo>
                  <a:pt x="154378" y="154583"/>
                </a:lnTo>
                <a:lnTo>
                  <a:pt x="154378" y="142643"/>
                </a:lnTo>
                <a:cubicBezTo>
                  <a:pt x="154378" y="136195"/>
                  <a:pt x="154445" y="131189"/>
                  <a:pt x="154587" y="127617"/>
                </a:cubicBezTo>
                <a:lnTo>
                  <a:pt x="154587" y="112387"/>
                </a:lnTo>
                <a:cubicBezTo>
                  <a:pt x="154587" y="106760"/>
                  <a:pt x="154654" y="102781"/>
                  <a:pt x="154793" y="100446"/>
                </a:cubicBezTo>
                <a:lnTo>
                  <a:pt x="154793" y="93860"/>
                </a:lnTo>
                <a:lnTo>
                  <a:pt x="154378" y="91802"/>
                </a:lnTo>
                <a:lnTo>
                  <a:pt x="154378" y="90154"/>
                </a:lnTo>
                <a:lnTo>
                  <a:pt x="154378" y="87685"/>
                </a:lnTo>
                <a:cubicBezTo>
                  <a:pt x="154378" y="86314"/>
                  <a:pt x="154445" y="85216"/>
                  <a:pt x="154587" y="84394"/>
                </a:cubicBezTo>
                <a:lnTo>
                  <a:pt x="154793" y="81098"/>
                </a:lnTo>
                <a:lnTo>
                  <a:pt x="154998" y="79040"/>
                </a:lnTo>
                <a:cubicBezTo>
                  <a:pt x="154998" y="75334"/>
                  <a:pt x="154240" y="72936"/>
                  <a:pt x="152734" y="71837"/>
                </a:cubicBezTo>
                <a:cubicBezTo>
                  <a:pt x="151498" y="70739"/>
                  <a:pt x="149095" y="70189"/>
                  <a:pt x="145527" y="70189"/>
                </a:cubicBezTo>
                <a:lnTo>
                  <a:pt x="130297" y="70189"/>
                </a:lnTo>
                <a:cubicBezTo>
                  <a:pt x="128511" y="70055"/>
                  <a:pt x="126109" y="69984"/>
                  <a:pt x="123093" y="69984"/>
                </a:cubicBezTo>
                <a:cubicBezTo>
                  <a:pt x="120344" y="69984"/>
                  <a:pt x="118424" y="69917"/>
                  <a:pt x="117329" y="69779"/>
                </a:cubicBezTo>
                <a:lnTo>
                  <a:pt x="103126" y="69779"/>
                </a:lnTo>
                <a:cubicBezTo>
                  <a:pt x="102304" y="69779"/>
                  <a:pt x="101202" y="69917"/>
                  <a:pt x="99834" y="70189"/>
                </a:cubicBezTo>
                <a:cubicBezTo>
                  <a:pt x="98186" y="70877"/>
                  <a:pt x="96539" y="71908"/>
                  <a:pt x="94891" y="73276"/>
                </a:cubicBezTo>
                <a:cubicBezTo>
                  <a:pt x="94753" y="73414"/>
                  <a:pt x="94548" y="73586"/>
                  <a:pt x="94275" y="73791"/>
                </a:cubicBezTo>
                <a:cubicBezTo>
                  <a:pt x="93998" y="73996"/>
                  <a:pt x="93793" y="74307"/>
                  <a:pt x="93659" y="74717"/>
                </a:cubicBezTo>
                <a:cubicBezTo>
                  <a:pt x="93520" y="75129"/>
                  <a:pt x="93382" y="75887"/>
                  <a:pt x="93248" y="76981"/>
                </a:cubicBezTo>
                <a:lnTo>
                  <a:pt x="92627" y="91596"/>
                </a:lnTo>
                <a:lnTo>
                  <a:pt x="92627" y="110739"/>
                </a:lnTo>
                <a:cubicBezTo>
                  <a:pt x="92351" y="112797"/>
                  <a:pt x="92217" y="115611"/>
                  <a:pt x="92217" y="119178"/>
                </a:cubicBezTo>
                <a:lnTo>
                  <a:pt x="85630" y="109297"/>
                </a:lnTo>
                <a:lnTo>
                  <a:pt x="72043" y="88511"/>
                </a:lnTo>
                <a:cubicBezTo>
                  <a:pt x="70534" y="86452"/>
                  <a:pt x="68546" y="83568"/>
                  <a:pt x="66077" y="79862"/>
                </a:cubicBezTo>
                <a:cubicBezTo>
                  <a:pt x="64429" y="77393"/>
                  <a:pt x="62782" y="75062"/>
                  <a:pt x="61134" y="72865"/>
                </a:cubicBezTo>
                <a:cubicBezTo>
                  <a:pt x="60858" y="72319"/>
                  <a:pt x="60417" y="71565"/>
                  <a:pt x="59797" y="70601"/>
                </a:cubicBezTo>
                <a:cubicBezTo>
                  <a:pt x="59180" y="69644"/>
                  <a:pt x="58527" y="68953"/>
                  <a:pt x="57843" y="68542"/>
                </a:cubicBezTo>
                <a:cubicBezTo>
                  <a:pt x="57156" y="68132"/>
                  <a:pt x="55852" y="67858"/>
                  <a:pt x="53932" y="67720"/>
                </a:cubicBezTo>
                <a:cubicBezTo>
                  <a:pt x="53109" y="67586"/>
                  <a:pt x="51735" y="67515"/>
                  <a:pt x="49814" y="67515"/>
                </a:cubicBezTo>
                <a:close/>
              </a:path>
            </a:pathLst>
          </a:custGeom>
          <a:solidFill>
            <a:srgbClr val="0AFF4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 spd="med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3" name="Picture 2" descr="C:\Documents and Settings\Windows XP\Local Settings\Temporary Internet Files\Content.IE5\QLU70G0C\MCj04241320000[1].wmf">
            <a:extLst>
              <a:ext uri="{FF2B5EF4-FFF2-40B4-BE49-F238E27FC236}">
                <a16:creationId xmlns:a16="http://schemas.microsoft.com/office/drawing/2014/main" id="{FC2228C4-8385-4D50-9A80-951A990820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6276" y="3238501"/>
            <a:ext cx="2976563" cy="2767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6CBDADB4-0F5E-49E0-B996-76663777CB32}"/>
              </a:ext>
            </a:extLst>
          </p:cNvPr>
          <p:cNvSpPr/>
          <p:nvPr/>
        </p:nvSpPr>
        <p:spPr>
          <a:xfrm>
            <a:off x="1864963" y="1813303"/>
            <a:ext cx="6734158" cy="255454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0" hangingPunct="0">
              <a:defRPr/>
            </a:pPr>
            <a:endParaRPr lang="en-US" sz="80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3BBDFF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rial" charset="0"/>
            </a:endParaRPr>
          </a:p>
          <a:p>
            <a:pPr algn="ctr" eaLnBrk="0" hangingPunct="0">
              <a:defRPr/>
            </a:pPr>
            <a:r>
              <a:rPr lang="en-US" sz="8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3BBDFF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charset="0"/>
              </a:rPr>
              <a:t>oso</a:t>
            </a:r>
          </a:p>
        </p:txBody>
      </p:sp>
      <p:sp>
        <p:nvSpPr>
          <p:cNvPr id="35845" name="Left Arrow 4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DC779634-A3C8-48F3-AB81-865F4B79B58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00413" y="6067425"/>
            <a:ext cx="977900" cy="484188"/>
          </a:xfrm>
          <a:prstGeom prst="leftArrow">
            <a:avLst>
              <a:gd name="adj1" fmla="val 50000"/>
              <a:gd name="adj2" fmla="val 50024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s-PR" altLang="es-PE" dirty="0"/>
          </a:p>
        </p:txBody>
      </p:sp>
      <p:sp>
        <p:nvSpPr>
          <p:cNvPr id="35846" name="Right Arrow 5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B1EC2801-789C-47C9-B50F-65D13B68EAD2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32875" y="6084889"/>
            <a:ext cx="977900" cy="484187"/>
          </a:xfrm>
          <a:prstGeom prst="rightArrow">
            <a:avLst>
              <a:gd name="adj1" fmla="val 50000"/>
              <a:gd name="adj2" fmla="val 50024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s-PR" altLang="es-PE" dirty="0"/>
          </a:p>
        </p:txBody>
      </p:sp>
      <p:sp>
        <p:nvSpPr>
          <p:cNvPr id="7" name="Google Shape;721;p31">
            <a:extLst>
              <a:ext uri="{FF2B5EF4-FFF2-40B4-BE49-F238E27FC236}">
                <a16:creationId xmlns:a16="http://schemas.microsoft.com/office/drawing/2014/main" id="{DB750C54-F91C-44CC-8EE3-293B90B53781}"/>
              </a:ext>
            </a:extLst>
          </p:cNvPr>
          <p:cNvSpPr/>
          <p:nvPr/>
        </p:nvSpPr>
        <p:spPr>
          <a:xfrm>
            <a:off x="2996954" y="1287104"/>
            <a:ext cx="1281359" cy="1341958"/>
          </a:xfrm>
          <a:custGeom>
            <a:avLst/>
            <a:gdLst/>
            <a:ahLst/>
            <a:cxnLst/>
            <a:rect l="l" t="t" r="r" b="b"/>
            <a:pathLst>
              <a:path w="22731" h="23806" extrusionOk="0">
                <a:moveTo>
                  <a:pt x="11792" y="5172"/>
                </a:moveTo>
                <a:cubicBezTo>
                  <a:pt x="11869" y="5172"/>
                  <a:pt x="11945" y="5175"/>
                  <a:pt x="12022" y="5180"/>
                </a:cubicBezTo>
                <a:cubicBezTo>
                  <a:pt x="12174" y="5180"/>
                  <a:pt x="12288" y="5180"/>
                  <a:pt x="12421" y="5237"/>
                </a:cubicBezTo>
                <a:cubicBezTo>
                  <a:pt x="12497" y="5256"/>
                  <a:pt x="12573" y="5275"/>
                  <a:pt x="12668" y="5313"/>
                </a:cubicBezTo>
                <a:cubicBezTo>
                  <a:pt x="12683" y="5313"/>
                  <a:pt x="12810" y="5369"/>
                  <a:pt x="12834" y="5369"/>
                </a:cubicBezTo>
                <a:cubicBezTo>
                  <a:pt x="12840" y="5369"/>
                  <a:pt x="12838" y="5364"/>
                  <a:pt x="12821" y="5351"/>
                </a:cubicBezTo>
                <a:lnTo>
                  <a:pt x="12821" y="5351"/>
                </a:lnTo>
                <a:cubicBezTo>
                  <a:pt x="14456" y="6093"/>
                  <a:pt x="15274" y="7653"/>
                  <a:pt x="15674" y="9326"/>
                </a:cubicBezTo>
                <a:cubicBezTo>
                  <a:pt x="15883" y="10220"/>
                  <a:pt x="15959" y="11171"/>
                  <a:pt x="15959" y="12103"/>
                </a:cubicBezTo>
                <a:cubicBezTo>
                  <a:pt x="15959" y="13054"/>
                  <a:pt x="15902" y="14005"/>
                  <a:pt x="15693" y="14938"/>
                </a:cubicBezTo>
                <a:cubicBezTo>
                  <a:pt x="15598" y="15413"/>
                  <a:pt x="15426" y="15870"/>
                  <a:pt x="15236" y="16307"/>
                </a:cubicBezTo>
                <a:cubicBezTo>
                  <a:pt x="15141" y="16535"/>
                  <a:pt x="15027" y="16744"/>
                  <a:pt x="14913" y="16935"/>
                </a:cubicBezTo>
                <a:cubicBezTo>
                  <a:pt x="14856" y="17030"/>
                  <a:pt x="14780" y="17125"/>
                  <a:pt x="14723" y="17220"/>
                </a:cubicBezTo>
                <a:cubicBezTo>
                  <a:pt x="14685" y="17258"/>
                  <a:pt x="14647" y="17315"/>
                  <a:pt x="14628" y="17353"/>
                </a:cubicBezTo>
                <a:cubicBezTo>
                  <a:pt x="14598" y="17382"/>
                  <a:pt x="14513" y="17479"/>
                  <a:pt x="14518" y="17479"/>
                </a:cubicBezTo>
                <a:cubicBezTo>
                  <a:pt x="14520" y="17479"/>
                  <a:pt x="14529" y="17470"/>
                  <a:pt x="14551" y="17448"/>
                </a:cubicBezTo>
                <a:lnTo>
                  <a:pt x="14551" y="17448"/>
                </a:lnTo>
                <a:cubicBezTo>
                  <a:pt x="13981" y="18095"/>
                  <a:pt x="13410" y="18666"/>
                  <a:pt x="12554" y="18951"/>
                </a:cubicBezTo>
                <a:cubicBezTo>
                  <a:pt x="12167" y="19096"/>
                  <a:pt x="11779" y="19146"/>
                  <a:pt x="11380" y="19146"/>
                </a:cubicBezTo>
                <a:cubicBezTo>
                  <a:pt x="11309" y="19146"/>
                  <a:pt x="11238" y="19144"/>
                  <a:pt x="11166" y="19141"/>
                </a:cubicBezTo>
                <a:cubicBezTo>
                  <a:pt x="10747" y="19122"/>
                  <a:pt x="10291" y="18818"/>
                  <a:pt x="9929" y="18570"/>
                </a:cubicBezTo>
                <a:cubicBezTo>
                  <a:pt x="8465" y="17581"/>
                  <a:pt x="7723" y="15984"/>
                  <a:pt x="7495" y="14253"/>
                </a:cubicBezTo>
                <a:cubicBezTo>
                  <a:pt x="7324" y="13150"/>
                  <a:pt x="7343" y="12065"/>
                  <a:pt x="7495" y="10981"/>
                </a:cubicBezTo>
                <a:cubicBezTo>
                  <a:pt x="7685" y="9783"/>
                  <a:pt x="7970" y="8585"/>
                  <a:pt x="8446" y="7443"/>
                </a:cubicBezTo>
                <a:cubicBezTo>
                  <a:pt x="8655" y="6911"/>
                  <a:pt x="8940" y="6378"/>
                  <a:pt x="9359" y="5998"/>
                </a:cubicBezTo>
                <a:cubicBezTo>
                  <a:pt x="9834" y="5560"/>
                  <a:pt x="10557" y="5237"/>
                  <a:pt x="11204" y="5218"/>
                </a:cubicBezTo>
                <a:lnTo>
                  <a:pt x="11166" y="5218"/>
                </a:lnTo>
                <a:cubicBezTo>
                  <a:pt x="11375" y="5190"/>
                  <a:pt x="11583" y="5172"/>
                  <a:pt x="11792" y="5172"/>
                </a:cubicBezTo>
                <a:close/>
                <a:moveTo>
                  <a:pt x="14590" y="6074"/>
                </a:moveTo>
                <a:cubicBezTo>
                  <a:pt x="16168" y="7310"/>
                  <a:pt x="16644" y="9421"/>
                  <a:pt x="16777" y="11324"/>
                </a:cubicBezTo>
                <a:cubicBezTo>
                  <a:pt x="16929" y="13416"/>
                  <a:pt x="16777" y="15717"/>
                  <a:pt x="15541" y="17486"/>
                </a:cubicBezTo>
                <a:cubicBezTo>
                  <a:pt x="14913" y="18399"/>
                  <a:pt x="13962" y="19103"/>
                  <a:pt x="12840" y="19293"/>
                </a:cubicBezTo>
                <a:cubicBezTo>
                  <a:pt x="14570" y="18589"/>
                  <a:pt x="15712" y="16840"/>
                  <a:pt x="16111" y="15071"/>
                </a:cubicBezTo>
                <a:cubicBezTo>
                  <a:pt x="16339" y="14082"/>
                  <a:pt x="16396" y="13054"/>
                  <a:pt x="16377" y="12027"/>
                </a:cubicBezTo>
                <a:cubicBezTo>
                  <a:pt x="16377" y="11000"/>
                  <a:pt x="16263" y="9992"/>
                  <a:pt x="16016" y="8984"/>
                </a:cubicBezTo>
                <a:cubicBezTo>
                  <a:pt x="15769" y="7919"/>
                  <a:pt x="15312" y="6873"/>
                  <a:pt x="14570" y="6074"/>
                </a:cubicBezTo>
                <a:close/>
                <a:moveTo>
                  <a:pt x="6506" y="1090"/>
                </a:moveTo>
                <a:lnTo>
                  <a:pt x="6506" y="1090"/>
                </a:lnTo>
                <a:cubicBezTo>
                  <a:pt x="5802" y="1319"/>
                  <a:pt x="5136" y="1604"/>
                  <a:pt x="4508" y="2003"/>
                </a:cubicBezTo>
                <a:cubicBezTo>
                  <a:pt x="3976" y="2365"/>
                  <a:pt x="3557" y="2783"/>
                  <a:pt x="3177" y="3316"/>
                </a:cubicBezTo>
                <a:cubicBezTo>
                  <a:pt x="2302" y="4590"/>
                  <a:pt x="1884" y="6112"/>
                  <a:pt x="1522" y="7595"/>
                </a:cubicBezTo>
                <a:cubicBezTo>
                  <a:pt x="837" y="10544"/>
                  <a:pt x="704" y="13720"/>
                  <a:pt x="1560" y="16649"/>
                </a:cubicBezTo>
                <a:cubicBezTo>
                  <a:pt x="2036" y="18247"/>
                  <a:pt x="2835" y="19731"/>
                  <a:pt x="3995" y="20929"/>
                </a:cubicBezTo>
                <a:cubicBezTo>
                  <a:pt x="1598" y="18875"/>
                  <a:pt x="647" y="15698"/>
                  <a:pt x="552" y="12598"/>
                </a:cubicBezTo>
                <a:cubicBezTo>
                  <a:pt x="552" y="11533"/>
                  <a:pt x="590" y="10487"/>
                  <a:pt x="742" y="9421"/>
                </a:cubicBezTo>
                <a:cubicBezTo>
                  <a:pt x="952" y="7938"/>
                  <a:pt x="1275" y="6492"/>
                  <a:pt x="1788" y="5085"/>
                </a:cubicBezTo>
                <a:cubicBezTo>
                  <a:pt x="1998" y="4495"/>
                  <a:pt x="2264" y="3886"/>
                  <a:pt x="2606" y="3354"/>
                </a:cubicBezTo>
                <a:cubicBezTo>
                  <a:pt x="3025" y="2764"/>
                  <a:pt x="3595" y="2289"/>
                  <a:pt x="4223" y="1927"/>
                </a:cubicBezTo>
                <a:cubicBezTo>
                  <a:pt x="4946" y="1528"/>
                  <a:pt x="5726" y="1281"/>
                  <a:pt x="6506" y="1090"/>
                </a:cubicBezTo>
                <a:close/>
                <a:moveTo>
                  <a:pt x="11828" y="0"/>
                </a:moveTo>
                <a:cubicBezTo>
                  <a:pt x="11415" y="0"/>
                  <a:pt x="11003" y="15"/>
                  <a:pt x="10595" y="44"/>
                </a:cubicBezTo>
                <a:cubicBezTo>
                  <a:pt x="9302" y="139"/>
                  <a:pt x="7970" y="330"/>
                  <a:pt x="6677" y="615"/>
                </a:cubicBezTo>
                <a:cubicBezTo>
                  <a:pt x="5440" y="900"/>
                  <a:pt x="4204" y="1338"/>
                  <a:pt x="3215" y="2137"/>
                </a:cubicBezTo>
                <a:cubicBezTo>
                  <a:pt x="2302" y="2878"/>
                  <a:pt x="1712" y="4096"/>
                  <a:pt x="1332" y="5237"/>
                </a:cubicBezTo>
                <a:cubicBezTo>
                  <a:pt x="895" y="6492"/>
                  <a:pt x="571" y="7786"/>
                  <a:pt x="381" y="9117"/>
                </a:cubicBezTo>
                <a:cubicBezTo>
                  <a:pt x="1" y="11704"/>
                  <a:pt x="39" y="14443"/>
                  <a:pt x="895" y="16954"/>
                </a:cubicBezTo>
                <a:cubicBezTo>
                  <a:pt x="1066" y="17524"/>
                  <a:pt x="1332" y="18095"/>
                  <a:pt x="1617" y="18666"/>
                </a:cubicBezTo>
                <a:cubicBezTo>
                  <a:pt x="2835" y="20910"/>
                  <a:pt x="4927" y="22527"/>
                  <a:pt x="7400" y="23116"/>
                </a:cubicBezTo>
                <a:cubicBezTo>
                  <a:pt x="8008" y="23250"/>
                  <a:pt x="8598" y="23421"/>
                  <a:pt x="9226" y="23516"/>
                </a:cubicBezTo>
                <a:cubicBezTo>
                  <a:pt x="9834" y="23611"/>
                  <a:pt x="10481" y="23687"/>
                  <a:pt x="11128" y="23725"/>
                </a:cubicBezTo>
                <a:cubicBezTo>
                  <a:pt x="11765" y="23773"/>
                  <a:pt x="12412" y="23806"/>
                  <a:pt x="13061" y="23806"/>
                </a:cubicBezTo>
                <a:cubicBezTo>
                  <a:pt x="13710" y="23806"/>
                  <a:pt x="14361" y="23773"/>
                  <a:pt x="15008" y="23687"/>
                </a:cubicBezTo>
                <a:cubicBezTo>
                  <a:pt x="17309" y="23402"/>
                  <a:pt x="19611" y="22527"/>
                  <a:pt x="20942" y="20530"/>
                </a:cubicBezTo>
                <a:cubicBezTo>
                  <a:pt x="22255" y="18570"/>
                  <a:pt x="22578" y="16098"/>
                  <a:pt x="22673" y="13796"/>
                </a:cubicBezTo>
                <a:cubicBezTo>
                  <a:pt x="22730" y="12579"/>
                  <a:pt x="22673" y="11343"/>
                  <a:pt x="22635" y="10125"/>
                </a:cubicBezTo>
                <a:cubicBezTo>
                  <a:pt x="22578" y="9041"/>
                  <a:pt x="22540" y="7938"/>
                  <a:pt x="22331" y="6873"/>
                </a:cubicBezTo>
                <a:cubicBezTo>
                  <a:pt x="21817" y="4495"/>
                  <a:pt x="20429" y="2422"/>
                  <a:pt x="18242" y="1338"/>
                </a:cubicBezTo>
                <a:cubicBezTo>
                  <a:pt x="17119" y="767"/>
                  <a:pt x="15864" y="482"/>
                  <a:pt x="14628" y="234"/>
                </a:cubicBezTo>
                <a:cubicBezTo>
                  <a:pt x="13704" y="76"/>
                  <a:pt x="12763" y="0"/>
                  <a:pt x="11828" y="0"/>
                </a:cubicBezTo>
                <a:close/>
              </a:path>
            </a:pathLst>
          </a:custGeom>
          <a:solidFill>
            <a:srgbClr val="3BBD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 spd="med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7" name="Picture 2" descr="C:\Documents and Settings\Windows XP\Local Settings\Temporary Internet Files\Content.IE5\NPXD7AJR\MCj04174820000[1].wmf">
            <a:extLst>
              <a:ext uri="{FF2B5EF4-FFF2-40B4-BE49-F238E27FC236}">
                <a16:creationId xmlns:a16="http://schemas.microsoft.com/office/drawing/2014/main" id="{B222F236-A50A-4EF6-B9E7-82D8F9A89F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4826" y="2673350"/>
            <a:ext cx="3425825" cy="320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4645C829-CAAC-432E-BFF5-22554AFE8A39}"/>
              </a:ext>
            </a:extLst>
          </p:cNvPr>
          <p:cNvSpPr/>
          <p:nvPr/>
        </p:nvSpPr>
        <p:spPr>
          <a:xfrm>
            <a:off x="3592880" y="2949751"/>
            <a:ext cx="2807179" cy="132343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0" hangingPunct="0">
              <a:defRPr/>
            </a:pPr>
            <a:r>
              <a:rPr lang="en-US" sz="8000" b="1" dirty="0">
                <a:ln w="900" cmpd="sng">
                  <a:solidFill>
                    <a:srgbClr val="268280">
                      <a:alpha val="55000"/>
                    </a:srgbClr>
                  </a:solidFill>
                  <a:prstDash val="solid"/>
                </a:ln>
                <a:solidFill>
                  <a:srgbClr val="0AFF4E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Arial" charset="0"/>
              </a:rPr>
              <a:t>perro</a:t>
            </a:r>
          </a:p>
        </p:txBody>
      </p:sp>
      <p:sp>
        <p:nvSpPr>
          <p:cNvPr id="36869" name="Left Arrow 4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CF209C08-8475-4CF0-BBEB-753CE1E93A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05189" y="6048376"/>
            <a:ext cx="979487" cy="485775"/>
          </a:xfrm>
          <a:prstGeom prst="leftArrow">
            <a:avLst>
              <a:gd name="adj1" fmla="val 50000"/>
              <a:gd name="adj2" fmla="val 49942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s-PR" altLang="es-PE" dirty="0"/>
          </a:p>
        </p:txBody>
      </p:sp>
      <p:sp>
        <p:nvSpPr>
          <p:cNvPr id="36870" name="Right Arrow 5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A2CA83FA-22A8-484A-9470-9616381EDF97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55114" y="6013451"/>
            <a:ext cx="979487" cy="485775"/>
          </a:xfrm>
          <a:prstGeom prst="rightArrow">
            <a:avLst>
              <a:gd name="adj1" fmla="val 50000"/>
              <a:gd name="adj2" fmla="val 49942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s-PR" altLang="es-PE" dirty="0"/>
          </a:p>
        </p:txBody>
      </p:sp>
      <p:pic>
        <p:nvPicPr>
          <p:cNvPr id="7" name="MSj03884520000[1].wav">
            <a:hlinkClick r:id="" action="ppaction://media"/>
            <a:extLst>
              <a:ext uri="{FF2B5EF4-FFF2-40B4-BE49-F238E27FC236}">
                <a16:creationId xmlns:a16="http://schemas.microsoft.com/office/drawing/2014/main" id="{9D507475-6B38-4FF3-B2E7-C1A6C41C3C6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62992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Google Shape;760;p32">
            <a:extLst>
              <a:ext uri="{FF2B5EF4-FFF2-40B4-BE49-F238E27FC236}">
                <a16:creationId xmlns:a16="http://schemas.microsoft.com/office/drawing/2014/main" id="{B12C3DEB-717D-4554-AD67-487125ED4A1A}"/>
              </a:ext>
            </a:extLst>
          </p:cNvPr>
          <p:cNvSpPr/>
          <p:nvPr/>
        </p:nvSpPr>
        <p:spPr>
          <a:xfrm rot="21380913">
            <a:off x="3259116" y="1686508"/>
            <a:ext cx="1083812" cy="1345628"/>
          </a:xfrm>
          <a:custGeom>
            <a:avLst/>
            <a:gdLst/>
            <a:ahLst/>
            <a:cxnLst/>
            <a:rect l="l" t="t" r="r" b="b"/>
            <a:pathLst>
              <a:path w="21228" h="21970" extrusionOk="0">
                <a:moveTo>
                  <a:pt x="10348" y="761"/>
                </a:moveTo>
                <a:lnTo>
                  <a:pt x="10386" y="818"/>
                </a:lnTo>
                <a:lnTo>
                  <a:pt x="10348" y="856"/>
                </a:lnTo>
                <a:lnTo>
                  <a:pt x="10291" y="856"/>
                </a:lnTo>
                <a:lnTo>
                  <a:pt x="10272" y="837"/>
                </a:lnTo>
                <a:lnTo>
                  <a:pt x="10272" y="818"/>
                </a:lnTo>
                <a:lnTo>
                  <a:pt x="10291" y="761"/>
                </a:lnTo>
                <a:close/>
                <a:moveTo>
                  <a:pt x="10918" y="1503"/>
                </a:moveTo>
                <a:lnTo>
                  <a:pt x="10823" y="1541"/>
                </a:lnTo>
                <a:lnTo>
                  <a:pt x="10728" y="1522"/>
                </a:lnTo>
                <a:lnTo>
                  <a:pt x="10823" y="1503"/>
                </a:lnTo>
                <a:close/>
                <a:moveTo>
                  <a:pt x="6962" y="1617"/>
                </a:moveTo>
                <a:lnTo>
                  <a:pt x="7000" y="1636"/>
                </a:lnTo>
                <a:lnTo>
                  <a:pt x="7019" y="1693"/>
                </a:lnTo>
                <a:lnTo>
                  <a:pt x="7019" y="1712"/>
                </a:lnTo>
                <a:lnTo>
                  <a:pt x="6905" y="1712"/>
                </a:lnTo>
                <a:lnTo>
                  <a:pt x="6867" y="1674"/>
                </a:lnTo>
                <a:lnTo>
                  <a:pt x="6924" y="1617"/>
                </a:lnTo>
                <a:close/>
                <a:moveTo>
                  <a:pt x="14000" y="1712"/>
                </a:moveTo>
                <a:lnTo>
                  <a:pt x="14038" y="1731"/>
                </a:lnTo>
                <a:lnTo>
                  <a:pt x="14057" y="1788"/>
                </a:lnTo>
                <a:lnTo>
                  <a:pt x="14057" y="1807"/>
                </a:lnTo>
                <a:lnTo>
                  <a:pt x="14038" y="1826"/>
                </a:lnTo>
                <a:lnTo>
                  <a:pt x="13981" y="1826"/>
                </a:lnTo>
                <a:lnTo>
                  <a:pt x="13962" y="1788"/>
                </a:lnTo>
                <a:lnTo>
                  <a:pt x="13962" y="1731"/>
                </a:lnTo>
                <a:lnTo>
                  <a:pt x="14000" y="1712"/>
                </a:lnTo>
                <a:close/>
                <a:moveTo>
                  <a:pt x="16168" y="1864"/>
                </a:moveTo>
                <a:lnTo>
                  <a:pt x="16282" y="1902"/>
                </a:lnTo>
                <a:lnTo>
                  <a:pt x="16263" y="2055"/>
                </a:lnTo>
                <a:lnTo>
                  <a:pt x="16225" y="2093"/>
                </a:lnTo>
                <a:lnTo>
                  <a:pt x="16130" y="2074"/>
                </a:lnTo>
                <a:lnTo>
                  <a:pt x="16130" y="1998"/>
                </a:lnTo>
                <a:lnTo>
                  <a:pt x="16168" y="1864"/>
                </a:lnTo>
                <a:close/>
                <a:moveTo>
                  <a:pt x="9796" y="1712"/>
                </a:moveTo>
                <a:lnTo>
                  <a:pt x="9853" y="1807"/>
                </a:lnTo>
                <a:lnTo>
                  <a:pt x="9948" y="1902"/>
                </a:lnTo>
                <a:lnTo>
                  <a:pt x="9910" y="2055"/>
                </a:lnTo>
                <a:lnTo>
                  <a:pt x="9815" y="2093"/>
                </a:lnTo>
                <a:lnTo>
                  <a:pt x="9701" y="2074"/>
                </a:lnTo>
                <a:lnTo>
                  <a:pt x="9568" y="2074"/>
                </a:lnTo>
                <a:lnTo>
                  <a:pt x="9473" y="2112"/>
                </a:lnTo>
                <a:lnTo>
                  <a:pt x="9416" y="2093"/>
                </a:lnTo>
                <a:lnTo>
                  <a:pt x="9416" y="2017"/>
                </a:lnTo>
                <a:lnTo>
                  <a:pt x="9435" y="1979"/>
                </a:lnTo>
                <a:lnTo>
                  <a:pt x="9568" y="1826"/>
                </a:lnTo>
                <a:lnTo>
                  <a:pt x="9701" y="1731"/>
                </a:lnTo>
                <a:lnTo>
                  <a:pt x="9796" y="1712"/>
                </a:lnTo>
                <a:close/>
                <a:moveTo>
                  <a:pt x="7723" y="1693"/>
                </a:moveTo>
                <a:lnTo>
                  <a:pt x="7761" y="1712"/>
                </a:lnTo>
                <a:lnTo>
                  <a:pt x="7761" y="1731"/>
                </a:lnTo>
                <a:lnTo>
                  <a:pt x="7647" y="1864"/>
                </a:lnTo>
                <a:lnTo>
                  <a:pt x="7514" y="1902"/>
                </a:lnTo>
                <a:lnTo>
                  <a:pt x="7400" y="2112"/>
                </a:lnTo>
                <a:lnTo>
                  <a:pt x="7343" y="2169"/>
                </a:lnTo>
                <a:lnTo>
                  <a:pt x="7228" y="2169"/>
                </a:lnTo>
                <a:lnTo>
                  <a:pt x="7190" y="2150"/>
                </a:lnTo>
                <a:lnTo>
                  <a:pt x="7171" y="2150"/>
                </a:lnTo>
                <a:lnTo>
                  <a:pt x="7171" y="2093"/>
                </a:lnTo>
                <a:lnTo>
                  <a:pt x="7228" y="2055"/>
                </a:lnTo>
                <a:lnTo>
                  <a:pt x="7323" y="2074"/>
                </a:lnTo>
                <a:lnTo>
                  <a:pt x="7419" y="2017"/>
                </a:lnTo>
                <a:lnTo>
                  <a:pt x="7419" y="1922"/>
                </a:lnTo>
                <a:lnTo>
                  <a:pt x="7533" y="1788"/>
                </a:lnTo>
                <a:lnTo>
                  <a:pt x="7723" y="1693"/>
                </a:lnTo>
                <a:close/>
                <a:moveTo>
                  <a:pt x="15560" y="2302"/>
                </a:moveTo>
                <a:lnTo>
                  <a:pt x="15598" y="2340"/>
                </a:lnTo>
                <a:lnTo>
                  <a:pt x="15617" y="2378"/>
                </a:lnTo>
                <a:lnTo>
                  <a:pt x="15617" y="2435"/>
                </a:lnTo>
                <a:lnTo>
                  <a:pt x="15579" y="2454"/>
                </a:lnTo>
                <a:lnTo>
                  <a:pt x="15521" y="2435"/>
                </a:lnTo>
                <a:lnTo>
                  <a:pt x="15483" y="2378"/>
                </a:lnTo>
                <a:lnTo>
                  <a:pt x="15502" y="2302"/>
                </a:lnTo>
                <a:close/>
                <a:moveTo>
                  <a:pt x="16644" y="2587"/>
                </a:moveTo>
                <a:lnTo>
                  <a:pt x="16682" y="2644"/>
                </a:lnTo>
                <a:lnTo>
                  <a:pt x="16644" y="2682"/>
                </a:lnTo>
                <a:lnTo>
                  <a:pt x="16606" y="2720"/>
                </a:lnTo>
                <a:lnTo>
                  <a:pt x="16473" y="2625"/>
                </a:lnTo>
                <a:lnTo>
                  <a:pt x="16606" y="2625"/>
                </a:lnTo>
                <a:lnTo>
                  <a:pt x="16644" y="2587"/>
                </a:lnTo>
                <a:close/>
                <a:moveTo>
                  <a:pt x="6772" y="2492"/>
                </a:moveTo>
                <a:lnTo>
                  <a:pt x="6924" y="2587"/>
                </a:lnTo>
                <a:lnTo>
                  <a:pt x="6829" y="2606"/>
                </a:lnTo>
                <a:lnTo>
                  <a:pt x="6734" y="2663"/>
                </a:lnTo>
                <a:lnTo>
                  <a:pt x="6677" y="2777"/>
                </a:lnTo>
                <a:lnTo>
                  <a:pt x="6563" y="2777"/>
                </a:lnTo>
                <a:lnTo>
                  <a:pt x="6468" y="2682"/>
                </a:lnTo>
                <a:lnTo>
                  <a:pt x="6487" y="2682"/>
                </a:lnTo>
                <a:lnTo>
                  <a:pt x="6487" y="2549"/>
                </a:lnTo>
                <a:lnTo>
                  <a:pt x="6544" y="2492"/>
                </a:lnTo>
                <a:lnTo>
                  <a:pt x="6639" y="2511"/>
                </a:lnTo>
                <a:lnTo>
                  <a:pt x="6639" y="2549"/>
                </a:lnTo>
                <a:lnTo>
                  <a:pt x="6772" y="2492"/>
                </a:lnTo>
                <a:close/>
                <a:moveTo>
                  <a:pt x="16035" y="2644"/>
                </a:moveTo>
                <a:lnTo>
                  <a:pt x="16073" y="2682"/>
                </a:lnTo>
                <a:lnTo>
                  <a:pt x="16073" y="2739"/>
                </a:lnTo>
                <a:lnTo>
                  <a:pt x="16035" y="2777"/>
                </a:lnTo>
                <a:lnTo>
                  <a:pt x="15940" y="2758"/>
                </a:lnTo>
                <a:lnTo>
                  <a:pt x="15902" y="2720"/>
                </a:lnTo>
                <a:lnTo>
                  <a:pt x="15959" y="2663"/>
                </a:lnTo>
                <a:lnTo>
                  <a:pt x="15978" y="2644"/>
                </a:lnTo>
                <a:close/>
                <a:moveTo>
                  <a:pt x="10424" y="2644"/>
                </a:moveTo>
                <a:lnTo>
                  <a:pt x="10519" y="2682"/>
                </a:lnTo>
                <a:lnTo>
                  <a:pt x="10538" y="2758"/>
                </a:lnTo>
                <a:lnTo>
                  <a:pt x="10538" y="2796"/>
                </a:lnTo>
                <a:lnTo>
                  <a:pt x="10481" y="2892"/>
                </a:lnTo>
                <a:lnTo>
                  <a:pt x="10386" y="2854"/>
                </a:lnTo>
                <a:lnTo>
                  <a:pt x="10348" y="2739"/>
                </a:lnTo>
                <a:lnTo>
                  <a:pt x="10386" y="2682"/>
                </a:lnTo>
                <a:lnTo>
                  <a:pt x="10424" y="2644"/>
                </a:lnTo>
                <a:close/>
                <a:moveTo>
                  <a:pt x="5136" y="2873"/>
                </a:moveTo>
                <a:lnTo>
                  <a:pt x="5250" y="2911"/>
                </a:lnTo>
                <a:lnTo>
                  <a:pt x="5383" y="3025"/>
                </a:lnTo>
                <a:lnTo>
                  <a:pt x="5231" y="3025"/>
                </a:lnTo>
                <a:lnTo>
                  <a:pt x="5136" y="2968"/>
                </a:lnTo>
                <a:lnTo>
                  <a:pt x="5136" y="2873"/>
                </a:lnTo>
                <a:close/>
                <a:moveTo>
                  <a:pt x="12859" y="2968"/>
                </a:moveTo>
                <a:lnTo>
                  <a:pt x="12916" y="3101"/>
                </a:lnTo>
                <a:lnTo>
                  <a:pt x="12859" y="3196"/>
                </a:lnTo>
                <a:lnTo>
                  <a:pt x="12725" y="3158"/>
                </a:lnTo>
                <a:lnTo>
                  <a:pt x="12668" y="3120"/>
                </a:lnTo>
                <a:lnTo>
                  <a:pt x="12649" y="3006"/>
                </a:lnTo>
                <a:lnTo>
                  <a:pt x="12649" y="2968"/>
                </a:lnTo>
                <a:close/>
                <a:moveTo>
                  <a:pt x="17481" y="3234"/>
                </a:moveTo>
                <a:lnTo>
                  <a:pt x="17519" y="3253"/>
                </a:lnTo>
                <a:lnTo>
                  <a:pt x="17576" y="3310"/>
                </a:lnTo>
                <a:lnTo>
                  <a:pt x="17557" y="3348"/>
                </a:lnTo>
                <a:lnTo>
                  <a:pt x="17462" y="3386"/>
                </a:lnTo>
                <a:lnTo>
                  <a:pt x="17366" y="3348"/>
                </a:lnTo>
                <a:lnTo>
                  <a:pt x="17328" y="3310"/>
                </a:lnTo>
                <a:lnTo>
                  <a:pt x="17424" y="3253"/>
                </a:lnTo>
                <a:lnTo>
                  <a:pt x="17481" y="3234"/>
                </a:lnTo>
                <a:close/>
                <a:moveTo>
                  <a:pt x="8655" y="3253"/>
                </a:moveTo>
                <a:lnTo>
                  <a:pt x="8674" y="3310"/>
                </a:lnTo>
                <a:lnTo>
                  <a:pt x="8560" y="3424"/>
                </a:lnTo>
                <a:lnTo>
                  <a:pt x="8541" y="3405"/>
                </a:lnTo>
                <a:lnTo>
                  <a:pt x="8522" y="3348"/>
                </a:lnTo>
                <a:lnTo>
                  <a:pt x="8541" y="3253"/>
                </a:lnTo>
                <a:close/>
                <a:moveTo>
                  <a:pt x="14190" y="3253"/>
                </a:moveTo>
                <a:lnTo>
                  <a:pt x="14304" y="3424"/>
                </a:lnTo>
                <a:lnTo>
                  <a:pt x="14304" y="3481"/>
                </a:lnTo>
                <a:lnTo>
                  <a:pt x="14266" y="3500"/>
                </a:lnTo>
                <a:lnTo>
                  <a:pt x="14095" y="3405"/>
                </a:lnTo>
                <a:lnTo>
                  <a:pt x="13981" y="3253"/>
                </a:lnTo>
                <a:close/>
                <a:moveTo>
                  <a:pt x="15008" y="3329"/>
                </a:moveTo>
                <a:lnTo>
                  <a:pt x="15122" y="3348"/>
                </a:lnTo>
                <a:lnTo>
                  <a:pt x="15084" y="3481"/>
                </a:lnTo>
                <a:lnTo>
                  <a:pt x="14951" y="3595"/>
                </a:lnTo>
                <a:lnTo>
                  <a:pt x="14818" y="3576"/>
                </a:lnTo>
                <a:lnTo>
                  <a:pt x="14799" y="3443"/>
                </a:lnTo>
                <a:lnTo>
                  <a:pt x="14913" y="3348"/>
                </a:lnTo>
                <a:lnTo>
                  <a:pt x="14951" y="3329"/>
                </a:lnTo>
                <a:close/>
                <a:moveTo>
                  <a:pt x="16149" y="3215"/>
                </a:moveTo>
                <a:lnTo>
                  <a:pt x="16168" y="3329"/>
                </a:lnTo>
                <a:lnTo>
                  <a:pt x="16206" y="3500"/>
                </a:lnTo>
                <a:lnTo>
                  <a:pt x="16187" y="3595"/>
                </a:lnTo>
                <a:lnTo>
                  <a:pt x="16149" y="3690"/>
                </a:lnTo>
                <a:lnTo>
                  <a:pt x="16035" y="3595"/>
                </a:lnTo>
                <a:lnTo>
                  <a:pt x="15997" y="3538"/>
                </a:lnTo>
                <a:lnTo>
                  <a:pt x="15902" y="3424"/>
                </a:lnTo>
                <a:lnTo>
                  <a:pt x="15940" y="3329"/>
                </a:lnTo>
                <a:lnTo>
                  <a:pt x="15940" y="3234"/>
                </a:lnTo>
                <a:lnTo>
                  <a:pt x="16054" y="3234"/>
                </a:lnTo>
                <a:lnTo>
                  <a:pt x="16149" y="3215"/>
                </a:lnTo>
                <a:close/>
                <a:moveTo>
                  <a:pt x="10861" y="3253"/>
                </a:moveTo>
                <a:lnTo>
                  <a:pt x="11128" y="3310"/>
                </a:lnTo>
                <a:lnTo>
                  <a:pt x="11223" y="3576"/>
                </a:lnTo>
                <a:lnTo>
                  <a:pt x="11204" y="3595"/>
                </a:lnTo>
                <a:lnTo>
                  <a:pt x="11109" y="3709"/>
                </a:lnTo>
                <a:lnTo>
                  <a:pt x="10995" y="3690"/>
                </a:lnTo>
                <a:lnTo>
                  <a:pt x="10995" y="3576"/>
                </a:lnTo>
                <a:lnTo>
                  <a:pt x="10956" y="3405"/>
                </a:lnTo>
                <a:lnTo>
                  <a:pt x="10861" y="3253"/>
                </a:lnTo>
                <a:close/>
                <a:moveTo>
                  <a:pt x="10082" y="3671"/>
                </a:moveTo>
                <a:lnTo>
                  <a:pt x="10177" y="3767"/>
                </a:lnTo>
                <a:lnTo>
                  <a:pt x="10177" y="3843"/>
                </a:lnTo>
                <a:lnTo>
                  <a:pt x="10062" y="3881"/>
                </a:lnTo>
                <a:lnTo>
                  <a:pt x="9967" y="3824"/>
                </a:lnTo>
                <a:lnTo>
                  <a:pt x="9948" y="3824"/>
                </a:lnTo>
                <a:lnTo>
                  <a:pt x="9891" y="3805"/>
                </a:lnTo>
                <a:lnTo>
                  <a:pt x="9796" y="3843"/>
                </a:lnTo>
                <a:lnTo>
                  <a:pt x="9701" y="3767"/>
                </a:lnTo>
                <a:lnTo>
                  <a:pt x="9758" y="3671"/>
                </a:lnTo>
                <a:lnTo>
                  <a:pt x="9872" y="3690"/>
                </a:lnTo>
                <a:lnTo>
                  <a:pt x="9891" y="3690"/>
                </a:lnTo>
                <a:lnTo>
                  <a:pt x="9910" y="3671"/>
                </a:lnTo>
                <a:close/>
                <a:moveTo>
                  <a:pt x="12155" y="3728"/>
                </a:moveTo>
                <a:lnTo>
                  <a:pt x="12288" y="3748"/>
                </a:lnTo>
                <a:lnTo>
                  <a:pt x="12383" y="3805"/>
                </a:lnTo>
                <a:lnTo>
                  <a:pt x="12383" y="3843"/>
                </a:lnTo>
                <a:lnTo>
                  <a:pt x="12288" y="3881"/>
                </a:lnTo>
                <a:lnTo>
                  <a:pt x="12250" y="3786"/>
                </a:lnTo>
                <a:lnTo>
                  <a:pt x="12155" y="3805"/>
                </a:lnTo>
                <a:lnTo>
                  <a:pt x="12041" y="3824"/>
                </a:lnTo>
                <a:lnTo>
                  <a:pt x="12041" y="3824"/>
                </a:lnTo>
                <a:lnTo>
                  <a:pt x="12155" y="3728"/>
                </a:lnTo>
                <a:close/>
                <a:moveTo>
                  <a:pt x="15407" y="3481"/>
                </a:moveTo>
                <a:lnTo>
                  <a:pt x="15560" y="3500"/>
                </a:lnTo>
                <a:lnTo>
                  <a:pt x="15579" y="3500"/>
                </a:lnTo>
                <a:lnTo>
                  <a:pt x="15598" y="3595"/>
                </a:lnTo>
                <a:lnTo>
                  <a:pt x="15598" y="3633"/>
                </a:lnTo>
                <a:lnTo>
                  <a:pt x="15560" y="3786"/>
                </a:lnTo>
                <a:lnTo>
                  <a:pt x="15521" y="3881"/>
                </a:lnTo>
                <a:lnTo>
                  <a:pt x="15521" y="3976"/>
                </a:lnTo>
                <a:lnTo>
                  <a:pt x="15407" y="4014"/>
                </a:lnTo>
                <a:lnTo>
                  <a:pt x="15217" y="3881"/>
                </a:lnTo>
                <a:lnTo>
                  <a:pt x="15179" y="3614"/>
                </a:lnTo>
                <a:lnTo>
                  <a:pt x="15236" y="3481"/>
                </a:lnTo>
                <a:close/>
                <a:moveTo>
                  <a:pt x="14513" y="4052"/>
                </a:moveTo>
                <a:lnTo>
                  <a:pt x="14532" y="4071"/>
                </a:lnTo>
                <a:lnTo>
                  <a:pt x="14551" y="4109"/>
                </a:lnTo>
                <a:lnTo>
                  <a:pt x="14437" y="4204"/>
                </a:lnTo>
                <a:lnTo>
                  <a:pt x="14266" y="4204"/>
                </a:lnTo>
                <a:lnTo>
                  <a:pt x="14361" y="4071"/>
                </a:lnTo>
                <a:lnTo>
                  <a:pt x="14513" y="4052"/>
                </a:lnTo>
                <a:close/>
                <a:moveTo>
                  <a:pt x="14076" y="4090"/>
                </a:moveTo>
                <a:lnTo>
                  <a:pt x="14171" y="4128"/>
                </a:lnTo>
                <a:lnTo>
                  <a:pt x="14133" y="4261"/>
                </a:lnTo>
                <a:lnTo>
                  <a:pt x="13981" y="4280"/>
                </a:lnTo>
                <a:lnTo>
                  <a:pt x="13962" y="4242"/>
                </a:lnTo>
                <a:lnTo>
                  <a:pt x="13981" y="4185"/>
                </a:lnTo>
                <a:lnTo>
                  <a:pt x="14076" y="4090"/>
                </a:lnTo>
                <a:close/>
                <a:moveTo>
                  <a:pt x="14913" y="3881"/>
                </a:moveTo>
                <a:lnTo>
                  <a:pt x="15084" y="3995"/>
                </a:lnTo>
                <a:lnTo>
                  <a:pt x="15084" y="4090"/>
                </a:lnTo>
                <a:lnTo>
                  <a:pt x="14989" y="4147"/>
                </a:lnTo>
                <a:lnTo>
                  <a:pt x="14951" y="4147"/>
                </a:lnTo>
                <a:lnTo>
                  <a:pt x="14856" y="4299"/>
                </a:lnTo>
                <a:lnTo>
                  <a:pt x="14818" y="4337"/>
                </a:lnTo>
                <a:lnTo>
                  <a:pt x="14761" y="4242"/>
                </a:lnTo>
                <a:lnTo>
                  <a:pt x="14742" y="4204"/>
                </a:lnTo>
                <a:lnTo>
                  <a:pt x="14761" y="4166"/>
                </a:lnTo>
                <a:lnTo>
                  <a:pt x="14666" y="4014"/>
                </a:lnTo>
                <a:lnTo>
                  <a:pt x="14742" y="3881"/>
                </a:lnTo>
                <a:close/>
                <a:moveTo>
                  <a:pt x="16358" y="3976"/>
                </a:moveTo>
                <a:lnTo>
                  <a:pt x="16434" y="4033"/>
                </a:lnTo>
                <a:lnTo>
                  <a:pt x="16530" y="4185"/>
                </a:lnTo>
                <a:lnTo>
                  <a:pt x="16473" y="4318"/>
                </a:lnTo>
                <a:lnTo>
                  <a:pt x="16358" y="4356"/>
                </a:lnTo>
                <a:lnTo>
                  <a:pt x="16263" y="4261"/>
                </a:lnTo>
                <a:lnTo>
                  <a:pt x="16225" y="4147"/>
                </a:lnTo>
                <a:lnTo>
                  <a:pt x="16244" y="4014"/>
                </a:lnTo>
                <a:lnTo>
                  <a:pt x="16358" y="3976"/>
                </a:lnTo>
                <a:close/>
                <a:moveTo>
                  <a:pt x="17043" y="4147"/>
                </a:moveTo>
                <a:lnTo>
                  <a:pt x="17138" y="4242"/>
                </a:lnTo>
                <a:lnTo>
                  <a:pt x="17157" y="4242"/>
                </a:lnTo>
                <a:lnTo>
                  <a:pt x="17214" y="4337"/>
                </a:lnTo>
                <a:lnTo>
                  <a:pt x="17309" y="4489"/>
                </a:lnTo>
                <a:lnTo>
                  <a:pt x="17290" y="4622"/>
                </a:lnTo>
                <a:lnTo>
                  <a:pt x="17290" y="4737"/>
                </a:lnTo>
                <a:lnTo>
                  <a:pt x="17195" y="4737"/>
                </a:lnTo>
                <a:lnTo>
                  <a:pt x="17138" y="4622"/>
                </a:lnTo>
                <a:lnTo>
                  <a:pt x="17119" y="4432"/>
                </a:lnTo>
                <a:lnTo>
                  <a:pt x="17100" y="4394"/>
                </a:lnTo>
                <a:lnTo>
                  <a:pt x="17005" y="4242"/>
                </a:lnTo>
                <a:lnTo>
                  <a:pt x="17043" y="4147"/>
                </a:lnTo>
                <a:close/>
                <a:moveTo>
                  <a:pt x="15978" y="4489"/>
                </a:moveTo>
                <a:lnTo>
                  <a:pt x="16035" y="4546"/>
                </a:lnTo>
                <a:lnTo>
                  <a:pt x="16054" y="4737"/>
                </a:lnTo>
                <a:lnTo>
                  <a:pt x="15997" y="4775"/>
                </a:lnTo>
                <a:lnTo>
                  <a:pt x="15902" y="4794"/>
                </a:lnTo>
                <a:lnTo>
                  <a:pt x="15864" y="4584"/>
                </a:lnTo>
                <a:lnTo>
                  <a:pt x="15883" y="4546"/>
                </a:lnTo>
                <a:lnTo>
                  <a:pt x="15978" y="4489"/>
                </a:lnTo>
                <a:close/>
                <a:moveTo>
                  <a:pt x="16568" y="4870"/>
                </a:moveTo>
                <a:lnTo>
                  <a:pt x="16587" y="4908"/>
                </a:lnTo>
                <a:lnTo>
                  <a:pt x="16587" y="5022"/>
                </a:lnTo>
                <a:lnTo>
                  <a:pt x="16549" y="5003"/>
                </a:lnTo>
                <a:lnTo>
                  <a:pt x="16511" y="5003"/>
                </a:lnTo>
                <a:lnTo>
                  <a:pt x="16473" y="4927"/>
                </a:lnTo>
                <a:lnTo>
                  <a:pt x="16530" y="4870"/>
                </a:lnTo>
                <a:close/>
                <a:moveTo>
                  <a:pt x="17975" y="4813"/>
                </a:moveTo>
                <a:lnTo>
                  <a:pt x="18089" y="4965"/>
                </a:lnTo>
                <a:lnTo>
                  <a:pt x="18051" y="5117"/>
                </a:lnTo>
                <a:lnTo>
                  <a:pt x="17880" y="5136"/>
                </a:lnTo>
                <a:lnTo>
                  <a:pt x="17709" y="5117"/>
                </a:lnTo>
                <a:lnTo>
                  <a:pt x="17595" y="5003"/>
                </a:lnTo>
                <a:lnTo>
                  <a:pt x="17690" y="4851"/>
                </a:lnTo>
                <a:lnTo>
                  <a:pt x="17823" y="4813"/>
                </a:lnTo>
                <a:close/>
                <a:moveTo>
                  <a:pt x="15008" y="4965"/>
                </a:moveTo>
                <a:lnTo>
                  <a:pt x="15103" y="5003"/>
                </a:lnTo>
                <a:lnTo>
                  <a:pt x="15122" y="5022"/>
                </a:lnTo>
                <a:lnTo>
                  <a:pt x="15166" y="5169"/>
                </a:lnTo>
                <a:lnTo>
                  <a:pt x="15084" y="5136"/>
                </a:lnTo>
                <a:lnTo>
                  <a:pt x="14989" y="5136"/>
                </a:lnTo>
                <a:lnTo>
                  <a:pt x="14894" y="5079"/>
                </a:lnTo>
                <a:lnTo>
                  <a:pt x="14856" y="5041"/>
                </a:lnTo>
                <a:lnTo>
                  <a:pt x="14856" y="5003"/>
                </a:lnTo>
                <a:lnTo>
                  <a:pt x="15008" y="4965"/>
                </a:lnTo>
                <a:close/>
                <a:moveTo>
                  <a:pt x="14532" y="5193"/>
                </a:moveTo>
                <a:lnTo>
                  <a:pt x="14532" y="5212"/>
                </a:lnTo>
                <a:lnTo>
                  <a:pt x="14475" y="5250"/>
                </a:lnTo>
                <a:lnTo>
                  <a:pt x="14475" y="5231"/>
                </a:lnTo>
                <a:lnTo>
                  <a:pt x="14532" y="5193"/>
                </a:lnTo>
                <a:close/>
                <a:moveTo>
                  <a:pt x="15560" y="5155"/>
                </a:moveTo>
                <a:lnTo>
                  <a:pt x="15655" y="5193"/>
                </a:lnTo>
                <a:lnTo>
                  <a:pt x="15693" y="5212"/>
                </a:lnTo>
                <a:lnTo>
                  <a:pt x="15674" y="5269"/>
                </a:lnTo>
                <a:lnTo>
                  <a:pt x="15674" y="5326"/>
                </a:lnTo>
                <a:lnTo>
                  <a:pt x="15636" y="5326"/>
                </a:lnTo>
                <a:lnTo>
                  <a:pt x="15598" y="5345"/>
                </a:lnTo>
                <a:lnTo>
                  <a:pt x="15540" y="5345"/>
                </a:lnTo>
                <a:lnTo>
                  <a:pt x="15502" y="5402"/>
                </a:lnTo>
                <a:lnTo>
                  <a:pt x="15483" y="5364"/>
                </a:lnTo>
                <a:lnTo>
                  <a:pt x="15426" y="5345"/>
                </a:lnTo>
                <a:lnTo>
                  <a:pt x="15407" y="5250"/>
                </a:lnTo>
                <a:lnTo>
                  <a:pt x="15464" y="5250"/>
                </a:lnTo>
                <a:lnTo>
                  <a:pt x="15560" y="5155"/>
                </a:lnTo>
                <a:close/>
                <a:moveTo>
                  <a:pt x="15502" y="5669"/>
                </a:moveTo>
                <a:lnTo>
                  <a:pt x="15502" y="5688"/>
                </a:lnTo>
                <a:lnTo>
                  <a:pt x="15521" y="5726"/>
                </a:lnTo>
                <a:lnTo>
                  <a:pt x="15521" y="5821"/>
                </a:lnTo>
                <a:lnTo>
                  <a:pt x="15483" y="5878"/>
                </a:lnTo>
                <a:lnTo>
                  <a:pt x="15426" y="5897"/>
                </a:lnTo>
                <a:lnTo>
                  <a:pt x="15407" y="5840"/>
                </a:lnTo>
                <a:lnTo>
                  <a:pt x="15407" y="5745"/>
                </a:lnTo>
                <a:lnTo>
                  <a:pt x="15464" y="5669"/>
                </a:lnTo>
                <a:close/>
                <a:moveTo>
                  <a:pt x="16986" y="4775"/>
                </a:moveTo>
                <a:lnTo>
                  <a:pt x="17100" y="4832"/>
                </a:lnTo>
                <a:lnTo>
                  <a:pt x="17195" y="4927"/>
                </a:lnTo>
                <a:lnTo>
                  <a:pt x="17290" y="4927"/>
                </a:lnTo>
                <a:lnTo>
                  <a:pt x="17424" y="5098"/>
                </a:lnTo>
                <a:lnTo>
                  <a:pt x="17519" y="5307"/>
                </a:lnTo>
                <a:lnTo>
                  <a:pt x="17424" y="5440"/>
                </a:lnTo>
                <a:lnTo>
                  <a:pt x="17386" y="5535"/>
                </a:lnTo>
                <a:lnTo>
                  <a:pt x="17366" y="5593"/>
                </a:lnTo>
                <a:lnTo>
                  <a:pt x="17386" y="5707"/>
                </a:lnTo>
                <a:lnTo>
                  <a:pt x="17386" y="5859"/>
                </a:lnTo>
                <a:lnTo>
                  <a:pt x="17271" y="5897"/>
                </a:lnTo>
                <a:lnTo>
                  <a:pt x="17176" y="5916"/>
                </a:lnTo>
                <a:lnTo>
                  <a:pt x="17043" y="5916"/>
                </a:lnTo>
                <a:lnTo>
                  <a:pt x="16929" y="5954"/>
                </a:lnTo>
                <a:lnTo>
                  <a:pt x="16891" y="5897"/>
                </a:lnTo>
                <a:lnTo>
                  <a:pt x="16834" y="5878"/>
                </a:lnTo>
                <a:lnTo>
                  <a:pt x="16739" y="5897"/>
                </a:lnTo>
                <a:lnTo>
                  <a:pt x="16625" y="5916"/>
                </a:lnTo>
                <a:lnTo>
                  <a:pt x="16453" y="6011"/>
                </a:lnTo>
                <a:lnTo>
                  <a:pt x="16339" y="6011"/>
                </a:lnTo>
                <a:lnTo>
                  <a:pt x="16282" y="5973"/>
                </a:lnTo>
                <a:lnTo>
                  <a:pt x="16320" y="5954"/>
                </a:lnTo>
                <a:lnTo>
                  <a:pt x="16358" y="5859"/>
                </a:lnTo>
                <a:lnTo>
                  <a:pt x="16453" y="5631"/>
                </a:lnTo>
                <a:lnTo>
                  <a:pt x="16358" y="5421"/>
                </a:lnTo>
                <a:lnTo>
                  <a:pt x="16244" y="5402"/>
                </a:lnTo>
                <a:lnTo>
                  <a:pt x="16244" y="5345"/>
                </a:lnTo>
                <a:lnTo>
                  <a:pt x="16225" y="5307"/>
                </a:lnTo>
                <a:lnTo>
                  <a:pt x="16225" y="5193"/>
                </a:lnTo>
                <a:lnTo>
                  <a:pt x="16263" y="5136"/>
                </a:lnTo>
                <a:lnTo>
                  <a:pt x="16320" y="5136"/>
                </a:lnTo>
                <a:lnTo>
                  <a:pt x="16339" y="5231"/>
                </a:lnTo>
                <a:lnTo>
                  <a:pt x="16339" y="5250"/>
                </a:lnTo>
                <a:lnTo>
                  <a:pt x="16358" y="5288"/>
                </a:lnTo>
                <a:lnTo>
                  <a:pt x="16473" y="5383"/>
                </a:lnTo>
                <a:lnTo>
                  <a:pt x="16568" y="5421"/>
                </a:lnTo>
                <a:lnTo>
                  <a:pt x="16701" y="5402"/>
                </a:lnTo>
                <a:lnTo>
                  <a:pt x="16948" y="5307"/>
                </a:lnTo>
                <a:lnTo>
                  <a:pt x="17119" y="5402"/>
                </a:lnTo>
                <a:lnTo>
                  <a:pt x="17138" y="5383"/>
                </a:lnTo>
                <a:lnTo>
                  <a:pt x="17138" y="5345"/>
                </a:lnTo>
                <a:lnTo>
                  <a:pt x="17138" y="5098"/>
                </a:lnTo>
                <a:lnTo>
                  <a:pt x="17005" y="5003"/>
                </a:lnTo>
                <a:lnTo>
                  <a:pt x="16910" y="4946"/>
                </a:lnTo>
                <a:lnTo>
                  <a:pt x="16910" y="4908"/>
                </a:lnTo>
                <a:lnTo>
                  <a:pt x="16891" y="4851"/>
                </a:lnTo>
                <a:lnTo>
                  <a:pt x="16929" y="4832"/>
                </a:lnTo>
                <a:lnTo>
                  <a:pt x="16986" y="4775"/>
                </a:lnTo>
                <a:close/>
                <a:moveTo>
                  <a:pt x="17785" y="5402"/>
                </a:moveTo>
                <a:lnTo>
                  <a:pt x="17880" y="5497"/>
                </a:lnTo>
                <a:lnTo>
                  <a:pt x="17994" y="5821"/>
                </a:lnTo>
                <a:lnTo>
                  <a:pt x="17975" y="5821"/>
                </a:lnTo>
                <a:lnTo>
                  <a:pt x="17975" y="5897"/>
                </a:lnTo>
                <a:lnTo>
                  <a:pt x="17861" y="6011"/>
                </a:lnTo>
                <a:lnTo>
                  <a:pt x="17709" y="6106"/>
                </a:lnTo>
                <a:lnTo>
                  <a:pt x="17690" y="6087"/>
                </a:lnTo>
                <a:lnTo>
                  <a:pt x="17652" y="6087"/>
                </a:lnTo>
                <a:lnTo>
                  <a:pt x="17614" y="5916"/>
                </a:lnTo>
                <a:lnTo>
                  <a:pt x="17595" y="5897"/>
                </a:lnTo>
                <a:lnTo>
                  <a:pt x="17595" y="5631"/>
                </a:lnTo>
                <a:lnTo>
                  <a:pt x="17614" y="5497"/>
                </a:lnTo>
                <a:lnTo>
                  <a:pt x="17652" y="5440"/>
                </a:lnTo>
                <a:lnTo>
                  <a:pt x="17652" y="5402"/>
                </a:lnTo>
                <a:close/>
                <a:moveTo>
                  <a:pt x="17290" y="6258"/>
                </a:moveTo>
                <a:lnTo>
                  <a:pt x="17309" y="6277"/>
                </a:lnTo>
                <a:lnTo>
                  <a:pt x="17481" y="6391"/>
                </a:lnTo>
                <a:lnTo>
                  <a:pt x="17500" y="6391"/>
                </a:lnTo>
                <a:lnTo>
                  <a:pt x="17462" y="6506"/>
                </a:lnTo>
                <a:lnTo>
                  <a:pt x="17366" y="6544"/>
                </a:lnTo>
                <a:lnTo>
                  <a:pt x="17176" y="6448"/>
                </a:lnTo>
                <a:lnTo>
                  <a:pt x="16986" y="6467"/>
                </a:lnTo>
                <a:lnTo>
                  <a:pt x="16986" y="6448"/>
                </a:lnTo>
                <a:lnTo>
                  <a:pt x="16986" y="6391"/>
                </a:lnTo>
                <a:lnTo>
                  <a:pt x="17024" y="6372"/>
                </a:lnTo>
                <a:lnTo>
                  <a:pt x="17081" y="6258"/>
                </a:lnTo>
                <a:close/>
                <a:moveTo>
                  <a:pt x="16111" y="6163"/>
                </a:moveTo>
                <a:lnTo>
                  <a:pt x="16168" y="6182"/>
                </a:lnTo>
                <a:lnTo>
                  <a:pt x="16187" y="6201"/>
                </a:lnTo>
                <a:lnTo>
                  <a:pt x="16206" y="6201"/>
                </a:lnTo>
                <a:lnTo>
                  <a:pt x="16339" y="6258"/>
                </a:lnTo>
                <a:lnTo>
                  <a:pt x="16358" y="6277"/>
                </a:lnTo>
                <a:lnTo>
                  <a:pt x="16453" y="6277"/>
                </a:lnTo>
                <a:lnTo>
                  <a:pt x="16453" y="6334"/>
                </a:lnTo>
                <a:lnTo>
                  <a:pt x="16358" y="6353"/>
                </a:lnTo>
                <a:lnTo>
                  <a:pt x="16301" y="6353"/>
                </a:lnTo>
                <a:lnTo>
                  <a:pt x="16282" y="6334"/>
                </a:lnTo>
                <a:lnTo>
                  <a:pt x="16149" y="6372"/>
                </a:lnTo>
                <a:lnTo>
                  <a:pt x="16111" y="6391"/>
                </a:lnTo>
                <a:lnTo>
                  <a:pt x="16092" y="6448"/>
                </a:lnTo>
                <a:lnTo>
                  <a:pt x="16111" y="6448"/>
                </a:lnTo>
                <a:lnTo>
                  <a:pt x="16111" y="6467"/>
                </a:lnTo>
                <a:lnTo>
                  <a:pt x="16073" y="6525"/>
                </a:lnTo>
                <a:lnTo>
                  <a:pt x="16073" y="6563"/>
                </a:lnTo>
                <a:lnTo>
                  <a:pt x="16054" y="6620"/>
                </a:lnTo>
                <a:lnTo>
                  <a:pt x="15940" y="6563"/>
                </a:lnTo>
                <a:lnTo>
                  <a:pt x="15940" y="6544"/>
                </a:lnTo>
                <a:lnTo>
                  <a:pt x="15902" y="6544"/>
                </a:lnTo>
                <a:lnTo>
                  <a:pt x="15807" y="6448"/>
                </a:lnTo>
                <a:lnTo>
                  <a:pt x="15792" y="6372"/>
                </a:lnTo>
                <a:lnTo>
                  <a:pt x="15807" y="6372"/>
                </a:lnTo>
                <a:lnTo>
                  <a:pt x="15788" y="6353"/>
                </a:lnTo>
                <a:lnTo>
                  <a:pt x="15788" y="6220"/>
                </a:lnTo>
                <a:lnTo>
                  <a:pt x="15959" y="6182"/>
                </a:lnTo>
                <a:lnTo>
                  <a:pt x="16111" y="6163"/>
                </a:lnTo>
                <a:close/>
                <a:moveTo>
                  <a:pt x="17100" y="6791"/>
                </a:moveTo>
                <a:lnTo>
                  <a:pt x="17214" y="6829"/>
                </a:lnTo>
                <a:lnTo>
                  <a:pt x="17328" y="6867"/>
                </a:lnTo>
                <a:lnTo>
                  <a:pt x="17424" y="6981"/>
                </a:lnTo>
                <a:lnTo>
                  <a:pt x="17405" y="7019"/>
                </a:lnTo>
                <a:lnTo>
                  <a:pt x="17405" y="7038"/>
                </a:lnTo>
                <a:lnTo>
                  <a:pt x="17290" y="7038"/>
                </a:lnTo>
                <a:lnTo>
                  <a:pt x="17195" y="6962"/>
                </a:lnTo>
                <a:lnTo>
                  <a:pt x="17081" y="6943"/>
                </a:lnTo>
                <a:lnTo>
                  <a:pt x="17043" y="6791"/>
                </a:lnTo>
                <a:close/>
                <a:moveTo>
                  <a:pt x="15312" y="7057"/>
                </a:moveTo>
                <a:lnTo>
                  <a:pt x="15407" y="7095"/>
                </a:lnTo>
                <a:lnTo>
                  <a:pt x="15426" y="7171"/>
                </a:lnTo>
                <a:lnTo>
                  <a:pt x="15407" y="7209"/>
                </a:lnTo>
                <a:lnTo>
                  <a:pt x="15369" y="7228"/>
                </a:lnTo>
                <a:lnTo>
                  <a:pt x="15312" y="7209"/>
                </a:lnTo>
                <a:lnTo>
                  <a:pt x="15274" y="7114"/>
                </a:lnTo>
                <a:lnTo>
                  <a:pt x="15293" y="7057"/>
                </a:lnTo>
                <a:close/>
                <a:moveTo>
                  <a:pt x="16549" y="6525"/>
                </a:moveTo>
                <a:lnTo>
                  <a:pt x="16739" y="6620"/>
                </a:lnTo>
                <a:lnTo>
                  <a:pt x="16758" y="6582"/>
                </a:lnTo>
                <a:lnTo>
                  <a:pt x="16948" y="6772"/>
                </a:lnTo>
                <a:lnTo>
                  <a:pt x="16986" y="6772"/>
                </a:lnTo>
                <a:lnTo>
                  <a:pt x="17005" y="6943"/>
                </a:lnTo>
                <a:lnTo>
                  <a:pt x="16986" y="7095"/>
                </a:lnTo>
                <a:lnTo>
                  <a:pt x="16815" y="7285"/>
                </a:lnTo>
                <a:lnTo>
                  <a:pt x="16587" y="7190"/>
                </a:lnTo>
                <a:lnTo>
                  <a:pt x="16434" y="7095"/>
                </a:lnTo>
                <a:lnTo>
                  <a:pt x="16434" y="7057"/>
                </a:lnTo>
                <a:lnTo>
                  <a:pt x="16263" y="7019"/>
                </a:lnTo>
                <a:lnTo>
                  <a:pt x="16168" y="6848"/>
                </a:lnTo>
                <a:lnTo>
                  <a:pt x="16168" y="6829"/>
                </a:lnTo>
                <a:lnTo>
                  <a:pt x="16339" y="6639"/>
                </a:lnTo>
                <a:lnTo>
                  <a:pt x="16549" y="6525"/>
                </a:lnTo>
                <a:close/>
                <a:moveTo>
                  <a:pt x="18755" y="7019"/>
                </a:moveTo>
                <a:lnTo>
                  <a:pt x="18755" y="7133"/>
                </a:lnTo>
                <a:lnTo>
                  <a:pt x="18641" y="7247"/>
                </a:lnTo>
                <a:lnTo>
                  <a:pt x="18508" y="7285"/>
                </a:lnTo>
                <a:lnTo>
                  <a:pt x="18470" y="7247"/>
                </a:lnTo>
                <a:lnTo>
                  <a:pt x="18432" y="7247"/>
                </a:lnTo>
                <a:lnTo>
                  <a:pt x="18318" y="7285"/>
                </a:lnTo>
                <a:lnTo>
                  <a:pt x="18222" y="7190"/>
                </a:lnTo>
                <a:lnTo>
                  <a:pt x="18318" y="7095"/>
                </a:lnTo>
                <a:lnTo>
                  <a:pt x="18432" y="7133"/>
                </a:lnTo>
                <a:lnTo>
                  <a:pt x="18470" y="7114"/>
                </a:lnTo>
                <a:lnTo>
                  <a:pt x="18527" y="7114"/>
                </a:lnTo>
                <a:lnTo>
                  <a:pt x="18622" y="7019"/>
                </a:lnTo>
                <a:close/>
                <a:moveTo>
                  <a:pt x="15959" y="7419"/>
                </a:moveTo>
                <a:lnTo>
                  <a:pt x="15978" y="7476"/>
                </a:lnTo>
                <a:lnTo>
                  <a:pt x="15978" y="7495"/>
                </a:lnTo>
                <a:lnTo>
                  <a:pt x="15864" y="7514"/>
                </a:lnTo>
                <a:lnTo>
                  <a:pt x="15750" y="7495"/>
                </a:lnTo>
                <a:lnTo>
                  <a:pt x="15845" y="7419"/>
                </a:lnTo>
                <a:close/>
                <a:moveTo>
                  <a:pt x="15407" y="7399"/>
                </a:moveTo>
                <a:lnTo>
                  <a:pt x="15560" y="7438"/>
                </a:lnTo>
                <a:lnTo>
                  <a:pt x="15655" y="7552"/>
                </a:lnTo>
                <a:lnTo>
                  <a:pt x="15483" y="7590"/>
                </a:lnTo>
                <a:lnTo>
                  <a:pt x="15388" y="7495"/>
                </a:lnTo>
                <a:lnTo>
                  <a:pt x="15388" y="7438"/>
                </a:lnTo>
                <a:lnTo>
                  <a:pt x="15407" y="7399"/>
                </a:lnTo>
                <a:close/>
                <a:moveTo>
                  <a:pt x="17195" y="7152"/>
                </a:moveTo>
                <a:lnTo>
                  <a:pt x="17290" y="7419"/>
                </a:lnTo>
                <a:lnTo>
                  <a:pt x="17271" y="7419"/>
                </a:lnTo>
                <a:lnTo>
                  <a:pt x="17271" y="7609"/>
                </a:lnTo>
                <a:lnTo>
                  <a:pt x="17233" y="7704"/>
                </a:lnTo>
                <a:lnTo>
                  <a:pt x="17195" y="7761"/>
                </a:lnTo>
                <a:lnTo>
                  <a:pt x="17138" y="7723"/>
                </a:lnTo>
                <a:lnTo>
                  <a:pt x="17119" y="7704"/>
                </a:lnTo>
                <a:lnTo>
                  <a:pt x="17005" y="7647"/>
                </a:lnTo>
                <a:lnTo>
                  <a:pt x="17005" y="7571"/>
                </a:lnTo>
                <a:lnTo>
                  <a:pt x="17024" y="7571"/>
                </a:lnTo>
                <a:lnTo>
                  <a:pt x="17043" y="7533"/>
                </a:lnTo>
                <a:lnTo>
                  <a:pt x="17100" y="7380"/>
                </a:lnTo>
                <a:lnTo>
                  <a:pt x="17195" y="7152"/>
                </a:lnTo>
                <a:close/>
                <a:moveTo>
                  <a:pt x="16206" y="7304"/>
                </a:moveTo>
                <a:lnTo>
                  <a:pt x="16492" y="7419"/>
                </a:lnTo>
                <a:lnTo>
                  <a:pt x="16530" y="7438"/>
                </a:lnTo>
                <a:lnTo>
                  <a:pt x="16625" y="7571"/>
                </a:lnTo>
                <a:lnTo>
                  <a:pt x="16625" y="7590"/>
                </a:lnTo>
                <a:lnTo>
                  <a:pt x="16587" y="7628"/>
                </a:lnTo>
                <a:lnTo>
                  <a:pt x="16568" y="7723"/>
                </a:lnTo>
                <a:lnTo>
                  <a:pt x="16415" y="7780"/>
                </a:lnTo>
                <a:lnTo>
                  <a:pt x="16415" y="7761"/>
                </a:lnTo>
                <a:lnTo>
                  <a:pt x="16339" y="7761"/>
                </a:lnTo>
                <a:lnTo>
                  <a:pt x="16339" y="7723"/>
                </a:lnTo>
                <a:lnTo>
                  <a:pt x="16282" y="7761"/>
                </a:lnTo>
                <a:lnTo>
                  <a:pt x="16092" y="7761"/>
                </a:lnTo>
                <a:lnTo>
                  <a:pt x="16054" y="7704"/>
                </a:lnTo>
                <a:lnTo>
                  <a:pt x="16092" y="7685"/>
                </a:lnTo>
                <a:lnTo>
                  <a:pt x="16111" y="7628"/>
                </a:lnTo>
                <a:lnTo>
                  <a:pt x="16111" y="7609"/>
                </a:lnTo>
                <a:lnTo>
                  <a:pt x="16092" y="7609"/>
                </a:lnTo>
                <a:lnTo>
                  <a:pt x="16092" y="7571"/>
                </a:lnTo>
                <a:lnTo>
                  <a:pt x="16073" y="7438"/>
                </a:lnTo>
                <a:lnTo>
                  <a:pt x="16206" y="7304"/>
                </a:lnTo>
                <a:close/>
                <a:moveTo>
                  <a:pt x="17861" y="7323"/>
                </a:moveTo>
                <a:lnTo>
                  <a:pt x="17899" y="7438"/>
                </a:lnTo>
                <a:lnTo>
                  <a:pt x="18013" y="7571"/>
                </a:lnTo>
                <a:lnTo>
                  <a:pt x="18013" y="7780"/>
                </a:lnTo>
                <a:lnTo>
                  <a:pt x="17975" y="7799"/>
                </a:lnTo>
                <a:lnTo>
                  <a:pt x="17937" y="7913"/>
                </a:lnTo>
                <a:lnTo>
                  <a:pt x="17880" y="7894"/>
                </a:lnTo>
                <a:lnTo>
                  <a:pt x="17842" y="7894"/>
                </a:lnTo>
                <a:lnTo>
                  <a:pt x="17709" y="7875"/>
                </a:lnTo>
                <a:lnTo>
                  <a:pt x="17614" y="7856"/>
                </a:lnTo>
                <a:lnTo>
                  <a:pt x="17500" y="7894"/>
                </a:lnTo>
                <a:lnTo>
                  <a:pt x="17481" y="7875"/>
                </a:lnTo>
                <a:lnTo>
                  <a:pt x="17424" y="7856"/>
                </a:lnTo>
                <a:lnTo>
                  <a:pt x="17462" y="7799"/>
                </a:lnTo>
                <a:lnTo>
                  <a:pt x="17481" y="7780"/>
                </a:lnTo>
                <a:lnTo>
                  <a:pt x="17500" y="7723"/>
                </a:lnTo>
                <a:lnTo>
                  <a:pt x="17557" y="7628"/>
                </a:lnTo>
                <a:lnTo>
                  <a:pt x="17595" y="7514"/>
                </a:lnTo>
                <a:lnTo>
                  <a:pt x="17595" y="7476"/>
                </a:lnTo>
                <a:lnTo>
                  <a:pt x="17633" y="7438"/>
                </a:lnTo>
                <a:lnTo>
                  <a:pt x="17747" y="7342"/>
                </a:lnTo>
                <a:lnTo>
                  <a:pt x="17861" y="7323"/>
                </a:lnTo>
                <a:close/>
                <a:moveTo>
                  <a:pt x="18184" y="7590"/>
                </a:moveTo>
                <a:lnTo>
                  <a:pt x="18279" y="7704"/>
                </a:lnTo>
                <a:lnTo>
                  <a:pt x="18337" y="7799"/>
                </a:lnTo>
                <a:lnTo>
                  <a:pt x="18337" y="7818"/>
                </a:lnTo>
                <a:lnTo>
                  <a:pt x="18318" y="7951"/>
                </a:lnTo>
                <a:lnTo>
                  <a:pt x="18260" y="7970"/>
                </a:lnTo>
                <a:lnTo>
                  <a:pt x="18165" y="7913"/>
                </a:lnTo>
                <a:lnTo>
                  <a:pt x="18165" y="7799"/>
                </a:lnTo>
                <a:lnTo>
                  <a:pt x="18146" y="7780"/>
                </a:lnTo>
                <a:lnTo>
                  <a:pt x="18184" y="7590"/>
                </a:lnTo>
                <a:close/>
                <a:moveTo>
                  <a:pt x="9777" y="5669"/>
                </a:moveTo>
                <a:lnTo>
                  <a:pt x="8902" y="5688"/>
                </a:lnTo>
                <a:lnTo>
                  <a:pt x="8902" y="7723"/>
                </a:lnTo>
                <a:lnTo>
                  <a:pt x="8921" y="8370"/>
                </a:lnTo>
                <a:lnTo>
                  <a:pt x="8921" y="8389"/>
                </a:lnTo>
                <a:lnTo>
                  <a:pt x="9245" y="8389"/>
                </a:lnTo>
                <a:lnTo>
                  <a:pt x="9530" y="8408"/>
                </a:lnTo>
                <a:lnTo>
                  <a:pt x="9720" y="8408"/>
                </a:lnTo>
                <a:lnTo>
                  <a:pt x="9720" y="6829"/>
                </a:lnTo>
                <a:lnTo>
                  <a:pt x="9834" y="6620"/>
                </a:lnTo>
                <a:lnTo>
                  <a:pt x="10062" y="6525"/>
                </a:lnTo>
                <a:lnTo>
                  <a:pt x="10367" y="6486"/>
                </a:lnTo>
                <a:lnTo>
                  <a:pt x="11337" y="6486"/>
                </a:lnTo>
                <a:lnTo>
                  <a:pt x="12611" y="6544"/>
                </a:lnTo>
                <a:lnTo>
                  <a:pt x="13524" y="6582"/>
                </a:lnTo>
                <a:lnTo>
                  <a:pt x="13562" y="6582"/>
                </a:lnTo>
                <a:lnTo>
                  <a:pt x="13524" y="6486"/>
                </a:lnTo>
                <a:lnTo>
                  <a:pt x="13391" y="6334"/>
                </a:lnTo>
                <a:lnTo>
                  <a:pt x="13182" y="6144"/>
                </a:lnTo>
                <a:lnTo>
                  <a:pt x="12916" y="5973"/>
                </a:lnTo>
                <a:lnTo>
                  <a:pt x="12630" y="5821"/>
                </a:lnTo>
                <a:lnTo>
                  <a:pt x="12326" y="5726"/>
                </a:lnTo>
                <a:lnTo>
                  <a:pt x="11946" y="5707"/>
                </a:lnTo>
                <a:lnTo>
                  <a:pt x="11033" y="5707"/>
                </a:lnTo>
                <a:lnTo>
                  <a:pt x="9777" y="5669"/>
                </a:lnTo>
                <a:close/>
                <a:moveTo>
                  <a:pt x="18755" y="7704"/>
                </a:moveTo>
                <a:lnTo>
                  <a:pt x="18907" y="7818"/>
                </a:lnTo>
                <a:lnTo>
                  <a:pt x="18907" y="8008"/>
                </a:lnTo>
                <a:lnTo>
                  <a:pt x="18812" y="8274"/>
                </a:lnTo>
                <a:lnTo>
                  <a:pt x="18717" y="8427"/>
                </a:lnTo>
                <a:lnTo>
                  <a:pt x="18546" y="8446"/>
                </a:lnTo>
                <a:lnTo>
                  <a:pt x="18508" y="8389"/>
                </a:lnTo>
                <a:lnTo>
                  <a:pt x="18508" y="8370"/>
                </a:lnTo>
                <a:lnTo>
                  <a:pt x="18546" y="8274"/>
                </a:lnTo>
                <a:lnTo>
                  <a:pt x="18546" y="8236"/>
                </a:lnTo>
                <a:lnTo>
                  <a:pt x="18565" y="8179"/>
                </a:lnTo>
                <a:lnTo>
                  <a:pt x="18603" y="8008"/>
                </a:lnTo>
                <a:lnTo>
                  <a:pt x="18622" y="7894"/>
                </a:lnTo>
                <a:lnTo>
                  <a:pt x="18622" y="7761"/>
                </a:lnTo>
                <a:lnTo>
                  <a:pt x="18717" y="7723"/>
                </a:lnTo>
                <a:lnTo>
                  <a:pt x="18755" y="7704"/>
                </a:lnTo>
                <a:close/>
                <a:moveTo>
                  <a:pt x="15807" y="8293"/>
                </a:moveTo>
                <a:lnTo>
                  <a:pt x="15864" y="8351"/>
                </a:lnTo>
                <a:lnTo>
                  <a:pt x="15864" y="8389"/>
                </a:lnTo>
                <a:lnTo>
                  <a:pt x="15845" y="8484"/>
                </a:lnTo>
                <a:lnTo>
                  <a:pt x="15750" y="8522"/>
                </a:lnTo>
                <a:lnTo>
                  <a:pt x="15693" y="8465"/>
                </a:lnTo>
                <a:lnTo>
                  <a:pt x="15693" y="8370"/>
                </a:lnTo>
                <a:lnTo>
                  <a:pt x="15750" y="8332"/>
                </a:lnTo>
                <a:lnTo>
                  <a:pt x="15807" y="8293"/>
                </a:lnTo>
                <a:close/>
                <a:moveTo>
                  <a:pt x="17462" y="8522"/>
                </a:moveTo>
                <a:lnTo>
                  <a:pt x="17595" y="8617"/>
                </a:lnTo>
                <a:lnTo>
                  <a:pt x="17576" y="8750"/>
                </a:lnTo>
                <a:lnTo>
                  <a:pt x="17424" y="8731"/>
                </a:lnTo>
                <a:lnTo>
                  <a:pt x="17328" y="8712"/>
                </a:lnTo>
                <a:lnTo>
                  <a:pt x="17328" y="8617"/>
                </a:lnTo>
                <a:lnTo>
                  <a:pt x="17462" y="8522"/>
                </a:lnTo>
                <a:close/>
                <a:moveTo>
                  <a:pt x="16663" y="8522"/>
                </a:moveTo>
                <a:lnTo>
                  <a:pt x="16758" y="8541"/>
                </a:lnTo>
                <a:lnTo>
                  <a:pt x="16834" y="8617"/>
                </a:lnTo>
                <a:lnTo>
                  <a:pt x="16815" y="8617"/>
                </a:lnTo>
                <a:lnTo>
                  <a:pt x="16758" y="8712"/>
                </a:lnTo>
                <a:lnTo>
                  <a:pt x="16663" y="8750"/>
                </a:lnTo>
                <a:lnTo>
                  <a:pt x="16644" y="8845"/>
                </a:lnTo>
                <a:lnTo>
                  <a:pt x="16606" y="8845"/>
                </a:lnTo>
                <a:lnTo>
                  <a:pt x="16568" y="8750"/>
                </a:lnTo>
                <a:lnTo>
                  <a:pt x="16625" y="8579"/>
                </a:lnTo>
                <a:lnTo>
                  <a:pt x="16644" y="8541"/>
                </a:lnTo>
                <a:lnTo>
                  <a:pt x="16663" y="8522"/>
                </a:lnTo>
                <a:close/>
                <a:moveTo>
                  <a:pt x="4851" y="8693"/>
                </a:moveTo>
                <a:lnTo>
                  <a:pt x="4870" y="8731"/>
                </a:lnTo>
                <a:lnTo>
                  <a:pt x="4851" y="8845"/>
                </a:lnTo>
                <a:lnTo>
                  <a:pt x="4737" y="8997"/>
                </a:lnTo>
                <a:lnTo>
                  <a:pt x="4718" y="8826"/>
                </a:lnTo>
                <a:lnTo>
                  <a:pt x="4813" y="8693"/>
                </a:lnTo>
                <a:close/>
                <a:moveTo>
                  <a:pt x="15293" y="9016"/>
                </a:moveTo>
                <a:lnTo>
                  <a:pt x="15331" y="9035"/>
                </a:lnTo>
                <a:lnTo>
                  <a:pt x="15293" y="9035"/>
                </a:lnTo>
                <a:lnTo>
                  <a:pt x="15274" y="9016"/>
                </a:lnTo>
                <a:close/>
                <a:moveTo>
                  <a:pt x="9720" y="5003"/>
                </a:moveTo>
                <a:lnTo>
                  <a:pt x="10975" y="5041"/>
                </a:lnTo>
                <a:lnTo>
                  <a:pt x="11908" y="5041"/>
                </a:lnTo>
                <a:lnTo>
                  <a:pt x="12364" y="5098"/>
                </a:lnTo>
                <a:lnTo>
                  <a:pt x="12801" y="5212"/>
                </a:lnTo>
                <a:lnTo>
                  <a:pt x="13144" y="5383"/>
                </a:lnTo>
                <a:lnTo>
                  <a:pt x="13486" y="5593"/>
                </a:lnTo>
                <a:lnTo>
                  <a:pt x="13791" y="5859"/>
                </a:lnTo>
                <a:lnTo>
                  <a:pt x="14057" y="6163"/>
                </a:lnTo>
                <a:lnTo>
                  <a:pt x="14228" y="6544"/>
                </a:lnTo>
                <a:lnTo>
                  <a:pt x="14266" y="7000"/>
                </a:lnTo>
                <a:lnTo>
                  <a:pt x="14228" y="7495"/>
                </a:lnTo>
                <a:lnTo>
                  <a:pt x="14057" y="7875"/>
                </a:lnTo>
                <a:lnTo>
                  <a:pt x="13848" y="8198"/>
                </a:lnTo>
                <a:lnTo>
                  <a:pt x="13524" y="8484"/>
                </a:lnTo>
                <a:lnTo>
                  <a:pt x="13201" y="8750"/>
                </a:lnTo>
                <a:lnTo>
                  <a:pt x="12840" y="8940"/>
                </a:lnTo>
                <a:lnTo>
                  <a:pt x="12383" y="9092"/>
                </a:lnTo>
                <a:lnTo>
                  <a:pt x="11927" y="9130"/>
                </a:lnTo>
                <a:lnTo>
                  <a:pt x="11451" y="9111"/>
                </a:lnTo>
                <a:lnTo>
                  <a:pt x="10785" y="9054"/>
                </a:lnTo>
                <a:lnTo>
                  <a:pt x="9530" y="9054"/>
                </a:lnTo>
                <a:lnTo>
                  <a:pt x="9207" y="9035"/>
                </a:lnTo>
                <a:lnTo>
                  <a:pt x="8731" y="9035"/>
                </a:lnTo>
                <a:lnTo>
                  <a:pt x="8560" y="9016"/>
                </a:lnTo>
                <a:lnTo>
                  <a:pt x="8389" y="8959"/>
                </a:lnTo>
                <a:lnTo>
                  <a:pt x="8275" y="8826"/>
                </a:lnTo>
                <a:lnTo>
                  <a:pt x="8256" y="8655"/>
                </a:lnTo>
                <a:lnTo>
                  <a:pt x="8198" y="7761"/>
                </a:lnTo>
                <a:lnTo>
                  <a:pt x="8179" y="7761"/>
                </a:lnTo>
                <a:lnTo>
                  <a:pt x="8179" y="5631"/>
                </a:lnTo>
                <a:lnTo>
                  <a:pt x="8217" y="5383"/>
                </a:lnTo>
                <a:lnTo>
                  <a:pt x="8370" y="5193"/>
                </a:lnTo>
                <a:lnTo>
                  <a:pt x="8579" y="5041"/>
                </a:lnTo>
                <a:lnTo>
                  <a:pt x="8788" y="5003"/>
                </a:lnTo>
                <a:close/>
                <a:moveTo>
                  <a:pt x="16130" y="9168"/>
                </a:moveTo>
                <a:lnTo>
                  <a:pt x="16149" y="9206"/>
                </a:lnTo>
                <a:lnTo>
                  <a:pt x="16130" y="9225"/>
                </a:lnTo>
                <a:lnTo>
                  <a:pt x="16092" y="9225"/>
                </a:lnTo>
                <a:lnTo>
                  <a:pt x="16073" y="9245"/>
                </a:lnTo>
                <a:lnTo>
                  <a:pt x="15997" y="9206"/>
                </a:lnTo>
                <a:lnTo>
                  <a:pt x="16035" y="9168"/>
                </a:lnTo>
                <a:close/>
                <a:moveTo>
                  <a:pt x="15674" y="9187"/>
                </a:moveTo>
                <a:lnTo>
                  <a:pt x="15769" y="9283"/>
                </a:lnTo>
                <a:lnTo>
                  <a:pt x="15769" y="9321"/>
                </a:lnTo>
                <a:lnTo>
                  <a:pt x="15750" y="9340"/>
                </a:lnTo>
                <a:lnTo>
                  <a:pt x="15750" y="9378"/>
                </a:lnTo>
                <a:lnTo>
                  <a:pt x="15712" y="9340"/>
                </a:lnTo>
                <a:lnTo>
                  <a:pt x="15617" y="9492"/>
                </a:lnTo>
                <a:lnTo>
                  <a:pt x="15502" y="9587"/>
                </a:lnTo>
                <a:lnTo>
                  <a:pt x="15369" y="9606"/>
                </a:lnTo>
                <a:lnTo>
                  <a:pt x="15236" y="9758"/>
                </a:lnTo>
                <a:lnTo>
                  <a:pt x="15331" y="9796"/>
                </a:lnTo>
                <a:lnTo>
                  <a:pt x="15331" y="9853"/>
                </a:lnTo>
                <a:lnTo>
                  <a:pt x="15312" y="9815"/>
                </a:lnTo>
                <a:lnTo>
                  <a:pt x="15293" y="9815"/>
                </a:lnTo>
                <a:lnTo>
                  <a:pt x="15198" y="9777"/>
                </a:lnTo>
                <a:lnTo>
                  <a:pt x="15103" y="9682"/>
                </a:lnTo>
                <a:lnTo>
                  <a:pt x="15103" y="9663"/>
                </a:lnTo>
                <a:lnTo>
                  <a:pt x="15084" y="9663"/>
                </a:lnTo>
                <a:lnTo>
                  <a:pt x="15122" y="9606"/>
                </a:lnTo>
                <a:lnTo>
                  <a:pt x="15293" y="9340"/>
                </a:lnTo>
                <a:lnTo>
                  <a:pt x="15179" y="9378"/>
                </a:lnTo>
                <a:lnTo>
                  <a:pt x="15179" y="9340"/>
                </a:lnTo>
                <a:lnTo>
                  <a:pt x="15198" y="9225"/>
                </a:lnTo>
                <a:lnTo>
                  <a:pt x="15198" y="9245"/>
                </a:lnTo>
                <a:lnTo>
                  <a:pt x="15331" y="9283"/>
                </a:lnTo>
                <a:lnTo>
                  <a:pt x="15502" y="9225"/>
                </a:lnTo>
                <a:lnTo>
                  <a:pt x="15521" y="9206"/>
                </a:lnTo>
                <a:lnTo>
                  <a:pt x="15521" y="9187"/>
                </a:lnTo>
                <a:close/>
                <a:moveTo>
                  <a:pt x="18089" y="9587"/>
                </a:moveTo>
                <a:lnTo>
                  <a:pt x="18127" y="9606"/>
                </a:lnTo>
                <a:lnTo>
                  <a:pt x="18089" y="9606"/>
                </a:lnTo>
                <a:lnTo>
                  <a:pt x="18089" y="9663"/>
                </a:lnTo>
                <a:lnTo>
                  <a:pt x="18070" y="9758"/>
                </a:lnTo>
                <a:lnTo>
                  <a:pt x="18032" y="9872"/>
                </a:lnTo>
                <a:lnTo>
                  <a:pt x="17975" y="9701"/>
                </a:lnTo>
                <a:lnTo>
                  <a:pt x="17994" y="9606"/>
                </a:lnTo>
                <a:lnTo>
                  <a:pt x="18089" y="9587"/>
                </a:lnTo>
                <a:close/>
                <a:moveTo>
                  <a:pt x="17519" y="9473"/>
                </a:moveTo>
                <a:lnTo>
                  <a:pt x="17557" y="9511"/>
                </a:lnTo>
                <a:lnTo>
                  <a:pt x="17595" y="9530"/>
                </a:lnTo>
                <a:lnTo>
                  <a:pt x="17595" y="9701"/>
                </a:lnTo>
                <a:lnTo>
                  <a:pt x="17576" y="9815"/>
                </a:lnTo>
                <a:lnTo>
                  <a:pt x="17519" y="9853"/>
                </a:lnTo>
                <a:lnTo>
                  <a:pt x="17481" y="9891"/>
                </a:lnTo>
                <a:lnTo>
                  <a:pt x="17424" y="9796"/>
                </a:lnTo>
                <a:lnTo>
                  <a:pt x="17424" y="9777"/>
                </a:lnTo>
                <a:lnTo>
                  <a:pt x="17405" y="9606"/>
                </a:lnTo>
                <a:lnTo>
                  <a:pt x="17462" y="9511"/>
                </a:lnTo>
                <a:lnTo>
                  <a:pt x="17481" y="9492"/>
                </a:lnTo>
                <a:lnTo>
                  <a:pt x="17519" y="9473"/>
                </a:lnTo>
                <a:close/>
                <a:moveTo>
                  <a:pt x="15046" y="10177"/>
                </a:moveTo>
                <a:lnTo>
                  <a:pt x="15084" y="10234"/>
                </a:lnTo>
                <a:lnTo>
                  <a:pt x="15103" y="10253"/>
                </a:lnTo>
                <a:lnTo>
                  <a:pt x="15122" y="10291"/>
                </a:lnTo>
                <a:lnTo>
                  <a:pt x="15084" y="10291"/>
                </a:lnTo>
                <a:lnTo>
                  <a:pt x="15027" y="10272"/>
                </a:lnTo>
                <a:lnTo>
                  <a:pt x="14989" y="10196"/>
                </a:lnTo>
                <a:lnTo>
                  <a:pt x="15027" y="10177"/>
                </a:lnTo>
                <a:close/>
                <a:moveTo>
                  <a:pt x="14799" y="9853"/>
                </a:moveTo>
                <a:lnTo>
                  <a:pt x="14913" y="9891"/>
                </a:lnTo>
                <a:lnTo>
                  <a:pt x="14932" y="10043"/>
                </a:lnTo>
                <a:lnTo>
                  <a:pt x="14837" y="10234"/>
                </a:lnTo>
                <a:lnTo>
                  <a:pt x="14723" y="10329"/>
                </a:lnTo>
                <a:lnTo>
                  <a:pt x="14704" y="10291"/>
                </a:lnTo>
                <a:lnTo>
                  <a:pt x="14647" y="10272"/>
                </a:lnTo>
                <a:lnTo>
                  <a:pt x="14666" y="10177"/>
                </a:lnTo>
                <a:lnTo>
                  <a:pt x="14666" y="9986"/>
                </a:lnTo>
                <a:lnTo>
                  <a:pt x="14704" y="9891"/>
                </a:lnTo>
                <a:lnTo>
                  <a:pt x="14799" y="9853"/>
                </a:lnTo>
                <a:close/>
                <a:moveTo>
                  <a:pt x="16035" y="10138"/>
                </a:moveTo>
                <a:lnTo>
                  <a:pt x="16149" y="10158"/>
                </a:lnTo>
                <a:lnTo>
                  <a:pt x="16263" y="10158"/>
                </a:lnTo>
                <a:lnTo>
                  <a:pt x="16358" y="10253"/>
                </a:lnTo>
                <a:lnTo>
                  <a:pt x="16301" y="10253"/>
                </a:lnTo>
                <a:lnTo>
                  <a:pt x="16301" y="10348"/>
                </a:lnTo>
                <a:lnTo>
                  <a:pt x="16282" y="10348"/>
                </a:lnTo>
                <a:lnTo>
                  <a:pt x="16263" y="10367"/>
                </a:lnTo>
                <a:lnTo>
                  <a:pt x="16111" y="10367"/>
                </a:lnTo>
                <a:lnTo>
                  <a:pt x="16092" y="10310"/>
                </a:lnTo>
                <a:lnTo>
                  <a:pt x="16054" y="10272"/>
                </a:lnTo>
                <a:lnTo>
                  <a:pt x="16054" y="10234"/>
                </a:lnTo>
                <a:lnTo>
                  <a:pt x="16035" y="10138"/>
                </a:lnTo>
                <a:close/>
                <a:moveTo>
                  <a:pt x="14228" y="10234"/>
                </a:moveTo>
                <a:lnTo>
                  <a:pt x="14247" y="10253"/>
                </a:lnTo>
                <a:lnTo>
                  <a:pt x="14266" y="10291"/>
                </a:lnTo>
                <a:lnTo>
                  <a:pt x="14228" y="10386"/>
                </a:lnTo>
                <a:lnTo>
                  <a:pt x="14190" y="10386"/>
                </a:lnTo>
                <a:lnTo>
                  <a:pt x="14152" y="10367"/>
                </a:lnTo>
                <a:lnTo>
                  <a:pt x="14152" y="10272"/>
                </a:lnTo>
                <a:lnTo>
                  <a:pt x="14190" y="10234"/>
                </a:lnTo>
                <a:close/>
                <a:moveTo>
                  <a:pt x="17975" y="10062"/>
                </a:moveTo>
                <a:lnTo>
                  <a:pt x="17975" y="10272"/>
                </a:lnTo>
                <a:lnTo>
                  <a:pt x="17880" y="10462"/>
                </a:lnTo>
                <a:lnTo>
                  <a:pt x="17785" y="10557"/>
                </a:lnTo>
                <a:lnTo>
                  <a:pt x="17690" y="10614"/>
                </a:lnTo>
                <a:lnTo>
                  <a:pt x="17576" y="10519"/>
                </a:lnTo>
                <a:lnTo>
                  <a:pt x="17671" y="10386"/>
                </a:lnTo>
                <a:lnTo>
                  <a:pt x="17709" y="10348"/>
                </a:lnTo>
                <a:lnTo>
                  <a:pt x="17804" y="10329"/>
                </a:lnTo>
                <a:lnTo>
                  <a:pt x="17899" y="10177"/>
                </a:lnTo>
                <a:lnTo>
                  <a:pt x="17956" y="10062"/>
                </a:lnTo>
                <a:close/>
                <a:moveTo>
                  <a:pt x="15750" y="10367"/>
                </a:moveTo>
                <a:lnTo>
                  <a:pt x="15788" y="10386"/>
                </a:lnTo>
                <a:lnTo>
                  <a:pt x="15902" y="10519"/>
                </a:lnTo>
                <a:lnTo>
                  <a:pt x="15940" y="10557"/>
                </a:lnTo>
                <a:lnTo>
                  <a:pt x="15940" y="10652"/>
                </a:lnTo>
                <a:lnTo>
                  <a:pt x="15807" y="10709"/>
                </a:lnTo>
                <a:lnTo>
                  <a:pt x="15769" y="10652"/>
                </a:lnTo>
                <a:lnTo>
                  <a:pt x="15750" y="10481"/>
                </a:lnTo>
                <a:lnTo>
                  <a:pt x="15693" y="10386"/>
                </a:lnTo>
                <a:lnTo>
                  <a:pt x="15693" y="10367"/>
                </a:lnTo>
                <a:close/>
                <a:moveTo>
                  <a:pt x="5326" y="10272"/>
                </a:moveTo>
                <a:lnTo>
                  <a:pt x="5383" y="10329"/>
                </a:lnTo>
                <a:lnTo>
                  <a:pt x="5345" y="10424"/>
                </a:lnTo>
                <a:lnTo>
                  <a:pt x="5326" y="10443"/>
                </a:lnTo>
                <a:lnTo>
                  <a:pt x="5383" y="10614"/>
                </a:lnTo>
                <a:lnTo>
                  <a:pt x="5288" y="10747"/>
                </a:lnTo>
                <a:lnTo>
                  <a:pt x="5155" y="10576"/>
                </a:lnTo>
                <a:lnTo>
                  <a:pt x="5041" y="10538"/>
                </a:lnTo>
                <a:lnTo>
                  <a:pt x="5022" y="10386"/>
                </a:lnTo>
                <a:lnTo>
                  <a:pt x="5155" y="10291"/>
                </a:lnTo>
                <a:lnTo>
                  <a:pt x="5326" y="10272"/>
                </a:lnTo>
                <a:close/>
                <a:moveTo>
                  <a:pt x="16035" y="10614"/>
                </a:moveTo>
                <a:lnTo>
                  <a:pt x="16168" y="10747"/>
                </a:lnTo>
                <a:lnTo>
                  <a:pt x="16168" y="10861"/>
                </a:lnTo>
                <a:lnTo>
                  <a:pt x="16073" y="10861"/>
                </a:lnTo>
                <a:lnTo>
                  <a:pt x="16035" y="10747"/>
                </a:lnTo>
                <a:lnTo>
                  <a:pt x="16035" y="10614"/>
                </a:lnTo>
                <a:close/>
                <a:moveTo>
                  <a:pt x="6334" y="10747"/>
                </a:moveTo>
                <a:lnTo>
                  <a:pt x="6372" y="10766"/>
                </a:lnTo>
                <a:lnTo>
                  <a:pt x="6372" y="10823"/>
                </a:lnTo>
                <a:lnTo>
                  <a:pt x="6353" y="10861"/>
                </a:lnTo>
                <a:lnTo>
                  <a:pt x="6296" y="10899"/>
                </a:lnTo>
                <a:lnTo>
                  <a:pt x="6277" y="10861"/>
                </a:lnTo>
                <a:lnTo>
                  <a:pt x="6258" y="10823"/>
                </a:lnTo>
                <a:lnTo>
                  <a:pt x="6277" y="10766"/>
                </a:lnTo>
                <a:lnTo>
                  <a:pt x="6334" y="10747"/>
                </a:lnTo>
                <a:close/>
                <a:moveTo>
                  <a:pt x="15674" y="10823"/>
                </a:moveTo>
                <a:lnTo>
                  <a:pt x="15769" y="10842"/>
                </a:lnTo>
                <a:lnTo>
                  <a:pt x="15807" y="10861"/>
                </a:lnTo>
                <a:lnTo>
                  <a:pt x="15693" y="10918"/>
                </a:lnTo>
                <a:lnTo>
                  <a:pt x="15655" y="10899"/>
                </a:lnTo>
                <a:lnTo>
                  <a:pt x="15598" y="10899"/>
                </a:lnTo>
                <a:lnTo>
                  <a:pt x="15598" y="10842"/>
                </a:lnTo>
                <a:lnTo>
                  <a:pt x="15560" y="10823"/>
                </a:lnTo>
                <a:close/>
                <a:moveTo>
                  <a:pt x="15369" y="10766"/>
                </a:moveTo>
                <a:lnTo>
                  <a:pt x="15407" y="10823"/>
                </a:lnTo>
                <a:lnTo>
                  <a:pt x="15388" y="10861"/>
                </a:lnTo>
                <a:lnTo>
                  <a:pt x="15388" y="10899"/>
                </a:lnTo>
                <a:lnTo>
                  <a:pt x="15217" y="11051"/>
                </a:lnTo>
                <a:lnTo>
                  <a:pt x="14951" y="11013"/>
                </a:lnTo>
                <a:lnTo>
                  <a:pt x="14989" y="10918"/>
                </a:lnTo>
                <a:lnTo>
                  <a:pt x="15141" y="10823"/>
                </a:lnTo>
                <a:lnTo>
                  <a:pt x="15274" y="10804"/>
                </a:lnTo>
                <a:lnTo>
                  <a:pt x="15369" y="10766"/>
                </a:lnTo>
                <a:close/>
                <a:moveTo>
                  <a:pt x="15902" y="11508"/>
                </a:moveTo>
                <a:lnTo>
                  <a:pt x="15959" y="11527"/>
                </a:lnTo>
                <a:lnTo>
                  <a:pt x="15997" y="11527"/>
                </a:lnTo>
                <a:lnTo>
                  <a:pt x="15978" y="11584"/>
                </a:lnTo>
                <a:lnTo>
                  <a:pt x="15940" y="11603"/>
                </a:lnTo>
                <a:lnTo>
                  <a:pt x="15769" y="11698"/>
                </a:lnTo>
                <a:lnTo>
                  <a:pt x="15674" y="11603"/>
                </a:lnTo>
                <a:lnTo>
                  <a:pt x="15693" y="11565"/>
                </a:lnTo>
                <a:lnTo>
                  <a:pt x="15788" y="11565"/>
                </a:lnTo>
                <a:lnTo>
                  <a:pt x="15902" y="11508"/>
                </a:lnTo>
                <a:close/>
                <a:moveTo>
                  <a:pt x="5840" y="11109"/>
                </a:moveTo>
                <a:lnTo>
                  <a:pt x="5935" y="11147"/>
                </a:lnTo>
                <a:lnTo>
                  <a:pt x="5916" y="11242"/>
                </a:lnTo>
                <a:lnTo>
                  <a:pt x="5973" y="11356"/>
                </a:lnTo>
                <a:lnTo>
                  <a:pt x="6068" y="11394"/>
                </a:lnTo>
                <a:lnTo>
                  <a:pt x="6258" y="11508"/>
                </a:lnTo>
                <a:lnTo>
                  <a:pt x="6353" y="11717"/>
                </a:lnTo>
                <a:lnTo>
                  <a:pt x="6334" y="11736"/>
                </a:lnTo>
                <a:lnTo>
                  <a:pt x="6277" y="11774"/>
                </a:lnTo>
                <a:lnTo>
                  <a:pt x="6163" y="11641"/>
                </a:lnTo>
                <a:lnTo>
                  <a:pt x="6068" y="11489"/>
                </a:lnTo>
                <a:lnTo>
                  <a:pt x="5954" y="11432"/>
                </a:lnTo>
                <a:lnTo>
                  <a:pt x="5802" y="11337"/>
                </a:lnTo>
                <a:lnTo>
                  <a:pt x="5707" y="11242"/>
                </a:lnTo>
                <a:lnTo>
                  <a:pt x="5745" y="11204"/>
                </a:lnTo>
                <a:lnTo>
                  <a:pt x="5802" y="11109"/>
                </a:lnTo>
                <a:close/>
                <a:moveTo>
                  <a:pt x="4318" y="12668"/>
                </a:moveTo>
                <a:lnTo>
                  <a:pt x="4451" y="12706"/>
                </a:lnTo>
                <a:lnTo>
                  <a:pt x="4451" y="12839"/>
                </a:lnTo>
                <a:lnTo>
                  <a:pt x="4394" y="12858"/>
                </a:lnTo>
                <a:lnTo>
                  <a:pt x="4299" y="12820"/>
                </a:lnTo>
                <a:lnTo>
                  <a:pt x="4261" y="12725"/>
                </a:lnTo>
                <a:lnTo>
                  <a:pt x="4299" y="12706"/>
                </a:lnTo>
                <a:lnTo>
                  <a:pt x="4318" y="12668"/>
                </a:lnTo>
                <a:close/>
                <a:moveTo>
                  <a:pt x="5897" y="13657"/>
                </a:moveTo>
                <a:lnTo>
                  <a:pt x="5954" y="13752"/>
                </a:lnTo>
                <a:lnTo>
                  <a:pt x="6106" y="13867"/>
                </a:lnTo>
                <a:lnTo>
                  <a:pt x="6239" y="14000"/>
                </a:lnTo>
                <a:lnTo>
                  <a:pt x="6258" y="14133"/>
                </a:lnTo>
                <a:lnTo>
                  <a:pt x="6182" y="14171"/>
                </a:lnTo>
                <a:lnTo>
                  <a:pt x="6087" y="14266"/>
                </a:lnTo>
                <a:lnTo>
                  <a:pt x="5954" y="14247"/>
                </a:lnTo>
                <a:lnTo>
                  <a:pt x="5821" y="14152"/>
                </a:lnTo>
                <a:lnTo>
                  <a:pt x="5878" y="14038"/>
                </a:lnTo>
                <a:lnTo>
                  <a:pt x="5878" y="13829"/>
                </a:lnTo>
                <a:lnTo>
                  <a:pt x="5821" y="13752"/>
                </a:lnTo>
                <a:lnTo>
                  <a:pt x="5859" y="13657"/>
                </a:lnTo>
                <a:close/>
                <a:moveTo>
                  <a:pt x="3881" y="14038"/>
                </a:moveTo>
                <a:lnTo>
                  <a:pt x="3995" y="14114"/>
                </a:lnTo>
                <a:lnTo>
                  <a:pt x="3976" y="14247"/>
                </a:lnTo>
                <a:lnTo>
                  <a:pt x="3976" y="14285"/>
                </a:lnTo>
                <a:lnTo>
                  <a:pt x="3995" y="14437"/>
                </a:lnTo>
                <a:lnTo>
                  <a:pt x="3843" y="14570"/>
                </a:lnTo>
                <a:lnTo>
                  <a:pt x="3805" y="14570"/>
                </a:lnTo>
                <a:lnTo>
                  <a:pt x="3786" y="14437"/>
                </a:lnTo>
                <a:lnTo>
                  <a:pt x="3881" y="14342"/>
                </a:lnTo>
                <a:lnTo>
                  <a:pt x="3881" y="14228"/>
                </a:lnTo>
                <a:lnTo>
                  <a:pt x="3786" y="14114"/>
                </a:lnTo>
                <a:lnTo>
                  <a:pt x="3881" y="14038"/>
                </a:lnTo>
                <a:close/>
                <a:moveTo>
                  <a:pt x="7323" y="14703"/>
                </a:moveTo>
                <a:lnTo>
                  <a:pt x="7381" y="14742"/>
                </a:lnTo>
                <a:lnTo>
                  <a:pt x="7400" y="14799"/>
                </a:lnTo>
                <a:lnTo>
                  <a:pt x="7381" y="14837"/>
                </a:lnTo>
                <a:lnTo>
                  <a:pt x="7285" y="14799"/>
                </a:lnTo>
                <a:lnTo>
                  <a:pt x="7285" y="14742"/>
                </a:lnTo>
                <a:lnTo>
                  <a:pt x="7323" y="14703"/>
                </a:lnTo>
                <a:close/>
                <a:moveTo>
                  <a:pt x="5060" y="14761"/>
                </a:moveTo>
                <a:lnTo>
                  <a:pt x="5155" y="14818"/>
                </a:lnTo>
                <a:lnTo>
                  <a:pt x="5212" y="14856"/>
                </a:lnTo>
                <a:lnTo>
                  <a:pt x="5155" y="14989"/>
                </a:lnTo>
                <a:lnTo>
                  <a:pt x="5041" y="15008"/>
                </a:lnTo>
                <a:lnTo>
                  <a:pt x="5003" y="14989"/>
                </a:lnTo>
                <a:lnTo>
                  <a:pt x="4908" y="14932"/>
                </a:lnTo>
                <a:lnTo>
                  <a:pt x="4946" y="14856"/>
                </a:lnTo>
                <a:lnTo>
                  <a:pt x="5060" y="14761"/>
                </a:lnTo>
                <a:close/>
                <a:moveTo>
                  <a:pt x="20258" y="4147"/>
                </a:moveTo>
                <a:lnTo>
                  <a:pt x="20429" y="4775"/>
                </a:lnTo>
                <a:lnTo>
                  <a:pt x="20600" y="5916"/>
                </a:lnTo>
                <a:lnTo>
                  <a:pt x="20638" y="6829"/>
                </a:lnTo>
                <a:lnTo>
                  <a:pt x="20638" y="7951"/>
                </a:lnTo>
                <a:lnTo>
                  <a:pt x="20505" y="8997"/>
                </a:lnTo>
                <a:lnTo>
                  <a:pt x="20067" y="10138"/>
                </a:lnTo>
                <a:lnTo>
                  <a:pt x="19554" y="11090"/>
                </a:lnTo>
                <a:lnTo>
                  <a:pt x="18850" y="11964"/>
                </a:lnTo>
                <a:lnTo>
                  <a:pt x="17937" y="12744"/>
                </a:lnTo>
                <a:lnTo>
                  <a:pt x="17024" y="13220"/>
                </a:lnTo>
                <a:lnTo>
                  <a:pt x="16054" y="13600"/>
                </a:lnTo>
                <a:lnTo>
                  <a:pt x="15103" y="13962"/>
                </a:lnTo>
                <a:lnTo>
                  <a:pt x="14133" y="14247"/>
                </a:lnTo>
                <a:lnTo>
                  <a:pt x="13030" y="14380"/>
                </a:lnTo>
                <a:lnTo>
                  <a:pt x="11965" y="14418"/>
                </a:lnTo>
                <a:lnTo>
                  <a:pt x="11052" y="14380"/>
                </a:lnTo>
                <a:lnTo>
                  <a:pt x="10253" y="14342"/>
                </a:lnTo>
                <a:lnTo>
                  <a:pt x="8997" y="14437"/>
                </a:lnTo>
                <a:lnTo>
                  <a:pt x="8997" y="15122"/>
                </a:lnTo>
                <a:lnTo>
                  <a:pt x="9473" y="15103"/>
                </a:lnTo>
                <a:lnTo>
                  <a:pt x="10082" y="15103"/>
                </a:lnTo>
                <a:lnTo>
                  <a:pt x="10842" y="15084"/>
                </a:lnTo>
                <a:lnTo>
                  <a:pt x="12554" y="15122"/>
                </a:lnTo>
                <a:lnTo>
                  <a:pt x="13619" y="15103"/>
                </a:lnTo>
                <a:lnTo>
                  <a:pt x="14723" y="14989"/>
                </a:lnTo>
                <a:lnTo>
                  <a:pt x="15693" y="14703"/>
                </a:lnTo>
                <a:lnTo>
                  <a:pt x="16644" y="14323"/>
                </a:lnTo>
                <a:lnTo>
                  <a:pt x="17614" y="13962"/>
                </a:lnTo>
                <a:lnTo>
                  <a:pt x="18527" y="13467"/>
                </a:lnTo>
                <a:lnTo>
                  <a:pt x="19459" y="12668"/>
                </a:lnTo>
                <a:lnTo>
                  <a:pt x="20144" y="11850"/>
                </a:lnTo>
                <a:lnTo>
                  <a:pt x="20657" y="10899"/>
                </a:lnTo>
                <a:lnTo>
                  <a:pt x="21095" y="9758"/>
                </a:lnTo>
                <a:lnTo>
                  <a:pt x="21228" y="8712"/>
                </a:lnTo>
                <a:lnTo>
                  <a:pt x="21228" y="7590"/>
                </a:lnTo>
                <a:lnTo>
                  <a:pt x="21171" y="6639"/>
                </a:lnTo>
                <a:lnTo>
                  <a:pt x="20999" y="5497"/>
                </a:lnTo>
                <a:lnTo>
                  <a:pt x="20942" y="5345"/>
                </a:lnTo>
                <a:lnTo>
                  <a:pt x="20619" y="4622"/>
                </a:lnTo>
                <a:lnTo>
                  <a:pt x="20258" y="4147"/>
                </a:lnTo>
                <a:close/>
                <a:moveTo>
                  <a:pt x="6525" y="15198"/>
                </a:moveTo>
                <a:lnTo>
                  <a:pt x="6563" y="15293"/>
                </a:lnTo>
                <a:lnTo>
                  <a:pt x="6563" y="15407"/>
                </a:lnTo>
                <a:lnTo>
                  <a:pt x="6468" y="15312"/>
                </a:lnTo>
                <a:lnTo>
                  <a:pt x="6525" y="15198"/>
                </a:lnTo>
                <a:close/>
                <a:moveTo>
                  <a:pt x="4489" y="15388"/>
                </a:moveTo>
                <a:lnTo>
                  <a:pt x="4451" y="15674"/>
                </a:lnTo>
                <a:lnTo>
                  <a:pt x="4166" y="15769"/>
                </a:lnTo>
                <a:lnTo>
                  <a:pt x="4147" y="15769"/>
                </a:lnTo>
                <a:lnTo>
                  <a:pt x="4109" y="15750"/>
                </a:lnTo>
                <a:lnTo>
                  <a:pt x="3995" y="15655"/>
                </a:lnTo>
                <a:lnTo>
                  <a:pt x="4014" y="15502"/>
                </a:lnTo>
                <a:lnTo>
                  <a:pt x="4166" y="15502"/>
                </a:lnTo>
                <a:lnTo>
                  <a:pt x="4318" y="15483"/>
                </a:lnTo>
                <a:lnTo>
                  <a:pt x="4489" y="15388"/>
                </a:lnTo>
                <a:close/>
                <a:moveTo>
                  <a:pt x="3824" y="16758"/>
                </a:moveTo>
                <a:lnTo>
                  <a:pt x="3976" y="16891"/>
                </a:lnTo>
                <a:lnTo>
                  <a:pt x="3919" y="17043"/>
                </a:lnTo>
                <a:lnTo>
                  <a:pt x="3881" y="17157"/>
                </a:lnTo>
                <a:lnTo>
                  <a:pt x="3786" y="17157"/>
                </a:lnTo>
                <a:lnTo>
                  <a:pt x="3786" y="17081"/>
                </a:lnTo>
                <a:lnTo>
                  <a:pt x="3881" y="16986"/>
                </a:lnTo>
                <a:lnTo>
                  <a:pt x="3862" y="16853"/>
                </a:lnTo>
                <a:lnTo>
                  <a:pt x="3824" y="16758"/>
                </a:lnTo>
                <a:close/>
                <a:moveTo>
                  <a:pt x="4813" y="17442"/>
                </a:moveTo>
                <a:lnTo>
                  <a:pt x="4832" y="17595"/>
                </a:lnTo>
                <a:lnTo>
                  <a:pt x="4813" y="17747"/>
                </a:lnTo>
                <a:lnTo>
                  <a:pt x="4680" y="17785"/>
                </a:lnTo>
                <a:lnTo>
                  <a:pt x="4565" y="17690"/>
                </a:lnTo>
                <a:lnTo>
                  <a:pt x="4642" y="17538"/>
                </a:lnTo>
                <a:lnTo>
                  <a:pt x="4680" y="17500"/>
                </a:lnTo>
                <a:lnTo>
                  <a:pt x="4813" y="17442"/>
                </a:lnTo>
                <a:close/>
                <a:moveTo>
                  <a:pt x="1123" y="0"/>
                </a:moveTo>
                <a:lnTo>
                  <a:pt x="172" y="153"/>
                </a:lnTo>
                <a:lnTo>
                  <a:pt x="58" y="286"/>
                </a:lnTo>
                <a:lnTo>
                  <a:pt x="77" y="571"/>
                </a:lnTo>
                <a:lnTo>
                  <a:pt x="77" y="3348"/>
                </a:lnTo>
                <a:lnTo>
                  <a:pt x="191" y="4261"/>
                </a:lnTo>
                <a:lnTo>
                  <a:pt x="210" y="4451"/>
                </a:lnTo>
                <a:lnTo>
                  <a:pt x="267" y="4584"/>
                </a:lnTo>
                <a:lnTo>
                  <a:pt x="381" y="4641"/>
                </a:lnTo>
                <a:lnTo>
                  <a:pt x="571" y="4737"/>
                </a:lnTo>
                <a:lnTo>
                  <a:pt x="952" y="4775"/>
                </a:lnTo>
                <a:lnTo>
                  <a:pt x="1256" y="4756"/>
                </a:lnTo>
                <a:lnTo>
                  <a:pt x="2017" y="4699"/>
                </a:lnTo>
                <a:lnTo>
                  <a:pt x="2188" y="4737"/>
                </a:lnTo>
                <a:lnTo>
                  <a:pt x="2359" y="4851"/>
                </a:lnTo>
                <a:lnTo>
                  <a:pt x="2473" y="5022"/>
                </a:lnTo>
                <a:lnTo>
                  <a:pt x="2492" y="5212"/>
                </a:lnTo>
                <a:lnTo>
                  <a:pt x="2530" y="6201"/>
                </a:lnTo>
                <a:lnTo>
                  <a:pt x="2530" y="7209"/>
                </a:lnTo>
                <a:lnTo>
                  <a:pt x="2568" y="9225"/>
                </a:lnTo>
                <a:lnTo>
                  <a:pt x="2549" y="10196"/>
                </a:lnTo>
                <a:lnTo>
                  <a:pt x="2549" y="11204"/>
                </a:lnTo>
                <a:lnTo>
                  <a:pt x="2587" y="13220"/>
                </a:lnTo>
                <a:lnTo>
                  <a:pt x="2435" y="15236"/>
                </a:lnTo>
                <a:lnTo>
                  <a:pt x="2397" y="15445"/>
                </a:lnTo>
                <a:lnTo>
                  <a:pt x="2283" y="15635"/>
                </a:lnTo>
                <a:lnTo>
                  <a:pt x="2112" y="15788"/>
                </a:lnTo>
                <a:lnTo>
                  <a:pt x="1903" y="15826"/>
                </a:lnTo>
                <a:lnTo>
                  <a:pt x="1237" y="15788"/>
                </a:lnTo>
                <a:lnTo>
                  <a:pt x="571" y="15788"/>
                </a:lnTo>
                <a:lnTo>
                  <a:pt x="248" y="15807"/>
                </a:lnTo>
                <a:lnTo>
                  <a:pt x="58" y="15997"/>
                </a:lnTo>
                <a:lnTo>
                  <a:pt x="0" y="16434"/>
                </a:lnTo>
                <a:lnTo>
                  <a:pt x="19" y="17005"/>
                </a:lnTo>
                <a:lnTo>
                  <a:pt x="172" y="17975"/>
                </a:lnTo>
                <a:lnTo>
                  <a:pt x="58" y="18945"/>
                </a:lnTo>
                <a:lnTo>
                  <a:pt x="0" y="19326"/>
                </a:lnTo>
                <a:lnTo>
                  <a:pt x="58" y="19896"/>
                </a:lnTo>
                <a:lnTo>
                  <a:pt x="153" y="20086"/>
                </a:lnTo>
                <a:lnTo>
                  <a:pt x="248" y="20239"/>
                </a:lnTo>
                <a:lnTo>
                  <a:pt x="400" y="20334"/>
                </a:lnTo>
                <a:lnTo>
                  <a:pt x="590" y="20372"/>
                </a:lnTo>
                <a:lnTo>
                  <a:pt x="1123" y="20429"/>
                </a:lnTo>
                <a:lnTo>
                  <a:pt x="1579" y="20410"/>
                </a:lnTo>
                <a:lnTo>
                  <a:pt x="2549" y="20315"/>
                </a:lnTo>
                <a:lnTo>
                  <a:pt x="4432" y="20315"/>
                </a:lnTo>
                <a:lnTo>
                  <a:pt x="6430" y="20353"/>
                </a:lnTo>
                <a:lnTo>
                  <a:pt x="7400" y="20258"/>
                </a:lnTo>
                <a:lnTo>
                  <a:pt x="8370" y="20219"/>
                </a:lnTo>
                <a:lnTo>
                  <a:pt x="9340" y="20315"/>
                </a:lnTo>
                <a:lnTo>
                  <a:pt x="10329" y="20258"/>
                </a:lnTo>
                <a:lnTo>
                  <a:pt x="10481" y="20239"/>
                </a:lnTo>
                <a:lnTo>
                  <a:pt x="10614" y="20181"/>
                </a:lnTo>
                <a:lnTo>
                  <a:pt x="10747" y="19896"/>
                </a:lnTo>
                <a:lnTo>
                  <a:pt x="10804" y="19478"/>
                </a:lnTo>
                <a:lnTo>
                  <a:pt x="10804" y="19021"/>
                </a:lnTo>
                <a:lnTo>
                  <a:pt x="10747" y="18127"/>
                </a:lnTo>
                <a:lnTo>
                  <a:pt x="10842" y="17214"/>
                </a:lnTo>
                <a:lnTo>
                  <a:pt x="10899" y="16739"/>
                </a:lnTo>
                <a:lnTo>
                  <a:pt x="10842" y="16358"/>
                </a:lnTo>
                <a:lnTo>
                  <a:pt x="10804" y="16168"/>
                </a:lnTo>
                <a:lnTo>
                  <a:pt x="10709" y="16016"/>
                </a:lnTo>
                <a:lnTo>
                  <a:pt x="10538" y="15902"/>
                </a:lnTo>
                <a:lnTo>
                  <a:pt x="10386" y="15864"/>
                </a:lnTo>
                <a:lnTo>
                  <a:pt x="10082" y="15807"/>
                </a:lnTo>
                <a:lnTo>
                  <a:pt x="9416" y="15807"/>
                </a:lnTo>
                <a:lnTo>
                  <a:pt x="8446" y="15864"/>
                </a:lnTo>
                <a:lnTo>
                  <a:pt x="8294" y="15769"/>
                </a:lnTo>
                <a:lnTo>
                  <a:pt x="8256" y="15597"/>
                </a:lnTo>
                <a:lnTo>
                  <a:pt x="8256" y="14818"/>
                </a:lnTo>
                <a:lnTo>
                  <a:pt x="8236" y="14000"/>
                </a:lnTo>
                <a:lnTo>
                  <a:pt x="8332" y="13867"/>
                </a:lnTo>
                <a:lnTo>
                  <a:pt x="8484" y="13809"/>
                </a:lnTo>
                <a:lnTo>
                  <a:pt x="10196" y="13695"/>
                </a:lnTo>
                <a:lnTo>
                  <a:pt x="11033" y="13752"/>
                </a:lnTo>
                <a:lnTo>
                  <a:pt x="11908" y="13771"/>
                </a:lnTo>
                <a:lnTo>
                  <a:pt x="12897" y="13752"/>
                </a:lnTo>
                <a:lnTo>
                  <a:pt x="13867" y="13619"/>
                </a:lnTo>
                <a:lnTo>
                  <a:pt x="14837" y="13353"/>
                </a:lnTo>
                <a:lnTo>
                  <a:pt x="16701" y="12611"/>
                </a:lnTo>
                <a:lnTo>
                  <a:pt x="17519" y="12155"/>
                </a:lnTo>
                <a:lnTo>
                  <a:pt x="18279" y="11489"/>
                </a:lnTo>
                <a:lnTo>
                  <a:pt x="18926" y="10728"/>
                </a:lnTo>
                <a:lnTo>
                  <a:pt x="19402" y="9853"/>
                </a:lnTo>
                <a:lnTo>
                  <a:pt x="19763" y="8902"/>
                </a:lnTo>
                <a:lnTo>
                  <a:pt x="19896" y="7951"/>
                </a:lnTo>
                <a:lnTo>
                  <a:pt x="19896" y="6905"/>
                </a:lnTo>
                <a:lnTo>
                  <a:pt x="19858" y="5897"/>
                </a:lnTo>
                <a:lnTo>
                  <a:pt x="19687" y="4946"/>
                </a:lnTo>
                <a:lnTo>
                  <a:pt x="19421" y="3957"/>
                </a:lnTo>
                <a:lnTo>
                  <a:pt x="19002" y="3101"/>
                </a:lnTo>
                <a:lnTo>
                  <a:pt x="18356" y="2302"/>
                </a:lnTo>
                <a:lnTo>
                  <a:pt x="17576" y="1674"/>
                </a:lnTo>
                <a:lnTo>
                  <a:pt x="16758" y="1142"/>
                </a:lnTo>
                <a:lnTo>
                  <a:pt x="15807" y="761"/>
                </a:lnTo>
                <a:lnTo>
                  <a:pt x="14894" y="457"/>
                </a:lnTo>
                <a:lnTo>
                  <a:pt x="13886" y="191"/>
                </a:lnTo>
                <a:lnTo>
                  <a:pt x="12916" y="172"/>
                </a:lnTo>
                <a:lnTo>
                  <a:pt x="11908" y="191"/>
                </a:lnTo>
                <a:lnTo>
                  <a:pt x="9910" y="191"/>
                </a:lnTo>
                <a:lnTo>
                  <a:pt x="7970" y="153"/>
                </a:lnTo>
                <a:lnTo>
                  <a:pt x="6011" y="19"/>
                </a:lnTo>
                <a:lnTo>
                  <a:pt x="5041" y="77"/>
                </a:lnTo>
                <a:lnTo>
                  <a:pt x="4071" y="96"/>
                </a:lnTo>
                <a:lnTo>
                  <a:pt x="3101" y="77"/>
                </a:lnTo>
                <a:lnTo>
                  <a:pt x="2112" y="19"/>
                </a:lnTo>
                <a:lnTo>
                  <a:pt x="1123" y="0"/>
                </a:lnTo>
                <a:close/>
                <a:moveTo>
                  <a:pt x="11622" y="17366"/>
                </a:moveTo>
                <a:lnTo>
                  <a:pt x="11527" y="18165"/>
                </a:lnTo>
                <a:lnTo>
                  <a:pt x="11584" y="19002"/>
                </a:lnTo>
                <a:lnTo>
                  <a:pt x="11584" y="19592"/>
                </a:lnTo>
                <a:lnTo>
                  <a:pt x="11489" y="19972"/>
                </a:lnTo>
                <a:lnTo>
                  <a:pt x="11394" y="20429"/>
                </a:lnTo>
                <a:lnTo>
                  <a:pt x="11299" y="20714"/>
                </a:lnTo>
                <a:lnTo>
                  <a:pt x="11033" y="20847"/>
                </a:lnTo>
                <a:lnTo>
                  <a:pt x="10709" y="20942"/>
                </a:lnTo>
                <a:lnTo>
                  <a:pt x="10424" y="20942"/>
                </a:lnTo>
                <a:lnTo>
                  <a:pt x="9416" y="20999"/>
                </a:lnTo>
                <a:lnTo>
                  <a:pt x="8446" y="20904"/>
                </a:lnTo>
                <a:lnTo>
                  <a:pt x="7495" y="20942"/>
                </a:lnTo>
                <a:lnTo>
                  <a:pt x="6525" y="21037"/>
                </a:lnTo>
                <a:lnTo>
                  <a:pt x="4489" y="20999"/>
                </a:lnTo>
                <a:lnTo>
                  <a:pt x="2568" y="20999"/>
                </a:lnTo>
                <a:lnTo>
                  <a:pt x="1598" y="21094"/>
                </a:lnTo>
                <a:lnTo>
                  <a:pt x="1598" y="21437"/>
                </a:lnTo>
                <a:lnTo>
                  <a:pt x="1693" y="21646"/>
                </a:lnTo>
                <a:lnTo>
                  <a:pt x="1788" y="21779"/>
                </a:lnTo>
                <a:lnTo>
                  <a:pt x="1960" y="21874"/>
                </a:lnTo>
                <a:lnTo>
                  <a:pt x="2150" y="21912"/>
                </a:lnTo>
                <a:lnTo>
                  <a:pt x="2663" y="21969"/>
                </a:lnTo>
                <a:lnTo>
                  <a:pt x="3120" y="21950"/>
                </a:lnTo>
                <a:lnTo>
                  <a:pt x="4090" y="21855"/>
                </a:lnTo>
                <a:lnTo>
                  <a:pt x="6049" y="21855"/>
                </a:lnTo>
                <a:lnTo>
                  <a:pt x="8046" y="21893"/>
                </a:lnTo>
                <a:lnTo>
                  <a:pt x="9016" y="21798"/>
                </a:lnTo>
                <a:lnTo>
                  <a:pt x="9986" y="21760"/>
                </a:lnTo>
                <a:lnTo>
                  <a:pt x="10918" y="21779"/>
                </a:lnTo>
                <a:lnTo>
                  <a:pt x="11869" y="21741"/>
                </a:lnTo>
                <a:lnTo>
                  <a:pt x="12041" y="21703"/>
                </a:lnTo>
                <a:lnTo>
                  <a:pt x="12155" y="21665"/>
                </a:lnTo>
                <a:lnTo>
                  <a:pt x="12288" y="21380"/>
                </a:lnTo>
                <a:lnTo>
                  <a:pt x="12326" y="21018"/>
                </a:lnTo>
                <a:lnTo>
                  <a:pt x="12326" y="19668"/>
                </a:lnTo>
                <a:lnTo>
                  <a:pt x="12421" y="18755"/>
                </a:lnTo>
                <a:lnTo>
                  <a:pt x="12459" y="18279"/>
                </a:lnTo>
                <a:lnTo>
                  <a:pt x="12421" y="17899"/>
                </a:lnTo>
                <a:lnTo>
                  <a:pt x="12421" y="17709"/>
                </a:lnTo>
                <a:lnTo>
                  <a:pt x="12326" y="17576"/>
                </a:lnTo>
                <a:lnTo>
                  <a:pt x="12155" y="17461"/>
                </a:lnTo>
                <a:lnTo>
                  <a:pt x="12003" y="17404"/>
                </a:lnTo>
                <a:lnTo>
                  <a:pt x="11755" y="17366"/>
                </a:lnTo>
                <a:close/>
              </a:path>
            </a:pathLst>
          </a:custGeom>
          <a:solidFill>
            <a:srgbClr val="0AFF4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 spd="med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67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4" grpId="0"/>
      <p:bldP spid="9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1" name="Picture 2" descr="C:\Documents and Settings\Windows XP\Local Settings\Temporary Internet Files\Content.IE5\JD15BJZ3\MCj02325790000[1].wmf">
            <a:extLst>
              <a:ext uri="{FF2B5EF4-FFF2-40B4-BE49-F238E27FC236}">
                <a16:creationId xmlns:a16="http://schemas.microsoft.com/office/drawing/2014/main" id="{19B78E13-486B-4B13-9960-277590FCBA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0539" y="2760663"/>
            <a:ext cx="2922587" cy="3078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7FA9C754-D4E3-4127-90F2-B993061C5D7C}"/>
              </a:ext>
            </a:extLst>
          </p:cNvPr>
          <p:cNvSpPr/>
          <p:nvPr/>
        </p:nvSpPr>
        <p:spPr>
          <a:xfrm>
            <a:off x="1957955" y="1952785"/>
            <a:ext cx="4308527" cy="215443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0" hangingPunct="0">
              <a:defRPr/>
            </a:pPr>
            <a:endParaRPr lang="en-US" sz="54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F0D90A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rial" charset="0"/>
            </a:endParaRPr>
          </a:p>
          <a:p>
            <a:pPr algn="ctr" eaLnBrk="0" hangingPunct="0">
              <a:defRPr/>
            </a:pPr>
            <a:r>
              <a:rPr lang="en-US" sz="8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0D90A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charset="0"/>
              </a:rPr>
              <a:t>    queso</a:t>
            </a:r>
          </a:p>
        </p:txBody>
      </p:sp>
      <p:sp>
        <p:nvSpPr>
          <p:cNvPr id="37893" name="Left Arrow 4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865A5251-7D8A-497C-B98B-66771ABD65E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82950" y="5995988"/>
            <a:ext cx="977900" cy="546100"/>
          </a:xfrm>
          <a:prstGeom prst="leftArrow">
            <a:avLst>
              <a:gd name="adj1" fmla="val 50000"/>
              <a:gd name="adj2" fmla="val 49883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s-PR" altLang="es-PE" dirty="0"/>
          </a:p>
        </p:txBody>
      </p:sp>
      <p:sp>
        <p:nvSpPr>
          <p:cNvPr id="37894" name="Right Arrow 5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7ECCB6F8-AF7A-4D9C-8AE2-8A973ED804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97950" y="6102351"/>
            <a:ext cx="977900" cy="536575"/>
          </a:xfrm>
          <a:prstGeom prst="rightArrow">
            <a:avLst>
              <a:gd name="adj1" fmla="val 50000"/>
              <a:gd name="adj2" fmla="val 50051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s-PR" altLang="es-PE" dirty="0"/>
          </a:p>
        </p:txBody>
      </p:sp>
      <p:sp>
        <p:nvSpPr>
          <p:cNvPr id="7" name="Google Shape;792;p33">
            <a:extLst>
              <a:ext uri="{FF2B5EF4-FFF2-40B4-BE49-F238E27FC236}">
                <a16:creationId xmlns:a16="http://schemas.microsoft.com/office/drawing/2014/main" id="{3E974A35-F6A5-49BE-B52B-927A6472AAC2}"/>
              </a:ext>
            </a:extLst>
          </p:cNvPr>
          <p:cNvSpPr/>
          <p:nvPr/>
        </p:nvSpPr>
        <p:spPr>
          <a:xfrm>
            <a:off x="2198955" y="989071"/>
            <a:ext cx="1244734" cy="1502394"/>
          </a:xfrm>
          <a:custGeom>
            <a:avLst/>
            <a:gdLst/>
            <a:ahLst/>
            <a:cxnLst/>
            <a:rect l="l" t="t" r="r" b="b"/>
            <a:pathLst>
              <a:path w="12041" h="12478" extrusionOk="0">
                <a:moveTo>
                  <a:pt x="5848" y="3252"/>
                </a:moveTo>
                <a:cubicBezTo>
                  <a:pt x="5858" y="3252"/>
                  <a:pt x="5868" y="3252"/>
                  <a:pt x="5878" y="3253"/>
                </a:cubicBezTo>
                <a:cubicBezTo>
                  <a:pt x="6448" y="3272"/>
                  <a:pt x="6848" y="3747"/>
                  <a:pt x="7095" y="4679"/>
                </a:cubicBezTo>
                <a:cubicBezTo>
                  <a:pt x="7228" y="5326"/>
                  <a:pt x="7304" y="5992"/>
                  <a:pt x="7266" y="6734"/>
                </a:cubicBezTo>
                <a:cubicBezTo>
                  <a:pt x="7190" y="7780"/>
                  <a:pt x="6905" y="8369"/>
                  <a:pt x="6410" y="8483"/>
                </a:cubicBezTo>
                <a:cubicBezTo>
                  <a:pt x="6359" y="8491"/>
                  <a:pt x="6310" y="8495"/>
                  <a:pt x="6262" y="8495"/>
                </a:cubicBezTo>
                <a:cubicBezTo>
                  <a:pt x="6063" y="8495"/>
                  <a:pt x="5891" y="8428"/>
                  <a:pt x="5706" y="8274"/>
                </a:cubicBezTo>
                <a:cubicBezTo>
                  <a:pt x="5022" y="7685"/>
                  <a:pt x="4736" y="6581"/>
                  <a:pt x="4832" y="4984"/>
                </a:cubicBezTo>
                <a:cubicBezTo>
                  <a:pt x="4906" y="3823"/>
                  <a:pt x="5257" y="3252"/>
                  <a:pt x="5848" y="3252"/>
                </a:cubicBezTo>
                <a:close/>
                <a:moveTo>
                  <a:pt x="5916" y="0"/>
                </a:moveTo>
                <a:cubicBezTo>
                  <a:pt x="4071" y="0"/>
                  <a:pt x="2625" y="514"/>
                  <a:pt x="1579" y="1541"/>
                </a:cubicBezTo>
                <a:cubicBezTo>
                  <a:pt x="533" y="2587"/>
                  <a:pt x="0" y="4014"/>
                  <a:pt x="0" y="5878"/>
                </a:cubicBezTo>
                <a:cubicBezTo>
                  <a:pt x="0" y="7723"/>
                  <a:pt x="533" y="9149"/>
                  <a:pt x="1579" y="10176"/>
                </a:cubicBezTo>
                <a:cubicBezTo>
                  <a:pt x="2644" y="11203"/>
                  <a:pt x="4071" y="11698"/>
                  <a:pt x="5916" y="11698"/>
                </a:cubicBezTo>
                <a:cubicBezTo>
                  <a:pt x="6829" y="11698"/>
                  <a:pt x="7590" y="11603"/>
                  <a:pt x="8274" y="11356"/>
                </a:cubicBezTo>
                <a:cubicBezTo>
                  <a:pt x="8369" y="11527"/>
                  <a:pt x="8560" y="11793"/>
                  <a:pt x="8921" y="12135"/>
                </a:cubicBezTo>
                <a:cubicBezTo>
                  <a:pt x="9130" y="12383"/>
                  <a:pt x="9378" y="12478"/>
                  <a:pt x="9606" y="12478"/>
                </a:cubicBezTo>
                <a:cubicBezTo>
                  <a:pt x="9796" y="12478"/>
                  <a:pt x="9986" y="12402"/>
                  <a:pt x="10233" y="12269"/>
                </a:cubicBezTo>
                <a:cubicBezTo>
                  <a:pt x="10728" y="11983"/>
                  <a:pt x="10994" y="11660"/>
                  <a:pt x="11013" y="11375"/>
                </a:cubicBezTo>
                <a:cubicBezTo>
                  <a:pt x="11032" y="11032"/>
                  <a:pt x="10804" y="10652"/>
                  <a:pt x="10271" y="10233"/>
                </a:cubicBezTo>
                <a:cubicBezTo>
                  <a:pt x="11451" y="9206"/>
                  <a:pt x="12040" y="7723"/>
                  <a:pt x="12021" y="5878"/>
                </a:cubicBezTo>
                <a:cubicBezTo>
                  <a:pt x="12021" y="5174"/>
                  <a:pt x="11907" y="4508"/>
                  <a:pt x="11717" y="3899"/>
                </a:cubicBezTo>
                <a:cubicBezTo>
                  <a:pt x="10899" y="1313"/>
                  <a:pt x="8959" y="0"/>
                  <a:pt x="5916" y="0"/>
                </a:cubicBezTo>
                <a:close/>
              </a:path>
            </a:pathLst>
          </a:custGeom>
          <a:solidFill>
            <a:srgbClr val="F0D90A"/>
          </a:solidFill>
          <a:ln w="19050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 spd="med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5" name="Picture 2" descr="C:\Documents and Settings\Windows XP\Local Settings\Temporary Internet Files\Content.IE5\HP1ARJN0\MCj04348420000[1].png">
            <a:extLst>
              <a:ext uri="{FF2B5EF4-FFF2-40B4-BE49-F238E27FC236}">
                <a16:creationId xmlns:a16="http://schemas.microsoft.com/office/drawing/2014/main" id="{4A64F555-5678-48B1-B2E8-9264943C46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9150" y="2813051"/>
            <a:ext cx="3003550" cy="2989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6279224C-AFB4-4BD9-8E39-2F12ABA5CDE3}"/>
              </a:ext>
            </a:extLst>
          </p:cNvPr>
          <p:cNvSpPr/>
          <p:nvPr/>
        </p:nvSpPr>
        <p:spPr>
          <a:xfrm>
            <a:off x="1895959" y="2967335"/>
            <a:ext cx="6703162" cy="1323439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0" hangingPunct="0">
              <a:defRPr/>
            </a:pPr>
            <a:r>
              <a:rPr lang="en-US" sz="7200" b="1" dirty="0">
                <a:ln w="12700">
                  <a:solidFill>
                    <a:srgbClr val="39C5C2"/>
                  </a:solidFill>
                  <a:prstDash val="solid"/>
                </a:ln>
                <a:solidFill>
                  <a:srgbClr val="0AFF4E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charset="0"/>
              </a:rPr>
              <a:t> </a:t>
            </a:r>
            <a:r>
              <a:rPr lang="en-US" sz="8000" b="1" dirty="0">
                <a:ln w="12700">
                  <a:solidFill>
                    <a:srgbClr val="39C5C2"/>
                  </a:solidFill>
                  <a:prstDash val="solid"/>
                </a:ln>
                <a:solidFill>
                  <a:srgbClr val="0AFF4E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charset="0"/>
              </a:rPr>
              <a:t>rosa</a:t>
            </a:r>
          </a:p>
        </p:txBody>
      </p:sp>
      <p:sp>
        <p:nvSpPr>
          <p:cNvPr id="38917" name="Left Arrow 5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CD8A8741-EFE4-434F-89AD-EAEA0DE837C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41663" y="5995988"/>
            <a:ext cx="1143000" cy="633412"/>
          </a:xfrm>
          <a:prstGeom prst="leftArrow">
            <a:avLst>
              <a:gd name="adj1" fmla="val 50000"/>
              <a:gd name="adj2" fmla="val 49975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s-PR" altLang="es-PE" dirty="0"/>
          </a:p>
        </p:txBody>
      </p:sp>
      <p:sp>
        <p:nvSpPr>
          <p:cNvPr id="38918" name="Right Arrow 6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40193FD2-5632-4AF6-9A88-305E329D1BD2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69350" y="5978526"/>
            <a:ext cx="1195388" cy="677863"/>
          </a:xfrm>
          <a:prstGeom prst="rightArrow">
            <a:avLst>
              <a:gd name="adj1" fmla="val 50000"/>
              <a:gd name="adj2" fmla="val 49998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s-PR" altLang="es-PE" dirty="0"/>
          </a:p>
        </p:txBody>
      </p:sp>
      <p:sp>
        <p:nvSpPr>
          <p:cNvPr id="7" name="Google Shape;852;p34">
            <a:extLst>
              <a:ext uri="{FF2B5EF4-FFF2-40B4-BE49-F238E27FC236}">
                <a16:creationId xmlns:a16="http://schemas.microsoft.com/office/drawing/2014/main" id="{4A39DF15-C206-424E-AA76-BEF0603E7BE2}"/>
              </a:ext>
            </a:extLst>
          </p:cNvPr>
          <p:cNvSpPr/>
          <p:nvPr/>
        </p:nvSpPr>
        <p:spPr>
          <a:xfrm>
            <a:off x="3011177" y="1262121"/>
            <a:ext cx="1118400" cy="1408498"/>
          </a:xfrm>
          <a:custGeom>
            <a:avLst/>
            <a:gdLst/>
            <a:ahLst/>
            <a:cxnLst/>
            <a:rect l="l" t="t" r="r" b="b"/>
            <a:pathLst>
              <a:path w="14781" h="18615" extrusionOk="0">
                <a:moveTo>
                  <a:pt x="8004" y="3556"/>
                </a:moveTo>
                <a:cubicBezTo>
                  <a:pt x="9477" y="3556"/>
                  <a:pt x="10339" y="3809"/>
                  <a:pt x="10595" y="4322"/>
                </a:cubicBezTo>
                <a:cubicBezTo>
                  <a:pt x="10957" y="5102"/>
                  <a:pt x="10938" y="5996"/>
                  <a:pt x="10538" y="6947"/>
                </a:cubicBezTo>
                <a:cubicBezTo>
                  <a:pt x="10120" y="7917"/>
                  <a:pt x="8256" y="8488"/>
                  <a:pt x="4927" y="8716"/>
                </a:cubicBezTo>
                <a:lnTo>
                  <a:pt x="5441" y="3733"/>
                </a:lnTo>
                <a:cubicBezTo>
                  <a:pt x="6438" y="3615"/>
                  <a:pt x="7293" y="3556"/>
                  <a:pt x="8004" y="3556"/>
                </a:cubicBezTo>
                <a:close/>
                <a:moveTo>
                  <a:pt x="8674" y="0"/>
                </a:moveTo>
                <a:cubicBezTo>
                  <a:pt x="7152" y="0"/>
                  <a:pt x="5217" y="106"/>
                  <a:pt x="2873" y="328"/>
                </a:cubicBezTo>
                <a:lnTo>
                  <a:pt x="1542" y="1165"/>
                </a:lnTo>
                <a:lnTo>
                  <a:pt x="1" y="17732"/>
                </a:lnTo>
                <a:cubicBezTo>
                  <a:pt x="583" y="18224"/>
                  <a:pt x="1276" y="18466"/>
                  <a:pt x="2085" y="18466"/>
                </a:cubicBezTo>
                <a:cubicBezTo>
                  <a:pt x="2652" y="18466"/>
                  <a:pt x="3276" y="18347"/>
                  <a:pt x="3957" y="18112"/>
                </a:cubicBezTo>
                <a:lnTo>
                  <a:pt x="4547" y="12387"/>
                </a:lnTo>
                <a:lnTo>
                  <a:pt x="5973" y="12235"/>
                </a:lnTo>
                <a:lnTo>
                  <a:pt x="10215" y="18398"/>
                </a:lnTo>
                <a:cubicBezTo>
                  <a:pt x="10703" y="18542"/>
                  <a:pt x="11154" y="18615"/>
                  <a:pt x="11569" y="18615"/>
                </a:cubicBezTo>
                <a:cubicBezTo>
                  <a:pt x="12738" y="18615"/>
                  <a:pt x="13615" y="18036"/>
                  <a:pt x="14190" y="16857"/>
                </a:cubicBezTo>
                <a:lnTo>
                  <a:pt x="9911" y="11322"/>
                </a:lnTo>
                <a:cubicBezTo>
                  <a:pt x="12498" y="10675"/>
                  <a:pt x="13981" y="9325"/>
                  <a:pt x="14381" y="7271"/>
                </a:cubicBezTo>
                <a:cubicBezTo>
                  <a:pt x="14780" y="5235"/>
                  <a:pt x="14761" y="3580"/>
                  <a:pt x="14343" y="2382"/>
                </a:cubicBezTo>
                <a:cubicBezTo>
                  <a:pt x="13905" y="1184"/>
                  <a:pt x="12878" y="423"/>
                  <a:pt x="11299" y="157"/>
                </a:cubicBezTo>
                <a:cubicBezTo>
                  <a:pt x="10635" y="54"/>
                  <a:pt x="9759" y="0"/>
                  <a:pt x="8674" y="0"/>
                </a:cubicBezTo>
                <a:close/>
              </a:path>
            </a:pathLst>
          </a:custGeom>
          <a:solidFill>
            <a:srgbClr val="0AFF4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 spd="med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9" name="Picture 3" descr="C:\Documents and Settings\Windows XP\Local Settings\Temporary Internet Files\Content.IE5\3K0JM08A\MCj03362580000[1].wmf">
            <a:extLst>
              <a:ext uri="{FF2B5EF4-FFF2-40B4-BE49-F238E27FC236}">
                <a16:creationId xmlns:a16="http://schemas.microsoft.com/office/drawing/2014/main" id="{B59AADF2-CE80-448B-AA3B-5280D410C7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96151" y="2689225"/>
            <a:ext cx="2397125" cy="307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E35160B8-6F89-49B6-AB71-5CA4421C76E2}"/>
              </a:ext>
            </a:extLst>
          </p:cNvPr>
          <p:cNvSpPr/>
          <p:nvPr/>
        </p:nvSpPr>
        <p:spPr>
          <a:xfrm>
            <a:off x="1957953" y="2967336"/>
            <a:ext cx="6641168" cy="1323439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0" hangingPunct="0">
              <a:defRPr/>
            </a:pPr>
            <a:r>
              <a:rPr lang="en-US" sz="8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9E4FFF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charset="0"/>
              </a:rPr>
              <a:t>cotorra</a:t>
            </a:r>
          </a:p>
        </p:txBody>
      </p:sp>
      <p:sp>
        <p:nvSpPr>
          <p:cNvPr id="39941" name="Left Arrow 5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FDC889BD-3BC8-436C-AB8C-EFE9FE2B22A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24201" y="6102350"/>
            <a:ext cx="931863" cy="484188"/>
          </a:xfrm>
          <a:prstGeom prst="leftArrow">
            <a:avLst>
              <a:gd name="adj1" fmla="val 50000"/>
              <a:gd name="adj2" fmla="val 50039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s-PR" altLang="es-PE" dirty="0"/>
          </a:p>
        </p:txBody>
      </p:sp>
      <p:sp>
        <p:nvSpPr>
          <p:cNvPr id="39942" name="Right Arrow 6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BE489D6F-38CF-4611-A259-06F67F4566A1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80488" y="6084889"/>
            <a:ext cx="977900" cy="484187"/>
          </a:xfrm>
          <a:prstGeom prst="rightArrow">
            <a:avLst>
              <a:gd name="adj1" fmla="val 50000"/>
              <a:gd name="adj2" fmla="val 50024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s-PR" altLang="es-PE" dirty="0"/>
          </a:p>
        </p:txBody>
      </p:sp>
      <p:pic>
        <p:nvPicPr>
          <p:cNvPr id="8" name="MSj00749400000[1].wav">
            <a:hlinkClick r:id="" action="ppaction://media"/>
            <a:extLst>
              <a:ext uri="{FF2B5EF4-FFF2-40B4-BE49-F238E27FC236}">
                <a16:creationId xmlns:a16="http://schemas.microsoft.com/office/drawing/2014/main" id="{CFB622BC-AE5E-416D-BF0E-7923FD66ED0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631348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Google Shape;863;p35">
            <a:extLst>
              <a:ext uri="{FF2B5EF4-FFF2-40B4-BE49-F238E27FC236}">
                <a16:creationId xmlns:a16="http://schemas.microsoft.com/office/drawing/2014/main" id="{D59928B1-1ABB-42A3-A9B3-03D7B2B98A03}"/>
              </a:ext>
            </a:extLst>
          </p:cNvPr>
          <p:cNvSpPr/>
          <p:nvPr/>
        </p:nvSpPr>
        <p:spPr>
          <a:xfrm>
            <a:off x="2380916" y="695675"/>
            <a:ext cx="1118400" cy="1421737"/>
          </a:xfrm>
          <a:custGeom>
            <a:avLst/>
            <a:gdLst/>
            <a:ahLst/>
            <a:cxnLst/>
            <a:rect l="l" t="t" r="r" b="b"/>
            <a:pathLst>
              <a:path w="24557" h="23759" extrusionOk="0">
                <a:moveTo>
                  <a:pt x="6201" y="1164"/>
                </a:moveTo>
                <a:lnTo>
                  <a:pt x="6201" y="1164"/>
                </a:lnTo>
                <a:cubicBezTo>
                  <a:pt x="6011" y="1221"/>
                  <a:pt x="5821" y="1297"/>
                  <a:pt x="5631" y="1354"/>
                </a:cubicBezTo>
                <a:cubicBezTo>
                  <a:pt x="4147" y="1868"/>
                  <a:pt x="2721" y="2724"/>
                  <a:pt x="1846" y="4036"/>
                </a:cubicBezTo>
                <a:cubicBezTo>
                  <a:pt x="971" y="5368"/>
                  <a:pt x="723" y="7080"/>
                  <a:pt x="1104" y="8601"/>
                </a:cubicBezTo>
                <a:cubicBezTo>
                  <a:pt x="1332" y="9495"/>
                  <a:pt x="1770" y="10294"/>
                  <a:pt x="2397" y="10960"/>
                </a:cubicBezTo>
                <a:cubicBezTo>
                  <a:pt x="971" y="9819"/>
                  <a:pt x="343" y="8126"/>
                  <a:pt x="533" y="6319"/>
                </a:cubicBezTo>
                <a:cubicBezTo>
                  <a:pt x="723" y="4493"/>
                  <a:pt x="1846" y="3066"/>
                  <a:pt x="3443" y="2172"/>
                </a:cubicBezTo>
                <a:cubicBezTo>
                  <a:pt x="4299" y="1697"/>
                  <a:pt x="5250" y="1373"/>
                  <a:pt x="6201" y="1164"/>
                </a:cubicBezTo>
                <a:close/>
                <a:moveTo>
                  <a:pt x="16663" y="14973"/>
                </a:moveTo>
                <a:lnTo>
                  <a:pt x="16663" y="14973"/>
                </a:lnTo>
                <a:cubicBezTo>
                  <a:pt x="16929" y="15145"/>
                  <a:pt x="17215" y="15354"/>
                  <a:pt x="17310" y="15658"/>
                </a:cubicBezTo>
                <a:cubicBezTo>
                  <a:pt x="17424" y="16038"/>
                  <a:pt x="17234" y="16419"/>
                  <a:pt x="17024" y="16742"/>
                </a:cubicBezTo>
                <a:cubicBezTo>
                  <a:pt x="16568" y="17351"/>
                  <a:pt x="15902" y="17712"/>
                  <a:pt x="15217" y="17903"/>
                </a:cubicBezTo>
                <a:cubicBezTo>
                  <a:pt x="15122" y="17922"/>
                  <a:pt x="15027" y="17941"/>
                  <a:pt x="14894" y="17941"/>
                </a:cubicBezTo>
                <a:cubicBezTo>
                  <a:pt x="15331" y="17807"/>
                  <a:pt x="15712" y="17598"/>
                  <a:pt x="16035" y="17275"/>
                </a:cubicBezTo>
                <a:cubicBezTo>
                  <a:pt x="16663" y="16704"/>
                  <a:pt x="17215" y="15791"/>
                  <a:pt x="16663" y="14973"/>
                </a:cubicBezTo>
                <a:close/>
                <a:moveTo>
                  <a:pt x="4775" y="17503"/>
                </a:moveTo>
                <a:cubicBezTo>
                  <a:pt x="3919" y="17807"/>
                  <a:pt x="3158" y="18454"/>
                  <a:pt x="2816" y="19310"/>
                </a:cubicBezTo>
                <a:cubicBezTo>
                  <a:pt x="2511" y="20109"/>
                  <a:pt x="2702" y="21022"/>
                  <a:pt x="3253" y="21650"/>
                </a:cubicBezTo>
                <a:cubicBezTo>
                  <a:pt x="2511" y="21117"/>
                  <a:pt x="2036" y="20299"/>
                  <a:pt x="2302" y="19367"/>
                </a:cubicBezTo>
                <a:cubicBezTo>
                  <a:pt x="2664" y="18321"/>
                  <a:pt x="3729" y="17655"/>
                  <a:pt x="4775" y="17503"/>
                </a:cubicBezTo>
                <a:close/>
                <a:moveTo>
                  <a:pt x="13880" y="0"/>
                </a:moveTo>
                <a:cubicBezTo>
                  <a:pt x="12855" y="0"/>
                  <a:pt x="11825" y="49"/>
                  <a:pt x="10804" y="118"/>
                </a:cubicBezTo>
                <a:cubicBezTo>
                  <a:pt x="9416" y="213"/>
                  <a:pt x="7951" y="327"/>
                  <a:pt x="6582" y="613"/>
                </a:cubicBezTo>
                <a:cubicBezTo>
                  <a:pt x="4052" y="1126"/>
                  <a:pt x="1294" y="2363"/>
                  <a:pt x="419" y="5006"/>
                </a:cubicBezTo>
                <a:cubicBezTo>
                  <a:pt x="1" y="6262"/>
                  <a:pt x="1" y="7726"/>
                  <a:pt x="438" y="8982"/>
                </a:cubicBezTo>
                <a:cubicBezTo>
                  <a:pt x="895" y="10161"/>
                  <a:pt x="1808" y="11112"/>
                  <a:pt x="2873" y="11778"/>
                </a:cubicBezTo>
                <a:cubicBezTo>
                  <a:pt x="4033" y="12501"/>
                  <a:pt x="5288" y="12805"/>
                  <a:pt x="6601" y="13166"/>
                </a:cubicBezTo>
                <a:cubicBezTo>
                  <a:pt x="7856" y="13490"/>
                  <a:pt x="9150" y="13661"/>
                  <a:pt x="10424" y="13737"/>
                </a:cubicBezTo>
                <a:cubicBezTo>
                  <a:pt x="11546" y="13813"/>
                  <a:pt x="17614" y="13965"/>
                  <a:pt x="16302" y="16286"/>
                </a:cubicBezTo>
                <a:cubicBezTo>
                  <a:pt x="15636" y="17465"/>
                  <a:pt x="14228" y="17807"/>
                  <a:pt x="12973" y="17807"/>
                </a:cubicBezTo>
                <a:cubicBezTo>
                  <a:pt x="11546" y="17807"/>
                  <a:pt x="10101" y="17484"/>
                  <a:pt x="8693" y="17256"/>
                </a:cubicBezTo>
                <a:cubicBezTo>
                  <a:pt x="7761" y="17109"/>
                  <a:pt x="6772" y="16935"/>
                  <a:pt x="5800" y="16935"/>
                </a:cubicBezTo>
                <a:cubicBezTo>
                  <a:pt x="5384" y="16935"/>
                  <a:pt x="4970" y="16967"/>
                  <a:pt x="4566" y="17047"/>
                </a:cubicBezTo>
                <a:cubicBezTo>
                  <a:pt x="3367" y="17275"/>
                  <a:pt x="2131" y="18150"/>
                  <a:pt x="1865" y="19424"/>
                </a:cubicBezTo>
                <a:cubicBezTo>
                  <a:pt x="1732" y="19938"/>
                  <a:pt x="1808" y="20680"/>
                  <a:pt x="2112" y="21079"/>
                </a:cubicBezTo>
                <a:cubicBezTo>
                  <a:pt x="3063" y="22563"/>
                  <a:pt x="4965" y="22981"/>
                  <a:pt x="6563" y="23361"/>
                </a:cubicBezTo>
                <a:cubicBezTo>
                  <a:pt x="7837" y="23653"/>
                  <a:pt x="9160" y="23759"/>
                  <a:pt x="10474" y="23759"/>
                </a:cubicBezTo>
                <a:cubicBezTo>
                  <a:pt x="10788" y="23759"/>
                  <a:pt x="11101" y="23753"/>
                  <a:pt x="11413" y="23742"/>
                </a:cubicBezTo>
                <a:cubicBezTo>
                  <a:pt x="13068" y="23723"/>
                  <a:pt x="14742" y="23609"/>
                  <a:pt x="16378" y="23342"/>
                </a:cubicBezTo>
                <a:cubicBezTo>
                  <a:pt x="18013" y="23076"/>
                  <a:pt x="19687" y="22658"/>
                  <a:pt x="21152" y="21840"/>
                </a:cubicBezTo>
                <a:cubicBezTo>
                  <a:pt x="22578" y="21060"/>
                  <a:pt x="23777" y="19843"/>
                  <a:pt x="24157" y="18226"/>
                </a:cubicBezTo>
                <a:cubicBezTo>
                  <a:pt x="24557" y="16571"/>
                  <a:pt x="24195" y="14612"/>
                  <a:pt x="23130" y="13242"/>
                </a:cubicBezTo>
                <a:cubicBezTo>
                  <a:pt x="22122" y="11949"/>
                  <a:pt x="20638" y="11207"/>
                  <a:pt x="19117" y="10770"/>
                </a:cubicBezTo>
                <a:cubicBezTo>
                  <a:pt x="17405" y="10237"/>
                  <a:pt x="15617" y="9952"/>
                  <a:pt x="13829" y="9819"/>
                </a:cubicBezTo>
                <a:cubicBezTo>
                  <a:pt x="12897" y="9743"/>
                  <a:pt x="12003" y="9743"/>
                  <a:pt x="11071" y="9667"/>
                </a:cubicBezTo>
                <a:cubicBezTo>
                  <a:pt x="10595" y="9648"/>
                  <a:pt x="10139" y="9590"/>
                  <a:pt x="9663" y="9533"/>
                </a:cubicBezTo>
                <a:cubicBezTo>
                  <a:pt x="9245" y="9457"/>
                  <a:pt x="8845" y="9286"/>
                  <a:pt x="8484" y="9077"/>
                </a:cubicBezTo>
                <a:cubicBezTo>
                  <a:pt x="7799" y="8677"/>
                  <a:pt x="7172" y="7955"/>
                  <a:pt x="7133" y="7118"/>
                </a:cubicBezTo>
                <a:cubicBezTo>
                  <a:pt x="7076" y="6300"/>
                  <a:pt x="7761" y="5691"/>
                  <a:pt x="8465" y="5368"/>
                </a:cubicBezTo>
                <a:cubicBezTo>
                  <a:pt x="8788" y="5197"/>
                  <a:pt x="9150" y="5121"/>
                  <a:pt x="9473" y="4987"/>
                </a:cubicBezTo>
                <a:cubicBezTo>
                  <a:pt x="9843" y="4900"/>
                  <a:pt x="10225" y="4882"/>
                  <a:pt x="10608" y="4882"/>
                </a:cubicBezTo>
                <a:cubicBezTo>
                  <a:pt x="10896" y="4882"/>
                  <a:pt x="11185" y="4892"/>
                  <a:pt x="11470" y="4892"/>
                </a:cubicBezTo>
                <a:cubicBezTo>
                  <a:pt x="11851" y="4892"/>
                  <a:pt x="12231" y="4911"/>
                  <a:pt x="12611" y="4911"/>
                </a:cubicBezTo>
                <a:cubicBezTo>
                  <a:pt x="13277" y="4930"/>
                  <a:pt x="13943" y="4968"/>
                  <a:pt x="14609" y="4968"/>
                </a:cubicBezTo>
                <a:cubicBezTo>
                  <a:pt x="14898" y="4973"/>
                  <a:pt x="15188" y="4976"/>
                  <a:pt x="15478" y="4976"/>
                </a:cubicBezTo>
                <a:cubicBezTo>
                  <a:pt x="16525" y="4976"/>
                  <a:pt x="17576" y="4934"/>
                  <a:pt x="18603" y="4740"/>
                </a:cubicBezTo>
                <a:cubicBezTo>
                  <a:pt x="19649" y="4550"/>
                  <a:pt x="21076" y="4170"/>
                  <a:pt x="21285" y="2933"/>
                </a:cubicBezTo>
                <a:cubicBezTo>
                  <a:pt x="21532" y="1602"/>
                  <a:pt x="20220" y="917"/>
                  <a:pt x="19155" y="632"/>
                </a:cubicBezTo>
                <a:cubicBezTo>
                  <a:pt x="17804" y="270"/>
                  <a:pt x="16435" y="61"/>
                  <a:pt x="15046" y="23"/>
                </a:cubicBezTo>
                <a:cubicBezTo>
                  <a:pt x="14659" y="7"/>
                  <a:pt x="14270" y="0"/>
                  <a:pt x="13880" y="0"/>
                </a:cubicBezTo>
                <a:close/>
              </a:path>
            </a:pathLst>
          </a:custGeom>
          <a:solidFill>
            <a:srgbClr val="9E4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 spd="med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765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5" grpId="0"/>
      <p:bldP spid="9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7" name="Picture 2" descr="C:\Documents and Settings\Windows XP\Local Settings\Temporary Internet Files\Content.IE5\QLU70G0C\MCj04369140000[1].png">
            <a:extLst>
              <a:ext uri="{FF2B5EF4-FFF2-40B4-BE49-F238E27FC236}">
                <a16:creationId xmlns:a16="http://schemas.microsoft.com/office/drawing/2014/main" id="{B56F441E-B3EF-4721-ACAB-D9B5D32D5D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0139" y="3695701"/>
            <a:ext cx="2636837" cy="2341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A9CB9411-96AD-40E4-8BE6-F97620AE7927}"/>
              </a:ext>
            </a:extLst>
          </p:cNvPr>
          <p:cNvSpPr/>
          <p:nvPr/>
        </p:nvSpPr>
        <p:spPr>
          <a:xfrm>
            <a:off x="2019947" y="2967336"/>
            <a:ext cx="6579175" cy="1323439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0" hangingPunct="0">
              <a:defRPr/>
            </a:pPr>
            <a:r>
              <a:rPr lang="en-US" sz="8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9E4FFF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charset="0"/>
              </a:rPr>
              <a:t>toronja</a:t>
            </a:r>
          </a:p>
        </p:txBody>
      </p:sp>
      <p:sp>
        <p:nvSpPr>
          <p:cNvPr id="41989" name="Left Arrow 4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406C91EF-B7A6-4482-88F6-7439C0B1FDA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65488" y="6084889"/>
            <a:ext cx="977900" cy="484187"/>
          </a:xfrm>
          <a:prstGeom prst="leftArrow">
            <a:avLst>
              <a:gd name="adj1" fmla="val 50000"/>
              <a:gd name="adj2" fmla="val 50024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s-PR" altLang="es-PE" dirty="0"/>
          </a:p>
        </p:txBody>
      </p:sp>
      <p:sp>
        <p:nvSpPr>
          <p:cNvPr id="41990" name="Right Arrow 5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C2ECB83F-CBFA-475B-B6D6-4B6688A79453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67800" y="6048376"/>
            <a:ext cx="977900" cy="485775"/>
          </a:xfrm>
          <a:prstGeom prst="rightArrow">
            <a:avLst>
              <a:gd name="adj1" fmla="val 50000"/>
              <a:gd name="adj2" fmla="val 49861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s-PR" altLang="es-PE" dirty="0"/>
          </a:p>
        </p:txBody>
      </p:sp>
      <p:sp>
        <p:nvSpPr>
          <p:cNvPr id="7" name="Google Shape;887;p36">
            <a:extLst>
              <a:ext uri="{FF2B5EF4-FFF2-40B4-BE49-F238E27FC236}">
                <a16:creationId xmlns:a16="http://schemas.microsoft.com/office/drawing/2014/main" id="{1FC78223-9FCA-44EB-BE23-34EE3AD09E9D}"/>
              </a:ext>
            </a:extLst>
          </p:cNvPr>
          <p:cNvSpPr/>
          <p:nvPr/>
        </p:nvSpPr>
        <p:spPr>
          <a:xfrm>
            <a:off x="2745378" y="1173222"/>
            <a:ext cx="1359182" cy="1421737"/>
          </a:xfrm>
          <a:custGeom>
            <a:avLst/>
            <a:gdLst/>
            <a:ahLst/>
            <a:cxnLst/>
            <a:rect l="l" t="t" r="r" b="b"/>
            <a:pathLst>
              <a:path w="21076" h="22046" extrusionOk="0">
                <a:moveTo>
                  <a:pt x="10177" y="1008"/>
                </a:moveTo>
                <a:lnTo>
                  <a:pt x="10215" y="1103"/>
                </a:lnTo>
                <a:lnTo>
                  <a:pt x="10329" y="1103"/>
                </a:lnTo>
                <a:lnTo>
                  <a:pt x="10443" y="1065"/>
                </a:lnTo>
                <a:lnTo>
                  <a:pt x="10310" y="1217"/>
                </a:lnTo>
                <a:lnTo>
                  <a:pt x="10177" y="1160"/>
                </a:lnTo>
                <a:lnTo>
                  <a:pt x="10044" y="1103"/>
                </a:lnTo>
                <a:lnTo>
                  <a:pt x="10044" y="1008"/>
                </a:lnTo>
                <a:close/>
                <a:moveTo>
                  <a:pt x="12764" y="1198"/>
                </a:moveTo>
                <a:lnTo>
                  <a:pt x="12878" y="1293"/>
                </a:lnTo>
                <a:lnTo>
                  <a:pt x="12935" y="1313"/>
                </a:lnTo>
                <a:lnTo>
                  <a:pt x="12954" y="1313"/>
                </a:lnTo>
                <a:lnTo>
                  <a:pt x="13068" y="1293"/>
                </a:lnTo>
                <a:lnTo>
                  <a:pt x="13163" y="1389"/>
                </a:lnTo>
                <a:lnTo>
                  <a:pt x="13068" y="1484"/>
                </a:lnTo>
                <a:lnTo>
                  <a:pt x="12954" y="1446"/>
                </a:lnTo>
                <a:lnTo>
                  <a:pt x="12764" y="1446"/>
                </a:lnTo>
                <a:lnTo>
                  <a:pt x="12649" y="1313"/>
                </a:lnTo>
                <a:lnTo>
                  <a:pt x="12649" y="1217"/>
                </a:lnTo>
                <a:lnTo>
                  <a:pt x="12764" y="1198"/>
                </a:lnTo>
                <a:close/>
                <a:moveTo>
                  <a:pt x="11527" y="1351"/>
                </a:moveTo>
                <a:lnTo>
                  <a:pt x="11660" y="1389"/>
                </a:lnTo>
                <a:lnTo>
                  <a:pt x="11660" y="1484"/>
                </a:lnTo>
                <a:lnTo>
                  <a:pt x="11641" y="1522"/>
                </a:lnTo>
                <a:lnTo>
                  <a:pt x="11641" y="1693"/>
                </a:lnTo>
                <a:lnTo>
                  <a:pt x="11736" y="1883"/>
                </a:lnTo>
                <a:lnTo>
                  <a:pt x="11432" y="1788"/>
                </a:lnTo>
                <a:lnTo>
                  <a:pt x="11375" y="1503"/>
                </a:lnTo>
                <a:lnTo>
                  <a:pt x="11375" y="1484"/>
                </a:lnTo>
                <a:lnTo>
                  <a:pt x="11394" y="1446"/>
                </a:lnTo>
                <a:lnTo>
                  <a:pt x="11527" y="1351"/>
                </a:lnTo>
                <a:close/>
                <a:moveTo>
                  <a:pt x="9454" y="1769"/>
                </a:moveTo>
                <a:lnTo>
                  <a:pt x="9606" y="1807"/>
                </a:lnTo>
                <a:lnTo>
                  <a:pt x="9644" y="1864"/>
                </a:lnTo>
                <a:lnTo>
                  <a:pt x="9701" y="1978"/>
                </a:lnTo>
                <a:lnTo>
                  <a:pt x="9416" y="1978"/>
                </a:lnTo>
                <a:lnTo>
                  <a:pt x="9359" y="1864"/>
                </a:lnTo>
                <a:lnTo>
                  <a:pt x="9454" y="1769"/>
                </a:lnTo>
                <a:close/>
                <a:moveTo>
                  <a:pt x="14399" y="1826"/>
                </a:moveTo>
                <a:lnTo>
                  <a:pt x="14456" y="1959"/>
                </a:lnTo>
                <a:lnTo>
                  <a:pt x="14418" y="2054"/>
                </a:lnTo>
                <a:lnTo>
                  <a:pt x="14285" y="2054"/>
                </a:lnTo>
                <a:lnTo>
                  <a:pt x="14285" y="1959"/>
                </a:lnTo>
                <a:lnTo>
                  <a:pt x="14399" y="1826"/>
                </a:lnTo>
                <a:close/>
                <a:moveTo>
                  <a:pt x="12193" y="2283"/>
                </a:moveTo>
                <a:lnTo>
                  <a:pt x="12288" y="2378"/>
                </a:lnTo>
                <a:lnTo>
                  <a:pt x="12307" y="2492"/>
                </a:lnTo>
                <a:lnTo>
                  <a:pt x="12288" y="2549"/>
                </a:lnTo>
                <a:lnTo>
                  <a:pt x="12193" y="2587"/>
                </a:lnTo>
                <a:lnTo>
                  <a:pt x="12098" y="2549"/>
                </a:lnTo>
                <a:lnTo>
                  <a:pt x="12079" y="2435"/>
                </a:lnTo>
                <a:lnTo>
                  <a:pt x="12098" y="2378"/>
                </a:lnTo>
                <a:lnTo>
                  <a:pt x="12193" y="2283"/>
                </a:lnTo>
                <a:close/>
                <a:moveTo>
                  <a:pt x="18204" y="2625"/>
                </a:moveTo>
                <a:lnTo>
                  <a:pt x="18318" y="2720"/>
                </a:lnTo>
                <a:lnTo>
                  <a:pt x="18318" y="2758"/>
                </a:lnTo>
                <a:lnTo>
                  <a:pt x="18299" y="2815"/>
                </a:lnTo>
                <a:lnTo>
                  <a:pt x="18185" y="2758"/>
                </a:lnTo>
                <a:lnTo>
                  <a:pt x="18070" y="2625"/>
                </a:lnTo>
                <a:close/>
                <a:moveTo>
                  <a:pt x="16606" y="2796"/>
                </a:moveTo>
                <a:lnTo>
                  <a:pt x="16701" y="2948"/>
                </a:lnTo>
                <a:lnTo>
                  <a:pt x="16701" y="3081"/>
                </a:lnTo>
                <a:lnTo>
                  <a:pt x="16663" y="3139"/>
                </a:lnTo>
                <a:lnTo>
                  <a:pt x="16568" y="3081"/>
                </a:lnTo>
                <a:lnTo>
                  <a:pt x="16530" y="3081"/>
                </a:lnTo>
                <a:lnTo>
                  <a:pt x="16378" y="3119"/>
                </a:lnTo>
                <a:lnTo>
                  <a:pt x="16244" y="3024"/>
                </a:lnTo>
                <a:lnTo>
                  <a:pt x="16359" y="2967"/>
                </a:lnTo>
                <a:lnTo>
                  <a:pt x="16454" y="2948"/>
                </a:lnTo>
                <a:lnTo>
                  <a:pt x="16549" y="2834"/>
                </a:lnTo>
                <a:lnTo>
                  <a:pt x="16606" y="2796"/>
                </a:lnTo>
                <a:close/>
                <a:moveTo>
                  <a:pt x="12859" y="3291"/>
                </a:moveTo>
                <a:lnTo>
                  <a:pt x="12973" y="3329"/>
                </a:lnTo>
                <a:lnTo>
                  <a:pt x="13163" y="3329"/>
                </a:lnTo>
                <a:lnTo>
                  <a:pt x="13258" y="3348"/>
                </a:lnTo>
                <a:lnTo>
                  <a:pt x="13353" y="3386"/>
                </a:lnTo>
                <a:lnTo>
                  <a:pt x="13353" y="3424"/>
                </a:lnTo>
                <a:lnTo>
                  <a:pt x="13258" y="3481"/>
                </a:lnTo>
                <a:lnTo>
                  <a:pt x="13144" y="3614"/>
                </a:lnTo>
                <a:lnTo>
                  <a:pt x="12973" y="3728"/>
                </a:lnTo>
                <a:lnTo>
                  <a:pt x="12859" y="3728"/>
                </a:lnTo>
                <a:lnTo>
                  <a:pt x="12821" y="3614"/>
                </a:lnTo>
                <a:lnTo>
                  <a:pt x="12726" y="3519"/>
                </a:lnTo>
                <a:lnTo>
                  <a:pt x="12764" y="3386"/>
                </a:lnTo>
                <a:lnTo>
                  <a:pt x="12859" y="3291"/>
                </a:lnTo>
                <a:close/>
                <a:moveTo>
                  <a:pt x="11660" y="3823"/>
                </a:moveTo>
                <a:lnTo>
                  <a:pt x="11794" y="3861"/>
                </a:lnTo>
                <a:lnTo>
                  <a:pt x="11660" y="3899"/>
                </a:lnTo>
                <a:lnTo>
                  <a:pt x="11565" y="3880"/>
                </a:lnTo>
                <a:lnTo>
                  <a:pt x="11660" y="3823"/>
                </a:lnTo>
                <a:close/>
                <a:moveTo>
                  <a:pt x="15826" y="3443"/>
                </a:moveTo>
                <a:lnTo>
                  <a:pt x="15845" y="3500"/>
                </a:lnTo>
                <a:lnTo>
                  <a:pt x="15845" y="3595"/>
                </a:lnTo>
                <a:lnTo>
                  <a:pt x="15807" y="3633"/>
                </a:lnTo>
                <a:lnTo>
                  <a:pt x="15712" y="3614"/>
                </a:lnTo>
                <a:lnTo>
                  <a:pt x="15598" y="3671"/>
                </a:lnTo>
                <a:lnTo>
                  <a:pt x="15560" y="3766"/>
                </a:lnTo>
                <a:lnTo>
                  <a:pt x="15426" y="3918"/>
                </a:lnTo>
                <a:lnTo>
                  <a:pt x="15217" y="3975"/>
                </a:lnTo>
                <a:lnTo>
                  <a:pt x="15179" y="3956"/>
                </a:lnTo>
                <a:lnTo>
                  <a:pt x="15179" y="3918"/>
                </a:lnTo>
                <a:lnTo>
                  <a:pt x="15312" y="3804"/>
                </a:lnTo>
                <a:lnTo>
                  <a:pt x="15465" y="3766"/>
                </a:lnTo>
                <a:lnTo>
                  <a:pt x="15522" y="3614"/>
                </a:lnTo>
                <a:lnTo>
                  <a:pt x="15617" y="3500"/>
                </a:lnTo>
                <a:lnTo>
                  <a:pt x="15712" y="3443"/>
                </a:lnTo>
                <a:close/>
                <a:moveTo>
                  <a:pt x="16187" y="3994"/>
                </a:moveTo>
                <a:lnTo>
                  <a:pt x="16187" y="4052"/>
                </a:lnTo>
                <a:lnTo>
                  <a:pt x="16149" y="4090"/>
                </a:lnTo>
                <a:lnTo>
                  <a:pt x="16111" y="4090"/>
                </a:lnTo>
                <a:lnTo>
                  <a:pt x="16073" y="4071"/>
                </a:lnTo>
                <a:lnTo>
                  <a:pt x="16035" y="4013"/>
                </a:lnTo>
                <a:lnTo>
                  <a:pt x="16073" y="3994"/>
                </a:lnTo>
                <a:close/>
                <a:moveTo>
                  <a:pt x="12155" y="4641"/>
                </a:moveTo>
                <a:lnTo>
                  <a:pt x="12155" y="4660"/>
                </a:lnTo>
                <a:lnTo>
                  <a:pt x="12193" y="4679"/>
                </a:lnTo>
                <a:lnTo>
                  <a:pt x="12136" y="4736"/>
                </a:lnTo>
                <a:lnTo>
                  <a:pt x="12098" y="4736"/>
                </a:lnTo>
                <a:lnTo>
                  <a:pt x="12041" y="4679"/>
                </a:lnTo>
                <a:lnTo>
                  <a:pt x="12098" y="4641"/>
                </a:lnTo>
                <a:close/>
                <a:moveTo>
                  <a:pt x="9853" y="4546"/>
                </a:moveTo>
                <a:lnTo>
                  <a:pt x="9891" y="4565"/>
                </a:lnTo>
                <a:lnTo>
                  <a:pt x="9929" y="4584"/>
                </a:lnTo>
                <a:lnTo>
                  <a:pt x="9948" y="4755"/>
                </a:lnTo>
                <a:lnTo>
                  <a:pt x="9891" y="4926"/>
                </a:lnTo>
                <a:lnTo>
                  <a:pt x="9834" y="4717"/>
                </a:lnTo>
                <a:lnTo>
                  <a:pt x="9853" y="4546"/>
                </a:lnTo>
                <a:close/>
                <a:moveTo>
                  <a:pt x="10329" y="5535"/>
                </a:moveTo>
                <a:lnTo>
                  <a:pt x="10386" y="5592"/>
                </a:lnTo>
                <a:lnTo>
                  <a:pt x="10367" y="5687"/>
                </a:lnTo>
                <a:lnTo>
                  <a:pt x="10272" y="5706"/>
                </a:lnTo>
                <a:lnTo>
                  <a:pt x="10215" y="5706"/>
                </a:lnTo>
                <a:lnTo>
                  <a:pt x="10177" y="5687"/>
                </a:lnTo>
                <a:lnTo>
                  <a:pt x="10196" y="5592"/>
                </a:lnTo>
                <a:lnTo>
                  <a:pt x="10234" y="5535"/>
                </a:lnTo>
                <a:close/>
                <a:moveTo>
                  <a:pt x="8370" y="5916"/>
                </a:moveTo>
                <a:lnTo>
                  <a:pt x="8408" y="5954"/>
                </a:lnTo>
                <a:lnTo>
                  <a:pt x="8408" y="5992"/>
                </a:lnTo>
                <a:lnTo>
                  <a:pt x="8370" y="6106"/>
                </a:lnTo>
                <a:lnTo>
                  <a:pt x="8275" y="6144"/>
                </a:lnTo>
                <a:lnTo>
                  <a:pt x="8199" y="6144"/>
                </a:lnTo>
                <a:lnTo>
                  <a:pt x="8199" y="6011"/>
                </a:lnTo>
                <a:lnTo>
                  <a:pt x="8237" y="5916"/>
                </a:lnTo>
                <a:close/>
                <a:moveTo>
                  <a:pt x="9169" y="6258"/>
                </a:moveTo>
                <a:lnTo>
                  <a:pt x="9264" y="6277"/>
                </a:lnTo>
                <a:lnTo>
                  <a:pt x="9321" y="6448"/>
                </a:lnTo>
                <a:lnTo>
                  <a:pt x="9264" y="6467"/>
                </a:lnTo>
                <a:lnTo>
                  <a:pt x="9150" y="6353"/>
                </a:lnTo>
                <a:lnTo>
                  <a:pt x="9150" y="6296"/>
                </a:lnTo>
                <a:lnTo>
                  <a:pt x="9169" y="6258"/>
                </a:lnTo>
                <a:close/>
                <a:moveTo>
                  <a:pt x="10957" y="6372"/>
                </a:moveTo>
                <a:lnTo>
                  <a:pt x="11052" y="6391"/>
                </a:lnTo>
                <a:lnTo>
                  <a:pt x="11071" y="6486"/>
                </a:lnTo>
                <a:lnTo>
                  <a:pt x="11052" y="6543"/>
                </a:lnTo>
                <a:lnTo>
                  <a:pt x="10881" y="6543"/>
                </a:lnTo>
                <a:lnTo>
                  <a:pt x="10881" y="6448"/>
                </a:lnTo>
                <a:lnTo>
                  <a:pt x="10900" y="6391"/>
                </a:lnTo>
                <a:lnTo>
                  <a:pt x="10957" y="6372"/>
                </a:lnTo>
                <a:close/>
                <a:moveTo>
                  <a:pt x="10120" y="6220"/>
                </a:moveTo>
                <a:lnTo>
                  <a:pt x="10215" y="6258"/>
                </a:lnTo>
                <a:lnTo>
                  <a:pt x="10215" y="6391"/>
                </a:lnTo>
                <a:lnTo>
                  <a:pt x="10234" y="6752"/>
                </a:lnTo>
                <a:lnTo>
                  <a:pt x="9853" y="6867"/>
                </a:lnTo>
                <a:lnTo>
                  <a:pt x="9910" y="6714"/>
                </a:lnTo>
                <a:lnTo>
                  <a:pt x="10025" y="6600"/>
                </a:lnTo>
                <a:lnTo>
                  <a:pt x="10006" y="6391"/>
                </a:lnTo>
                <a:lnTo>
                  <a:pt x="10120" y="6220"/>
                </a:lnTo>
                <a:close/>
                <a:moveTo>
                  <a:pt x="9568" y="7133"/>
                </a:moveTo>
                <a:lnTo>
                  <a:pt x="9720" y="7228"/>
                </a:lnTo>
                <a:lnTo>
                  <a:pt x="9834" y="7380"/>
                </a:lnTo>
                <a:lnTo>
                  <a:pt x="9929" y="7323"/>
                </a:lnTo>
                <a:lnTo>
                  <a:pt x="10025" y="7304"/>
                </a:lnTo>
                <a:lnTo>
                  <a:pt x="10671" y="7247"/>
                </a:lnTo>
                <a:lnTo>
                  <a:pt x="10785" y="7285"/>
                </a:lnTo>
                <a:lnTo>
                  <a:pt x="10804" y="7399"/>
                </a:lnTo>
                <a:lnTo>
                  <a:pt x="10690" y="7532"/>
                </a:lnTo>
                <a:lnTo>
                  <a:pt x="10519" y="7532"/>
                </a:lnTo>
                <a:lnTo>
                  <a:pt x="10367" y="7513"/>
                </a:lnTo>
                <a:lnTo>
                  <a:pt x="10196" y="7475"/>
                </a:lnTo>
                <a:lnTo>
                  <a:pt x="9987" y="7570"/>
                </a:lnTo>
                <a:lnTo>
                  <a:pt x="9796" y="7608"/>
                </a:lnTo>
                <a:lnTo>
                  <a:pt x="9625" y="7494"/>
                </a:lnTo>
                <a:lnTo>
                  <a:pt x="9568" y="7494"/>
                </a:lnTo>
                <a:lnTo>
                  <a:pt x="9568" y="7133"/>
                </a:lnTo>
                <a:close/>
                <a:moveTo>
                  <a:pt x="8959" y="7228"/>
                </a:moveTo>
                <a:lnTo>
                  <a:pt x="9074" y="7285"/>
                </a:lnTo>
                <a:lnTo>
                  <a:pt x="9093" y="7418"/>
                </a:lnTo>
                <a:lnTo>
                  <a:pt x="9093" y="7570"/>
                </a:lnTo>
                <a:lnTo>
                  <a:pt x="8959" y="7665"/>
                </a:lnTo>
                <a:lnTo>
                  <a:pt x="8864" y="7608"/>
                </a:lnTo>
                <a:lnTo>
                  <a:pt x="8845" y="7475"/>
                </a:lnTo>
                <a:lnTo>
                  <a:pt x="8845" y="7323"/>
                </a:lnTo>
                <a:lnTo>
                  <a:pt x="8959" y="7228"/>
                </a:lnTo>
                <a:close/>
                <a:moveTo>
                  <a:pt x="10614" y="7894"/>
                </a:moveTo>
                <a:lnTo>
                  <a:pt x="10747" y="7989"/>
                </a:lnTo>
                <a:lnTo>
                  <a:pt x="10766" y="8141"/>
                </a:lnTo>
                <a:lnTo>
                  <a:pt x="10766" y="8179"/>
                </a:lnTo>
                <a:lnTo>
                  <a:pt x="10671" y="8179"/>
                </a:lnTo>
                <a:lnTo>
                  <a:pt x="10538" y="8141"/>
                </a:lnTo>
                <a:lnTo>
                  <a:pt x="10500" y="8008"/>
                </a:lnTo>
                <a:lnTo>
                  <a:pt x="10614" y="7894"/>
                </a:lnTo>
                <a:close/>
                <a:moveTo>
                  <a:pt x="9074" y="8997"/>
                </a:moveTo>
                <a:lnTo>
                  <a:pt x="9188" y="9054"/>
                </a:lnTo>
                <a:lnTo>
                  <a:pt x="9245" y="9206"/>
                </a:lnTo>
                <a:lnTo>
                  <a:pt x="9226" y="9301"/>
                </a:lnTo>
                <a:lnTo>
                  <a:pt x="9093" y="9320"/>
                </a:lnTo>
                <a:lnTo>
                  <a:pt x="8978" y="9282"/>
                </a:lnTo>
                <a:lnTo>
                  <a:pt x="8959" y="9130"/>
                </a:lnTo>
                <a:lnTo>
                  <a:pt x="8978" y="9016"/>
                </a:lnTo>
                <a:lnTo>
                  <a:pt x="9074" y="8997"/>
                </a:lnTo>
                <a:close/>
                <a:moveTo>
                  <a:pt x="11242" y="8293"/>
                </a:moveTo>
                <a:lnTo>
                  <a:pt x="11356" y="8445"/>
                </a:lnTo>
                <a:lnTo>
                  <a:pt x="11375" y="8636"/>
                </a:lnTo>
                <a:lnTo>
                  <a:pt x="11337" y="8769"/>
                </a:lnTo>
                <a:lnTo>
                  <a:pt x="11185" y="8826"/>
                </a:lnTo>
                <a:lnTo>
                  <a:pt x="11185" y="8978"/>
                </a:lnTo>
                <a:lnTo>
                  <a:pt x="11090" y="9130"/>
                </a:lnTo>
                <a:lnTo>
                  <a:pt x="11128" y="9263"/>
                </a:lnTo>
                <a:lnTo>
                  <a:pt x="11033" y="9320"/>
                </a:lnTo>
                <a:lnTo>
                  <a:pt x="10900" y="9225"/>
                </a:lnTo>
                <a:lnTo>
                  <a:pt x="10957" y="9111"/>
                </a:lnTo>
                <a:lnTo>
                  <a:pt x="10766" y="8826"/>
                </a:lnTo>
                <a:lnTo>
                  <a:pt x="10500" y="8655"/>
                </a:lnTo>
                <a:lnTo>
                  <a:pt x="10652" y="8616"/>
                </a:lnTo>
                <a:lnTo>
                  <a:pt x="10804" y="8521"/>
                </a:lnTo>
                <a:lnTo>
                  <a:pt x="10938" y="8521"/>
                </a:lnTo>
                <a:lnTo>
                  <a:pt x="11071" y="8483"/>
                </a:lnTo>
                <a:lnTo>
                  <a:pt x="11090" y="8483"/>
                </a:lnTo>
                <a:lnTo>
                  <a:pt x="11090" y="8350"/>
                </a:lnTo>
                <a:lnTo>
                  <a:pt x="11242" y="8293"/>
                </a:lnTo>
                <a:close/>
                <a:moveTo>
                  <a:pt x="10709" y="9111"/>
                </a:moveTo>
                <a:lnTo>
                  <a:pt x="10747" y="9149"/>
                </a:lnTo>
                <a:lnTo>
                  <a:pt x="10709" y="9301"/>
                </a:lnTo>
                <a:lnTo>
                  <a:pt x="10652" y="9358"/>
                </a:lnTo>
                <a:lnTo>
                  <a:pt x="10519" y="9320"/>
                </a:lnTo>
                <a:lnTo>
                  <a:pt x="10481" y="9206"/>
                </a:lnTo>
                <a:lnTo>
                  <a:pt x="10519" y="9111"/>
                </a:lnTo>
                <a:close/>
                <a:moveTo>
                  <a:pt x="20182" y="1674"/>
                </a:moveTo>
                <a:lnTo>
                  <a:pt x="20182" y="1788"/>
                </a:lnTo>
                <a:lnTo>
                  <a:pt x="20201" y="2948"/>
                </a:lnTo>
                <a:lnTo>
                  <a:pt x="20163" y="4109"/>
                </a:lnTo>
                <a:lnTo>
                  <a:pt x="20125" y="5231"/>
                </a:lnTo>
                <a:lnTo>
                  <a:pt x="20220" y="6372"/>
                </a:lnTo>
                <a:lnTo>
                  <a:pt x="20258" y="6733"/>
                </a:lnTo>
                <a:lnTo>
                  <a:pt x="20163" y="7589"/>
                </a:lnTo>
                <a:lnTo>
                  <a:pt x="20125" y="7856"/>
                </a:lnTo>
                <a:lnTo>
                  <a:pt x="20106" y="7951"/>
                </a:lnTo>
                <a:lnTo>
                  <a:pt x="20068" y="8046"/>
                </a:lnTo>
                <a:lnTo>
                  <a:pt x="20011" y="8179"/>
                </a:lnTo>
                <a:lnTo>
                  <a:pt x="19896" y="8369"/>
                </a:lnTo>
                <a:lnTo>
                  <a:pt x="19554" y="8540"/>
                </a:lnTo>
                <a:lnTo>
                  <a:pt x="19459" y="8578"/>
                </a:lnTo>
                <a:lnTo>
                  <a:pt x="19364" y="8616"/>
                </a:lnTo>
                <a:lnTo>
                  <a:pt x="19174" y="8636"/>
                </a:lnTo>
                <a:lnTo>
                  <a:pt x="18660" y="8674"/>
                </a:lnTo>
                <a:lnTo>
                  <a:pt x="18032" y="8655"/>
                </a:lnTo>
                <a:lnTo>
                  <a:pt x="17119" y="8559"/>
                </a:lnTo>
                <a:lnTo>
                  <a:pt x="16225" y="8655"/>
                </a:lnTo>
                <a:lnTo>
                  <a:pt x="16320" y="8997"/>
                </a:lnTo>
                <a:lnTo>
                  <a:pt x="16359" y="9149"/>
                </a:lnTo>
                <a:lnTo>
                  <a:pt x="16397" y="9301"/>
                </a:lnTo>
                <a:lnTo>
                  <a:pt x="16492" y="9396"/>
                </a:lnTo>
                <a:lnTo>
                  <a:pt x="16663" y="9415"/>
                </a:lnTo>
                <a:lnTo>
                  <a:pt x="17233" y="9472"/>
                </a:lnTo>
                <a:lnTo>
                  <a:pt x="17652" y="9434"/>
                </a:lnTo>
                <a:lnTo>
                  <a:pt x="18660" y="9301"/>
                </a:lnTo>
                <a:lnTo>
                  <a:pt x="19630" y="9415"/>
                </a:lnTo>
                <a:lnTo>
                  <a:pt x="20220" y="9434"/>
                </a:lnTo>
                <a:lnTo>
                  <a:pt x="20581" y="9396"/>
                </a:lnTo>
                <a:lnTo>
                  <a:pt x="20733" y="9377"/>
                </a:lnTo>
                <a:lnTo>
                  <a:pt x="20866" y="9282"/>
                </a:lnTo>
                <a:lnTo>
                  <a:pt x="20962" y="9130"/>
                </a:lnTo>
                <a:lnTo>
                  <a:pt x="20981" y="8959"/>
                </a:lnTo>
                <a:lnTo>
                  <a:pt x="21076" y="8293"/>
                </a:lnTo>
                <a:lnTo>
                  <a:pt x="21038" y="7913"/>
                </a:lnTo>
                <a:lnTo>
                  <a:pt x="20943" y="6771"/>
                </a:lnTo>
                <a:lnTo>
                  <a:pt x="20962" y="5611"/>
                </a:lnTo>
                <a:lnTo>
                  <a:pt x="21000" y="4470"/>
                </a:lnTo>
                <a:lnTo>
                  <a:pt x="20981" y="3329"/>
                </a:lnTo>
                <a:lnTo>
                  <a:pt x="20943" y="2168"/>
                </a:lnTo>
                <a:lnTo>
                  <a:pt x="20847" y="1864"/>
                </a:lnTo>
                <a:lnTo>
                  <a:pt x="20733" y="1769"/>
                </a:lnTo>
                <a:lnTo>
                  <a:pt x="20562" y="1712"/>
                </a:lnTo>
                <a:lnTo>
                  <a:pt x="20182" y="1674"/>
                </a:lnTo>
                <a:close/>
                <a:moveTo>
                  <a:pt x="6373" y="5668"/>
                </a:moveTo>
                <a:lnTo>
                  <a:pt x="6087" y="5687"/>
                </a:lnTo>
                <a:lnTo>
                  <a:pt x="5802" y="5725"/>
                </a:lnTo>
                <a:lnTo>
                  <a:pt x="5802" y="6486"/>
                </a:lnTo>
                <a:lnTo>
                  <a:pt x="5764" y="7133"/>
                </a:lnTo>
                <a:lnTo>
                  <a:pt x="5726" y="7513"/>
                </a:lnTo>
                <a:lnTo>
                  <a:pt x="5726" y="7856"/>
                </a:lnTo>
                <a:lnTo>
                  <a:pt x="5707" y="8046"/>
                </a:lnTo>
                <a:lnTo>
                  <a:pt x="5650" y="8236"/>
                </a:lnTo>
                <a:lnTo>
                  <a:pt x="5536" y="8426"/>
                </a:lnTo>
                <a:lnTo>
                  <a:pt x="5441" y="8540"/>
                </a:lnTo>
                <a:lnTo>
                  <a:pt x="5288" y="8636"/>
                </a:lnTo>
                <a:lnTo>
                  <a:pt x="5155" y="8655"/>
                </a:lnTo>
                <a:lnTo>
                  <a:pt x="5060" y="8655"/>
                </a:lnTo>
                <a:lnTo>
                  <a:pt x="4889" y="8674"/>
                </a:lnTo>
                <a:lnTo>
                  <a:pt x="4699" y="8674"/>
                </a:lnTo>
                <a:lnTo>
                  <a:pt x="4090" y="8769"/>
                </a:lnTo>
                <a:lnTo>
                  <a:pt x="2511" y="8636"/>
                </a:lnTo>
                <a:lnTo>
                  <a:pt x="1712" y="8655"/>
                </a:lnTo>
                <a:lnTo>
                  <a:pt x="1731" y="9035"/>
                </a:lnTo>
                <a:lnTo>
                  <a:pt x="1751" y="9225"/>
                </a:lnTo>
                <a:lnTo>
                  <a:pt x="1808" y="9339"/>
                </a:lnTo>
                <a:lnTo>
                  <a:pt x="1903" y="9396"/>
                </a:lnTo>
                <a:lnTo>
                  <a:pt x="2093" y="9434"/>
                </a:lnTo>
                <a:lnTo>
                  <a:pt x="3063" y="9529"/>
                </a:lnTo>
                <a:lnTo>
                  <a:pt x="4033" y="9491"/>
                </a:lnTo>
                <a:lnTo>
                  <a:pt x="5079" y="9491"/>
                </a:lnTo>
                <a:lnTo>
                  <a:pt x="5555" y="9529"/>
                </a:lnTo>
                <a:lnTo>
                  <a:pt x="6068" y="9491"/>
                </a:lnTo>
                <a:lnTo>
                  <a:pt x="6258" y="9434"/>
                </a:lnTo>
                <a:lnTo>
                  <a:pt x="6373" y="9396"/>
                </a:lnTo>
                <a:lnTo>
                  <a:pt x="6373" y="5668"/>
                </a:lnTo>
                <a:close/>
                <a:moveTo>
                  <a:pt x="8940" y="9415"/>
                </a:moveTo>
                <a:lnTo>
                  <a:pt x="8959" y="9472"/>
                </a:lnTo>
                <a:lnTo>
                  <a:pt x="8959" y="9625"/>
                </a:lnTo>
                <a:lnTo>
                  <a:pt x="8864" y="9663"/>
                </a:lnTo>
                <a:lnTo>
                  <a:pt x="8845" y="9606"/>
                </a:lnTo>
                <a:lnTo>
                  <a:pt x="8807" y="9587"/>
                </a:lnTo>
                <a:lnTo>
                  <a:pt x="8940" y="9415"/>
                </a:lnTo>
                <a:close/>
                <a:moveTo>
                  <a:pt x="11052" y="9682"/>
                </a:moveTo>
                <a:lnTo>
                  <a:pt x="11147" y="9815"/>
                </a:lnTo>
                <a:lnTo>
                  <a:pt x="11014" y="9967"/>
                </a:lnTo>
                <a:lnTo>
                  <a:pt x="10881" y="9872"/>
                </a:lnTo>
                <a:lnTo>
                  <a:pt x="10823" y="9891"/>
                </a:lnTo>
                <a:lnTo>
                  <a:pt x="10785" y="9891"/>
                </a:lnTo>
                <a:lnTo>
                  <a:pt x="10652" y="10005"/>
                </a:lnTo>
                <a:lnTo>
                  <a:pt x="10500" y="9967"/>
                </a:lnTo>
                <a:lnTo>
                  <a:pt x="10481" y="9910"/>
                </a:lnTo>
                <a:lnTo>
                  <a:pt x="10500" y="9815"/>
                </a:lnTo>
                <a:lnTo>
                  <a:pt x="10633" y="9682"/>
                </a:lnTo>
                <a:lnTo>
                  <a:pt x="10823" y="9701"/>
                </a:lnTo>
                <a:lnTo>
                  <a:pt x="10861" y="9701"/>
                </a:lnTo>
                <a:lnTo>
                  <a:pt x="10900" y="9720"/>
                </a:lnTo>
                <a:lnTo>
                  <a:pt x="11052" y="9682"/>
                </a:lnTo>
                <a:close/>
                <a:moveTo>
                  <a:pt x="11185" y="10005"/>
                </a:moveTo>
                <a:lnTo>
                  <a:pt x="11337" y="10043"/>
                </a:lnTo>
                <a:lnTo>
                  <a:pt x="11546" y="10195"/>
                </a:lnTo>
                <a:lnTo>
                  <a:pt x="11698" y="10423"/>
                </a:lnTo>
                <a:lnTo>
                  <a:pt x="11794" y="10519"/>
                </a:lnTo>
                <a:lnTo>
                  <a:pt x="11794" y="10633"/>
                </a:lnTo>
                <a:lnTo>
                  <a:pt x="11660" y="10652"/>
                </a:lnTo>
                <a:lnTo>
                  <a:pt x="11546" y="10557"/>
                </a:lnTo>
                <a:lnTo>
                  <a:pt x="11337" y="10557"/>
                </a:lnTo>
                <a:lnTo>
                  <a:pt x="11185" y="10652"/>
                </a:lnTo>
                <a:lnTo>
                  <a:pt x="11052" y="10519"/>
                </a:lnTo>
                <a:lnTo>
                  <a:pt x="11033" y="10290"/>
                </a:lnTo>
                <a:lnTo>
                  <a:pt x="11166" y="10157"/>
                </a:lnTo>
                <a:lnTo>
                  <a:pt x="11185" y="10005"/>
                </a:lnTo>
                <a:close/>
                <a:moveTo>
                  <a:pt x="10101" y="9872"/>
                </a:moveTo>
                <a:lnTo>
                  <a:pt x="10367" y="9986"/>
                </a:lnTo>
                <a:lnTo>
                  <a:pt x="10519" y="10271"/>
                </a:lnTo>
                <a:lnTo>
                  <a:pt x="10576" y="10423"/>
                </a:lnTo>
                <a:lnTo>
                  <a:pt x="10690" y="10462"/>
                </a:lnTo>
                <a:lnTo>
                  <a:pt x="10804" y="10442"/>
                </a:lnTo>
                <a:lnTo>
                  <a:pt x="10900" y="10557"/>
                </a:lnTo>
                <a:lnTo>
                  <a:pt x="10881" y="10671"/>
                </a:lnTo>
                <a:lnTo>
                  <a:pt x="10785" y="10728"/>
                </a:lnTo>
                <a:lnTo>
                  <a:pt x="10690" y="10747"/>
                </a:lnTo>
                <a:lnTo>
                  <a:pt x="10576" y="10633"/>
                </a:lnTo>
                <a:lnTo>
                  <a:pt x="10481" y="10442"/>
                </a:lnTo>
                <a:lnTo>
                  <a:pt x="10386" y="10271"/>
                </a:lnTo>
                <a:lnTo>
                  <a:pt x="10196" y="10157"/>
                </a:lnTo>
                <a:lnTo>
                  <a:pt x="10044" y="9986"/>
                </a:lnTo>
                <a:lnTo>
                  <a:pt x="10082" y="9891"/>
                </a:lnTo>
                <a:lnTo>
                  <a:pt x="10101" y="9872"/>
                </a:lnTo>
                <a:close/>
                <a:moveTo>
                  <a:pt x="10329" y="10804"/>
                </a:moveTo>
                <a:lnTo>
                  <a:pt x="10291" y="10937"/>
                </a:lnTo>
                <a:lnTo>
                  <a:pt x="10139" y="11032"/>
                </a:lnTo>
                <a:lnTo>
                  <a:pt x="10101" y="11013"/>
                </a:lnTo>
                <a:lnTo>
                  <a:pt x="10082" y="10956"/>
                </a:lnTo>
                <a:lnTo>
                  <a:pt x="10177" y="10823"/>
                </a:lnTo>
                <a:lnTo>
                  <a:pt x="10329" y="10804"/>
                </a:lnTo>
                <a:close/>
                <a:moveTo>
                  <a:pt x="9340" y="9453"/>
                </a:moveTo>
                <a:lnTo>
                  <a:pt x="9492" y="9587"/>
                </a:lnTo>
                <a:lnTo>
                  <a:pt x="9644" y="9739"/>
                </a:lnTo>
                <a:lnTo>
                  <a:pt x="9587" y="9967"/>
                </a:lnTo>
                <a:lnTo>
                  <a:pt x="9587" y="10214"/>
                </a:lnTo>
                <a:lnTo>
                  <a:pt x="9815" y="10271"/>
                </a:lnTo>
                <a:lnTo>
                  <a:pt x="9929" y="10100"/>
                </a:lnTo>
                <a:lnTo>
                  <a:pt x="10063" y="10214"/>
                </a:lnTo>
                <a:lnTo>
                  <a:pt x="10272" y="10404"/>
                </a:lnTo>
                <a:lnTo>
                  <a:pt x="10139" y="10671"/>
                </a:lnTo>
                <a:lnTo>
                  <a:pt x="10006" y="10823"/>
                </a:lnTo>
                <a:lnTo>
                  <a:pt x="9796" y="10481"/>
                </a:lnTo>
                <a:lnTo>
                  <a:pt x="9473" y="10385"/>
                </a:lnTo>
                <a:lnTo>
                  <a:pt x="9226" y="10176"/>
                </a:lnTo>
                <a:lnTo>
                  <a:pt x="8788" y="10176"/>
                </a:lnTo>
                <a:lnTo>
                  <a:pt x="8750" y="10233"/>
                </a:lnTo>
                <a:lnTo>
                  <a:pt x="8712" y="10271"/>
                </a:lnTo>
                <a:lnTo>
                  <a:pt x="8674" y="10481"/>
                </a:lnTo>
                <a:lnTo>
                  <a:pt x="8541" y="10671"/>
                </a:lnTo>
                <a:lnTo>
                  <a:pt x="8541" y="10899"/>
                </a:lnTo>
                <a:lnTo>
                  <a:pt x="8408" y="11165"/>
                </a:lnTo>
                <a:lnTo>
                  <a:pt x="8275" y="10785"/>
                </a:lnTo>
                <a:lnTo>
                  <a:pt x="8218" y="10366"/>
                </a:lnTo>
                <a:lnTo>
                  <a:pt x="8389" y="10347"/>
                </a:lnTo>
                <a:lnTo>
                  <a:pt x="8579" y="10290"/>
                </a:lnTo>
                <a:lnTo>
                  <a:pt x="8617" y="10100"/>
                </a:lnTo>
                <a:lnTo>
                  <a:pt x="8788" y="10100"/>
                </a:lnTo>
                <a:lnTo>
                  <a:pt x="8997" y="10005"/>
                </a:lnTo>
                <a:lnTo>
                  <a:pt x="9188" y="9986"/>
                </a:lnTo>
                <a:lnTo>
                  <a:pt x="9321" y="9891"/>
                </a:lnTo>
                <a:lnTo>
                  <a:pt x="9283" y="9777"/>
                </a:lnTo>
                <a:lnTo>
                  <a:pt x="9169" y="9644"/>
                </a:lnTo>
                <a:lnTo>
                  <a:pt x="9169" y="9510"/>
                </a:lnTo>
                <a:lnTo>
                  <a:pt x="9340" y="9453"/>
                </a:lnTo>
                <a:close/>
                <a:moveTo>
                  <a:pt x="9112" y="10576"/>
                </a:moveTo>
                <a:lnTo>
                  <a:pt x="9321" y="10728"/>
                </a:lnTo>
                <a:lnTo>
                  <a:pt x="9188" y="10937"/>
                </a:lnTo>
                <a:lnTo>
                  <a:pt x="9035" y="11222"/>
                </a:lnTo>
                <a:lnTo>
                  <a:pt x="8864" y="11374"/>
                </a:lnTo>
                <a:lnTo>
                  <a:pt x="8750" y="11146"/>
                </a:lnTo>
                <a:lnTo>
                  <a:pt x="8788" y="10728"/>
                </a:lnTo>
                <a:lnTo>
                  <a:pt x="9112" y="10576"/>
                </a:lnTo>
                <a:close/>
                <a:moveTo>
                  <a:pt x="10785" y="11108"/>
                </a:moveTo>
                <a:lnTo>
                  <a:pt x="10881" y="11146"/>
                </a:lnTo>
                <a:lnTo>
                  <a:pt x="10881" y="11336"/>
                </a:lnTo>
                <a:lnTo>
                  <a:pt x="10785" y="11374"/>
                </a:lnTo>
                <a:lnTo>
                  <a:pt x="10747" y="11317"/>
                </a:lnTo>
                <a:lnTo>
                  <a:pt x="10747" y="11127"/>
                </a:lnTo>
                <a:lnTo>
                  <a:pt x="10785" y="11108"/>
                </a:lnTo>
                <a:close/>
                <a:moveTo>
                  <a:pt x="11546" y="10728"/>
                </a:moveTo>
                <a:lnTo>
                  <a:pt x="11660" y="10937"/>
                </a:lnTo>
                <a:lnTo>
                  <a:pt x="11603" y="11127"/>
                </a:lnTo>
                <a:lnTo>
                  <a:pt x="11603" y="11298"/>
                </a:lnTo>
                <a:lnTo>
                  <a:pt x="11508" y="11413"/>
                </a:lnTo>
                <a:lnTo>
                  <a:pt x="11280" y="11241"/>
                </a:lnTo>
                <a:lnTo>
                  <a:pt x="11033" y="11089"/>
                </a:lnTo>
                <a:lnTo>
                  <a:pt x="11242" y="10956"/>
                </a:lnTo>
                <a:lnTo>
                  <a:pt x="11413" y="10937"/>
                </a:lnTo>
                <a:lnTo>
                  <a:pt x="11546" y="10937"/>
                </a:lnTo>
                <a:lnTo>
                  <a:pt x="11546" y="10728"/>
                </a:lnTo>
                <a:close/>
                <a:moveTo>
                  <a:pt x="11223" y="11413"/>
                </a:moveTo>
                <a:lnTo>
                  <a:pt x="11242" y="11622"/>
                </a:lnTo>
                <a:lnTo>
                  <a:pt x="11261" y="11812"/>
                </a:lnTo>
                <a:lnTo>
                  <a:pt x="11223" y="11850"/>
                </a:lnTo>
                <a:lnTo>
                  <a:pt x="11128" y="11793"/>
                </a:lnTo>
                <a:lnTo>
                  <a:pt x="11090" y="11603"/>
                </a:lnTo>
                <a:lnTo>
                  <a:pt x="11223" y="11413"/>
                </a:lnTo>
                <a:close/>
                <a:moveTo>
                  <a:pt x="9834" y="11108"/>
                </a:moveTo>
                <a:lnTo>
                  <a:pt x="9720" y="11336"/>
                </a:lnTo>
                <a:lnTo>
                  <a:pt x="9701" y="11622"/>
                </a:lnTo>
                <a:lnTo>
                  <a:pt x="9701" y="11717"/>
                </a:lnTo>
                <a:lnTo>
                  <a:pt x="9720" y="11850"/>
                </a:lnTo>
                <a:lnTo>
                  <a:pt x="9530" y="11888"/>
                </a:lnTo>
                <a:lnTo>
                  <a:pt x="9378" y="11698"/>
                </a:lnTo>
                <a:lnTo>
                  <a:pt x="9378" y="11679"/>
                </a:lnTo>
                <a:lnTo>
                  <a:pt x="9359" y="11660"/>
                </a:lnTo>
                <a:lnTo>
                  <a:pt x="9473" y="11222"/>
                </a:lnTo>
                <a:lnTo>
                  <a:pt x="9834" y="11108"/>
                </a:lnTo>
                <a:close/>
                <a:moveTo>
                  <a:pt x="9055" y="11470"/>
                </a:moveTo>
                <a:lnTo>
                  <a:pt x="9169" y="11622"/>
                </a:lnTo>
                <a:lnTo>
                  <a:pt x="9302" y="11812"/>
                </a:lnTo>
                <a:lnTo>
                  <a:pt x="9397" y="11869"/>
                </a:lnTo>
                <a:lnTo>
                  <a:pt x="9378" y="11983"/>
                </a:lnTo>
                <a:lnTo>
                  <a:pt x="9340" y="12040"/>
                </a:lnTo>
                <a:lnTo>
                  <a:pt x="9245" y="12097"/>
                </a:lnTo>
                <a:lnTo>
                  <a:pt x="9150" y="12078"/>
                </a:lnTo>
                <a:lnTo>
                  <a:pt x="8997" y="11508"/>
                </a:lnTo>
                <a:lnTo>
                  <a:pt x="9055" y="11470"/>
                </a:lnTo>
                <a:close/>
                <a:moveTo>
                  <a:pt x="10272" y="11641"/>
                </a:moveTo>
                <a:lnTo>
                  <a:pt x="10120" y="11774"/>
                </a:lnTo>
                <a:lnTo>
                  <a:pt x="10006" y="11907"/>
                </a:lnTo>
                <a:lnTo>
                  <a:pt x="10215" y="12116"/>
                </a:lnTo>
                <a:lnTo>
                  <a:pt x="10044" y="12345"/>
                </a:lnTo>
                <a:lnTo>
                  <a:pt x="9948" y="11736"/>
                </a:lnTo>
                <a:lnTo>
                  <a:pt x="10272" y="11641"/>
                </a:lnTo>
                <a:close/>
                <a:moveTo>
                  <a:pt x="11432" y="12440"/>
                </a:moveTo>
                <a:lnTo>
                  <a:pt x="11451" y="12535"/>
                </a:lnTo>
                <a:lnTo>
                  <a:pt x="11337" y="12668"/>
                </a:lnTo>
                <a:lnTo>
                  <a:pt x="11166" y="12630"/>
                </a:lnTo>
                <a:lnTo>
                  <a:pt x="11166" y="12440"/>
                </a:lnTo>
                <a:close/>
                <a:moveTo>
                  <a:pt x="10747" y="11774"/>
                </a:moveTo>
                <a:lnTo>
                  <a:pt x="10957" y="12097"/>
                </a:lnTo>
                <a:lnTo>
                  <a:pt x="10804" y="12440"/>
                </a:lnTo>
                <a:lnTo>
                  <a:pt x="10823" y="12516"/>
                </a:lnTo>
                <a:lnTo>
                  <a:pt x="10823" y="12554"/>
                </a:lnTo>
                <a:lnTo>
                  <a:pt x="10785" y="12706"/>
                </a:lnTo>
                <a:lnTo>
                  <a:pt x="10671" y="12896"/>
                </a:lnTo>
                <a:lnTo>
                  <a:pt x="10652" y="12630"/>
                </a:lnTo>
                <a:lnTo>
                  <a:pt x="10747" y="12421"/>
                </a:lnTo>
                <a:lnTo>
                  <a:pt x="10690" y="12097"/>
                </a:lnTo>
                <a:lnTo>
                  <a:pt x="10747" y="11774"/>
                </a:lnTo>
                <a:close/>
                <a:moveTo>
                  <a:pt x="9378" y="12535"/>
                </a:moveTo>
                <a:lnTo>
                  <a:pt x="9454" y="12611"/>
                </a:lnTo>
                <a:lnTo>
                  <a:pt x="9492" y="12706"/>
                </a:lnTo>
                <a:lnTo>
                  <a:pt x="9454" y="12858"/>
                </a:lnTo>
                <a:lnTo>
                  <a:pt x="9321" y="12991"/>
                </a:lnTo>
                <a:lnTo>
                  <a:pt x="9264" y="12839"/>
                </a:lnTo>
                <a:lnTo>
                  <a:pt x="9226" y="12744"/>
                </a:lnTo>
                <a:lnTo>
                  <a:pt x="9264" y="12573"/>
                </a:lnTo>
                <a:lnTo>
                  <a:pt x="9378" y="12535"/>
                </a:lnTo>
                <a:close/>
                <a:moveTo>
                  <a:pt x="8864" y="12820"/>
                </a:moveTo>
                <a:lnTo>
                  <a:pt x="8978" y="12839"/>
                </a:lnTo>
                <a:lnTo>
                  <a:pt x="8997" y="12953"/>
                </a:lnTo>
                <a:lnTo>
                  <a:pt x="8978" y="13048"/>
                </a:lnTo>
                <a:lnTo>
                  <a:pt x="8940" y="13143"/>
                </a:lnTo>
                <a:lnTo>
                  <a:pt x="8845" y="13029"/>
                </a:lnTo>
                <a:lnTo>
                  <a:pt x="8788" y="12934"/>
                </a:lnTo>
                <a:lnTo>
                  <a:pt x="8807" y="12820"/>
                </a:lnTo>
                <a:close/>
                <a:moveTo>
                  <a:pt x="9606" y="12402"/>
                </a:moveTo>
                <a:lnTo>
                  <a:pt x="9948" y="12592"/>
                </a:lnTo>
                <a:lnTo>
                  <a:pt x="10462" y="12858"/>
                </a:lnTo>
                <a:lnTo>
                  <a:pt x="10462" y="13048"/>
                </a:lnTo>
                <a:lnTo>
                  <a:pt x="10291" y="13239"/>
                </a:lnTo>
                <a:lnTo>
                  <a:pt x="10082" y="13220"/>
                </a:lnTo>
                <a:lnTo>
                  <a:pt x="9796" y="12877"/>
                </a:lnTo>
                <a:lnTo>
                  <a:pt x="9606" y="12402"/>
                </a:lnTo>
                <a:close/>
                <a:moveTo>
                  <a:pt x="11166" y="12953"/>
                </a:moveTo>
                <a:lnTo>
                  <a:pt x="11356" y="13086"/>
                </a:lnTo>
                <a:lnTo>
                  <a:pt x="11223" y="13239"/>
                </a:lnTo>
                <a:lnTo>
                  <a:pt x="11014" y="13239"/>
                </a:lnTo>
                <a:lnTo>
                  <a:pt x="10995" y="13124"/>
                </a:lnTo>
                <a:lnTo>
                  <a:pt x="10976" y="13086"/>
                </a:lnTo>
                <a:lnTo>
                  <a:pt x="11166" y="12953"/>
                </a:lnTo>
                <a:close/>
                <a:moveTo>
                  <a:pt x="9929" y="13315"/>
                </a:moveTo>
                <a:lnTo>
                  <a:pt x="9987" y="13410"/>
                </a:lnTo>
                <a:lnTo>
                  <a:pt x="9891" y="13429"/>
                </a:lnTo>
                <a:lnTo>
                  <a:pt x="9834" y="13429"/>
                </a:lnTo>
                <a:lnTo>
                  <a:pt x="9815" y="13410"/>
                </a:lnTo>
                <a:lnTo>
                  <a:pt x="9796" y="13372"/>
                </a:lnTo>
                <a:lnTo>
                  <a:pt x="9834" y="13315"/>
                </a:lnTo>
                <a:close/>
                <a:moveTo>
                  <a:pt x="10462" y="13429"/>
                </a:moveTo>
                <a:lnTo>
                  <a:pt x="10462" y="13467"/>
                </a:lnTo>
                <a:lnTo>
                  <a:pt x="10500" y="13467"/>
                </a:lnTo>
                <a:lnTo>
                  <a:pt x="10538" y="13581"/>
                </a:lnTo>
                <a:lnTo>
                  <a:pt x="10519" y="13619"/>
                </a:lnTo>
                <a:lnTo>
                  <a:pt x="10500" y="13657"/>
                </a:lnTo>
                <a:lnTo>
                  <a:pt x="10405" y="13619"/>
                </a:lnTo>
                <a:lnTo>
                  <a:pt x="10367" y="13524"/>
                </a:lnTo>
                <a:lnTo>
                  <a:pt x="10462" y="13429"/>
                </a:lnTo>
                <a:close/>
                <a:moveTo>
                  <a:pt x="10538" y="14094"/>
                </a:moveTo>
                <a:lnTo>
                  <a:pt x="10424" y="14380"/>
                </a:lnTo>
                <a:lnTo>
                  <a:pt x="10386" y="14570"/>
                </a:lnTo>
                <a:lnTo>
                  <a:pt x="10291" y="14570"/>
                </a:lnTo>
                <a:lnTo>
                  <a:pt x="10272" y="14475"/>
                </a:lnTo>
                <a:lnTo>
                  <a:pt x="10291" y="14285"/>
                </a:lnTo>
                <a:lnTo>
                  <a:pt x="10538" y="14094"/>
                </a:lnTo>
                <a:close/>
                <a:moveTo>
                  <a:pt x="10329" y="14874"/>
                </a:moveTo>
                <a:lnTo>
                  <a:pt x="10424" y="14931"/>
                </a:lnTo>
                <a:lnTo>
                  <a:pt x="10443" y="15026"/>
                </a:lnTo>
                <a:lnTo>
                  <a:pt x="10405" y="15065"/>
                </a:lnTo>
                <a:lnTo>
                  <a:pt x="10386" y="15122"/>
                </a:lnTo>
                <a:lnTo>
                  <a:pt x="10310" y="15046"/>
                </a:lnTo>
                <a:lnTo>
                  <a:pt x="10291" y="14950"/>
                </a:lnTo>
                <a:lnTo>
                  <a:pt x="10310" y="14931"/>
                </a:lnTo>
                <a:lnTo>
                  <a:pt x="10329" y="14874"/>
                </a:lnTo>
                <a:close/>
                <a:moveTo>
                  <a:pt x="13715" y="5687"/>
                </a:moveTo>
                <a:lnTo>
                  <a:pt x="13372" y="5725"/>
                </a:lnTo>
                <a:lnTo>
                  <a:pt x="13391" y="6467"/>
                </a:lnTo>
                <a:lnTo>
                  <a:pt x="13448" y="7456"/>
                </a:lnTo>
                <a:lnTo>
                  <a:pt x="13448" y="9491"/>
                </a:lnTo>
                <a:lnTo>
                  <a:pt x="13391" y="11508"/>
                </a:lnTo>
                <a:lnTo>
                  <a:pt x="13353" y="12478"/>
                </a:lnTo>
                <a:lnTo>
                  <a:pt x="13334" y="13448"/>
                </a:lnTo>
                <a:lnTo>
                  <a:pt x="13353" y="14399"/>
                </a:lnTo>
                <a:lnTo>
                  <a:pt x="13391" y="15217"/>
                </a:lnTo>
                <a:lnTo>
                  <a:pt x="13677" y="15236"/>
                </a:lnTo>
                <a:lnTo>
                  <a:pt x="14114" y="15198"/>
                </a:lnTo>
                <a:lnTo>
                  <a:pt x="14114" y="14969"/>
                </a:lnTo>
                <a:lnTo>
                  <a:pt x="14133" y="13980"/>
                </a:lnTo>
                <a:lnTo>
                  <a:pt x="14190" y="13010"/>
                </a:lnTo>
                <a:lnTo>
                  <a:pt x="14209" y="12002"/>
                </a:lnTo>
                <a:lnTo>
                  <a:pt x="14228" y="11032"/>
                </a:lnTo>
                <a:lnTo>
                  <a:pt x="14228" y="9035"/>
                </a:lnTo>
                <a:lnTo>
                  <a:pt x="14190" y="8217"/>
                </a:lnTo>
                <a:lnTo>
                  <a:pt x="14152" y="8084"/>
                </a:lnTo>
                <a:lnTo>
                  <a:pt x="14133" y="7703"/>
                </a:lnTo>
                <a:lnTo>
                  <a:pt x="13943" y="6657"/>
                </a:lnTo>
                <a:lnTo>
                  <a:pt x="13848" y="5687"/>
                </a:lnTo>
                <a:close/>
                <a:moveTo>
                  <a:pt x="11870" y="15711"/>
                </a:moveTo>
                <a:lnTo>
                  <a:pt x="11908" y="15749"/>
                </a:lnTo>
                <a:lnTo>
                  <a:pt x="11927" y="15749"/>
                </a:lnTo>
                <a:lnTo>
                  <a:pt x="11927" y="15768"/>
                </a:lnTo>
                <a:lnTo>
                  <a:pt x="11908" y="15806"/>
                </a:lnTo>
                <a:lnTo>
                  <a:pt x="11851" y="15806"/>
                </a:lnTo>
                <a:lnTo>
                  <a:pt x="11813" y="15844"/>
                </a:lnTo>
                <a:lnTo>
                  <a:pt x="11755" y="15806"/>
                </a:lnTo>
                <a:lnTo>
                  <a:pt x="11736" y="15806"/>
                </a:lnTo>
                <a:lnTo>
                  <a:pt x="11755" y="15711"/>
                </a:lnTo>
                <a:close/>
                <a:moveTo>
                  <a:pt x="12478" y="16453"/>
                </a:moveTo>
                <a:lnTo>
                  <a:pt x="12383" y="16510"/>
                </a:lnTo>
                <a:lnTo>
                  <a:pt x="12288" y="16472"/>
                </a:lnTo>
                <a:lnTo>
                  <a:pt x="12383" y="16453"/>
                </a:lnTo>
                <a:close/>
                <a:moveTo>
                  <a:pt x="11223" y="16814"/>
                </a:moveTo>
                <a:lnTo>
                  <a:pt x="11261" y="16910"/>
                </a:lnTo>
                <a:lnTo>
                  <a:pt x="11375" y="16948"/>
                </a:lnTo>
                <a:lnTo>
                  <a:pt x="11375" y="17081"/>
                </a:lnTo>
                <a:lnTo>
                  <a:pt x="11337" y="17195"/>
                </a:lnTo>
                <a:lnTo>
                  <a:pt x="11223" y="17176"/>
                </a:lnTo>
                <a:lnTo>
                  <a:pt x="11052" y="17214"/>
                </a:lnTo>
                <a:lnTo>
                  <a:pt x="10957" y="17271"/>
                </a:lnTo>
                <a:lnTo>
                  <a:pt x="10900" y="17233"/>
                </a:lnTo>
                <a:lnTo>
                  <a:pt x="10881" y="17195"/>
                </a:lnTo>
                <a:lnTo>
                  <a:pt x="10938" y="17138"/>
                </a:lnTo>
                <a:lnTo>
                  <a:pt x="10976" y="16986"/>
                </a:lnTo>
                <a:lnTo>
                  <a:pt x="11128" y="16852"/>
                </a:lnTo>
                <a:lnTo>
                  <a:pt x="11223" y="16814"/>
                </a:lnTo>
                <a:close/>
                <a:moveTo>
                  <a:pt x="8313" y="17347"/>
                </a:moveTo>
                <a:lnTo>
                  <a:pt x="8370" y="17385"/>
                </a:lnTo>
                <a:lnTo>
                  <a:pt x="8389" y="17404"/>
                </a:lnTo>
                <a:lnTo>
                  <a:pt x="8389" y="17423"/>
                </a:lnTo>
                <a:lnTo>
                  <a:pt x="8332" y="17461"/>
                </a:lnTo>
                <a:lnTo>
                  <a:pt x="8294" y="17461"/>
                </a:lnTo>
                <a:lnTo>
                  <a:pt x="8237" y="17423"/>
                </a:lnTo>
                <a:lnTo>
                  <a:pt x="8275" y="17385"/>
                </a:lnTo>
                <a:lnTo>
                  <a:pt x="8313" y="17347"/>
                </a:lnTo>
                <a:close/>
                <a:moveTo>
                  <a:pt x="9074" y="17214"/>
                </a:moveTo>
                <a:lnTo>
                  <a:pt x="9093" y="17233"/>
                </a:lnTo>
                <a:lnTo>
                  <a:pt x="8997" y="17385"/>
                </a:lnTo>
                <a:lnTo>
                  <a:pt x="8883" y="17480"/>
                </a:lnTo>
                <a:lnTo>
                  <a:pt x="8864" y="17613"/>
                </a:lnTo>
                <a:lnTo>
                  <a:pt x="8826" y="17746"/>
                </a:lnTo>
                <a:lnTo>
                  <a:pt x="8788" y="17842"/>
                </a:lnTo>
                <a:lnTo>
                  <a:pt x="8674" y="17861"/>
                </a:lnTo>
                <a:lnTo>
                  <a:pt x="8617" y="17842"/>
                </a:lnTo>
                <a:lnTo>
                  <a:pt x="8598" y="17746"/>
                </a:lnTo>
                <a:lnTo>
                  <a:pt x="8617" y="17689"/>
                </a:lnTo>
                <a:lnTo>
                  <a:pt x="8712" y="17689"/>
                </a:lnTo>
                <a:lnTo>
                  <a:pt x="8807" y="17651"/>
                </a:lnTo>
                <a:lnTo>
                  <a:pt x="8807" y="17518"/>
                </a:lnTo>
                <a:lnTo>
                  <a:pt x="8902" y="17347"/>
                </a:lnTo>
                <a:lnTo>
                  <a:pt x="9074" y="17233"/>
                </a:lnTo>
                <a:lnTo>
                  <a:pt x="9074" y="17214"/>
                </a:lnTo>
                <a:close/>
                <a:moveTo>
                  <a:pt x="12079" y="17670"/>
                </a:moveTo>
                <a:lnTo>
                  <a:pt x="12098" y="17784"/>
                </a:lnTo>
                <a:lnTo>
                  <a:pt x="12079" y="17842"/>
                </a:lnTo>
                <a:lnTo>
                  <a:pt x="12041" y="17937"/>
                </a:lnTo>
                <a:lnTo>
                  <a:pt x="11946" y="17880"/>
                </a:lnTo>
                <a:lnTo>
                  <a:pt x="11927" y="17842"/>
                </a:lnTo>
                <a:lnTo>
                  <a:pt x="11908" y="17804"/>
                </a:lnTo>
                <a:lnTo>
                  <a:pt x="11908" y="17765"/>
                </a:lnTo>
                <a:lnTo>
                  <a:pt x="12003" y="17670"/>
                </a:lnTo>
                <a:close/>
                <a:moveTo>
                  <a:pt x="14552" y="18032"/>
                </a:moveTo>
                <a:lnTo>
                  <a:pt x="14571" y="18127"/>
                </a:lnTo>
                <a:lnTo>
                  <a:pt x="14513" y="18222"/>
                </a:lnTo>
                <a:lnTo>
                  <a:pt x="14380" y="18184"/>
                </a:lnTo>
                <a:lnTo>
                  <a:pt x="14323" y="18146"/>
                </a:lnTo>
                <a:lnTo>
                  <a:pt x="14285" y="18032"/>
                </a:lnTo>
                <a:close/>
                <a:moveTo>
                  <a:pt x="8332" y="18336"/>
                </a:moveTo>
                <a:lnTo>
                  <a:pt x="8484" y="18374"/>
                </a:lnTo>
                <a:lnTo>
                  <a:pt x="8389" y="18431"/>
                </a:lnTo>
                <a:lnTo>
                  <a:pt x="8332" y="18469"/>
                </a:lnTo>
                <a:lnTo>
                  <a:pt x="8313" y="18602"/>
                </a:lnTo>
                <a:lnTo>
                  <a:pt x="8199" y="18640"/>
                </a:lnTo>
                <a:lnTo>
                  <a:pt x="8084" y="18545"/>
                </a:lnTo>
                <a:lnTo>
                  <a:pt x="8046" y="18412"/>
                </a:lnTo>
                <a:lnTo>
                  <a:pt x="8084" y="18355"/>
                </a:lnTo>
                <a:lnTo>
                  <a:pt x="8199" y="18355"/>
                </a:lnTo>
                <a:lnTo>
                  <a:pt x="8332" y="18336"/>
                </a:lnTo>
                <a:close/>
                <a:moveTo>
                  <a:pt x="12478" y="18298"/>
                </a:moveTo>
                <a:lnTo>
                  <a:pt x="12764" y="18355"/>
                </a:lnTo>
                <a:lnTo>
                  <a:pt x="12802" y="18621"/>
                </a:lnTo>
                <a:lnTo>
                  <a:pt x="12802" y="18640"/>
                </a:lnTo>
                <a:lnTo>
                  <a:pt x="12707" y="18755"/>
                </a:lnTo>
                <a:lnTo>
                  <a:pt x="12573" y="18736"/>
                </a:lnTo>
                <a:lnTo>
                  <a:pt x="12573" y="18450"/>
                </a:lnTo>
                <a:lnTo>
                  <a:pt x="12478" y="18298"/>
                </a:lnTo>
                <a:close/>
                <a:moveTo>
                  <a:pt x="10424" y="18640"/>
                </a:moveTo>
                <a:lnTo>
                  <a:pt x="10443" y="18697"/>
                </a:lnTo>
                <a:lnTo>
                  <a:pt x="10424" y="18793"/>
                </a:lnTo>
                <a:lnTo>
                  <a:pt x="10386" y="18831"/>
                </a:lnTo>
                <a:lnTo>
                  <a:pt x="10291" y="18736"/>
                </a:lnTo>
                <a:lnTo>
                  <a:pt x="10291" y="18697"/>
                </a:lnTo>
                <a:lnTo>
                  <a:pt x="10386" y="18640"/>
                </a:lnTo>
                <a:close/>
                <a:moveTo>
                  <a:pt x="11889" y="18755"/>
                </a:moveTo>
                <a:lnTo>
                  <a:pt x="11889" y="18774"/>
                </a:lnTo>
                <a:lnTo>
                  <a:pt x="11908" y="18812"/>
                </a:lnTo>
                <a:lnTo>
                  <a:pt x="11908" y="18907"/>
                </a:lnTo>
                <a:lnTo>
                  <a:pt x="11851" y="18850"/>
                </a:lnTo>
                <a:lnTo>
                  <a:pt x="11813" y="18888"/>
                </a:lnTo>
                <a:lnTo>
                  <a:pt x="11794" y="18850"/>
                </a:lnTo>
                <a:lnTo>
                  <a:pt x="11698" y="18945"/>
                </a:lnTo>
                <a:lnTo>
                  <a:pt x="11565" y="18907"/>
                </a:lnTo>
                <a:lnTo>
                  <a:pt x="11622" y="18812"/>
                </a:lnTo>
                <a:lnTo>
                  <a:pt x="11736" y="18812"/>
                </a:lnTo>
                <a:lnTo>
                  <a:pt x="11794" y="18755"/>
                </a:lnTo>
                <a:close/>
                <a:moveTo>
                  <a:pt x="13924" y="18774"/>
                </a:moveTo>
                <a:lnTo>
                  <a:pt x="14019" y="18831"/>
                </a:lnTo>
                <a:lnTo>
                  <a:pt x="14019" y="18945"/>
                </a:lnTo>
                <a:lnTo>
                  <a:pt x="13981" y="18945"/>
                </a:lnTo>
                <a:lnTo>
                  <a:pt x="13886" y="18850"/>
                </a:lnTo>
                <a:lnTo>
                  <a:pt x="13791" y="18869"/>
                </a:lnTo>
                <a:lnTo>
                  <a:pt x="13658" y="18907"/>
                </a:lnTo>
                <a:lnTo>
                  <a:pt x="13791" y="18774"/>
                </a:lnTo>
                <a:close/>
                <a:moveTo>
                  <a:pt x="6772" y="19078"/>
                </a:moveTo>
                <a:lnTo>
                  <a:pt x="6905" y="19116"/>
                </a:lnTo>
                <a:lnTo>
                  <a:pt x="7038" y="19173"/>
                </a:lnTo>
                <a:lnTo>
                  <a:pt x="6886" y="19211"/>
                </a:lnTo>
                <a:lnTo>
                  <a:pt x="6772" y="19173"/>
                </a:lnTo>
                <a:lnTo>
                  <a:pt x="6772" y="19078"/>
                </a:lnTo>
                <a:close/>
                <a:moveTo>
                  <a:pt x="4661" y="0"/>
                </a:moveTo>
                <a:lnTo>
                  <a:pt x="3615" y="57"/>
                </a:lnTo>
                <a:lnTo>
                  <a:pt x="2568" y="76"/>
                </a:lnTo>
                <a:lnTo>
                  <a:pt x="1503" y="19"/>
                </a:lnTo>
                <a:lnTo>
                  <a:pt x="514" y="152"/>
                </a:lnTo>
                <a:lnTo>
                  <a:pt x="343" y="171"/>
                </a:lnTo>
                <a:lnTo>
                  <a:pt x="210" y="209"/>
                </a:lnTo>
                <a:lnTo>
                  <a:pt x="153" y="342"/>
                </a:lnTo>
                <a:lnTo>
                  <a:pt x="134" y="495"/>
                </a:lnTo>
                <a:lnTo>
                  <a:pt x="1" y="1636"/>
                </a:lnTo>
                <a:lnTo>
                  <a:pt x="1" y="2815"/>
                </a:lnTo>
                <a:lnTo>
                  <a:pt x="96" y="3956"/>
                </a:lnTo>
                <a:lnTo>
                  <a:pt x="191" y="5117"/>
                </a:lnTo>
                <a:lnTo>
                  <a:pt x="134" y="6258"/>
                </a:lnTo>
                <a:lnTo>
                  <a:pt x="191" y="7399"/>
                </a:lnTo>
                <a:lnTo>
                  <a:pt x="210" y="7589"/>
                </a:lnTo>
                <a:lnTo>
                  <a:pt x="248" y="7703"/>
                </a:lnTo>
                <a:lnTo>
                  <a:pt x="343" y="7761"/>
                </a:lnTo>
                <a:lnTo>
                  <a:pt x="533" y="7799"/>
                </a:lnTo>
                <a:lnTo>
                  <a:pt x="1522" y="7894"/>
                </a:lnTo>
                <a:lnTo>
                  <a:pt x="2492" y="7856"/>
                </a:lnTo>
                <a:lnTo>
                  <a:pt x="3481" y="7951"/>
                </a:lnTo>
                <a:lnTo>
                  <a:pt x="3957" y="7989"/>
                </a:lnTo>
                <a:lnTo>
                  <a:pt x="4490" y="7951"/>
                </a:lnTo>
                <a:lnTo>
                  <a:pt x="4680" y="7894"/>
                </a:lnTo>
                <a:lnTo>
                  <a:pt x="4813" y="7780"/>
                </a:lnTo>
                <a:lnTo>
                  <a:pt x="4908" y="7665"/>
                </a:lnTo>
                <a:lnTo>
                  <a:pt x="4965" y="7475"/>
                </a:lnTo>
                <a:lnTo>
                  <a:pt x="5060" y="7000"/>
                </a:lnTo>
                <a:lnTo>
                  <a:pt x="5079" y="6372"/>
                </a:lnTo>
                <a:lnTo>
                  <a:pt x="5060" y="5250"/>
                </a:lnTo>
                <a:lnTo>
                  <a:pt x="5174" y="5041"/>
                </a:lnTo>
                <a:lnTo>
                  <a:pt x="5441" y="5003"/>
                </a:lnTo>
                <a:lnTo>
                  <a:pt x="5954" y="4907"/>
                </a:lnTo>
                <a:lnTo>
                  <a:pt x="6468" y="4850"/>
                </a:lnTo>
                <a:lnTo>
                  <a:pt x="6620" y="4869"/>
                </a:lnTo>
                <a:lnTo>
                  <a:pt x="6810" y="5022"/>
                </a:lnTo>
                <a:lnTo>
                  <a:pt x="6905" y="5155"/>
                </a:lnTo>
                <a:lnTo>
                  <a:pt x="6962" y="5345"/>
                </a:lnTo>
                <a:lnTo>
                  <a:pt x="6981" y="6334"/>
                </a:lnTo>
                <a:lnTo>
                  <a:pt x="6981" y="11317"/>
                </a:lnTo>
                <a:lnTo>
                  <a:pt x="6943" y="12326"/>
                </a:lnTo>
                <a:lnTo>
                  <a:pt x="6886" y="13296"/>
                </a:lnTo>
                <a:lnTo>
                  <a:pt x="6886" y="14285"/>
                </a:lnTo>
                <a:lnTo>
                  <a:pt x="6848" y="15274"/>
                </a:lnTo>
                <a:lnTo>
                  <a:pt x="6867" y="15578"/>
                </a:lnTo>
                <a:lnTo>
                  <a:pt x="6772" y="15711"/>
                </a:lnTo>
                <a:lnTo>
                  <a:pt x="5859" y="15749"/>
                </a:lnTo>
                <a:lnTo>
                  <a:pt x="5517" y="15711"/>
                </a:lnTo>
                <a:lnTo>
                  <a:pt x="4946" y="15768"/>
                </a:lnTo>
                <a:lnTo>
                  <a:pt x="4623" y="15863"/>
                </a:lnTo>
                <a:lnTo>
                  <a:pt x="4528" y="15978"/>
                </a:lnTo>
                <a:lnTo>
                  <a:pt x="4490" y="16149"/>
                </a:lnTo>
                <a:lnTo>
                  <a:pt x="4394" y="16643"/>
                </a:lnTo>
                <a:lnTo>
                  <a:pt x="4413" y="17081"/>
                </a:lnTo>
                <a:lnTo>
                  <a:pt x="4509" y="17975"/>
                </a:lnTo>
                <a:lnTo>
                  <a:pt x="4490" y="18907"/>
                </a:lnTo>
                <a:lnTo>
                  <a:pt x="4509" y="19801"/>
                </a:lnTo>
                <a:lnTo>
                  <a:pt x="4509" y="20143"/>
                </a:lnTo>
                <a:lnTo>
                  <a:pt x="4680" y="20314"/>
                </a:lnTo>
                <a:lnTo>
                  <a:pt x="5250" y="20409"/>
                </a:lnTo>
                <a:lnTo>
                  <a:pt x="5688" y="20409"/>
                </a:lnTo>
                <a:lnTo>
                  <a:pt x="6734" y="20314"/>
                </a:lnTo>
                <a:lnTo>
                  <a:pt x="10785" y="20181"/>
                </a:lnTo>
                <a:lnTo>
                  <a:pt x="11774" y="20181"/>
                </a:lnTo>
                <a:lnTo>
                  <a:pt x="12783" y="20162"/>
                </a:lnTo>
                <a:lnTo>
                  <a:pt x="13829" y="20257"/>
                </a:lnTo>
                <a:lnTo>
                  <a:pt x="14323" y="20276"/>
                </a:lnTo>
                <a:lnTo>
                  <a:pt x="14799" y="20181"/>
                </a:lnTo>
                <a:lnTo>
                  <a:pt x="14951" y="20067"/>
                </a:lnTo>
                <a:lnTo>
                  <a:pt x="14951" y="19801"/>
                </a:lnTo>
                <a:lnTo>
                  <a:pt x="14913" y="18831"/>
                </a:lnTo>
                <a:lnTo>
                  <a:pt x="14913" y="17861"/>
                </a:lnTo>
                <a:lnTo>
                  <a:pt x="15046" y="16910"/>
                </a:lnTo>
                <a:lnTo>
                  <a:pt x="15046" y="16282"/>
                </a:lnTo>
                <a:lnTo>
                  <a:pt x="14989" y="15939"/>
                </a:lnTo>
                <a:lnTo>
                  <a:pt x="14875" y="15768"/>
                </a:lnTo>
                <a:lnTo>
                  <a:pt x="14609" y="15749"/>
                </a:lnTo>
                <a:lnTo>
                  <a:pt x="13639" y="15844"/>
                </a:lnTo>
                <a:lnTo>
                  <a:pt x="12687" y="15806"/>
                </a:lnTo>
                <a:lnTo>
                  <a:pt x="12592" y="15616"/>
                </a:lnTo>
                <a:lnTo>
                  <a:pt x="12687" y="15331"/>
                </a:lnTo>
                <a:lnTo>
                  <a:pt x="12649" y="14342"/>
                </a:lnTo>
                <a:lnTo>
                  <a:pt x="12611" y="13353"/>
                </a:lnTo>
                <a:lnTo>
                  <a:pt x="12649" y="12364"/>
                </a:lnTo>
                <a:lnTo>
                  <a:pt x="12687" y="11394"/>
                </a:lnTo>
                <a:lnTo>
                  <a:pt x="12707" y="10385"/>
                </a:lnTo>
                <a:lnTo>
                  <a:pt x="12726" y="9415"/>
                </a:lnTo>
                <a:lnTo>
                  <a:pt x="12726" y="7418"/>
                </a:lnTo>
                <a:lnTo>
                  <a:pt x="12687" y="6410"/>
                </a:lnTo>
                <a:lnTo>
                  <a:pt x="12668" y="5440"/>
                </a:lnTo>
                <a:lnTo>
                  <a:pt x="12707" y="5231"/>
                </a:lnTo>
                <a:lnTo>
                  <a:pt x="12802" y="5136"/>
                </a:lnTo>
                <a:lnTo>
                  <a:pt x="13163" y="4984"/>
                </a:lnTo>
                <a:lnTo>
                  <a:pt x="13600" y="4945"/>
                </a:lnTo>
                <a:lnTo>
                  <a:pt x="14019" y="4926"/>
                </a:lnTo>
                <a:lnTo>
                  <a:pt x="14190" y="4945"/>
                </a:lnTo>
                <a:lnTo>
                  <a:pt x="14342" y="5098"/>
                </a:lnTo>
                <a:lnTo>
                  <a:pt x="14456" y="5250"/>
                </a:lnTo>
                <a:lnTo>
                  <a:pt x="14494" y="5516"/>
                </a:lnTo>
                <a:lnTo>
                  <a:pt x="14590" y="6524"/>
                </a:lnTo>
                <a:lnTo>
                  <a:pt x="14780" y="7513"/>
                </a:lnTo>
                <a:lnTo>
                  <a:pt x="14799" y="7684"/>
                </a:lnTo>
                <a:lnTo>
                  <a:pt x="14856" y="7818"/>
                </a:lnTo>
                <a:lnTo>
                  <a:pt x="14951" y="7913"/>
                </a:lnTo>
                <a:lnTo>
                  <a:pt x="15103" y="7951"/>
                </a:lnTo>
                <a:lnTo>
                  <a:pt x="15674" y="7989"/>
                </a:lnTo>
                <a:lnTo>
                  <a:pt x="16111" y="7970"/>
                </a:lnTo>
                <a:lnTo>
                  <a:pt x="17100" y="7818"/>
                </a:lnTo>
                <a:lnTo>
                  <a:pt x="18089" y="7932"/>
                </a:lnTo>
                <a:lnTo>
                  <a:pt x="18679" y="7970"/>
                </a:lnTo>
                <a:lnTo>
                  <a:pt x="19098" y="7913"/>
                </a:lnTo>
                <a:lnTo>
                  <a:pt x="19250" y="7894"/>
                </a:lnTo>
                <a:lnTo>
                  <a:pt x="19383" y="7799"/>
                </a:lnTo>
                <a:lnTo>
                  <a:pt x="19478" y="7646"/>
                </a:lnTo>
                <a:lnTo>
                  <a:pt x="19516" y="7494"/>
                </a:lnTo>
                <a:lnTo>
                  <a:pt x="19611" y="6695"/>
                </a:lnTo>
                <a:lnTo>
                  <a:pt x="19573" y="6353"/>
                </a:lnTo>
                <a:lnTo>
                  <a:pt x="19478" y="5212"/>
                </a:lnTo>
                <a:lnTo>
                  <a:pt x="19516" y="4032"/>
                </a:lnTo>
                <a:lnTo>
                  <a:pt x="19554" y="2891"/>
                </a:lnTo>
                <a:lnTo>
                  <a:pt x="19535" y="1750"/>
                </a:lnTo>
                <a:lnTo>
                  <a:pt x="19478" y="590"/>
                </a:lnTo>
                <a:lnTo>
                  <a:pt x="19383" y="285"/>
                </a:lnTo>
                <a:lnTo>
                  <a:pt x="19269" y="190"/>
                </a:lnTo>
                <a:lnTo>
                  <a:pt x="19098" y="152"/>
                </a:lnTo>
                <a:lnTo>
                  <a:pt x="18641" y="19"/>
                </a:lnTo>
                <a:lnTo>
                  <a:pt x="18108" y="57"/>
                </a:lnTo>
                <a:lnTo>
                  <a:pt x="17062" y="152"/>
                </a:lnTo>
                <a:lnTo>
                  <a:pt x="15027" y="190"/>
                </a:lnTo>
                <a:lnTo>
                  <a:pt x="13981" y="190"/>
                </a:lnTo>
                <a:lnTo>
                  <a:pt x="12935" y="171"/>
                </a:lnTo>
                <a:lnTo>
                  <a:pt x="11889" y="171"/>
                </a:lnTo>
                <a:lnTo>
                  <a:pt x="8788" y="76"/>
                </a:lnTo>
                <a:lnTo>
                  <a:pt x="7742" y="114"/>
                </a:lnTo>
                <a:lnTo>
                  <a:pt x="6696" y="152"/>
                </a:lnTo>
                <a:lnTo>
                  <a:pt x="5650" y="95"/>
                </a:lnTo>
                <a:lnTo>
                  <a:pt x="4661" y="0"/>
                </a:lnTo>
                <a:close/>
                <a:moveTo>
                  <a:pt x="16130" y="17385"/>
                </a:moveTo>
                <a:lnTo>
                  <a:pt x="15693" y="17404"/>
                </a:lnTo>
                <a:lnTo>
                  <a:pt x="15636" y="17994"/>
                </a:lnTo>
                <a:lnTo>
                  <a:pt x="15636" y="18945"/>
                </a:lnTo>
                <a:lnTo>
                  <a:pt x="15655" y="19896"/>
                </a:lnTo>
                <a:lnTo>
                  <a:pt x="15655" y="20466"/>
                </a:lnTo>
                <a:lnTo>
                  <a:pt x="15560" y="20752"/>
                </a:lnTo>
                <a:lnTo>
                  <a:pt x="15407" y="20923"/>
                </a:lnTo>
                <a:lnTo>
                  <a:pt x="15141" y="20923"/>
                </a:lnTo>
                <a:lnTo>
                  <a:pt x="14951" y="20980"/>
                </a:lnTo>
                <a:lnTo>
                  <a:pt x="14361" y="21075"/>
                </a:lnTo>
                <a:lnTo>
                  <a:pt x="13848" y="21037"/>
                </a:lnTo>
                <a:lnTo>
                  <a:pt x="12802" y="20942"/>
                </a:lnTo>
                <a:lnTo>
                  <a:pt x="11813" y="20980"/>
                </a:lnTo>
                <a:lnTo>
                  <a:pt x="10842" y="20980"/>
                </a:lnTo>
                <a:lnTo>
                  <a:pt x="6791" y="21094"/>
                </a:lnTo>
                <a:lnTo>
                  <a:pt x="6106" y="21132"/>
                </a:lnTo>
                <a:lnTo>
                  <a:pt x="6106" y="21779"/>
                </a:lnTo>
                <a:lnTo>
                  <a:pt x="6277" y="21950"/>
                </a:lnTo>
                <a:lnTo>
                  <a:pt x="6848" y="22045"/>
                </a:lnTo>
                <a:lnTo>
                  <a:pt x="7286" y="22045"/>
                </a:lnTo>
                <a:lnTo>
                  <a:pt x="8332" y="21950"/>
                </a:lnTo>
                <a:lnTo>
                  <a:pt x="12383" y="21836"/>
                </a:lnTo>
                <a:lnTo>
                  <a:pt x="13372" y="21836"/>
                </a:lnTo>
                <a:lnTo>
                  <a:pt x="14380" y="21798"/>
                </a:lnTo>
                <a:lnTo>
                  <a:pt x="15426" y="21893"/>
                </a:lnTo>
                <a:lnTo>
                  <a:pt x="15921" y="21931"/>
                </a:lnTo>
                <a:lnTo>
                  <a:pt x="16397" y="21836"/>
                </a:lnTo>
                <a:lnTo>
                  <a:pt x="16549" y="21703"/>
                </a:lnTo>
                <a:lnTo>
                  <a:pt x="16549" y="21456"/>
                </a:lnTo>
                <a:lnTo>
                  <a:pt x="16511" y="20466"/>
                </a:lnTo>
                <a:lnTo>
                  <a:pt x="16473" y="19496"/>
                </a:lnTo>
                <a:lnTo>
                  <a:pt x="16587" y="18545"/>
                </a:lnTo>
                <a:lnTo>
                  <a:pt x="16587" y="17937"/>
                </a:lnTo>
                <a:lnTo>
                  <a:pt x="16549" y="17575"/>
                </a:lnTo>
                <a:lnTo>
                  <a:pt x="16397" y="17404"/>
                </a:lnTo>
                <a:lnTo>
                  <a:pt x="16130" y="17385"/>
                </a:lnTo>
                <a:close/>
              </a:path>
            </a:pathLst>
          </a:custGeom>
          <a:solidFill>
            <a:srgbClr val="9E4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 spd="med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1" name="Picture 2" descr="C:\Documents and Settings\Windows XP\Local Settings\Temporary Internet Files\Content.IE5\JD15BJZ3\MCj04238700000[1].wmf">
            <a:extLst>
              <a:ext uri="{FF2B5EF4-FFF2-40B4-BE49-F238E27FC236}">
                <a16:creationId xmlns:a16="http://schemas.microsoft.com/office/drawing/2014/main" id="{7D2EE988-E94A-492C-84FF-65B7FEF2E9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0075" y="2987675"/>
            <a:ext cx="2914650" cy="2789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BEF10F4A-F019-4F36-A866-C0E8D766AC87}"/>
              </a:ext>
            </a:extLst>
          </p:cNvPr>
          <p:cNvSpPr/>
          <p:nvPr/>
        </p:nvSpPr>
        <p:spPr>
          <a:xfrm>
            <a:off x="1818469" y="2107768"/>
            <a:ext cx="6672165" cy="1323439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0" hangingPunct="0">
              <a:defRPr/>
            </a:pPr>
            <a:r>
              <a:rPr lang="en-US" sz="8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9E4FFF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charset="0"/>
              </a:rPr>
              <a:t>uva</a:t>
            </a:r>
          </a:p>
        </p:txBody>
      </p:sp>
      <p:sp>
        <p:nvSpPr>
          <p:cNvPr id="43013" name="Left Arrow 4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E2E599D0-3998-4D07-9DB1-A262E90DDE2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65488" y="6154739"/>
            <a:ext cx="977900" cy="484187"/>
          </a:xfrm>
          <a:prstGeom prst="leftArrow">
            <a:avLst>
              <a:gd name="adj1" fmla="val 50000"/>
              <a:gd name="adj2" fmla="val 50024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s-PR" altLang="es-PE" dirty="0"/>
          </a:p>
        </p:txBody>
      </p:sp>
      <p:sp>
        <p:nvSpPr>
          <p:cNvPr id="43014" name="Right Arrow 5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2A248FFE-A0D3-4D04-962F-CCAC33E064B4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85263" y="6137275"/>
            <a:ext cx="977900" cy="484188"/>
          </a:xfrm>
          <a:prstGeom prst="rightArrow">
            <a:avLst>
              <a:gd name="adj1" fmla="val 50000"/>
              <a:gd name="adj2" fmla="val 50024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s-PR" altLang="es-PE" dirty="0"/>
          </a:p>
        </p:txBody>
      </p:sp>
      <p:sp>
        <p:nvSpPr>
          <p:cNvPr id="7" name="Google Shape;191;p18">
            <a:extLst>
              <a:ext uri="{FF2B5EF4-FFF2-40B4-BE49-F238E27FC236}">
                <a16:creationId xmlns:a16="http://schemas.microsoft.com/office/drawing/2014/main" id="{3E4AB9A3-BE5E-4054-B9C9-095598F837B8}"/>
              </a:ext>
            </a:extLst>
          </p:cNvPr>
          <p:cNvSpPr/>
          <p:nvPr/>
        </p:nvSpPr>
        <p:spPr>
          <a:xfrm rot="15995547">
            <a:off x="2611103" y="746414"/>
            <a:ext cx="1494244" cy="1385243"/>
          </a:xfrm>
          <a:custGeom>
            <a:avLst/>
            <a:gdLst/>
            <a:ahLst/>
            <a:cxnLst/>
            <a:rect l="l" t="t" r="r" b="b"/>
            <a:pathLst>
              <a:path w="22902" h="23514" extrusionOk="0">
                <a:moveTo>
                  <a:pt x="8521" y="1238"/>
                </a:moveTo>
                <a:cubicBezTo>
                  <a:pt x="5706" y="2075"/>
                  <a:pt x="2967" y="3672"/>
                  <a:pt x="1826" y="6526"/>
                </a:cubicBezTo>
                <a:cubicBezTo>
                  <a:pt x="1255" y="7952"/>
                  <a:pt x="1008" y="9550"/>
                  <a:pt x="970" y="11072"/>
                </a:cubicBezTo>
                <a:cubicBezTo>
                  <a:pt x="913" y="12650"/>
                  <a:pt x="1103" y="14248"/>
                  <a:pt x="1560" y="15770"/>
                </a:cubicBezTo>
                <a:cubicBezTo>
                  <a:pt x="2035" y="17367"/>
                  <a:pt x="2853" y="18813"/>
                  <a:pt x="4033" y="19973"/>
                </a:cubicBezTo>
                <a:cubicBezTo>
                  <a:pt x="1446" y="17786"/>
                  <a:pt x="476" y="14324"/>
                  <a:pt x="514" y="11014"/>
                </a:cubicBezTo>
                <a:cubicBezTo>
                  <a:pt x="552" y="10044"/>
                  <a:pt x="666" y="9036"/>
                  <a:pt x="875" y="8066"/>
                </a:cubicBezTo>
                <a:cubicBezTo>
                  <a:pt x="970" y="7648"/>
                  <a:pt x="1084" y="7229"/>
                  <a:pt x="1198" y="6830"/>
                </a:cubicBezTo>
                <a:lnTo>
                  <a:pt x="1427" y="6259"/>
                </a:lnTo>
                <a:cubicBezTo>
                  <a:pt x="1446" y="6183"/>
                  <a:pt x="1617" y="5784"/>
                  <a:pt x="1655" y="5784"/>
                </a:cubicBezTo>
                <a:cubicBezTo>
                  <a:pt x="2986" y="3216"/>
                  <a:pt x="5840" y="1904"/>
                  <a:pt x="8521" y="1238"/>
                </a:cubicBezTo>
                <a:close/>
                <a:moveTo>
                  <a:pt x="15524" y="0"/>
                </a:moveTo>
                <a:cubicBezTo>
                  <a:pt x="13838" y="0"/>
                  <a:pt x="12169" y="186"/>
                  <a:pt x="10500" y="458"/>
                </a:cubicBezTo>
                <a:cubicBezTo>
                  <a:pt x="7361" y="972"/>
                  <a:pt x="3899" y="2018"/>
                  <a:pt x="1902" y="4681"/>
                </a:cubicBezTo>
                <a:cubicBezTo>
                  <a:pt x="875" y="6050"/>
                  <a:pt x="419" y="7762"/>
                  <a:pt x="209" y="9417"/>
                </a:cubicBezTo>
                <a:cubicBezTo>
                  <a:pt x="0" y="11129"/>
                  <a:pt x="38" y="12917"/>
                  <a:pt x="419" y="14609"/>
                </a:cubicBezTo>
                <a:cubicBezTo>
                  <a:pt x="590" y="15351"/>
                  <a:pt x="856" y="16150"/>
                  <a:pt x="1179" y="16911"/>
                </a:cubicBezTo>
                <a:cubicBezTo>
                  <a:pt x="2511" y="19935"/>
                  <a:pt x="5326" y="21875"/>
                  <a:pt x="8483" y="22693"/>
                </a:cubicBezTo>
                <a:cubicBezTo>
                  <a:pt x="9301" y="22902"/>
                  <a:pt x="10119" y="23093"/>
                  <a:pt x="10956" y="23226"/>
                </a:cubicBezTo>
                <a:cubicBezTo>
                  <a:pt x="11831" y="23359"/>
                  <a:pt x="12725" y="23416"/>
                  <a:pt x="13600" y="23473"/>
                </a:cubicBezTo>
                <a:cubicBezTo>
                  <a:pt x="14112" y="23497"/>
                  <a:pt x="14628" y="23514"/>
                  <a:pt x="15144" y="23514"/>
                </a:cubicBezTo>
                <a:cubicBezTo>
                  <a:pt x="16238" y="23514"/>
                  <a:pt x="17333" y="23439"/>
                  <a:pt x="18393" y="23207"/>
                </a:cubicBezTo>
                <a:cubicBezTo>
                  <a:pt x="19135" y="23074"/>
                  <a:pt x="19915" y="22845"/>
                  <a:pt x="20562" y="22446"/>
                </a:cubicBezTo>
                <a:cubicBezTo>
                  <a:pt x="21227" y="22047"/>
                  <a:pt x="21494" y="21286"/>
                  <a:pt x="21380" y="20544"/>
                </a:cubicBezTo>
                <a:cubicBezTo>
                  <a:pt x="21246" y="19802"/>
                  <a:pt x="20847" y="19098"/>
                  <a:pt x="20352" y="18566"/>
                </a:cubicBezTo>
                <a:cubicBezTo>
                  <a:pt x="20086" y="18318"/>
                  <a:pt x="19782" y="18071"/>
                  <a:pt x="19439" y="17919"/>
                </a:cubicBezTo>
                <a:cubicBezTo>
                  <a:pt x="19097" y="17748"/>
                  <a:pt x="18717" y="17767"/>
                  <a:pt x="18336" y="17615"/>
                </a:cubicBezTo>
                <a:cubicBezTo>
                  <a:pt x="17850" y="17428"/>
                  <a:pt x="17283" y="17388"/>
                  <a:pt x="16730" y="17388"/>
                </a:cubicBezTo>
                <a:cubicBezTo>
                  <a:pt x="16439" y="17388"/>
                  <a:pt x="16152" y="17399"/>
                  <a:pt x="15883" y="17405"/>
                </a:cubicBezTo>
                <a:cubicBezTo>
                  <a:pt x="15168" y="17437"/>
                  <a:pt x="14441" y="17468"/>
                  <a:pt x="13722" y="17468"/>
                </a:cubicBezTo>
                <a:cubicBezTo>
                  <a:pt x="13560" y="17468"/>
                  <a:pt x="13399" y="17466"/>
                  <a:pt x="13239" y="17463"/>
                </a:cubicBezTo>
                <a:cubicBezTo>
                  <a:pt x="12383" y="17443"/>
                  <a:pt x="11489" y="17405"/>
                  <a:pt x="10671" y="17082"/>
                </a:cubicBezTo>
                <a:cubicBezTo>
                  <a:pt x="9967" y="16797"/>
                  <a:pt x="9339" y="16321"/>
                  <a:pt x="8845" y="15751"/>
                </a:cubicBezTo>
                <a:cubicBezTo>
                  <a:pt x="7894" y="14590"/>
                  <a:pt x="7418" y="12955"/>
                  <a:pt x="7532" y="11471"/>
                </a:cubicBezTo>
                <a:cubicBezTo>
                  <a:pt x="7685" y="9854"/>
                  <a:pt x="8540" y="8409"/>
                  <a:pt x="9796" y="7401"/>
                </a:cubicBezTo>
                <a:cubicBezTo>
                  <a:pt x="11051" y="6373"/>
                  <a:pt x="12630" y="5860"/>
                  <a:pt x="14209" y="5708"/>
                </a:cubicBezTo>
                <a:cubicBezTo>
                  <a:pt x="14594" y="5677"/>
                  <a:pt x="14981" y="5665"/>
                  <a:pt x="15369" y="5665"/>
                </a:cubicBezTo>
                <a:cubicBezTo>
                  <a:pt x="16687" y="5665"/>
                  <a:pt x="18018" y="5810"/>
                  <a:pt x="19325" y="5898"/>
                </a:cubicBezTo>
                <a:cubicBezTo>
                  <a:pt x="19725" y="5917"/>
                  <a:pt x="20162" y="5974"/>
                  <a:pt x="20562" y="6012"/>
                </a:cubicBezTo>
                <a:cubicBezTo>
                  <a:pt x="20763" y="6039"/>
                  <a:pt x="20994" y="6066"/>
                  <a:pt x="21212" y="6066"/>
                </a:cubicBezTo>
                <a:cubicBezTo>
                  <a:pt x="21303" y="6066"/>
                  <a:pt x="21391" y="6061"/>
                  <a:pt x="21475" y="6050"/>
                </a:cubicBezTo>
                <a:cubicBezTo>
                  <a:pt x="22178" y="5955"/>
                  <a:pt x="22635" y="5289"/>
                  <a:pt x="22749" y="4623"/>
                </a:cubicBezTo>
                <a:cubicBezTo>
                  <a:pt x="22901" y="3825"/>
                  <a:pt x="22711" y="2950"/>
                  <a:pt x="22350" y="2265"/>
                </a:cubicBezTo>
                <a:cubicBezTo>
                  <a:pt x="21988" y="1580"/>
                  <a:pt x="21380" y="1124"/>
                  <a:pt x="20657" y="838"/>
                </a:cubicBezTo>
                <a:cubicBezTo>
                  <a:pt x="19953" y="553"/>
                  <a:pt x="19154" y="382"/>
                  <a:pt x="18431" y="249"/>
                </a:cubicBezTo>
                <a:cubicBezTo>
                  <a:pt x="17537" y="59"/>
                  <a:pt x="16643" y="1"/>
                  <a:pt x="15768" y="1"/>
                </a:cubicBezTo>
                <a:cubicBezTo>
                  <a:pt x="15687" y="1"/>
                  <a:pt x="15606" y="0"/>
                  <a:pt x="15524" y="0"/>
                </a:cubicBezTo>
                <a:close/>
              </a:path>
            </a:pathLst>
          </a:custGeom>
          <a:solidFill>
            <a:srgbClr val="9E4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 spd="med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5" name="Picture 3" descr="C:\Documents and Settings\Windows XP\Local Settings\Temporary Internet Files\Content.IE5\NPXD7AJR\MCBD07344_0000[1].wmf">
            <a:extLst>
              <a:ext uri="{FF2B5EF4-FFF2-40B4-BE49-F238E27FC236}">
                <a16:creationId xmlns:a16="http://schemas.microsoft.com/office/drawing/2014/main" id="{8E8996AF-F65E-4F4B-ABE4-BE7F1D86A6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0400" y="2971800"/>
            <a:ext cx="3100388" cy="297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9C9D8449-5B13-4D01-B4EE-336693EB91CC}"/>
              </a:ext>
            </a:extLst>
          </p:cNvPr>
          <p:cNvSpPr/>
          <p:nvPr/>
        </p:nvSpPr>
        <p:spPr>
          <a:xfrm>
            <a:off x="1524001" y="2712204"/>
            <a:ext cx="7075121" cy="1323439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0" hangingPunct="0">
              <a:defRPr/>
            </a:pPr>
            <a:r>
              <a:rPr lang="en-US" sz="8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9E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charset="0"/>
              </a:rPr>
              <a:t>vaca</a:t>
            </a:r>
          </a:p>
        </p:txBody>
      </p:sp>
      <p:sp>
        <p:nvSpPr>
          <p:cNvPr id="44037" name="Left Arrow 5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EFFA1EA1-6686-4798-A553-BE932E464A0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28975" y="6048376"/>
            <a:ext cx="979488" cy="485775"/>
          </a:xfrm>
          <a:prstGeom prst="leftArrow">
            <a:avLst>
              <a:gd name="adj1" fmla="val 50000"/>
              <a:gd name="adj2" fmla="val 49942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s-PR" altLang="es-PE" dirty="0"/>
          </a:p>
        </p:txBody>
      </p:sp>
      <p:sp>
        <p:nvSpPr>
          <p:cNvPr id="44038" name="Right Arrow 6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BB065BE8-A7F9-4862-9211-2E21732B92AA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37650" y="6067425"/>
            <a:ext cx="979488" cy="484188"/>
          </a:xfrm>
          <a:prstGeom prst="rightArrow">
            <a:avLst>
              <a:gd name="adj1" fmla="val 50000"/>
              <a:gd name="adj2" fmla="val 50105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s-PR" altLang="es-PE" dirty="0"/>
          </a:p>
        </p:txBody>
      </p:sp>
      <p:pic>
        <p:nvPicPr>
          <p:cNvPr id="8" name="MSj03884480000[1].wav">
            <a:hlinkClick r:id="" action="ppaction://media"/>
            <a:extLst>
              <a:ext uri="{FF2B5EF4-FFF2-40B4-BE49-F238E27FC236}">
                <a16:creationId xmlns:a16="http://schemas.microsoft.com/office/drawing/2014/main" id="{93B0DAF8-4FE7-4526-B1DF-A7A231E524A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6283325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9" name="Google Shape;933;p38">
            <a:extLst>
              <a:ext uri="{FF2B5EF4-FFF2-40B4-BE49-F238E27FC236}">
                <a16:creationId xmlns:a16="http://schemas.microsoft.com/office/drawing/2014/main" id="{E3976DD5-A5D5-4601-B04D-655930BBCC7D}"/>
              </a:ext>
            </a:extLst>
          </p:cNvPr>
          <p:cNvGrpSpPr/>
          <p:nvPr/>
        </p:nvGrpSpPr>
        <p:grpSpPr>
          <a:xfrm rot="21033996">
            <a:off x="2770530" y="932040"/>
            <a:ext cx="1439176" cy="1593416"/>
            <a:chOff x="2720500" y="2363400"/>
            <a:chExt cx="270600" cy="303100"/>
          </a:xfrm>
        </p:grpSpPr>
        <p:sp>
          <p:nvSpPr>
            <p:cNvPr id="10" name="Google Shape;934;p38">
              <a:extLst>
                <a:ext uri="{FF2B5EF4-FFF2-40B4-BE49-F238E27FC236}">
                  <a16:creationId xmlns:a16="http://schemas.microsoft.com/office/drawing/2014/main" id="{84A56154-472D-4766-A44C-422ABF0EB56F}"/>
                </a:ext>
              </a:extLst>
            </p:cNvPr>
            <p:cNvSpPr/>
            <p:nvPr/>
          </p:nvSpPr>
          <p:spPr>
            <a:xfrm>
              <a:off x="2733450" y="2434475"/>
              <a:ext cx="16050" cy="76450"/>
            </a:xfrm>
            <a:custGeom>
              <a:avLst/>
              <a:gdLst/>
              <a:ahLst/>
              <a:cxnLst/>
              <a:rect l="l" t="t" r="r" b="b"/>
              <a:pathLst>
                <a:path w="642" h="3058" extrusionOk="0">
                  <a:moveTo>
                    <a:pt x="25" y="0"/>
                  </a:moveTo>
                  <a:cubicBezTo>
                    <a:pt x="25" y="156"/>
                    <a:pt x="1" y="337"/>
                    <a:pt x="25" y="485"/>
                  </a:cubicBezTo>
                  <a:cubicBezTo>
                    <a:pt x="116" y="1077"/>
                    <a:pt x="124" y="1660"/>
                    <a:pt x="223" y="2244"/>
                  </a:cubicBezTo>
                  <a:cubicBezTo>
                    <a:pt x="272" y="2572"/>
                    <a:pt x="370" y="2852"/>
                    <a:pt x="633" y="3057"/>
                  </a:cubicBezTo>
                  <a:cubicBezTo>
                    <a:pt x="633" y="3024"/>
                    <a:pt x="642" y="2983"/>
                    <a:pt x="642" y="2950"/>
                  </a:cubicBezTo>
                  <a:cubicBezTo>
                    <a:pt x="527" y="2145"/>
                    <a:pt x="403" y="1340"/>
                    <a:pt x="280" y="526"/>
                  </a:cubicBezTo>
                  <a:cubicBezTo>
                    <a:pt x="247" y="337"/>
                    <a:pt x="198" y="140"/>
                    <a:pt x="25" y="0"/>
                  </a:cubicBezTo>
                  <a:close/>
                </a:path>
              </a:pathLst>
            </a:custGeom>
            <a:solidFill>
              <a:srgbClr val="DB0D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" name="Google Shape;935;p38">
              <a:extLst>
                <a:ext uri="{FF2B5EF4-FFF2-40B4-BE49-F238E27FC236}">
                  <a16:creationId xmlns:a16="http://schemas.microsoft.com/office/drawing/2014/main" id="{B76C5957-E1ED-4CE1-8437-9B4D3D57316E}"/>
                </a:ext>
              </a:extLst>
            </p:cNvPr>
            <p:cNvSpPr/>
            <p:nvPr/>
          </p:nvSpPr>
          <p:spPr>
            <a:xfrm>
              <a:off x="2732025" y="2432175"/>
              <a:ext cx="1875" cy="1700"/>
            </a:xfrm>
            <a:custGeom>
              <a:avLst/>
              <a:gdLst/>
              <a:ahLst/>
              <a:cxnLst/>
              <a:rect l="l" t="t" r="r" b="b"/>
              <a:pathLst>
                <a:path w="75" h="68" extrusionOk="0">
                  <a:moveTo>
                    <a:pt x="15" y="0"/>
                  </a:moveTo>
                  <a:cubicBezTo>
                    <a:pt x="10" y="0"/>
                    <a:pt x="5" y="1"/>
                    <a:pt x="0" y="2"/>
                  </a:cubicBezTo>
                  <a:cubicBezTo>
                    <a:pt x="33" y="26"/>
                    <a:pt x="49" y="43"/>
                    <a:pt x="74" y="67"/>
                  </a:cubicBezTo>
                  <a:cubicBezTo>
                    <a:pt x="74" y="31"/>
                    <a:pt x="54" y="0"/>
                    <a:pt x="15" y="0"/>
                  </a:cubicBezTo>
                  <a:close/>
                </a:path>
              </a:pathLst>
            </a:custGeom>
            <a:solidFill>
              <a:srgbClr val="DB0D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" name="Google Shape;936;p38">
              <a:extLst>
                <a:ext uri="{FF2B5EF4-FFF2-40B4-BE49-F238E27FC236}">
                  <a16:creationId xmlns:a16="http://schemas.microsoft.com/office/drawing/2014/main" id="{5B051EAB-A4D8-41B2-B59A-9A75CCFBB563}"/>
                </a:ext>
              </a:extLst>
            </p:cNvPr>
            <p:cNvSpPr/>
            <p:nvPr/>
          </p:nvSpPr>
          <p:spPr>
            <a:xfrm>
              <a:off x="2805150" y="2436725"/>
              <a:ext cx="5175" cy="9275"/>
            </a:xfrm>
            <a:custGeom>
              <a:avLst/>
              <a:gdLst/>
              <a:ahLst/>
              <a:cxnLst/>
              <a:rect l="l" t="t" r="r" b="b"/>
              <a:pathLst>
                <a:path w="207" h="371" extrusionOk="0">
                  <a:moveTo>
                    <a:pt x="206" y="17"/>
                  </a:moveTo>
                  <a:cubicBezTo>
                    <a:pt x="132" y="25"/>
                    <a:pt x="34" y="0"/>
                    <a:pt x="9" y="99"/>
                  </a:cubicBezTo>
                  <a:cubicBezTo>
                    <a:pt x="1" y="231"/>
                    <a:pt x="50" y="346"/>
                    <a:pt x="206" y="370"/>
                  </a:cubicBezTo>
                  <a:lnTo>
                    <a:pt x="206" y="17"/>
                  </a:lnTo>
                  <a:close/>
                </a:path>
              </a:pathLst>
            </a:custGeom>
            <a:solidFill>
              <a:srgbClr val="FDFD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" name="Google Shape;937;p38">
              <a:extLst>
                <a:ext uri="{FF2B5EF4-FFF2-40B4-BE49-F238E27FC236}">
                  <a16:creationId xmlns:a16="http://schemas.microsoft.com/office/drawing/2014/main" id="{4533BCA2-FBF9-45F8-BD19-FF148014EB86}"/>
                </a:ext>
              </a:extLst>
            </p:cNvPr>
            <p:cNvSpPr/>
            <p:nvPr/>
          </p:nvSpPr>
          <p:spPr>
            <a:xfrm>
              <a:off x="2761200" y="2454800"/>
              <a:ext cx="206075" cy="140850"/>
            </a:xfrm>
            <a:custGeom>
              <a:avLst/>
              <a:gdLst/>
              <a:ahLst/>
              <a:cxnLst/>
              <a:rect l="l" t="t" r="r" b="b"/>
              <a:pathLst>
                <a:path w="8243" h="5634" extrusionOk="0">
                  <a:moveTo>
                    <a:pt x="8243" y="1"/>
                  </a:moveTo>
                  <a:cubicBezTo>
                    <a:pt x="7955" y="34"/>
                    <a:pt x="7758" y="239"/>
                    <a:pt x="7552" y="395"/>
                  </a:cubicBezTo>
                  <a:cubicBezTo>
                    <a:pt x="6722" y="937"/>
                    <a:pt x="5876" y="1439"/>
                    <a:pt x="5005" y="1915"/>
                  </a:cubicBezTo>
                  <a:cubicBezTo>
                    <a:pt x="4051" y="2417"/>
                    <a:pt x="3115" y="2975"/>
                    <a:pt x="2137" y="3436"/>
                  </a:cubicBezTo>
                  <a:cubicBezTo>
                    <a:pt x="1438" y="3764"/>
                    <a:pt x="740" y="4085"/>
                    <a:pt x="0" y="4299"/>
                  </a:cubicBezTo>
                  <a:cubicBezTo>
                    <a:pt x="25" y="4751"/>
                    <a:pt x="156" y="5178"/>
                    <a:pt x="238" y="5622"/>
                  </a:cubicBezTo>
                  <a:cubicBezTo>
                    <a:pt x="367" y="5629"/>
                    <a:pt x="496" y="5633"/>
                    <a:pt x="626" y="5633"/>
                  </a:cubicBezTo>
                  <a:cubicBezTo>
                    <a:pt x="1039" y="5633"/>
                    <a:pt x="1454" y="5596"/>
                    <a:pt x="1874" y="5539"/>
                  </a:cubicBezTo>
                  <a:cubicBezTo>
                    <a:pt x="2778" y="5416"/>
                    <a:pt x="3682" y="5235"/>
                    <a:pt x="4553" y="4956"/>
                  </a:cubicBezTo>
                  <a:cubicBezTo>
                    <a:pt x="4980" y="4824"/>
                    <a:pt x="5416" y="4668"/>
                    <a:pt x="5859" y="4578"/>
                  </a:cubicBezTo>
                  <a:cubicBezTo>
                    <a:pt x="5950" y="4479"/>
                    <a:pt x="5991" y="4356"/>
                    <a:pt x="6048" y="4249"/>
                  </a:cubicBezTo>
                  <a:cubicBezTo>
                    <a:pt x="6394" y="3567"/>
                    <a:pt x="6722" y="2893"/>
                    <a:pt x="7067" y="2219"/>
                  </a:cubicBezTo>
                  <a:lnTo>
                    <a:pt x="8243" y="1"/>
                  </a:lnTo>
                  <a:close/>
                </a:path>
              </a:pathLst>
            </a:custGeom>
            <a:solidFill>
              <a:srgbClr val="FF9E00"/>
            </a:solidFill>
            <a:ln w="9525" cap="flat" cmpd="sng">
              <a:solidFill>
                <a:srgbClr val="FF9E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4" name="Google Shape;938;p38">
              <a:extLst>
                <a:ext uri="{FF2B5EF4-FFF2-40B4-BE49-F238E27FC236}">
                  <a16:creationId xmlns:a16="http://schemas.microsoft.com/office/drawing/2014/main" id="{D5A1E355-96C7-43F9-9ABF-87A532417504}"/>
                </a:ext>
              </a:extLst>
            </p:cNvPr>
            <p:cNvSpPr/>
            <p:nvPr/>
          </p:nvSpPr>
          <p:spPr>
            <a:xfrm>
              <a:off x="2754625" y="2390100"/>
              <a:ext cx="236475" cy="171975"/>
            </a:xfrm>
            <a:custGeom>
              <a:avLst/>
              <a:gdLst/>
              <a:ahLst/>
              <a:cxnLst/>
              <a:rect l="l" t="t" r="r" b="b"/>
              <a:pathLst>
                <a:path w="9459" h="6879" extrusionOk="0">
                  <a:moveTo>
                    <a:pt x="8514" y="0"/>
                  </a:moveTo>
                  <a:cubicBezTo>
                    <a:pt x="8456" y="33"/>
                    <a:pt x="8390" y="66"/>
                    <a:pt x="8341" y="115"/>
                  </a:cubicBezTo>
                  <a:cubicBezTo>
                    <a:pt x="7651" y="838"/>
                    <a:pt x="6862" y="1438"/>
                    <a:pt x="6057" y="2038"/>
                  </a:cubicBezTo>
                  <a:cubicBezTo>
                    <a:pt x="5744" y="2276"/>
                    <a:pt x="5432" y="2539"/>
                    <a:pt x="5103" y="2778"/>
                  </a:cubicBezTo>
                  <a:cubicBezTo>
                    <a:pt x="4865" y="2950"/>
                    <a:pt x="4618" y="3139"/>
                    <a:pt x="4331" y="3230"/>
                  </a:cubicBezTo>
                  <a:cubicBezTo>
                    <a:pt x="4109" y="3452"/>
                    <a:pt x="4060" y="3764"/>
                    <a:pt x="3920" y="4027"/>
                  </a:cubicBezTo>
                  <a:cubicBezTo>
                    <a:pt x="3821" y="4216"/>
                    <a:pt x="3739" y="4397"/>
                    <a:pt x="3657" y="4594"/>
                  </a:cubicBezTo>
                  <a:cubicBezTo>
                    <a:pt x="3608" y="4709"/>
                    <a:pt x="3534" y="4799"/>
                    <a:pt x="3427" y="4865"/>
                  </a:cubicBezTo>
                  <a:cubicBezTo>
                    <a:pt x="3377" y="4897"/>
                    <a:pt x="3336" y="4914"/>
                    <a:pt x="3297" y="4914"/>
                  </a:cubicBezTo>
                  <a:cubicBezTo>
                    <a:pt x="3227" y="4914"/>
                    <a:pt x="3164" y="4858"/>
                    <a:pt x="3074" y="4742"/>
                  </a:cubicBezTo>
                  <a:cubicBezTo>
                    <a:pt x="2975" y="4487"/>
                    <a:pt x="2975" y="4232"/>
                    <a:pt x="2868" y="4002"/>
                  </a:cubicBezTo>
                  <a:cubicBezTo>
                    <a:pt x="2293" y="4421"/>
                    <a:pt x="1685" y="4791"/>
                    <a:pt x="1068" y="5136"/>
                  </a:cubicBezTo>
                  <a:cubicBezTo>
                    <a:pt x="855" y="5259"/>
                    <a:pt x="625" y="5383"/>
                    <a:pt x="403" y="5506"/>
                  </a:cubicBezTo>
                  <a:cubicBezTo>
                    <a:pt x="290" y="5574"/>
                    <a:pt x="163" y="5614"/>
                    <a:pt x="35" y="5614"/>
                  </a:cubicBezTo>
                  <a:cubicBezTo>
                    <a:pt x="24" y="5614"/>
                    <a:pt x="12" y="5613"/>
                    <a:pt x="0" y="5613"/>
                  </a:cubicBezTo>
                  <a:lnTo>
                    <a:pt x="0" y="5613"/>
                  </a:lnTo>
                  <a:cubicBezTo>
                    <a:pt x="41" y="6040"/>
                    <a:pt x="99" y="6467"/>
                    <a:pt x="255" y="6878"/>
                  </a:cubicBezTo>
                  <a:cubicBezTo>
                    <a:pt x="994" y="6656"/>
                    <a:pt x="1701" y="6344"/>
                    <a:pt x="2391" y="6015"/>
                  </a:cubicBezTo>
                  <a:cubicBezTo>
                    <a:pt x="3369" y="5547"/>
                    <a:pt x="4306" y="5005"/>
                    <a:pt x="5259" y="4495"/>
                  </a:cubicBezTo>
                  <a:cubicBezTo>
                    <a:pt x="6131" y="4019"/>
                    <a:pt x="6977" y="3509"/>
                    <a:pt x="7807" y="2975"/>
                  </a:cubicBezTo>
                  <a:cubicBezTo>
                    <a:pt x="8029" y="2827"/>
                    <a:pt x="8226" y="2622"/>
                    <a:pt x="8506" y="2589"/>
                  </a:cubicBezTo>
                  <a:cubicBezTo>
                    <a:pt x="8768" y="2202"/>
                    <a:pt x="8957" y="1759"/>
                    <a:pt x="9196" y="1348"/>
                  </a:cubicBezTo>
                  <a:cubicBezTo>
                    <a:pt x="9286" y="1167"/>
                    <a:pt x="9368" y="970"/>
                    <a:pt x="9409" y="764"/>
                  </a:cubicBezTo>
                  <a:cubicBezTo>
                    <a:pt x="9459" y="485"/>
                    <a:pt x="9442" y="403"/>
                    <a:pt x="9196" y="279"/>
                  </a:cubicBezTo>
                  <a:cubicBezTo>
                    <a:pt x="8966" y="181"/>
                    <a:pt x="8760" y="41"/>
                    <a:pt x="8514" y="0"/>
                  </a:cubicBezTo>
                  <a:close/>
                </a:path>
              </a:pathLst>
            </a:custGeom>
            <a:solidFill>
              <a:srgbClr val="F0D90A"/>
            </a:solidFill>
            <a:ln w="9525" cap="flat" cmpd="sng">
              <a:solidFill>
                <a:srgbClr val="F0D90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5" name="Google Shape;939;p38">
              <a:extLst>
                <a:ext uri="{FF2B5EF4-FFF2-40B4-BE49-F238E27FC236}">
                  <a16:creationId xmlns:a16="http://schemas.microsoft.com/office/drawing/2014/main" id="{69F44077-6D82-413D-8E8B-5D3FD8BAC6F3}"/>
                </a:ext>
              </a:extLst>
            </p:cNvPr>
            <p:cNvSpPr/>
            <p:nvPr/>
          </p:nvSpPr>
          <p:spPr>
            <a:xfrm>
              <a:off x="2741675" y="2377550"/>
              <a:ext cx="75425" cy="126200"/>
            </a:xfrm>
            <a:custGeom>
              <a:avLst/>
              <a:gdLst/>
              <a:ahLst/>
              <a:cxnLst/>
              <a:rect l="l" t="t" r="r" b="b"/>
              <a:pathLst>
                <a:path w="3017" h="5048" extrusionOk="0">
                  <a:moveTo>
                    <a:pt x="2334" y="1"/>
                  </a:moveTo>
                  <a:cubicBezTo>
                    <a:pt x="2121" y="214"/>
                    <a:pt x="1964" y="477"/>
                    <a:pt x="1800" y="716"/>
                  </a:cubicBezTo>
                  <a:cubicBezTo>
                    <a:pt x="1554" y="1086"/>
                    <a:pt x="1274" y="1431"/>
                    <a:pt x="978" y="1743"/>
                  </a:cubicBezTo>
                  <a:cubicBezTo>
                    <a:pt x="756" y="1998"/>
                    <a:pt x="551" y="2261"/>
                    <a:pt x="304" y="2483"/>
                  </a:cubicBezTo>
                  <a:cubicBezTo>
                    <a:pt x="206" y="2565"/>
                    <a:pt x="148" y="2672"/>
                    <a:pt x="17" y="2672"/>
                  </a:cubicBezTo>
                  <a:cubicBezTo>
                    <a:pt x="0" y="3197"/>
                    <a:pt x="124" y="3707"/>
                    <a:pt x="189" y="4225"/>
                  </a:cubicBezTo>
                  <a:cubicBezTo>
                    <a:pt x="222" y="4488"/>
                    <a:pt x="263" y="4767"/>
                    <a:pt x="304" y="5046"/>
                  </a:cubicBezTo>
                  <a:cubicBezTo>
                    <a:pt x="314" y="5047"/>
                    <a:pt x="324" y="5048"/>
                    <a:pt x="334" y="5048"/>
                  </a:cubicBezTo>
                  <a:cubicBezTo>
                    <a:pt x="418" y="5048"/>
                    <a:pt x="485" y="5016"/>
                    <a:pt x="559" y="4964"/>
                  </a:cubicBezTo>
                  <a:cubicBezTo>
                    <a:pt x="986" y="4603"/>
                    <a:pt x="1438" y="4258"/>
                    <a:pt x="1866" y="3871"/>
                  </a:cubicBezTo>
                  <a:cubicBezTo>
                    <a:pt x="2195" y="3584"/>
                    <a:pt x="2507" y="3280"/>
                    <a:pt x="2827" y="2967"/>
                  </a:cubicBezTo>
                  <a:cubicBezTo>
                    <a:pt x="2877" y="2918"/>
                    <a:pt x="2942" y="2877"/>
                    <a:pt x="3016" y="2877"/>
                  </a:cubicBezTo>
                  <a:cubicBezTo>
                    <a:pt x="2860" y="2146"/>
                    <a:pt x="2704" y="1406"/>
                    <a:pt x="2564" y="683"/>
                  </a:cubicBezTo>
                  <a:cubicBezTo>
                    <a:pt x="2507" y="445"/>
                    <a:pt x="2490" y="198"/>
                    <a:pt x="2334" y="1"/>
                  </a:cubicBezTo>
                  <a:close/>
                </a:path>
              </a:pathLst>
            </a:custGeom>
            <a:solidFill>
              <a:srgbClr val="F0D90A"/>
            </a:solidFill>
            <a:ln w="9525" cap="flat" cmpd="sng">
              <a:solidFill>
                <a:srgbClr val="F0D90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6" name="Google Shape;940;p38">
              <a:extLst>
                <a:ext uri="{FF2B5EF4-FFF2-40B4-BE49-F238E27FC236}">
                  <a16:creationId xmlns:a16="http://schemas.microsoft.com/office/drawing/2014/main" id="{8540B575-9A84-4FBE-9B44-30B0EF140C8A}"/>
                </a:ext>
              </a:extLst>
            </p:cNvPr>
            <p:cNvSpPr/>
            <p:nvPr/>
          </p:nvSpPr>
          <p:spPr>
            <a:xfrm>
              <a:off x="2720500" y="2378175"/>
              <a:ext cx="143425" cy="288325"/>
            </a:xfrm>
            <a:custGeom>
              <a:avLst/>
              <a:gdLst/>
              <a:ahLst/>
              <a:cxnLst/>
              <a:rect l="l" t="t" r="r" b="b"/>
              <a:pathLst>
                <a:path w="5737" h="11533" extrusionOk="0">
                  <a:moveTo>
                    <a:pt x="560" y="0"/>
                  </a:moveTo>
                  <a:cubicBezTo>
                    <a:pt x="67" y="124"/>
                    <a:pt x="1" y="214"/>
                    <a:pt x="67" y="699"/>
                  </a:cubicBezTo>
                  <a:cubicBezTo>
                    <a:pt x="132" y="1118"/>
                    <a:pt x="223" y="1537"/>
                    <a:pt x="272" y="1973"/>
                  </a:cubicBezTo>
                  <a:cubicBezTo>
                    <a:pt x="494" y="3781"/>
                    <a:pt x="823" y="5564"/>
                    <a:pt x="1135" y="7364"/>
                  </a:cubicBezTo>
                  <a:cubicBezTo>
                    <a:pt x="1357" y="8555"/>
                    <a:pt x="1727" y="9697"/>
                    <a:pt x="2072" y="10848"/>
                  </a:cubicBezTo>
                  <a:cubicBezTo>
                    <a:pt x="2187" y="11226"/>
                    <a:pt x="2425" y="11440"/>
                    <a:pt x="2844" y="11489"/>
                  </a:cubicBezTo>
                  <a:cubicBezTo>
                    <a:pt x="3098" y="11521"/>
                    <a:pt x="3349" y="11532"/>
                    <a:pt x="3598" y="11532"/>
                  </a:cubicBezTo>
                  <a:cubicBezTo>
                    <a:pt x="4118" y="11532"/>
                    <a:pt x="4632" y="11484"/>
                    <a:pt x="5153" y="11472"/>
                  </a:cubicBezTo>
                  <a:cubicBezTo>
                    <a:pt x="5441" y="11464"/>
                    <a:pt x="5638" y="11325"/>
                    <a:pt x="5737" y="11062"/>
                  </a:cubicBezTo>
                  <a:cubicBezTo>
                    <a:pt x="5104" y="11062"/>
                    <a:pt x="4480" y="11053"/>
                    <a:pt x="3847" y="11053"/>
                  </a:cubicBezTo>
                  <a:cubicBezTo>
                    <a:pt x="3510" y="11053"/>
                    <a:pt x="3165" y="11037"/>
                    <a:pt x="2811" y="10988"/>
                  </a:cubicBezTo>
                  <a:cubicBezTo>
                    <a:pt x="2466" y="10938"/>
                    <a:pt x="2442" y="10922"/>
                    <a:pt x="2327" y="10552"/>
                  </a:cubicBezTo>
                  <a:cubicBezTo>
                    <a:pt x="2195" y="10207"/>
                    <a:pt x="2138" y="9862"/>
                    <a:pt x="2055" y="9500"/>
                  </a:cubicBezTo>
                  <a:cubicBezTo>
                    <a:pt x="1981" y="9221"/>
                    <a:pt x="1916" y="8941"/>
                    <a:pt x="1850" y="8662"/>
                  </a:cubicBezTo>
                  <a:cubicBezTo>
                    <a:pt x="1768" y="8226"/>
                    <a:pt x="1628" y="7791"/>
                    <a:pt x="1612" y="7339"/>
                  </a:cubicBezTo>
                  <a:cubicBezTo>
                    <a:pt x="1464" y="6944"/>
                    <a:pt x="1398" y="6509"/>
                    <a:pt x="1357" y="6082"/>
                  </a:cubicBezTo>
                  <a:cubicBezTo>
                    <a:pt x="1242" y="5736"/>
                    <a:pt x="1250" y="5367"/>
                    <a:pt x="1151" y="5021"/>
                  </a:cubicBezTo>
                  <a:cubicBezTo>
                    <a:pt x="1110" y="4750"/>
                    <a:pt x="1069" y="4479"/>
                    <a:pt x="1036" y="4200"/>
                  </a:cubicBezTo>
                  <a:cubicBezTo>
                    <a:pt x="971" y="3682"/>
                    <a:pt x="847" y="3172"/>
                    <a:pt x="864" y="2647"/>
                  </a:cubicBezTo>
                  <a:cubicBezTo>
                    <a:pt x="757" y="2301"/>
                    <a:pt x="757" y="1940"/>
                    <a:pt x="716" y="1586"/>
                  </a:cubicBezTo>
                  <a:cubicBezTo>
                    <a:pt x="667" y="1069"/>
                    <a:pt x="617" y="535"/>
                    <a:pt x="560" y="0"/>
                  </a:cubicBezTo>
                  <a:close/>
                </a:path>
              </a:pathLst>
            </a:custGeom>
            <a:solidFill>
              <a:srgbClr val="FF9E00"/>
            </a:solidFill>
            <a:ln w="9525" cap="flat" cmpd="sng">
              <a:solidFill>
                <a:srgbClr val="FF9E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7" name="Google Shape;941;p38">
              <a:extLst>
                <a:ext uri="{FF2B5EF4-FFF2-40B4-BE49-F238E27FC236}">
                  <a16:creationId xmlns:a16="http://schemas.microsoft.com/office/drawing/2014/main" id="{B9243AA9-01C4-4AE1-9D4C-D345EEFB25AC}"/>
                </a:ext>
              </a:extLst>
            </p:cNvPr>
            <p:cNvSpPr/>
            <p:nvPr/>
          </p:nvSpPr>
          <p:spPr>
            <a:xfrm>
              <a:off x="2862675" y="2369350"/>
              <a:ext cx="104600" cy="100875"/>
            </a:xfrm>
            <a:custGeom>
              <a:avLst/>
              <a:gdLst/>
              <a:ahLst/>
              <a:cxnLst/>
              <a:rect l="l" t="t" r="r" b="b"/>
              <a:pathLst>
                <a:path w="4184" h="4035" extrusionOk="0">
                  <a:moveTo>
                    <a:pt x="2252" y="0"/>
                  </a:moveTo>
                  <a:cubicBezTo>
                    <a:pt x="2063" y="197"/>
                    <a:pt x="1874" y="403"/>
                    <a:pt x="1677" y="600"/>
                  </a:cubicBezTo>
                  <a:cubicBezTo>
                    <a:pt x="1639" y="634"/>
                    <a:pt x="1603" y="665"/>
                    <a:pt x="1565" y="665"/>
                  </a:cubicBezTo>
                  <a:cubicBezTo>
                    <a:pt x="1538" y="665"/>
                    <a:pt x="1511" y="649"/>
                    <a:pt x="1480" y="608"/>
                  </a:cubicBezTo>
                  <a:cubicBezTo>
                    <a:pt x="1266" y="904"/>
                    <a:pt x="1151" y="1266"/>
                    <a:pt x="995" y="1603"/>
                  </a:cubicBezTo>
                  <a:cubicBezTo>
                    <a:pt x="675" y="2285"/>
                    <a:pt x="403" y="2983"/>
                    <a:pt x="91" y="3665"/>
                  </a:cubicBezTo>
                  <a:cubicBezTo>
                    <a:pt x="34" y="3788"/>
                    <a:pt x="1" y="3904"/>
                    <a:pt x="1" y="4035"/>
                  </a:cubicBezTo>
                  <a:cubicBezTo>
                    <a:pt x="288" y="3945"/>
                    <a:pt x="527" y="3764"/>
                    <a:pt x="773" y="3583"/>
                  </a:cubicBezTo>
                  <a:cubicBezTo>
                    <a:pt x="1102" y="3361"/>
                    <a:pt x="1398" y="3090"/>
                    <a:pt x="1726" y="2843"/>
                  </a:cubicBezTo>
                  <a:cubicBezTo>
                    <a:pt x="2524" y="2252"/>
                    <a:pt x="3321" y="1644"/>
                    <a:pt x="4011" y="929"/>
                  </a:cubicBezTo>
                  <a:cubicBezTo>
                    <a:pt x="4060" y="888"/>
                    <a:pt x="4118" y="855"/>
                    <a:pt x="4184" y="814"/>
                  </a:cubicBezTo>
                  <a:cubicBezTo>
                    <a:pt x="3575" y="452"/>
                    <a:pt x="2918" y="206"/>
                    <a:pt x="2252" y="0"/>
                  </a:cubicBezTo>
                  <a:close/>
                </a:path>
              </a:pathLst>
            </a:custGeom>
            <a:solidFill>
              <a:srgbClr val="FF9E00"/>
            </a:solidFill>
            <a:ln w="9525" cap="flat" cmpd="sng">
              <a:solidFill>
                <a:srgbClr val="FF9E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8" name="Google Shape;942;p38">
              <a:extLst>
                <a:ext uri="{FF2B5EF4-FFF2-40B4-BE49-F238E27FC236}">
                  <a16:creationId xmlns:a16="http://schemas.microsoft.com/office/drawing/2014/main" id="{2B546212-ECDF-4927-8558-9BFD4EB98189}"/>
                </a:ext>
              </a:extLst>
            </p:cNvPr>
            <p:cNvSpPr/>
            <p:nvPr/>
          </p:nvSpPr>
          <p:spPr>
            <a:xfrm>
              <a:off x="2772075" y="2602075"/>
              <a:ext cx="117325" cy="47525"/>
            </a:xfrm>
            <a:custGeom>
              <a:avLst/>
              <a:gdLst/>
              <a:ahLst/>
              <a:cxnLst/>
              <a:rect l="l" t="t" r="r" b="b"/>
              <a:pathLst>
                <a:path w="4693" h="1901" extrusionOk="0">
                  <a:moveTo>
                    <a:pt x="4550" y="1"/>
                  </a:moveTo>
                  <a:cubicBezTo>
                    <a:pt x="4503" y="1"/>
                    <a:pt x="4453" y="15"/>
                    <a:pt x="4405" y="26"/>
                  </a:cubicBezTo>
                  <a:cubicBezTo>
                    <a:pt x="3748" y="224"/>
                    <a:pt x="3066" y="331"/>
                    <a:pt x="2392" y="396"/>
                  </a:cubicBezTo>
                  <a:cubicBezTo>
                    <a:pt x="2055" y="432"/>
                    <a:pt x="1711" y="499"/>
                    <a:pt x="1361" y="499"/>
                  </a:cubicBezTo>
                  <a:cubicBezTo>
                    <a:pt x="1310" y="499"/>
                    <a:pt x="1260" y="498"/>
                    <a:pt x="1209" y="495"/>
                  </a:cubicBezTo>
                  <a:cubicBezTo>
                    <a:pt x="1165" y="491"/>
                    <a:pt x="1122" y="490"/>
                    <a:pt x="1079" y="490"/>
                  </a:cubicBezTo>
                  <a:cubicBezTo>
                    <a:pt x="782" y="490"/>
                    <a:pt x="489" y="563"/>
                    <a:pt x="188" y="563"/>
                  </a:cubicBezTo>
                  <a:cubicBezTo>
                    <a:pt x="126" y="563"/>
                    <a:pt x="63" y="560"/>
                    <a:pt x="1" y="552"/>
                  </a:cubicBezTo>
                  <a:lnTo>
                    <a:pt x="1" y="552"/>
                  </a:lnTo>
                  <a:cubicBezTo>
                    <a:pt x="83" y="914"/>
                    <a:pt x="157" y="1276"/>
                    <a:pt x="280" y="1612"/>
                  </a:cubicBezTo>
                  <a:cubicBezTo>
                    <a:pt x="316" y="1606"/>
                    <a:pt x="352" y="1603"/>
                    <a:pt x="388" y="1603"/>
                  </a:cubicBezTo>
                  <a:cubicBezTo>
                    <a:pt x="561" y="1603"/>
                    <a:pt x="724" y="1673"/>
                    <a:pt x="888" y="1686"/>
                  </a:cubicBezTo>
                  <a:cubicBezTo>
                    <a:pt x="1562" y="1736"/>
                    <a:pt x="2228" y="1818"/>
                    <a:pt x="2893" y="1875"/>
                  </a:cubicBezTo>
                  <a:cubicBezTo>
                    <a:pt x="3189" y="1900"/>
                    <a:pt x="3501" y="1892"/>
                    <a:pt x="3797" y="1900"/>
                  </a:cubicBezTo>
                  <a:cubicBezTo>
                    <a:pt x="4167" y="1325"/>
                    <a:pt x="4414" y="684"/>
                    <a:pt x="4693" y="68"/>
                  </a:cubicBezTo>
                  <a:cubicBezTo>
                    <a:pt x="4650" y="17"/>
                    <a:pt x="4601" y="1"/>
                    <a:pt x="4550" y="1"/>
                  </a:cubicBezTo>
                  <a:close/>
                </a:path>
              </a:pathLst>
            </a:custGeom>
            <a:solidFill>
              <a:srgbClr val="FF9E00"/>
            </a:solidFill>
            <a:ln w="9525" cap="flat" cmpd="sng">
              <a:solidFill>
                <a:srgbClr val="FF9E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9" name="Google Shape;943;p38">
              <a:extLst>
                <a:ext uri="{FF2B5EF4-FFF2-40B4-BE49-F238E27FC236}">
                  <a16:creationId xmlns:a16="http://schemas.microsoft.com/office/drawing/2014/main" id="{AB3EC9ED-2739-46A8-A560-CDE5EB8D9A63}"/>
                </a:ext>
              </a:extLst>
            </p:cNvPr>
            <p:cNvSpPr/>
            <p:nvPr/>
          </p:nvSpPr>
          <p:spPr>
            <a:xfrm>
              <a:off x="2766950" y="2568825"/>
              <a:ext cx="140550" cy="47350"/>
            </a:xfrm>
            <a:custGeom>
              <a:avLst/>
              <a:gdLst/>
              <a:ahLst/>
              <a:cxnLst/>
              <a:rect l="l" t="t" r="r" b="b"/>
              <a:pathLst>
                <a:path w="5622" h="1894" extrusionOk="0">
                  <a:moveTo>
                    <a:pt x="5621" y="1"/>
                  </a:moveTo>
                  <a:cubicBezTo>
                    <a:pt x="5177" y="99"/>
                    <a:pt x="4742" y="247"/>
                    <a:pt x="4314" y="387"/>
                  </a:cubicBezTo>
                  <a:cubicBezTo>
                    <a:pt x="3443" y="658"/>
                    <a:pt x="2548" y="855"/>
                    <a:pt x="1635" y="970"/>
                  </a:cubicBezTo>
                  <a:cubicBezTo>
                    <a:pt x="1209" y="1016"/>
                    <a:pt x="768" y="1062"/>
                    <a:pt x="331" y="1062"/>
                  </a:cubicBezTo>
                  <a:cubicBezTo>
                    <a:pt x="220" y="1062"/>
                    <a:pt x="110" y="1059"/>
                    <a:pt x="0" y="1052"/>
                  </a:cubicBezTo>
                  <a:lnTo>
                    <a:pt x="0" y="1052"/>
                  </a:lnTo>
                  <a:cubicBezTo>
                    <a:pt x="74" y="1332"/>
                    <a:pt x="132" y="1603"/>
                    <a:pt x="206" y="1882"/>
                  </a:cubicBezTo>
                  <a:cubicBezTo>
                    <a:pt x="267" y="1890"/>
                    <a:pt x="328" y="1893"/>
                    <a:pt x="390" y="1893"/>
                  </a:cubicBezTo>
                  <a:cubicBezTo>
                    <a:pt x="686" y="1893"/>
                    <a:pt x="980" y="1820"/>
                    <a:pt x="1282" y="1820"/>
                  </a:cubicBezTo>
                  <a:cubicBezTo>
                    <a:pt x="1326" y="1820"/>
                    <a:pt x="1370" y="1821"/>
                    <a:pt x="1414" y="1825"/>
                  </a:cubicBezTo>
                  <a:cubicBezTo>
                    <a:pt x="1465" y="1828"/>
                    <a:pt x="1515" y="1829"/>
                    <a:pt x="1566" y="1829"/>
                  </a:cubicBezTo>
                  <a:cubicBezTo>
                    <a:pt x="1916" y="1829"/>
                    <a:pt x="2260" y="1762"/>
                    <a:pt x="2597" y="1726"/>
                  </a:cubicBezTo>
                  <a:cubicBezTo>
                    <a:pt x="3279" y="1669"/>
                    <a:pt x="3953" y="1554"/>
                    <a:pt x="4610" y="1356"/>
                  </a:cubicBezTo>
                  <a:cubicBezTo>
                    <a:pt x="4662" y="1345"/>
                    <a:pt x="4712" y="1331"/>
                    <a:pt x="4758" y="1331"/>
                  </a:cubicBezTo>
                  <a:cubicBezTo>
                    <a:pt x="4809" y="1331"/>
                    <a:pt x="4855" y="1347"/>
                    <a:pt x="4898" y="1398"/>
                  </a:cubicBezTo>
                  <a:cubicBezTo>
                    <a:pt x="5144" y="937"/>
                    <a:pt x="5383" y="477"/>
                    <a:pt x="5621" y="1"/>
                  </a:cubicBezTo>
                  <a:close/>
                </a:path>
              </a:pathLst>
            </a:custGeom>
            <a:solidFill>
              <a:srgbClr val="F0D90A"/>
            </a:solidFill>
            <a:ln w="9525" cap="flat" cmpd="sng">
              <a:solidFill>
                <a:srgbClr val="F0D90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0" name="Google Shape;944;p38">
              <a:extLst>
                <a:ext uri="{FF2B5EF4-FFF2-40B4-BE49-F238E27FC236}">
                  <a16:creationId xmlns:a16="http://schemas.microsoft.com/office/drawing/2014/main" id="{70F17E02-FF85-42F1-86B9-B3D652CA307F}"/>
                </a:ext>
              </a:extLst>
            </p:cNvPr>
            <p:cNvSpPr/>
            <p:nvPr/>
          </p:nvSpPr>
          <p:spPr>
            <a:xfrm>
              <a:off x="2749475" y="2449675"/>
              <a:ext cx="77075" cy="80775"/>
            </a:xfrm>
            <a:custGeom>
              <a:avLst/>
              <a:gdLst/>
              <a:ahLst/>
              <a:cxnLst/>
              <a:rect l="l" t="t" r="r" b="b"/>
              <a:pathLst>
                <a:path w="3083" h="3231" extrusionOk="0">
                  <a:moveTo>
                    <a:pt x="2713" y="0"/>
                  </a:moveTo>
                  <a:cubicBezTo>
                    <a:pt x="2630" y="0"/>
                    <a:pt x="2581" y="41"/>
                    <a:pt x="2523" y="99"/>
                  </a:cubicBezTo>
                  <a:cubicBezTo>
                    <a:pt x="2211" y="403"/>
                    <a:pt x="1891" y="715"/>
                    <a:pt x="1562" y="1003"/>
                  </a:cubicBezTo>
                  <a:cubicBezTo>
                    <a:pt x="1143" y="1381"/>
                    <a:pt x="699" y="1726"/>
                    <a:pt x="255" y="2088"/>
                  </a:cubicBezTo>
                  <a:cubicBezTo>
                    <a:pt x="183" y="2145"/>
                    <a:pt x="118" y="2171"/>
                    <a:pt x="36" y="2171"/>
                  </a:cubicBezTo>
                  <a:cubicBezTo>
                    <a:pt x="25" y="2171"/>
                    <a:pt x="13" y="2171"/>
                    <a:pt x="1" y="2170"/>
                  </a:cubicBezTo>
                  <a:lnTo>
                    <a:pt x="1" y="2170"/>
                  </a:lnTo>
                  <a:cubicBezTo>
                    <a:pt x="99" y="2523"/>
                    <a:pt x="91" y="2876"/>
                    <a:pt x="206" y="3230"/>
                  </a:cubicBezTo>
                  <a:cubicBezTo>
                    <a:pt x="216" y="3230"/>
                    <a:pt x="227" y="3231"/>
                    <a:pt x="237" y="3231"/>
                  </a:cubicBezTo>
                  <a:cubicBezTo>
                    <a:pt x="366" y="3231"/>
                    <a:pt x="495" y="3184"/>
                    <a:pt x="617" y="3123"/>
                  </a:cubicBezTo>
                  <a:cubicBezTo>
                    <a:pt x="831" y="3000"/>
                    <a:pt x="1061" y="2876"/>
                    <a:pt x="1283" y="2753"/>
                  </a:cubicBezTo>
                  <a:cubicBezTo>
                    <a:pt x="1899" y="2408"/>
                    <a:pt x="2515" y="2046"/>
                    <a:pt x="3082" y="1619"/>
                  </a:cubicBezTo>
                  <a:cubicBezTo>
                    <a:pt x="3008" y="1060"/>
                    <a:pt x="2836" y="534"/>
                    <a:pt x="2713" y="0"/>
                  </a:cubicBezTo>
                  <a:close/>
                </a:path>
              </a:pathLst>
            </a:custGeom>
            <a:solidFill>
              <a:srgbClr val="FF9E00"/>
            </a:solidFill>
            <a:ln w="9525" cap="flat" cmpd="sng">
              <a:solidFill>
                <a:srgbClr val="FF9E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1" name="Google Shape;945;p38">
              <a:extLst>
                <a:ext uri="{FF2B5EF4-FFF2-40B4-BE49-F238E27FC236}">
                  <a16:creationId xmlns:a16="http://schemas.microsoft.com/office/drawing/2014/main" id="{A08C1D6C-1057-4A66-8725-7376AF17AF6B}"/>
                </a:ext>
              </a:extLst>
            </p:cNvPr>
            <p:cNvSpPr/>
            <p:nvPr/>
          </p:nvSpPr>
          <p:spPr>
            <a:xfrm>
              <a:off x="2738600" y="2370300"/>
              <a:ext cx="61650" cy="74050"/>
            </a:xfrm>
            <a:custGeom>
              <a:avLst/>
              <a:gdLst/>
              <a:ahLst/>
              <a:cxnLst/>
              <a:rect l="l" t="t" r="r" b="b"/>
              <a:pathLst>
                <a:path w="2466" h="2962" extrusionOk="0">
                  <a:moveTo>
                    <a:pt x="1839" y="1"/>
                  </a:moveTo>
                  <a:cubicBezTo>
                    <a:pt x="1530" y="1"/>
                    <a:pt x="1223" y="20"/>
                    <a:pt x="920" y="94"/>
                  </a:cubicBezTo>
                  <a:cubicBezTo>
                    <a:pt x="649" y="652"/>
                    <a:pt x="493" y="1244"/>
                    <a:pt x="148" y="1762"/>
                  </a:cubicBezTo>
                  <a:cubicBezTo>
                    <a:pt x="107" y="1819"/>
                    <a:pt x="74" y="1877"/>
                    <a:pt x="0" y="1901"/>
                  </a:cubicBezTo>
                  <a:cubicBezTo>
                    <a:pt x="33" y="2263"/>
                    <a:pt x="33" y="2616"/>
                    <a:pt x="140" y="2962"/>
                  </a:cubicBezTo>
                  <a:cubicBezTo>
                    <a:pt x="271" y="2962"/>
                    <a:pt x="345" y="2863"/>
                    <a:pt x="436" y="2764"/>
                  </a:cubicBezTo>
                  <a:cubicBezTo>
                    <a:pt x="682" y="2542"/>
                    <a:pt x="888" y="2271"/>
                    <a:pt x="1109" y="2025"/>
                  </a:cubicBezTo>
                  <a:cubicBezTo>
                    <a:pt x="1414" y="1696"/>
                    <a:pt x="1685" y="1367"/>
                    <a:pt x="1931" y="998"/>
                  </a:cubicBezTo>
                  <a:cubicBezTo>
                    <a:pt x="2096" y="751"/>
                    <a:pt x="2252" y="496"/>
                    <a:pt x="2465" y="283"/>
                  </a:cubicBezTo>
                  <a:cubicBezTo>
                    <a:pt x="2416" y="52"/>
                    <a:pt x="2244" y="11"/>
                    <a:pt x="2046" y="3"/>
                  </a:cubicBezTo>
                  <a:cubicBezTo>
                    <a:pt x="1977" y="2"/>
                    <a:pt x="1908" y="1"/>
                    <a:pt x="1839" y="1"/>
                  </a:cubicBezTo>
                  <a:close/>
                </a:path>
              </a:pathLst>
            </a:custGeom>
            <a:solidFill>
              <a:srgbClr val="FF9E00"/>
            </a:solidFill>
            <a:ln w="9525" cap="flat" cmpd="sng">
              <a:solidFill>
                <a:srgbClr val="FF9E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2" name="Google Shape;946;p38">
              <a:extLst>
                <a:ext uri="{FF2B5EF4-FFF2-40B4-BE49-F238E27FC236}">
                  <a16:creationId xmlns:a16="http://schemas.microsoft.com/office/drawing/2014/main" id="{9FDA6B99-D665-46CE-B860-F2138B7B565E}"/>
                </a:ext>
              </a:extLst>
            </p:cNvPr>
            <p:cNvSpPr/>
            <p:nvPr/>
          </p:nvSpPr>
          <p:spPr>
            <a:xfrm>
              <a:off x="2831050" y="2363400"/>
              <a:ext cx="75825" cy="149050"/>
            </a:xfrm>
            <a:custGeom>
              <a:avLst/>
              <a:gdLst/>
              <a:ahLst/>
              <a:cxnLst/>
              <a:rect l="l" t="t" r="r" b="b"/>
              <a:pathLst>
                <a:path w="3033" h="5962" extrusionOk="0">
                  <a:moveTo>
                    <a:pt x="2696" y="1"/>
                  </a:moveTo>
                  <a:cubicBezTo>
                    <a:pt x="2554" y="1"/>
                    <a:pt x="2482" y="93"/>
                    <a:pt x="2367" y="328"/>
                  </a:cubicBezTo>
                  <a:cubicBezTo>
                    <a:pt x="2194" y="682"/>
                    <a:pt x="2046" y="1052"/>
                    <a:pt x="1890" y="1421"/>
                  </a:cubicBezTo>
                  <a:cubicBezTo>
                    <a:pt x="1340" y="2777"/>
                    <a:pt x="781" y="4142"/>
                    <a:pt x="230" y="5497"/>
                  </a:cubicBezTo>
                  <a:cubicBezTo>
                    <a:pt x="181" y="5612"/>
                    <a:pt x="148" y="5744"/>
                    <a:pt x="0" y="5785"/>
                  </a:cubicBezTo>
                  <a:cubicBezTo>
                    <a:pt x="93" y="5908"/>
                    <a:pt x="156" y="5961"/>
                    <a:pt x="225" y="5961"/>
                  </a:cubicBezTo>
                  <a:cubicBezTo>
                    <a:pt x="266" y="5961"/>
                    <a:pt x="309" y="5942"/>
                    <a:pt x="362" y="5908"/>
                  </a:cubicBezTo>
                  <a:cubicBezTo>
                    <a:pt x="469" y="5834"/>
                    <a:pt x="534" y="5752"/>
                    <a:pt x="592" y="5645"/>
                  </a:cubicBezTo>
                  <a:cubicBezTo>
                    <a:pt x="682" y="5456"/>
                    <a:pt x="764" y="5259"/>
                    <a:pt x="855" y="5078"/>
                  </a:cubicBezTo>
                  <a:cubicBezTo>
                    <a:pt x="1003" y="4807"/>
                    <a:pt x="1044" y="4503"/>
                    <a:pt x="1266" y="4273"/>
                  </a:cubicBezTo>
                  <a:cubicBezTo>
                    <a:pt x="1266" y="4142"/>
                    <a:pt x="1307" y="4026"/>
                    <a:pt x="1356" y="3903"/>
                  </a:cubicBezTo>
                  <a:cubicBezTo>
                    <a:pt x="1660" y="3221"/>
                    <a:pt x="1948" y="2523"/>
                    <a:pt x="2260" y="1841"/>
                  </a:cubicBezTo>
                  <a:cubicBezTo>
                    <a:pt x="2424" y="1512"/>
                    <a:pt x="2531" y="1150"/>
                    <a:pt x="2745" y="846"/>
                  </a:cubicBezTo>
                  <a:cubicBezTo>
                    <a:pt x="2811" y="575"/>
                    <a:pt x="3024" y="361"/>
                    <a:pt x="3032" y="82"/>
                  </a:cubicBezTo>
                  <a:cubicBezTo>
                    <a:pt x="2883" y="31"/>
                    <a:pt x="2778" y="1"/>
                    <a:pt x="2696" y="1"/>
                  </a:cubicBezTo>
                  <a:close/>
                </a:path>
              </a:pathLst>
            </a:custGeom>
            <a:solidFill>
              <a:srgbClr val="FF9E00"/>
            </a:solidFill>
            <a:ln w="9525" cap="flat" cmpd="sng">
              <a:solidFill>
                <a:srgbClr val="FF9E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3" name="Google Shape;947;p38">
              <a:extLst>
                <a:ext uri="{FF2B5EF4-FFF2-40B4-BE49-F238E27FC236}">
                  <a16:creationId xmlns:a16="http://schemas.microsoft.com/office/drawing/2014/main" id="{D8167405-4FAC-4B58-96A0-EBF11AE909BD}"/>
                </a:ext>
              </a:extLst>
            </p:cNvPr>
            <p:cNvSpPr/>
            <p:nvPr/>
          </p:nvSpPr>
          <p:spPr>
            <a:xfrm>
              <a:off x="2779050" y="2642125"/>
              <a:ext cx="87975" cy="12600"/>
            </a:xfrm>
            <a:custGeom>
              <a:avLst/>
              <a:gdLst/>
              <a:ahLst/>
              <a:cxnLst/>
              <a:rect l="l" t="t" r="r" b="b"/>
              <a:pathLst>
                <a:path w="3519" h="504" extrusionOk="0">
                  <a:moveTo>
                    <a:pt x="109" y="1"/>
                  </a:moveTo>
                  <a:cubicBezTo>
                    <a:pt x="73" y="1"/>
                    <a:pt x="37" y="4"/>
                    <a:pt x="1" y="10"/>
                  </a:cubicBezTo>
                  <a:cubicBezTo>
                    <a:pt x="108" y="380"/>
                    <a:pt x="132" y="389"/>
                    <a:pt x="478" y="430"/>
                  </a:cubicBezTo>
                  <a:cubicBezTo>
                    <a:pt x="823" y="479"/>
                    <a:pt x="1168" y="495"/>
                    <a:pt x="1521" y="495"/>
                  </a:cubicBezTo>
                  <a:cubicBezTo>
                    <a:pt x="2154" y="495"/>
                    <a:pt x="2779" y="504"/>
                    <a:pt x="3403" y="504"/>
                  </a:cubicBezTo>
                  <a:cubicBezTo>
                    <a:pt x="3461" y="438"/>
                    <a:pt x="3502" y="380"/>
                    <a:pt x="3518" y="298"/>
                  </a:cubicBezTo>
                  <a:cubicBezTo>
                    <a:pt x="3420" y="298"/>
                    <a:pt x="3320" y="299"/>
                    <a:pt x="3220" y="299"/>
                  </a:cubicBezTo>
                  <a:cubicBezTo>
                    <a:pt x="3020" y="299"/>
                    <a:pt x="2817" y="295"/>
                    <a:pt x="2614" y="273"/>
                  </a:cubicBezTo>
                  <a:cubicBezTo>
                    <a:pt x="1949" y="216"/>
                    <a:pt x="1283" y="134"/>
                    <a:pt x="617" y="84"/>
                  </a:cubicBezTo>
                  <a:cubicBezTo>
                    <a:pt x="447" y="71"/>
                    <a:pt x="282" y="1"/>
                    <a:pt x="109" y="1"/>
                  </a:cubicBezTo>
                  <a:close/>
                </a:path>
              </a:pathLst>
            </a:custGeom>
            <a:solidFill>
              <a:srgbClr val="F0D90A"/>
            </a:solidFill>
            <a:ln w="9525" cap="flat" cmpd="sng">
              <a:solidFill>
                <a:srgbClr val="F0D90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4" name="Google Shape;948;p38">
              <a:extLst>
                <a:ext uri="{FF2B5EF4-FFF2-40B4-BE49-F238E27FC236}">
                  <a16:creationId xmlns:a16="http://schemas.microsoft.com/office/drawing/2014/main" id="{C6641E80-3349-4A26-8EE5-2008F1846B57}"/>
                </a:ext>
              </a:extLst>
            </p:cNvPr>
            <p:cNvSpPr/>
            <p:nvPr/>
          </p:nvSpPr>
          <p:spPr>
            <a:xfrm>
              <a:off x="2734475" y="2372625"/>
              <a:ext cx="26750" cy="45225"/>
            </a:xfrm>
            <a:custGeom>
              <a:avLst/>
              <a:gdLst/>
              <a:ahLst/>
              <a:cxnLst/>
              <a:rect l="l" t="t" r="r" b="b"/>
              <a:pathLst>
                <a:path w="1070" h="1809" extrusionOk="0">
                  <a:moveTo>
                    <a:pt x="1069" y="1"/>
                  </a:moveTo>
                  <a:lnTo>
                    <a:pt x="1069" y="1"/>
                  </a:lnTo>
                  <a:cubicBezTo>
                    <a:pt x="716" y="25"/>
                    <a:pt x="362" y="83"/>
                    <a:pt x="1" y="222"/>
                  </a:cubicBezTo>
                  <a:cubicBezTo>
                    <a:pt x="58" y="740"/>
                    <a:pt x="108" y="1274"/>
                    <a:pt x="157" y="1808"/>
                  </a:cubicBezTo>
                  <a:cubicBezTo>
                    <a:pt x="231" y="1784"/>
                    <a:pt x="264" y="1726"/>
                    <a:pt x="305" y="1669"/>
                  </a:cubicBezTo>
                  <a:cubicBezTo>
                    <a:pt x="650" y="1151"/>
                    <a:pt x="806" y="551"/>
                    <a:pt x="1069" y="1"/>
                  </a:cubicBezTo>
                  <a:close/>
                </a:path>
              </a:pathLst>
            </a:custGeom>
            <a:solidFill>
              <a:srgbClr val="F0D90A"/>
            </a:solidFill>
            <a:ln w="9525" cap="flat" cmpd="sng">
              <a:solidFill>
                <a:srgbClr val="F0D90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5" name="Google Shape;949;p38">
              <a:extLst>
                <a:ext uri="{FF2B5EF4-FFF2-40B4-BE49-F238E27FC236}">
                  <a16:creationId xmlns:a16="http://schemas.microsoft.com/office/drawing/2014/main" id="{0B0AE3C7-08FC-415A-BFE1-DF8B467596B9}"/>
                </a:ext>
              </a:extLst>
            </p:cNvPr>
            <p:cNvSpPr/>
            <p:nvPr/>
          </p:nvSpPr>
          <p:spPr>
            <a:xfrm>
              <a:off x="2899650" y="2365225"/>
              <a:ext cx="19550" cy="20725"/>
            </a:xfrm>
            <a:custGeom>
              <a:avLst/>
              <a:gdLst/>
              <a:ahLst/>
              <a:cxnLst/>
              <a:rect l="l" t="t" r="r" b="b"/>
              <a:pathLst>
                <a:path w="782" h="829" extrusionOk="0">
                  <a:moveTo>
                    <a:pt x="297" y="1"/>
                  </a:moveTo>
                  <a:cubicBezTo>
                    <a:pt x="280" y="288"/>
                    <a:pt x="67" y="502"/>
                    <a:pt x="1" y="773"/>
                  </a:cubicBezTo>
                  <a:cubicBezTo>
                    <a:pt x="30" y="813"/>
                    <a:pt x="57" y="828"/>
                    <a:pt x="84" y="828"/>
                  </a:cubicBezTo>
                  <a:cubicBezTo>
                    <a:pt x="123" y="828"/>
                    <a:pt x="162" y="793"/>
                    <a:pt x="206" y="749"/>
                  </a:cubicBezTo>
                  <a:cubicBezTo>
                    <a:pt x="395" y="560"/>
                    <a:pt x="584" y="362"/>
                    <a:pt x="782" y="157"/>
                  </a:cubicBezTo>
                  <a:cubicBezTo>
                    <a:pt x="625" y="75"/>
                    <a:pt x="461" y="25"/>
                    <a:pt x="297" y="1"/>
                  </a:cubicBezTo>
                  <a:close/>
                </a:path>
              </a:pathLst>
            </a:custGeom>
            <a:solidFill>
              <a:srgbClr val="FFDC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  <p:transition spd="med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40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986539-151E-4B5E-AC36-669768B671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9800" y="381000"/>
            <a:ext cx="6870700" cy="990600"/>
          </a:xfrm>
        </p:spPr>
        <p:txBody>
          <a:bodyPr/>
          <a:lstStyle/>
          <a:p>
            <a:pPr eaLnBrk="1" hangingPunct="1">
              <a:defRPr/>
            </a:pPr>
            <a:r>
              <a:rPr lang="en-US" dirty="0">
                <a:latin typeface="+mn-lt"/>
              </a:rPr>
              <a:t>Las letras minúsculas son:</a:t>
            </a:r>
            <a:endParaRPr lang="es-PR" dirty="0">
              <a:latin typeface="+mn-lt"/>
            </a:endParaRPr>
          </a:p>
        </p:txBody>
      </p:sp>
      <p:sp>
        <p:nvSpPr>
          <p:cNvPr id="11267" name="Content Placeholder 2">
            <a:extLst>
              <a:ext uri="{FF2B5EF4-FFF2-40B4-BE49-F238E27FC236}">
                <a16:creationId xmlns:a16="http://schemas.microsoft.com/office/drawing/2014/main" id="{1CDF9474-B7CF-449E-909F-F93B0D9C9D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09800" y="1828800"/>
            <a:ext cx="7696200" cy="46038"/>
          </a:xfrm>
        </p:spPr>
        <p:txBody>
          <a:bodyPr/>
          <a:lstStyle/>
          <a:p>
            <a:pPr eaLnBrk="1" hangingPunct="1"/>
            <a:r>
              <a:rPr lang="en-US" altLang="es-PE" sz="4800" dirty="0">
                <a:solidFill>
                  <a:srgbClr val="FF0000"/>
                </a:solidFill>
                <a:latin typeface="Berlin Sans FB Demi" panose="020E0802020502020306" pitchFamily="34" charset="0"/>
              </a:rPr>
              <a:t>a,b,c,ch,d,e,f,g,h,i,j,k,l,ll,mn,ñ,o,p,q,r,rr,s,t,u,v,w,x,y,z.</a:t>
            </a:r>
            <a:endParaRPr lang="es-PR" altLang="es-PE" sz="4800" dirty="0">
              <a:solidFill>
                <a:srgbClr val="FF0000"/>
              </a:solidFill>
              <a:latin typeface="Berlin Sans FB Demi" panose="020E0802020502020306" pitchFamily="34" charset="0"/>
            </a:endParaRPr>
          </a:p>
        </p:txBody>
      </p:sp>
      <p:sp>
        <p:nvSpPr>
          <p:cNvPr id="11268" name="Left Arrow 3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307B8E32-7B30-4401-A314-F6D65CA0DB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59125" y="6137276"/>
            <a:ext cx="977900" cy="485775"/>
          </a:xfrm>
          <a:prstGeom prst="leftArrow">
            <a:avLst>
              <a:gd name="adj1" fmla="val 50000"/>
              <a:gd name="adj2" fmla="val 49861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s-PR" altLang="es-PE" dirty="0"/>
          </a:p>
        </p:txBody>
      </p:sp>
      <p:sp>
        <p:nvSpPr>
          <p:cNvPr id="11269" name="Right Arrow 4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36601F06-6116-4B47-9F7A-481FB6E1400F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47175" y="6183314"/>
            <a:ext cx="979488" cy="484187"/>
          </a:xfrm>
          <a:prstGeom prst="rightArrow">
            <a:avLst>
              <a:gd name="adj1" fmla="val 50000"/>
              <a:gd name="adj2" fmla="val 50106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s-PR" altLang="es-PE" dirty="0"/>
          </a:p>
        </p:txBody>
      </p:sp>
      <p:pic>
        <p:nvPicPr>
          <p:cNvPr id="11270" name="Picture 10" descr="School bus">
            <a:extLst>
              <a:ext uri="{FF2B5EF4-FFF2-40B4-BE49-F238E27FC236}">
                <a16:creationId xmlns:a16="http://schemas.microsoft.com/office/drawing/2014/main" id="{DD3C4BAD-03A1-4E83-837A-7A7CFC6527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4200" y="3643313"/>
            <a:ext cx="2833688" cy="2425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1" name="Picture 14" descr="http://freefever.com/animatedgifs/animated/school8.gif">
            <a:extLst>
              <a:ext uri="{FF2B5EF4-FFF2-40B4-BE49-F238E27FC236}">
                <a16:creationId xmlns:a16="http://schemas.microsoft.com/office/drawing/2014/main" id="{7CD5579F-7312-4C30-9878-3607D45795A8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5925" y="4551364"/>
            <a:ext cx="1143000" cy="828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9" name="Picture 2" descr="C:\Documents and Settings\Windows XP\Local Settings\Temporary Internet Files\Content.IE5\3K0JM08A\MCj04240100000[1].wmf">
            <a:extLst>
              <a:ext uri="{FF2B5EF4-FFF2-40B4-BE49-F238E27FC236}">
                <a16:creationId xmlns:a16="http://schemas.microsoft.com/office/drawing/2014/main" id="{FB0662B8-04BD-433A-9CCF-1D19E7C347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0076" y="3327401"/>
            <a:ext cx="3006725" cy="2867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16183CF9-920B-418C-AF4F-41CC79673D06}"/>
              </a:ext>
            </a:extLst>
          </p:cNvPr>
          <p:cNvSpPr/>
          <p:nvPr/>
        </p:nvSpPr>
        <p:spPr>
          <a:xfrm>
            <a:off x="1584159" y="2665681"/>
            <a:ext cx="7075121" cy="1323439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0" hangingPunct="0">
              <a:defRPr/>
            </a:pPr>
            <a:r>
              <a:rPr lang="en-US" sz="8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9E4FFF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charset="0"/>
              </a:rPr>
              <a:t>    Wilma</a:t>
            </a:r>
          </a:p>
        </p:txBody>
      </p:sp>
      <p:sp>
        <p:nvSpPr>
          <p:cNvPr id="45061" name="Left Arrow 4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B8520E01-C795-46C1-8007-BBFBCE5A55A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76589" y="6154739"/>
            <a:ext cx="979487" cy="484187"/>
          </a:xfrm>
          <a:prstGeom prst="leftArrow">
            <a:avLst>
              <a:gd name="adj1" fmla="val 50000"/>
              <a:gd name="adj2" fmla="val 50106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s-PR" altLang="es-PE" dirty="0"/>
          </a:p>
        </p:txBody>
      </p:sp>
      <p:sp>
        <p:nvSpPr>
          <p:cNvPr id="45062" name="Right Arrow 5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02E27A6A-E813-48E6-A15A-9A2BE6D8BA60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02725" y="6067425"/>
            <a:ext cx="977900" cy="484188"/>
          </a:xfrm>
          <a:prstGeom prst="rightArrow">
            <a:avLst>
              <a:gd name="adj1" fmla="val 50000"/>
              <a:gd name="adj2" fmla="val 50024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s-PR" altLang="es-PE" dirty="0"/>
          </a:p>
        </p:txBody>
      </p:sp>
      <p:sp>
        <p:nvSpPr>
          <p:cNvPr id="7" name="Google Shape;977;p39">
            <a:extLst>
              <a:ext uri="{FF2B5EF4-FFF2-40B4-BE49-F238E27FC236}">
                <a16:creationId xmlns:a16="http://schemas.microsoft.com/office/drawing/2014/main" id="{26D5793C-CF6D-42F1-A8A5-091BE17A66EB}"/>
              </a:ext>
            </a:extLst>
          </p:cNvPr>
          <p:cNvSpPr/>
          <p:nvPr/>
        </p:nvSpPr>
        <p:spPr>
          <a:xfrm>
            <a:off x="3176589" y="933782"/>
            <a:ext cx="1265748" cy="1583882"/>
          </a:xfrm>
          <a:custGeom>
            <a:avLst/>
            <a:gdLst/>
            <a:ahLst/>
            <a:cxnLst/>
            <a:rect l="l" t="t" r="r" b="b"/>
            <a:pathLst>
              <a:path w="9953" h="14636" extrusionOk="0">
                <a:moveTo>
                  <a:pt x="963" y="817"/>
                </a:moveTo>
                <a:cubicBezTo>
                  <a:pt x="1074" y="817"/>
                  <a:pt x="1132" y="992"/>
                  <a:pt x="1020" y="1052"/>
                </a:cubicBezTo>
                <a:cubicBezTo>
                  <a:pt x="880" y="1118"/>
                  <a:pt x="831" y="1216"/>
                  <a:pt x="839" y="1307"/>
                </a:cubicBezTo>
                <a:cubicBezTo>
                  <a:pt x="872" y="1553"/>
                  <a:pt x="1291" y="1816"/>
                  <a:pt x="1414" y="1915"/>
                </a:cubicBezTo>
                <a:cubicBezTo>
                  <a:pt x="1529" y="1997"/>
                  <a:pt x="1628" y="2096"/>
                  <a:pt x="1702" y="2219"/>
                </a:cubicBezTo>
                <a:cubicBezTo>
                  <a:pt x="1817" y="2416"/>
                  <a:pt x="1817" y="2630"/>
                  <a:pt x="1735" y="2835"/>
                </a:cubicBezTo>
                <a:cubicBezTo>
                  <a:pt x="1504" y="3443"/>
                  <a:pt x="683" y="3863"/>
                  <a:pt x="1340" y="4512"/>
                </a:cubicBezTo>
                <a:cubicBezTo>
                  <a:pt x="1620" y="4775"/>
                  <a:pt x="2030" y="5005"/>
                  <a:pt x="2096" y="5416"/>
                </a:cubicBezTo>
                <a:cubicBezTo>
                  <a:pt x="2203" y="6131"/>
                  <a:pt x="1069" y="6443"/>
                  <a:pt x="1595" y="7215"/>
                </a:cubicBezTo>
                <a:cubicBezTo>
                  <a:pt x="1858" y="7593"/>
                  <a:pt x="2433" y="7676"/>
                  <a:pt x="2178" y="8251"/>
                </a:cubicBezTo>
                <a:cubicBezTo>
                  <a:pt x="2071" y="8473"/>
                  <a:pt x="1866" y="8654"/>
                  <a:pt x="1751" y="8867"/>
                </a:cubicBezTo>
                <a:cubicBezTo>
                  <a:pt x="1529" y="9286"/>
                  <a:pt x="1874" y="9418"/>
                  <a:pt x="2187" y="9574"/>
                </a:cubicBezTo>
                <a:cubicBezTo>
                  <a:pt x="2515" y="9747"/>
                  <a:pt x="2745" y="10034"/>
                  <a:pt x="2556" y="10404"/>
                </a:cubicBezTo>
                <a:cubicBezTo>
                  <a:pt x="2450" y="10601"/>
                  <a:pt x="2252" y="10749"/>
                  <a:pt x="2113" y="10922"/>
                </a:cubicBezTo>
                <a:cubicBezTo>
                  <a:pt x="1833" y="11267"/>
                  <a:pt x="2055" y="11489"/>
                  <a:pt x="2384" y="11669"/>
                </a:cubicBezTo>
                <a:cubicBezTo>
                  <a:pt x="2721" y="11867"/>
                  <a:pt x="3082" y="12089"/>
                  <a:pt x="2975" y="12541"/>
                </a:cubicBezTo>
                <a:cubicBezTo>
                  <a:pt x="2918" y="12804"/>
                  <a:pt x="2712" y="12993"/>
                  <a:pt x="2614" y="13239"/>
                </a:cubicBezTo>
                <a:cubicBezTo>
                  <a:pt x="2429" y="13749"/>
                  <a:pt x="2968" y="13833"/>
                  <a:pt x="3366" y="13833"/>
                </a:cubicBezTo>
                <a:cubicBezTo>
                  <a:pt x="3410" y="13833"/>
                  <a:pt x="3453" y="13832"/>
                  <a:pt x="3493" y="13831"/>
                </a:cubicBezTo>
                <a:cubicBezTo>
                  <a:pt x="3498" y="13830"/>
                  <a:pt x="3502" y="13830"/>
                  <a:pt x="3506" y="13830"/>
                </a:cubicBezTo>
                <a:cubicBezTo>
                  <a:pt x="3585" y="13830"/>
                  <a:pt x="3596" y="13972"/>
                  <a:pt x="3510" y="13995"/>
                </a:cubicBezTo>
                <a:cubicBezTo>
                  <a:pt x="3392" y="14020"/>
                  <a:pt x="3253" y="14036"/>
                  <a:pt x="3112" y="14036"/>
                </a:cubicBezTo>
                <a:cubicBezTo>
                  <a:pt x="2694" y="14036"/>
                  <a:pt x="2261" y="13891"/>
                  <a:pt x="2310" y="13387"/>
                </a:cubicBezTo>
                <a:cubicBezTo>
                  <a:pt x="2334" y="13058"/>
                  <a:pt x="2639" y="12828"/>
                  <a:pt x="2712" y="12524"/>
                </a:cubicBezTo>
                <a:cubicBezTo>
                  <a:pt x="2819" y="12048"/>
                  <a:pt x="2195" y="11949"/>
                  <a:pt x="1915" y="11711"/>
                </a:cubicBezTo>
                <a:cubicBezTo>
                  <a:pt x="1562" y="11407"/>
                  <a:pt x="1669" y="11020"/>
                  <a:pt x="1948" y="10708"/>
                </a:cubicBezTo>
                <a:cubicBezTo>
                  <a:pt x="2244" y="10379"/>
                  <a:pt x="2573" y="10059"/>
                  <a:pt x="2014" y="9788"/>
                </a:cubicBezTo>
                <a:cubicBezTo>
                  <a:pt x="1825" y="9697"/>
                  <a:pt x="1611" y="9615"/>
                  <a:pt x="1488" y="9434"/>
                </a:cubicBezTo>
                <a:cubicBezTo>
                  <a:pt x="1176" y="8958"/>
                  <a:pt x="1726" y="8580"/>
                  <a:pt x="1907" y="8202"/>
                </a:cubicBezTo>
                <a:cubicBezTo>
                  <a:pt x="2121" y="7758"/>
                  <a:pt x="1587" y="7684"/>
                  <a:pt x="1373" y="7380"/>
                </a:cubicBezTo>
                <a:cubicBezTo>
                  <a:pt x="1233" y="7158"/>
                  <a:pt x="1168" y="6895"/>
                  <a:pt x="1209" y="6640"/>
                </a:cubicBezTo>
                <a:cubicBezTo>
                  <a:pt x="1274" y="6279"/>
                  <a:pt x="1529" y="6114"/>
                  <a:pt x="1710" y="5827"/>
                </a:cubicBezTo>
                <a:cubicBezTo>
                  <a:pt x="1981" y="5408"/>
                  <a:pt x="1669" y="5161"/>
                  <a:pt x="1373" y="4898"/>
                </a:cubicBezTo>
                <a:cubicBezTo>
                  <a:pt x="1003" y="4586"/>
                  <a:pt x="666" y="4224"/>
                  <a:pt x="863" y="3706"/>
                </a:cubicBezTo>
                <a:cubicBezTo>
                  <a:pt x="962" y="3419"/>
                  <a:pt x="1200" y="3213"/>
                  <a:pt x="1365" y="2959"/>
                </a:cubicBezTo>
                <a:cubicBezTo>
                  <a:pt x="1480" y="2786"/>
                  <a:pt x="1578" y="2589"/>
                  <a:pt x="1463" y="2367"/>
                </a:cubicBezTo>
                <a:cubicBezTo>
                  <a:pt x="1365" y="2145"/>
                  <a:pt x="1102" y="2038"/>
                  <a:pt x="929" y="1890"/>
                </a:cubicBezTo>
                <a:cubicBezTo>
                  <a:pt x="765" y="1751"/>
                  <a:pt x="633" y="1545"/>
                  <a:pt x="601" y="1340"/>
                </a:cubicBezTo>
                <a:cubicBezTo>
                  <a:pt x="568" y="1118"/>
                  <a:pt x="658" y="912"/>
                  <a:pt x="929" y="822"/>
                </a:cubicBezTo>
                <a:cubicBezTo>
                  <a:pt x="941" y="818"/>
                  <a:pt x="952" y="817"/>
                  <a:pt x="963" y="817"/>
                </a:cubicBezTo>
                <a:close/>
                <a:moveTo>
                  <a:pt x="9952" y="0"/>
                </a:moveTo>
                <a:lnTo>
                  <a:pt x="9952" y="0"/>
                </a:lnTo>
                <a:cubicBezTo>
                  <a:pt x="9418" y="8"/>
                  <a:pt x="8884" y="8"/>
                  <a:pt x="8350" y="17"/>
                </a:cubicBezTo>
                <a:cubicBezTo>
                  <a:pt x="7997" y="33"/>
                  <a:pt x="7561" y="17"/>
                  <a:pt x="7503" y="469"/>
                </a:cubicBezTo>
                <a:cubicBezTo>
                  <a:pt x="7479" y="740"/>
                  <a:pt x="7462" y="1019"/>
                  <a:pt x="7446" y="1282"/>
                </a:cubicBezTo>
                <a:cubicBezTo>
                  <a:pt x="7364" y="2342"/>
                  <a:pt x="7273" y="3386"/>
                  <a:pt x="7191" y="4438"/>
                </a:cubicBezTo>
                <a:cubicBezTo>
                  <a:pt x="7010" y="6607"/>
                  <a:pt x="6838" y="8760"/>
                  <a:pt x="6665" y="10922"/>
                </a:cubicBezTo>
                <a:cubicBezTo>
                  <a:pt x="6660" y="11006"/>
                  <a:pt x="6580" y="11080"/>
                  <a:pt x="6499" y="11080"/>
                </a:cubicBezTo>
                <a:cubicBezTo>
                  <a:pt x="6462" y="11080"/>
                  <a:pt x="6425" y="11064"/>
                  <a:pt x="6394" y="11029"/>
                </a:cubicBezTo>
                <a:cubicBezTo>
                  <a:pt x="6189" y="10774"/>
                  <a:pt x="5983" y="10519"/>
                  <a:pt x="5778" y="10248"/>
                </a:cubicBezTo>
                <a:cubicBezTo>
                  <a:pt x="5679" y="10116"/>
                  <a:pt x="5572" y="9993"/>
                  <a:pt x="5474" y="9862"/>
                </a:cubicBezTo>
                <a:cubicBezTo>
                  <a:pt x="5381" y="9747"/>
                  <a:pt x="5362" y="9676"/>
                  <a:pt x="5245" y="9676"/>
                </a:cubicBezTo>
                <a:cubicBezTo>
                  <a:pt x="5228" y="9676"/>
                  <a:pt x="5208" y="9678"/>
                  <a:pt x="5186" y="9681"/>
                </a:cubicBezTo>
                <a:cubicBezTo>
                  <a:pt x="4948" y="9705"/>
                  <a:pt x="4660" y="10157"/>
                  <a:pt x="4504" y="10338"/>
                </a:cubicBezTo>
                <a:cubicBezTo>
                  <a:pt x="4290" y="10593"/>
                  <a:pt x="4068" y="10839"/>
                  <a:pt x="3838" y="11094"/>
                </a:cubicBezTo>
                <a:cubicBezTo>
                  <a:pt x="3807" y="11125"/>
                  <a:pt x="3771" y="11139"/>
                  <a:pt x="3735" y="11139"/>
                </a:cubicBezTo>
                <a:cubicBezTo>
                  <a:pt x="3668" y="11139"/>
                  <a:pt x="3602" y="11090"/>
                  <a:pt x="3575" y="11020"/>
                </a:cubicBezTo>
                <a:cubicBezTo>
                  <a:pt x="2901" y="9122"/>
                  <a:pt x="2770" y="7043"/>
                  <a:pt x="2515" y="5062"/>
                </a:cubicBezTo>
                <a:cubicBezTo>
                  <a:pt x="2367" y="3986"/>
                  <a:pt x="2236" y="2918"/>
                  <a:pt x="2096" y="1849"/>
                </a:cubicBezTo>
                <a:cubicBezTo>
                  <a:pt x="2063" y="1586"/>
                  <a:pt x="2022" y="1315"/>
                  <a:pt x="1989" y="1044"/>
                </a:cubicBezTo>
                <a:cubicBezTo>
                  <a:pt x="1965" y="912"/>
                  <a:pt x="1965" y="740"/>
                  <a:pt x="1924" y="608"/>
                </a:cubicBezTo>
                <a:cubicBezTo>
                  <a:pt x="1841" y="329"/>
                  <a:pt x="1776" y="206"/>
                  <a:pt x="1496" y="189"/>
                </a:cubicBezTo>
                <a:cubicBezTo>
                  <a:pt x="1337" y="176"/>
                  <a:pt x="1178" y="171"/>
                  <a:pt x="1018" y="171"/>
                </a:cubicBezTo>
                <a:cubicBezTo>
                  <a:pt x="685" y="171"/>
                  <a:pt x="351" y="192"/>
                  <a:pt x="17" y="197"/>
                </a:cubicBezTo>
                <a:lnTo>
                  <a:pt x="1" y="197"/>
                </a:lnTo>
                <a:cubicBezTo>
                  <a:pt x="338" y="2466"/>
                  <a:pt x="518" y="4758"/>
                  <a:pt x="822" y="7026"/>
                </a:cubicBezTo>
                <a:cubicBezTo>
                  <a:pt x="1135" y="9442"/>
                  <a:pt x="1496" y="11858"/>
                  <a:pt x="1874" y="14258"/>
                </a:cubicBezTo>
                <a:cubicBezTo>
                  <a:pt x="1891" y="14299"/>
                  <a:pt x="1874" y="14340"/>
                  <a:pt x="1858" y="14373"/>
                </a:cubicBezTo>
                <a:cubicBezTo>
                  <a:pt x="1987" y="14584"/>
                  <a:pt x="2403" y="14635"/>
                  <a:pt x="2785" y="14635"/>
                </a:cubicBezTo>
                <a:cubicBezTo>
                  <a:pt x="3059" y="14635"/>
                  <a:pt x="3315" y="14609"/>
                  <a:pt x="3436" y="14595"/>
                </a:cubicBezTo>
                <a:cubicBezTo>
                  <a:pt x="3715" y="14570"/>
                  <a:pt x="3929" y="14570"/>
                  <a:pt x="4110" y="14299"/>
                </a:cubicBezTo>
                <a:cubicBezTo>
                  <a:pt x="4208" y="14135"/>
                  <a:pt x="4274" y="13938"/>
                  <a:pt x="4356" y="13765"/>
                </a:cubicBezTo>
                <a:cubicBezTo>
                  <a:pt x="4504" y="13436"/>
                  <a:pt x="4627" y="13058"/>
                  <a:pt x="4824" y="12746"/>
                </a:cubicBezTo>
                <a:cubicBezTo>
                  <a:pt x="4907" y="12606"/>
                  <a:pt x="5013" y="12483"/>
                  <a:pt x="5178" y="12450"/>
                </a:cubicBezTo>
                <a:cubicBezTo>
                  <a:pt x="5200" y="12446"/>
                  <a:pt x="5222" y="12444"/>
                  <a:pt x="5244" y="12444"/>
                </a:cubicBezTo>
                <a:cubicBezTo>
                  <a:pt x="5683" y="12444"/>
                  <a:pt x="5965" y="13213"/>
                  <a:pt x="6106" y="13527"/>
                </a:cubicBezTo>
                <a:cubicBezTo>
                  <a:pt x="6180" y="13675"/>
                  <a:pt x="6230" y="13855"/>
                  <a:pt x="6312" y="13995"/>
                </a:cubicBezTo>
                <a:cubicBezTo>
                  <a:pt x="6441" y="14187"/>
                  <a:pt x="6620" y="14225"/>
                  <a:pt x="6806" y="14225"/>
                </a:cubicBezTo>
                <a:cubicBezTo>
                  <a:pt x="6915" y="14225"/>
                  <a:pt x="7027" y="14212"/>
                  <a:pt x="7134" y="14209"/>
                </a:cubicBezTo>
                <a:cubicBezTo>
                  <a:pt x="7545" y="14201"/>
                  <a:pt x="7955" y="14168"/>
                  <a:pt x="8358" y="14135"/>
                </a:cubicBezTo>
                <a:cubicBezTo>
                  <a:pt x="8325" y="13527"/>
                  <a:pt x="8440" y="12894"/>
                  <a:pt x="8490" y="12286"/>
                </a:cubicBezTo>
                <a:cubicBezTo>
                  <a:pt x="8547" y="11694"/>
                  <a:pt x="8605" y="11094"/>
                  <a:pt x="8646" y="10470"/>
                </a:cubicBezTo>
                <a:cubicBezTo>
                  <a:pt x="8761" y="9278"/>
                  <a:pt x="8892" y="8087"/>
                  <a:pt x="9024" y="6903"/>
                </a:cubicBezTo>
                <a:cubicBezTo>
                  <a:pt x="9287" y="4602"/>
                  <a:pt x="9517" y="2277"/>
                  <a:pt x="9952" y="0"/>
                </a:cubicBezTo>
                <a:close/>
              </a:path>
            </a:pathLst>
          </a:custGeom>
          <a:solidFill>
            <a:srgbClr val="9E4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 spd="med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3" name="Picture 2" descr="C:\Documents and Settings\Windows XP\Local Settings\Temporary Internet Files\Content.IE5\NPXD7AJR\MCj01382910000[1].wmf">
            <a:extLst>
              <a:ext uri="{FF2B5EF4-FFF2-40B4-BE49-F238E27FC236}">
                <a16:creationId xmlns:a16="http://schemas.microsoft.com/office/drawing/2014/main" id="{6108F505-B3F6-49A5-AC8E-9C220E03D0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6239" y="3041650"/>
            <a:ext cx="3563937" cy="295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B5084D01-F7FB-4673-9707-F70D5FB135A5}"/>
              </a:ext>
            </a:extLst>
          </p:cNvPr>
          <p:cNvSpPr/>
          <p:nvPr/>
        </p:nvSpPr>
        <p:spPr>
          <a:xfrm>
            <a:off x="1634564" y="2586032"/>
            <a:ext cx="6873643" cy="1323439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0" hangingPunct="0">
              <a:defRPr/>
            </a:pPr>
            <a:r>
              <a:rPr lang="en-US" sz="8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9E4FFF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charset="0"/>
              </a:rPr>
              <a:t>xilófono</a:t>
            </a:r>
          </a:p>
        </p:txBody>
      </p:sp>
      <p:sp>
        <p:nvSpPr>
          <p:cNvPr id="46085" name="Left Arrow 4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C2DDA3FE-D9F7-4106-B97A-679F56103B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28975" y="6102350"/>
            <a:ext cx="979488" cy="484188"/>
          </a:xfrm>
          <a:prstGeom prst="leftArrow">
            <a:avLst>
              <a:gd name="adj1" fmla="val 50000"/>
              <a:gd name="adj2" fmla="val 50105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s-PR" altLang="es-PE" dirty="0"/>
          </a:p>
        </p:txBody>
      </p:sp>
      <p:sp>
        <p:nvSpPr>
          <p:cNvPr id="46086" name="Right Arrow 5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434FEF97-A3CF-42BD-8581-D48F6D0B4F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15413" y="6119814"/>
            <a:ext cx="977900" cy="484187"/>
          </a:xfrm>
          <a:prstGeom prst="rightArrow">
            <a:avLst>
              <a:gd name="adj1" fmla="val 50000"/>
              <a:gd name="adj2" fmla="val 50024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s-PR" altLang="es-PE" dirty="0"/>
          </a:p>
        </p:txBody>
      </p:sp>
      <p:grpSp>
        <p:nvGrpSpPr>
          <p:cNvPr id="7" name="Google Shape;988;p40">
            <a:extLst>
              <a:ext uri="{FF2B5EF4-FFF2-40B4-BE49-F238E27FC236}">
                <a16:creationId xmlns:a16="http://schemas.microsoft.com/office/drawing/2014/main" id="{F9B955F8-5964-47DC-AD18-7F8CA50BED4A}"/>
              </a:ext>
            </a:extLst>
          </p:cNvPr>
          <p:cNvGrpSpPr/>
          <p:nvPr/>
        </p:nvGrpSpPr>
        <p:grpSpPr>
          <a:xfrm rot="21307222">
            <a:off x="2751482" y="868348"/>
            <a:ext cx="1621652" cy="1651707"/>
            <a:chOff x="3482300" y="2365225"/>
            <a:chExt cx="294225" cy="299700"/>
          </a:xfrm>
        </p:grpSpPr>
        <p:sp>
          <p:nvSpPr>
            <p:cNvPr id="8" name="Google Shape;989;p40">
              <a:extLst>
                <a:ext uri="{FF2B5EF4-FFF2-40B4-BE49-F238E27FC236}">
                  <a16:creationId xmlns:a16="http://schemas.microsoft.com/office/drawing/2014/main" id="{75B2B0EC-BFC8-456B-992F-22D8EA6EFA3C}"/>
                </a:ext>
              </a:extLst>
            </p:cNvPr>
            <p:cNvSpPr/>
            <p:nvPr/>
          </p:nvSpPr>
          <p:spPr>
            <a:xfrm>
              <a:off x="3495650" y="2365225"/>
              <a:ext cx="280875" cy="289500"/>
            </a:xfrm>
            <a:custGeom>
              <a:avLst/>
              <a:gdLst/>
              <a:ahLst/>
              <a:cxnLst/>
              <a:rect l="l" t="t" r="r" b="b"/>
              <a:pathLst>
                <a:path w="11235" h="11580" extrusionOk="0">
                  <a:moveTo>
                    <a:pt x="3144" y="0"/>
                  </a:moveTo>
                  <a:cubicBezTo>
                    <a:pt x="3134" y="0"/>
                    <a:pt x="3125" y="0"/>
                    <a:pt x="3115" y="1"/>
                  </a:cubicBezTo>
                  <a:cubicBezTo>
                    <a:pt x="3020" y="6"/>
                    <a:pt x="2926" y="7"/>
                    <a:pt x="2832" y="7"/>
                  </a:cubicBezTo>
                  <a:cubicBezTo>
                    <a:pt x="2732" y="7"/>
                    <a:pt x="2633" y="5"/>
                    <a:pt x="2534" y="5"/>
                  </a:cubicBezTo>
                  <a:cubicBezTo>
                    <a:pt x="2413" y="5"/>
                    <a:pt x="2291" y="8"/>
                    <a:pt x="2170" y="17"/>
                  </a:cubicBezTo>
                  <a:cubicBezTo>
                    <a:pt x="1685" y="75"/>
                    <a:pt x="1209" y="116"/>
                    <a:pt x="740" y="297"/>
                  </a:cubicBezTo>
                  <a:cubicBezTo>
                    <a:pt x="740" y="905"/>
                    <a:pt x="781" y="1513"/>
                    <a:pt x="880" y="2104"/>
                  </a:cubicBezTo>
                  <a:cubicBezTo>
                    <a:pt x="888" y="2220"/>
                    <a:pt x="946" y="2318"/>
                    <a:pt x="1003" y="2425"/>
                  </a:cubicBezTo>
                  <a:cubicBezTo>
                    <a:pt x="1023" y="2465"/>
                    <a:pt x="1049" y="2505"/>
                    <a:pt x="1098" y="2505"/>
                  </a:cubicBezTo>
                  <a:cubicBezTo>
                    <a:pt x="1109" y="2505"/>
                    <a:pt x="1121" y="2503"/>
                    <a:pt x="1135" y="2499"/>
                  </a:cubicBezTo>
                  <a:cubicBezTo>
                    <a:pt x="1179" y="2479"/>
                    <a:pt x="1215" y="2470"/>
                    <a:pt x="1245" y="2470"/>
                  </a:cubicBezTo>
                  <a:cubicBezTo>
                    <a:pt x="1352" y="2470"/>
                    <a:pt x="1388" y="2576"/>
                    <a:pt x="1439" y="2671"/>
                  </a:cubicBezTo>
                  <a:cubicBezTo>
                    <a:pt x="1603" y="2984"/>
                    <a:pt x="1702" y="3321"/>
                    <a:pt x="1809" y="3649"/>
                  </a:cubicBezTo>
                  <a:cubicBezTo>
                    <a:pt x="2047" y="4323"/>
                    <a:pt x="2367" y="4956"/>
                    <a:pt x="2680" y="5589"/>
                  </a:cubicBezTo>
                  <a:cubicBezTo>
                    <a:pt x="2918" y="6041"/>
                    <a:pt x="2902" y="6189"/>
                    <a:pt x="2507" y="6526"/>
                  </a:cubicBezTo>
                  <a:cubicBezTo>
                    <a:pt x="2203" y="6789"/>
                    <a:pt x="1883" y="7052"/>
                    <a:pt x="1562" y="7298"/>
                  </a:cubicBezTo>
                  <a:cubicBezTo>
                    <a:pt x="1422" y="7405"/>
                    <a:pt x="1291" y="7520"/>
                    <a:pt x="1242" y="7684"/>
                  </a:cubicBezTo>
                  <a:cubicBezTo>
                    <a:pt x="1242" y="7734"/>
                    <a:pt x="1275" y="7742"/>
                    <a:pt x="1307" y="7767"/>
                  </a:cubicBezTo>
                  <a:cubicBezTo>
                    <a:pt x="1611" y="7923"/>
                    <a:pt x="1644" y="8005"/>
                    <a:pt x="1464" y="8268"/>
                  </a:cubicBezTo>
                  <a:cubicBezTo>
                    <a:pt x="1143" y="8736"/>
                    <a:pt x="790" y="9164"/>
                    <a:pt x="477" y="9624"/>
                  </a:cubicBezTo>
                  <a:cubicBezTo>
                    <a:pt x="206" y="10018"/>
                    <a:pt x="1" y="10018"/>
                    <a:pt x="617" y="10396"/>
                  </a:cubicBezTo>
                  <a:cubicBezTo>
                    <a:pt x="1316" y="10840"/>
                    <a:pt x="2055" y="11210"/>
                    <a:pt x="2795" y="11580"/>
                  </a:cubicBezTo>
                  <a:cubicBezTo>
                    <a:pt x="2828" y="11547"/>
                    <a:pt x="2861" y="11514"/>
                    <a:pt x="2893" y="11473"/>
                  </a:cubicBezTo>
                  <a:cubicBezTo>
                    <a:pt x="3617" y="10519"/>
                    <a:pt x="4315" y="9533"/>
                    <a:pt x="5194" y="8703"/>
                  </a:cubicBezTo>
                  <a:cubicBezTo>
                    <a:pt x="5306" y="8617"/>
                    <a:pt x="5402" y="8573"/>
                    <a:pt x="5491" y="8573"/>
                  </a:cubicBezTo>
                  <a:cubicBezTo>
                    <a:pt x="5606" y="8573"/>
                    <a:pt x="5712" y="8646"/>
                    <a:pt x="5827" y="8794"/>
                  </a:cubicBezTo>
                  <a:cubicBezTo>
                    <a:pt x="6115" y="9172"/>
                    <a:pt x="6370" y="9574"/>
                    <a:pt x="6608" y="9985"/>
                  </a:cubicBezTo>
                  <a:lnTo>
                    <a:pt x="7413" y="11374"/>
                  </a:lnTo>
                  <a:cubicBezTo>
                    <a:pt x="7485" y="11494"/>
                    <a:pt x="7529" y="11547"/>
                    <a:pt x="7598" y="11547"/>
                  </a:cubicBezTo>
                  <a:cubicBezTo>
                    <a:pt x="7646" y="11547"/>
                    <a:pt x="7707" y="11520"/>
                    <a:pt x="7799" y="11473"/>
                  </a:cubicBezTo>
                  <a:cubicBezTo>
                    <a:pt x="8334" y="11218"/>
                    <a:pt x="8827" y="10897"/>
                    <a:pt x="9328" y="10585"/>
                  </a:cubicBezTo>
                  <a:cubicBezTo>
                    <a:pt x="9607" y="10404"/>
                    <a:pt x="9879" y="10191"/>
                    <a:pt x="10207" y="10092"/>
                  </a:cubicBezTo>
                  <a:cubicBezTo>
                    <a:pt x="10191" y="9928"/>
                    <a:pt x="10100" y="9805"/>
                    <a:pt x="10018" y="9681"/>
                  </a:cubicBezTo>
                  <a:cubicBezTo>
                    <a:pt x="9796" y="9328"/>
                    <a:pt x="9558" y="8975"/>
                    <a:pt x="9320" y="8629"/>
                  </a:cubicBezTo>
                  <a:cubicBezTo>
                    <a:pt x="9632" y="8473"/>
                    <a:pt x="9673" y="8383"/>
                    <a:pt x="9533" y="8062"/>
                  </a:cubicBezTo>
                  <a:cubicBezTo>
                    <a:pt x="9468" y="7890"/>
                    <a:pt x="9361" y="7717"/>
                    <a:pt x="9246" y="7553"/>
                  </a:cubicBezTo>
                  <a:cubicBezTo>
                    <a:pt x="8892" y="7035"/>
                    <a:pt x="8490" y="6558"/>
                    <a:pt x="8071" y="6082"/>
                  </a:cubicBezTo>
                  <a:cubicBezTo>
                    <a:pt x="7873" y="5876"/>
                    <a:pt x="7873" y="5876"/>
                    <a:pt x="8030" y="5655"/>
                  </a:cubicBezTo>
                  <a:cubicBezTo>
                    <a:pt x="8375" y="5137"/>
                    <a:pt x="8753" y="4636"/>
                    <a:pt x="9164" y="4151"/>
                  </a:cubicBezTo>
                  <a:cubicBezTo>
                    <a:pt x="9238" y="4069"/>
                    <a:pt x="9312" y="3978"/>
                    <a:pt x="9402" y="3937"/>
                  </a:cubicBezTo>
                  <a:cubicBezTo>
                    <a:pt x="9476" y="3962"/>
                    <a:pt x="9476" y="4019"/>
                    <a:pt x="9492" y="4060"/>
                  </a:cubicBezTo>
                  <a:cubicBezTo>
                    <a:pt x="9560" y="4172"/>
                    <a:pt x="9626" y="4227"/>
                    <a:pt x="9704" y="4227"/>
                  </a:cubicBezTo>
                  <a:cubicBezTo>
                    <a:pt x="9757" y="4227"/>
                    <a:pt x="9816" y="4201"/>
                    <a:pt x="9887" y="4151"/>
                  </a:cubicBezTo>
                  <a:cubicBezTo>
                    <a:pt x="9944" y="4110"/>
                    <a:pt x="10002" y="4060"/>
                    <a:pt x="10043" y="4003"/>
                  </a:cubicBezTo>
                  <a:cubicBezTo>
                    <a:pt x="10536" y="3386"/>
                    <a:pt x="10881" y="2696"/>
                    <a:pt x="11152" y="1948"/>
                  </a:cubicBezTo>
                  <a:cubicBezTo>
                    <a:pt x="11235" y="1726"/>
                    <a:pt x="11193" y="1636"/>
                    <a:pt x="11004" y="1496"/>
                  </a:cubicBezTo>
                  <a:cubicBezTo>
                    <a:pt x="10150" y="905"/>
                    <a:pt x="9238" y="436"/>
                    <a:pt x="8251" y="83"/>
                  </a:cubicBezTo>
                  <a:cubicBezTo>
                    <a:pt x="7956" y="518"/>
                    <a:pt x="7594" y="913"/>
                    <a:pt x="7257" y="1348"/>
                  </a:cubicBezTo>
                  <a:cubicBezTo>
                    <a:pt x="6879" y="1850"/>
                    <a:pt x="6559" y="2384"/>
                    <a:pt x="6197" y="2893"/>
                  </a:cubicBezTo>
                  <a:cubicBezTo>
                    <a:pt x="6057" y="3115"/>
                    <a:pt x="5893" y="3329"/>
                    <a:pt x="5729" y="3534"/>
                  </a:cubicBezTo>
                  <a:cubicBezTo>
                    <a:pt x="5644" y="3632"/>
                    <a:pt x="5569" y="3682"/>
                    <a:pt x="5492" y="3682"/>
                  </a:cubicBezTo>
                  <a:cubicBezTo>
                    <a:pt x="5427" y="3682"/>
                    <a:pt x="5360" y="3647"/>
                    <a:pt x="5285" y="3575"/>
                  </a:cubicBezTo>
                  <a:cubicBezTo>
                    <a:pt x="5211" y="3575"/>
                    <a:pt x="5137" y="3551"/>
                    <a:pt x="5096" y="3493"/>
                  </a:cubicBezTo>
                  <a:cubicBezTo>
                    <a:pt x="5038" y="3378"/>
                    <a:pt x="4973" y="3263"/>
                    <a:pt x="4923" y="3156"/>
                  </a:cubicBezTo>
                  <a:cubicBezTo>
                    <a:pt x="4521" y="2154"/>
                    <a:pt x="4027" y="1209"/>
                    <a:pt x="3551" y="255"/>
                  </a:cubicBezTo>
                  <a:cubicBezTo>
                    <a:pt x="3457" y="83"/>
                    <a:pt x="3340" y="0"/>
                    <a:pt x="3144" y="0"/>
                  </a:cubicBezTo>
                  <a:close/>
                </a:path>
              </a:pathLst>
            </a:custGeom>
            <a:solidFill>
              <a:srgbClr val="CFA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" name="Google Shape;990;p40">
              <a:extLst>
                <a:ext uri="{FF2B5EF4-FFF2-40B4-BE49-F238E27FC236}">
                  <a16:creationId xmlns:a16="http://schemas.microsoft.com/office/drawing/2014/main" id="{E875C639-D3E7-4746-BEB3-A15F43EAB4B6}"/>
                </a:ext>
              </a:extLst>
            </p:cNvPr>
            <p:cNvSpPr/>
            <p:nvPr/>
          </p:nvSpPr>
          <p:spPr>
            <a:xfrm>
              <a:off x="3482300" y="2372425"/>
              <a:ext cx="86325" cy="290725"/>
            </a:xfrm>
            <a:custGeom>
              <a:avLst/>
              <a:gdLst/>
              <a:ahLst/>
              <a:cxnLst/>
              <a:rect l="l" t="t" r="r" b="b"/>
              <a:pathLst>
                <a:path w="3453" h="11629" extrusionOk="0">
                  <a:moveTo>
                    <a:pt x="1291" y="0"/>
                  </a:moveTo>
                  <a:cubicBezTo>
                    <a:pt x="748" y="156"/>
                    <a:pt x="716" y="214"/>
                    <a:pt x="691" y="740"/>
                  </a:cubicBezTo>
                  <a:cubicBezTo>
                    <a:pt x="691" y="1249"/>
                    <a:pt x="773" y="1759"/>
                    <a:pt x="880" y="2260"/>
                  </a:cubicBezTo>
                  <a:cubicBezTo>
                    <a:pt x="921" y="2466"/>
                    <a:pt x="979" y="2671"/>
                    <a:pt x="1094" y="2844"/>
                  </a:cubicBezTo>
                  <a:cubicBezTo>
                    <a:pt x="1164" y="2964"/>
                    <a:pt x="1247" y="3066"/>
                    <a:pt x="1384" y="3066"/>
                  </a:cubicBezTo>
                  <a:cubicBezTo>
                    <a:pt x="1406" y="3066"/>
                    <a:pt x="1430" y="3063"/>
                    <a:pt x="1455" y="3057"/>
                  </a:cubicBezTo>
                  <a:cubicBezTo>
                    <a:pt x="1478" y="3054"/>
                    <a:pt x="1498" y="3052"/>
                    <a:pt x="1517" y="3052"/>
                  </a:cubicBezTo>
                  <a:cubicBezTo>
                    <a:pt x="1631" y="3052"/>
                    <a:pt x="1666" y="3117"/>
                    <a:pt x="1702" y="3230"/>
                  </a:cubicBezTo>
                  <a:cubicBezTo>
                    <a:pt x="1965" y="4019"/>
                    <a:pt x="2343" y="4750"/>
                    <a:pt x="2745" y="5473"/>
                  </a:cubicBezTo>
                  <a:cubicBezTo>
                    <a:pt x="2877" y="5736"/>
                    <a:pt x="2910" y="5679"/>
                    <a:pt x="2671" y="5909"/>
                  </a:cubicBezTo>
                  <a:cubicBezTo>
                    <a:pt x="2252" y="6295"/>
                    <a:pt x="1833" y="6681"/>
                    <a:pt x="1398" y="7059"/>
                  </a:cubicBezTo>
                  <a:cubicBezTo>
                    <a:pt x="1258" y="7183"/>
                    <a:pt x="1135" y="7314"/>
                    <a:pt x="1052" y="7487"/>
                  </a:cubicBezTo>
                  <a:cubicBezTo>
                    <a:pt x="962" y="7676"/>
                    <a:pt x="987" y="7758"/>
                    <a:pt x="1143" y="7881"/>
                  </a:cubicBezTo>
                  <a:cubicBezTo>
                    <a:pt x="1192" y="7914"/>
                    <a:pt x="1291" y="7881"/>
                    <a:pt x="1299" y="8004"/>
                  </a:cubicBezTo>
                  <a:cubicBezTo>
                    <a:pt x="1069" y="8292"/>
                    <a:pt x="839" y="8596"/>
                    <a:pt x="600" y="8900"/>
                  </a:cubicBezTo>
                  <a:cubicBezTo>
                    <a:pt x="428" y="9114"/>
                    <a:pt x="272" y="9336"/>
                    <a:pt x="149" y="9599"/>
                  </a:cubicBezTo>
                  <a:cubicBezTo>
                    <a:pt x="1" y="9903"/>
                    <a:pt x="33" y="10018"/>
                    <a:pt x="313" y="10215"/>
                  </a:cubicBezTo>
                  <a:cubicBezTo>
                    <a:pt x="1069" y="10749"/>
                    <a:pt x="1882" y="11168"/>
                    <a:pt x="2737" y="11538"/>
                  </a:cubicBezTo>
                  <a:cubicBezTo>
                    <a:pt x="2866" y="11595"/>
                    <a:pt x="2957" y="11628"/>
                    <a:pt x="3029" y="11628"/>
                  </a:cubicBezTo>
                  <a:cubicBezTo>
                    <a:pt x="3155" y="11628"/>
                    <a:pt x="3225" y="11529"/>
                    <a:pt x="3345" y="11283"/>
                  </a:cubicBezTo>
                  <a:cubicBezTo>
                    <a:pt x="2597" y="10914"/>
                    <a:pt x="1874" y="10544"/>
                    <a:pt x="1159" y="10100"/>
                  </a:cubicBezTo>
                  <a:cubicBezTo>
                    <a:pt x="543" y="9722"/>
                    <a:pt x="748" y="9722"/>
                    <a:pt x="1020" y="9328"/>
                  </a:cubicBezTo>
                  <a:cubicBezTo>
                    <a:pt x="1340" y="8867"/>
                    <a:pt x="1685" y="8424"/>
                    <a:pt x="2006" y="7972"/>
                  </a:cubicBezTo>
                  <a:cubicBezTo>
                    <a:pt x="2187" y="7709"/>
                    <a:pt x="2145" y="7626"/>
                    <a:pt x="1850" y="7470"/>
                  </a:cubicBezTo>
                  <a:cubicBezTo>
                    <a:pt x="1817" y="7462"/>
                    <a:pt x="1792" y="7437"/>
                    <a:pt x="1792" y="7388"/>
                  </a:cubicBezTo>
                  <a:cubicBezTo>
                    <a:pt x="1841" y="7224"/>
                    <a:pt x="1965" y="7109"/>
                    <a:pt x="2104" y="6994"/>
                  </a:cubicBezTo>
                  <a:cubicBezTo>
                    <a:pt x="2425" y="6739"/>
                    <a:pt x="2745" y="6492"/>
                    <a:pt x="3049" y="6229"/>
                  </a:cubicBezTo>
                  <a:cubicBezTo>
                    <a:pt x="3436" y="5901"/>
                    <a:pt x="3452" y="5745"/>
                    <a:pt x="3230" y="5293"/>
                  </a:cubicBezTo>
                  <a:cubicBezTo>
                    <a:pt x="2910" y="4652"/>
                    <a:pt x="2589" y="4027"/>
                    <a:pt x="2351" y="3353"/>
                  </a:cubicBezTo>
                  <a:cubicBezTo>
                    <a:pt x="2244" y="3024"/>
                    <a:pt x="2145" y="2679"/>
                    <a:pt x="1981" y="2375"/>
                  </a:cubicBezTo>
                  <a:cubicBezTo>
                    <a:pt x="1930" y="2280"/>
                    <a:pt x="1894" y="2170"/>
                    <a:pt x="1790" y="2170"/>
                  </a:cubicBezTo>
                  <a:cubicBezTo>
                    <a:pt x="1759" y="2170"/>
                    <a:pt x="1722" y="2180"/>
                    <a:pt x="1677" y="2203"/>
                  </a:cubicBezTo>
                  <a:cubicBezTo>
                    <a:pt x="1666" y="2207"/>
                    <a:pt x="1656" y="2209"/>
                    <a:pt x="1646" y="2209"/>
                  </a:cubicBezTo>
                  <a:cubicBezTo>
                    <a:pt x="1602" y="2209"/>
                    <a:pt x="1566" y="2169"/>
                    <a:pt x="1546" y="2129"/>
                  </a:cubicBezTo>
                  <a:cubicBezTo>
                    <a:pt x="1496" y="2022"/>
                    <a:pt x="1439" y="1932"/>
                    <a:pt x="1422" y="1808"/>
                  </a:cubicBezTo>
                  <a:cubicBezTo>
                    <a:pt x="1332" y="1200"/>
                    <a:pt x="1291" y="608"/>
                    <a:pt x="1291" y="0"/>
                  </a:cubicBezTo>
                  <a:close/>
                </a:path>
              </a:pathLst>
            </a:custGeom>
            <a:solidFill>
              <a:srgbClr val="9E4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" name="Google Shape;991;p40">
              <a:extLst>
                <a:ext uri="{FF2B5EF4-FFF2-40B4-BE49-F238E27FC236}">
                  <a16:creationId xmlns:a16="http://schemas.microsoft.com/office/drawing/2014/main" id="{65DC64B4-13D7-4A1E-812A-5A69140418F3}"/>
                </a:ext>
              </a:extLst>
            </p:cNvPr>
            <p:cNvSpPr/>
            <p:nvPr/>
          </p:nvSpPr>
          <p:spPr>
            <a:xfrm>
              <a:off x="3625700" y="2579550"/>
              <a:ext cx="128025" cy="85375"/>
            </a:xfrm>
            <a:custGeom>
              <a:avLst/>
              <a:gdLst/>
              <a:ahLst/>
              <a:cxnLst/>
              <a:rect l="l" t="t" r="r" b="b"/>
              <a:pathLst>
                <a:path w="5121" h="3415" extrusionOk="0">
                  <a:moveTo>
                    <a:pt x="303" y="0"/>
                  </a:moveTo>
                  <a:cubicBezTo>
                    <a:pt x="211" y="0"/>
                    <a:pt x="112" y="44"/>
                    <a:pt x="1" y="130"/>
                  </a:cubicBezTo>
                  <a:cubicBezTo>
                    <a:pt x="140" y="171"/>
                    <a:pt x="206" y="303"/>
                    <a:pt x="264" y="426"/>
                  </a:cubicBezTo>
                  <a:cubicBezTo>
                    <a:pt x="551" y="878"/>
                    <a:pt x="831" y="1338"/>
                    <a:pt x="1118" y="1790"/>
                  </a:cubicBezTo>
                  <a:cubicBezTo>
                    <a:pt x="1398" y="2242"/>
                    <a:pt x="1685" y="2711"/>
                    <a:pt x="1973" y="3163"/>
                  </a:cubicBezTo>
                  <a:cubicBezTo>
                    <a:pt x="2090" y="3339"/>
                    <a:pt x="2169" y="3414"/>
                    <a:pt x="2296" y="3414"/>
                  </a:cubicBezTo>
                  <a:cubicBezTo>
                    <a:pt x="2364" y="3414"/>
                    <a:pt x="2447" y="3392"/>
                    <a:pt x="2556" y="3352"/>
                  </a:cubicBezTo>
                  <a:cubicBezTo>
                    <a:pt x="2647" y="3327"/>
                    <a:pt x="2729" y="3286"/>
                    <a:pt x="2811" y="3245"/>
                  </a:cubicBezTo>
                  <a:cubicBezTo>
                    <a:pt x="3378" y="2974"/>
                    <a:pt x="3912" y="2670"/>
                    <a:pt x="4422" y="2324"/>
                  </a:cubicBezTo>
                  <a:cubicBezTo>
                    <a:pt x="4603" y="2201"/>
                    <a:pt x="4767" y="2078"/>
                    <a:pt x="4931" y="1946"/>
                  </a:cubicBezTo>
                  <a:cubicBezTo>
                    <a:pt x="5071" y="1823"/>
                    <a:pt x="5120" y="1683"/>
                    <a:pt x="5013" y="1519"/>
                  </a:cubicBezTo>
                  <a:lnTo>
                    <a:pt x="5013" y="1519"/>
                  </a:lnTo>
                  <a:cubicBezTo>
                    <a:pt x="4685" y="1618"/>
                    <a:pt x="4422" y="1831"/>
                    <a:pt x="4142" y="2012"/>
                  </a:cubicBezTo>
                  <a:cubicBezTo>
                    <a:pt x="3641" y="2324"/>
                    <a:pt x="3140" y="2645"/>
                    <a:pt x="2606" y="2900"/>
                  </a:cubicBezTo>
                  <a:cubicBezTo>
                    <a:pt x="2514" y="2947"/>
                    <a:pt x="2453" y="2974"/>
                    <a:pt x="2404" y="2974"/>
                  </a:cubicBezTo>
                  <a:cubicBezTo>
                    <a:pt x="2336" y="2974"/>
                    <a:pt x="2292" y="2921"/>
                    <a:pt x="2219" y="2801"/>
                  </a:cubicBezTo>
                  <a:lnTo>
                    <a:pt x="1414" y="1412"/>
                  </a:lnTo>
                  <a:cubicBezTo>
                    <a:pt x="1184" y="1001"/>
                    <a:pt x="921" y="599"/>
                    <a:pt x="633" y="221"/>
                  </a:cubicBezTo>
                  <a:cubicBezTo>
                    <a:pt x="527" y="73"/>
                    <a:pt x="421" y="0"/>
                    <a:pt x="303" y="0"/>
                  </a:cubicBezTo>
                  <a:close/>
                </a:path>
              </a:pathLst>
            </a:custGeom>
            <a:solidFill>
              <a:srgbClr val="9E4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" name="Google Shape;992;p40">
              <a:extLst>
                <a:ext uri="{FF2B5EF4-FFF2-40B4-BE49-F238E27FC236}">
                  <a16:creationId xmlns:a16="http://schemas.microsoft.com/office/drawing/2014/main" id="{0191244A-EB19-4F3D-A7F6-3CBB12DEC24C}"/>
                </a:ext>
              </a:extLst>
            </p:cNvPr>
            <p:cNvSpPr/>
            <p:nvPr/>
          </p:nvSpPr>
          <p:spPr>
            <a:xfrm>
              <a:off x="3627975" y="2365625"/>
              <a:ext cx="73975" cy="91600"/>
            </a:xfrm>
            <a:custGeom>
              <a:avLst/>
              <a:gdLst/>
              <a:ahLst/>
              <a:cxnLst/>
              <a:rect l="l" t="t" r="r" b="b"/>
              <a:pathLst>
                <a:path w="2959" h="3664" extrusionOk="0">
                  <a:moveTo>
                    <a:pt x="2762" y="1"/>
                  </a:moveTo>
                  <a:cubicBezTo>
                    <a:pt x="2638" y="1"/>
                    <a:pt x="2525" y="75"/>
                    <a:pt x="2416" y="157"/>
                  </a:cubicBezTo>
                  <a:cubicBezTo>
                    <a:pt x="2285" y="264"/>
                    <a:pt x="2161" y="396"/>
                    <a:pt x="2054" y="527"/>
                  </a:cubicBezTo>
                  <a:cubicBezTo>
                    <a:pt x="1315" y="1497"/>
                    <a:pt x="625" y="2499"/>
                    <a:pt x="0" y="3551"/>
                  </a:cubicBezTo>
                  <a:cubicBezTo>
                    <a:pt x="77" y="3625"/>
                    <a:pt x="146" y="3664"/>
                    <a:pt x="213" y="3664"/>
                  </a:cubicBezTo>
                  <a:cubicBezTo>
                    <a:pt x="288" y="3664"/>
                    <a:pt x="361" y="3615"/>
                    <a:pt x="444" y="3510"/>
                  </a:cubicBezTo>
                  <a:cubicBezTo>
                    <a:pt x="608" y="3305"/>
                    <a:pt x="764" y="3091"/>
                    <a:pt x="912" y="2869"/>
                  </a:cubicBezTo>
                  <a:cubicBezTo>
                    <a:pt x="1274" y="2360"/>
                    <a:pt x="1594" y="1825"/>
                    <a:pt x="1972" y="1324"/>
                  </a:cubicBezTo>
                  <a:cubicBezTo>
                    <a:pt x="2301" y="897"/>
                    <a:pt x="2663" y="511"/>
                    <a:pt x="2958" y="67"/>
                  </a:cubicBezTo>
                  <a:cubicBezTo>
                    <a:pt x="2889" y="20"/>
                    <a:pt x="2824" y="1"/>
                    <a:pt x="2762" y="1"/>
                  </a:cubicBezTo>
                  <a:close/>
                </a:path>
              </a:pathLst>
            </a:custGeom>
            <a:solidFill>
              <a:srgbClr val="9E4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" name="Google Shape;995;p40">
              <a:extLst>
                <a:ext uri="{FF2B5EF4-FFF2-40B4-BE49-F238E27FC236}">
                  <a16:creationId xmlns:a16="http://schemas.microsoft.com/office/drawing/2014/main" id="{A47C14C5-ACDA-4E45-AC8B-928391933FF0}"/>
                </a:ext>
              </a:extLst>
            </p:cNvPr>
            <p:cNvSpPr/>
            <p:nvPr/>
          </p:nvSpPr>
          <p:spPr>
            <a:xfrm>
              <a:off x="3547025" y="2550700"/>
              <a:ext cx="158200" cy="17825"/>
            </a:xfrm>
            <a:custGeom>
              <a:avLst/>
              <a:gdLst/>
              <a:ahLst/>
              <a:cxnLst/>
              <a:rect l="l" t="t" r="r" b="b"/>
              <a:pathLst>
                <a:path w="6328" h="713" extrusionOk="0">
                  <a:moveTo>
                    <a:pt x="115" y="0"/>
                  </a:moveTo>
                  <a:cubicBezTo>
                    <a:pt x="65" y="0"/>
                    <a:pt x="18" y="17"/>
                    <a:pt x="8" y="93"/>
                  </a:cubicBezTo>
                  <a:cubicBezTo>
                    <a:pt x="0" y="183"/>
                    <a:pt x="107" y="183"/>
                    <a:pt x="165" y="191"/>
                  </a:cubicBezTo>
                  <a:cubicBezTo>
                    <a:pt x="362" y="232"/>
                    <a:pt x="559" y="265"/>
                    <a:pt x="756" y="298"/>
                  </a:cubicBezTo>
                  <a:cubicBezTo>
                    <a:pt x="2457" y="528"/>
                    <a:pt x="4183" y="553"/>
                    <a:pt x="5860" y="709"/>
                  </a:cubicBezTo>
                  <a:cubicBezTo>
                    <a:pt x="5925" y="709"/>
                    <a:pt x="5980" y="713"/>
                    <a:pt x="6031" y="713"/>
                  </a:cubicBezTo>
                  <a:cubicBezTo>
                    <a:pt x="6057" y="713"/>
                    <a:pt x="6081" y="712"/>
                    <a:pt x="6106" y="709"/>
                  </a:cubicBezTo>
                  <a:cubicBezTo>
                    <a:pt x="6205" y="684"/>
                    <a:pt x="6328" y="643"/>
                    <a:pt x="6320" y="520"/>
                  </a:cubicBezTo>
                  <a:cubicBezTo>
                    <a:pt x="6311" y="380"/>
                    <a:pt x="6196" y="380"/>
                    <a:pt x="6081" y="380"/>
                  </a:cubicBezTo>
                  <a:lnTo>
                    <a:pt x="3493" y="257"/>
                  </a:lnTo>
                  <a:cubicBezTo>
                    <a:pt x="2770" y="224"/>
                    <a:pt x="2046" y="175"/>
                    <a:pt x="1331" y="101"/>
                  </a:cubicBezTo>
                  <a:cubicBezTo>
                    <a:pt x="962" y="60"/>
                    <a:pt x="575" y="43"/>
                    <a:pt x="206" y="11"/>
                  </a:cubicBezTo>
                  <a:cubicBezTo>
                    <a:pt x="180" y="7"/>
                    <a:pt x="147" y="0"/>
                    <a:pt x="115" y="0"/>
                  </a:cubicBezTo>
                  <a:close/>
                </a:path>
              </a:pathLst>
            </a:custGeom>
            <a:solidFill>
              <a:srgbClr val="9E4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" name="Google Shape;996;p40">
              <a:extLst>
                <a:ext uri="{FF2B5EF4-FFF2-40B4-BE49-F238E27FC236}">
                  <a16:creationId xmlns:a16="http://schemas.microsoft.com/office/drawing/2014/main" id="{96D4F40A-6530-4DF1-B4F5-B51A7E5817AE}"/>
                </a:ext>
              </a:extLst>
            </p:cNvPr>
            <p:cNvSpPr/>
            <p:nvPr/>
          </p:nvSpPr>
          <p:spPr>
            <a:xfrm>
              <a:off x="3679325" y="2589375"/>
              <a:ext cx="43325" cy="35600"/>
            </a:xfrm>
            <a:custGeom>
              <a:avLst/>
              <a:gdLst/>
              <a:ahLst/>
              <a:cxnLst/>
              <a:rect l="l" t="t" r="r" b="b"/>
              <a:pathLst>
                <a:path w="1733" h="1424" extrusionOk="0">
                  <a:moveTo>
                    <a:pt x="1529" y="0"/>
                  </a:moveTo>
                  <a:cubicBezTo>
                    <a:pt x="1480" y="0"/>
                    <a:pt x="1463" y="41"/>
                    <a:pt x="1439" y="82"/>
                  </a:cubicBezTo>
                  <a:cubicBezTo>
                    <a:pt x="1422" y="124"/>
                    <a:pt x="1406" y="156"/>
                    <a:pt x="1398" y="189"/>
                  </a:cubicBezTo>
                  <a:cubicBezTo>
                    <a:pt x="1349" y="299"/>
                    <a:pt x="1320" y="350"/>
                    <a:pt x="1283" y="350"/>
                  </a:cubicBezTo>
                  <a:cubicBezTo>
                    <a:pt x="1250" y="350"/>
                    <a:pt x="1212" y="311"/>
                    <a:pt x="1151" y="239"/>
                  </a:cubicBezTo>
                  <a:cubicBezTo>
                    <a:pt x="1089" y="162"/>
                    <a:pt x="1049" y="45"/>
                    <a:pt x="955" y="45"/>
                  </a:cubicBezTo>
                  <a:cubicBezTo>
                    <a:pt x="937" y="45"/>
                    <a:pt x="918" y="49"/>
                    <a:pt x="896" y="58"/>
                  </a:cubicBezTo>
                  <a:cubicBezTo>
                    <a:pt x="748" y="99"/>
                    <a:pt x="789" y="239"/>
                    <a:pt x="773" y="354"/>
                  </a:cubicBezTo>
                  <a:cubicBezTo>
                    <a:pt x="773" y="403"/>
                    <a:pt x="773" y="452"/>
                    <a:pt x="765" y="493"/>
                  </a:cubicBezTo>
                  <a:cubicBezTo>
                    <a:pt x="732" y="732"/>
                    <a:pt x="683" y="962"/>
                    <a:pt x="477" y="1175"/>
                  </a:cubicBezTo>
                  <a:cubicBezTo>
                    <a:pt x="296" y="896"/>
                    <a:pt x="231" y="641"/>
                    <a:pt x="239" y="345"/>
                  </a:cubicBezTo>
                  <a:cubicBezTo>
                    <a:pt x="239" y="263"/>
                    <a:pt x="280" y="165"/>
                    <a:pt x="165" y="156"/>
                  </a:cubicBezTo>
                  <a:cubicBezTo>
                    <a:pt x="50" y="156"/>
                    <a:pt x="50" y="263"/>
                    <a:pt x="42" y="345"/>
                  </a:cubicBezTo>
                  <a:cubicBezTo>
                    <a:pt x="0" y="592"/>
                    <a:pt x="50" y="822"/>
                    <a:pt x="132" y="1060"/>
                  </a:cubicBezTo>
                  <a:cubicBezTo>
                    <a:pt x="198" y="1217"/>
                    <a:pt x="247" y="1414"/>
                    <a:pt x="461" y="1422"/>
                  </a:cubicBezTo>
                  <a:cubicBezTo>
                    <a:pt x="470" y="1423"/>
                    <a:pt x="480" y="1423"/>
                    <a:pt x="489" y="1423"/>
                  </a:cubicBezTo>
                  <a:cubicBezTo>
                    <a:pt x="698" y="1423"/>
                    <a:pt x="785" y="1251"/>
                    <a:pt x="863" y="1093"/>
                  </a:cubicBezTo>
                  <a:cubicBezTo>
                    <a:pt x="946" y="937"/>
                    <a:pt x="995" y="765"/>
                    <a:pt x="1061" y="600"/>
                  </a:cubicBezTo>
                  <a:cubicBezTo>
                    <a:pt x="1135" y="608"/>
                    <a:pt x="1192" y="641"/>
                    <a:pt x="1266" y="641"/>
                  </a:cubicBezTo>
                  <a:cubicBezTo>
                    <a:pt x="1273" y="642"/>
                    <a:pt x="1280" y="642"/>
                    <a:pt x="1286" y="642"/>
                  </a:cubicBezTo>
                  <a:cubicBezTo>
                    <a:pt x="1532" y="642"/>
                    <a:pt x="1732" y="355"/>
                    <a:pt x="1652" y="115"/>
                  </a:cubicBezTo>
                  <a:cubicBezTo>
                    <a:pt x="1636" y="58"/>
                    <a:pt x="1595" y="17"/>
                    <a:pt x="1529" y="0"/>
                  </a:cubicBezTo>
                  <a:close/>
                </a:path>
              </a:pathLst>
            </a:custGeom>
            <a:solidFill>
              <a:srgbClr val="9E4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4" name="Google Shape;997;p40">
              <a:extLst>
                <a:ext uri="{FF2B5EF4-FFF2-40B4-BE49-F238E27FC236}">
                  <a16:creationId xmlns:a16="http://schemas.microsoft.com/office/drawing/2014/main" id="{A2D5DC36-50B7-46FC-88DF-57B1CBE126A0}"/>
                </a:ext>
              </a:extLst>
            </p:cNvPr>
            <p:cNvSpPr/>
            <p:nvPr/>
          </p:nvSpPr>
          <p:spPr>
            <a:xfrm>
              <a:off x="3549275" y="2404625"/>
              <a:ext cx="37825" cy="34325"/>
            </a:xfrm>
            <a:custGeom>
              <a:avLst/>
              <a:gdLst/>
              <a:ahLst/>
              <a:cxnLst/>
              <a:rect l="l" t="t" r="r" b="b"/>
              <a:pathLst>
                <a:path w="1513" h="1373" extrusionOk="0">
                  <a:moveTo>
                    <a:pt x="87" y="1"/>
                  </a:moveTo>
                  <a:cubicBezTo>
                    <a:pt x="81" y="1"/>
                    <a:pt x="74" y="1"/>
                    <a:pt x="66" y="3"/>
                  </a:cubicBezTo>
                  <a:cubicBezTo>
                    <a:pt x="1" y="19"/>
                    <a:pt x="1" y="85"/>
                    <a:pt x="1" y="150"/>
                  </a:cubicBezTo>
                  <a:cubicBezTo>
                    <a:pt x="25" y="413"/>
                    <a:pt x="58" y="685"/>
                    <a:pt x="140" y="939"/>
                  </a:cubicBezTo>
                  <a:cubicBezTo>
                    <a:pt x="181" y="1063"/>
                    <a:pt x="239" y="1178"/>
                    <a:pt x="346" y="1260"/>
                  </a:cubicBezTo>
                  <a:cubicBezTo>
                    <a:pt x="435" y="1335"/>
                    <a:pt x="521" y="1372"/>
                    <a:pt x="602" y="1372"/>
                  </a:cubicBezTo>
                  <a:cubicBezTo>
                    <a:pt x="709" y="1372"/>
                    <a:pt x="808" y="1308"/>
                    <a:pt x="896" y="1178"/>
                  </a:cubicBezTo>
                  <a:cubicBezTo>
                    <a:pt x="937" y="1120"/>
                    <a:pt x="946" y="1022"/>
                    <a:pt x="1020" y="980"/>
                  </a:cubicBezTo>
                  <a:cubicBezTo>
                    <a:pt x="1106" y="1003"/>
                    <a:pt x="1178" y="1015"/>
                    <a:pt x="1237" y="1015"/>
                  </a:cubicBezTo>
                  <a:cubicBezTo>
                    <a:pt x="1395" y="1015"/>
                    <a:pt x="1460" y="927"/>
                    <a:pt x="1472" y="717"/>
                  </a:cubicBezTo>
                  <a:cubicBezTo>
                    <a:pt x="1488" y="602"/>
                    <a:pt x="1513" y="463"/>
                    <a:pt x="1373" y="422"/>
                  </a:cubicBezTo>
                  <a:cubicBezTo>
                    <a:pt x="1359" y="418"/>
                    <a:pt x="1347" y="416"/>
                    <a:pt x="1336" y="416"/>
                  </a:cubicBezTo>
                  <a:cubicBezTo>
                    <a:pt x="1229" y="416"/>
                    <a:pt x="1280" y="590"/>
                    <a:pt x="1168" y="635"/>
                  </a:cubicBezTo>
                  <a:cubicBezTo>
                    <a:pt x="1094" y="594"/>
                    <a:pt x="1077" y="528"/>
                    <a:pt x="1011" y="471"/>
                  </a:cubicBezTo>
                  <a:cubicBezTo>
                    <a:pt x="972" y="406"/>
                    <a:pt x="923" y="330"/>
                    <a:pt x="855" y="330"/>
                  </a:cubicBezTo>
                  <a:cubicBezTo>
                    <a:pt x="837" y="330"/>
                    <a:pt x="818" y="336"/>
                    <a:pt x="798" y="348"/>
                  </a:cubicBezTo>
                  <a:cubicBezTo>
                    <a:pt x="691" y="397"/>
                    <a:pt x="699" y="496"/>
                    <a:pt x="724" y="594"/>
                  </a:cubicBezTo>
                  <a:cubicBezTo>
                    <a:pt x="757" y="734"/>
                    <a:pt x="732" y="865"/>
                    <a:pt x="683" y="1005"/>
                  </a:cubicBezTo>
                  <a:cubicBezTo>
                    <a:pt x="658" y="1068"/>
                    <a:pt x="620" y="1100"/>
                    <a:pt x="574" y="1100"/>
                  </a:cubicBezTo>
                  <a:cubicBezTo>
                    <a:pt x="542" y="1100"/>
                    <a:pt x="506" y="1085"/>
                    <a:pt x="469" y="1054"/>
                  </a:cubicBezTo>
                  <a:cubicBezTo>
                    <a:pt x="354" y="948"/>
                    <a:pt x="313" y="816"/>
                    <a:pt x="280" y="685"/>
                  </a:cubicBezTo>
                  <a:cubicBezTo>
                    <a:pt x="247" y="512"/>
                    <a:pt x="231" y="323"/>
                    <a:pt x="190" y="142"/>
                  </a:cubicBezTo>
                  <a:cubicBezTo>
                    <a:pt x="182" y="82"/>
                    <a:pt x="161" y="1"/>
                    <a:pt x="87" y="1"/>
                  </a:cubicBezTo>
                  <a:close/>
                </a:path>
              </a:pathLst>
            </a:custGeom>
            <a:solidFill>
              <a:srgbClr val="9E4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5" name="Google Shape;998;p40">
              <a:extLst>
                <a:ext uri="{FF2B5EF4-FFF2-40B4-BE49-F238E27FC236}">
                  <a16:creationId xmlns:a16="http://schemas.microsoft.com/office/drawing/2014/main" id="{7F16431E-4907-4632-A592-79CF6BBB582C}"/>
                </a:ext>
              </a:extLst>
            </p:cNvPr>
            <p:cNvSpPr/>
            <p:nvPr/>
          </p:nvSpPr>
          <p:spPr>
            <a:xfrm>
              <a:off x="3684450" y="2428825"/>
              <a:ext cx="28375" cy="30675"/>
            </a:xfrm>
            <a:custGeom>
              <a:avLst/>
              <a:gdLst/>
              <a:ahLst/>
              <a:cxnLst/>
              <a:rect l="l" t="t" r="r" b="b"/>
              <a:pathLst>
                <a:path w="1135" h="1227" extrusionOk="0">
                  <a:moveTo>
                    <a:pt x="120" y="0"/>
                  </a:moveTo>
                  <a:cubicBezTo>
                    <a:pt x="111" y="0"/>
                    <a:pt x="102" y="1"/>
                    <a:pt x="91" y="4"/>
                  </a:cubicBezTo>
                  <a:cubicBezTo>
                    <a:pt x="34" y="12"/>
                    <a:pt x="1" y="86"/>
                    <a:pt x="9" y="152"/>
                  </a:cubicBezTo>
                  <a:cubicBezTo>
                    <a:pt x="34" y="464"/>
                    <a:pt x="75" y="785"/>
                    <a:pt x="256" y="1048"/>
                  </a:cubicBezTo>
                  <a:cubicBezTo>
                    <a:pt x="337" y="1167"/>
                    <a:pt x="433" y="1227"/>
                    <a:pt x="533" y="1227"/>
                  </a:cubicBezTo>
                  <a:cubicBezTo>
                    <a:pt x="627" y="1227"/>
                    <a:pt x="723" y="1175"/>
                    <a:pt x="814" y="1073"/>
                  </a:cubicBezTo>
                  <a:cubicBezTo>
                    <a:pt x="987" y="892"/>
                    <a:pt x="1061" y="653"/>
                    <a:pt x="1094" y="407"/>
                  </a:cubicBezTo>
                  <a:cubicBezTo>
                    <a:pt x="1102" y="267"/>
                    <a:pt x="1135" y="103"/>
                    <a:pt x="979" y="78"/>
                  </a:cubicBezTo>
                  <a:cubicBezTo>
                    <a:pt x="965" y="76"/>
                    <a:pt x="952" y="75"/>
                    <a:pt x="940" y="75"/>
                  </a:cubicBezTo>
                  <a:cubicBezTo>
                    <a:pt x="793" y="75"/>
                    <a:pt x="813" y="251"/>
                    <a:pt x="790" y="358"/>
                  </a:cubicBezTo>
                  <a:cubicBezTo>
                    <a:pt x="749" y="563"/>
                    <a:pt x="724" y="768"/>
                    <a:pt x="535" y="916"/>
                  </a:cubicBezTo>
                  <a:cubicBezTo>
                    <a:pt x="420" y="834"/>
                    <a:pt x="379" y="736"/>
                    <a:pt x="346" y="612"/>
                  </a:cubicBezTo>
                  <a:cubicBezTo>
                    <a:pt x="305" y="456"/>
                    <a:pt x="256" y="292"/>
                    <a:pt x="215" y="136"/>
                  </a:cubicBezTo>
                  <a:cubicBezTo>
                    <a:pt x="200" y="78"/>
                    <a:pt x="185" y="0"/>
                    <a:pt x="120" y="0"/>
                  </a:cubicBezTo>
                  <a:close/>
                </a:path>
              </a:pathLst>
            </a:custGeom>
            <a:solidFill>
              <a:srgbClr val="9E4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6" name="Google Shape;999;p40">
              <a:extLst>
                <a:ext uri="{FF2B5EF4-FFF2-40B4-BE49-F238E27FC236}">
                  <a16:creationId xmlns:a16="http://schemas.microsoft.com/office/drawing/2014/main" id="{5A3C2A64-B27B-4F4D-839B-9D25B4FA7C40}"/>
                </a:ext>
              </a:extLst>
            </p:cNvPr>
            <p:cNvSpPr/>
            <p:nvPr/>
          </p:nvSpPr>
          <p:spPr>
            <a:xfrm>
              <a:off x="3561600" y="2452375"/>
              <a:ext cx="22000" cy="26150"/>
            </a:xfrm>
            <a:custGeom>
              <a:avLst/>
              <a:gdLst/>
              <a:ahLst/>
              <a:cxnLst/>
              <a:rect l="l" t="t" r="r" b="b"/>
              <a:pathLst>
                <a:path w="880" h="1046" extrusionOk="0">
                  <a:moveTo>
                    <a:pt x="91" y="1"/>
                  </a:moveTo>
                  <a:cubicBezTo>
                    <a:pt x="80" y="1"/>
                    <a:pt x="69" y="3"/>
                    <a:pt x="58" y="7"/>
                  </a:cubicBezTo>
                  <a:cubicBezTo>
                    <a:pt x="34" y="32"/>
                    <a:pt x="1" y="65"/>
                    <a:pt x="1" y="89"/>
                  </a:cubicBezTo>
                  <a:cubicBezTo>
                    <a:pt x="25" y="385"/>
                    <a:pt x="66" y="698"/>
                    <a:pt x="247" y="944"/>
                  </a:cubicBezTo>
                  <a:cubicBezTo>
                    <a:pt x="293" y="1013"/>
                    <a:pt x="359" y="1046"/>
                    <a:pt x="429" y="1046"/>
                  </a:cubicBezTo>
                  <a:cubicBezTo>
                    <a:pt x="484" y="1046"/>
                    <a:pt x="541" y="1025"/>
                    <a:pt x="592" y="985"/>
                  </a:cubicBezTo>
                  <a:cubicBezTo>
                    <a:pt x="790" y="821"/>
                    <a:pt x="880" y="591"/>
                    <a:pt x="864" y="336"/>
                  </a:cubicBezTo>
                  <a:cubicBezTo>
                    <a:pt x="855" y="262"/>
                    <a:pt x="822" y="221"/>
                    <a:pt x="765" y="204"/>
                  </a:cubicBezTo>
                  <a:cubicBezTo>
                    <a:pt x="756" y="201"/>
                    <a:pt x="748" y="199"/>
                    <a:pt x="740" y="199"/>
                  </a:cubicBezTo>
                  <a:cubicBezTo>
                    <a:pt x="693" y="199"/>
                    <a:pt x="654" y="252"/>
                    <a:pt x="633" y="287"/>
                  </a:cubicBezTo>
                  <a:cubicBezTo>
                    <a:pt x="551" y="385"/>
                    <a:pt x="584" y="566"/>
                    <a:pt x="420" y="648"/>
                  </a:cubicBezTo>
                  <a:cubicBezTo>
                    <a:pt x="338" y="541"/>
                    <a:pt x="305" y="418"/>
                    <a:pt x="272" y="303"/>
                  </a:cubicBezTo>
                  <a:cubicBezTo>
                    <a:pt x="239" y="213"/>
                    <a:pt x="206" y="131"/>
                    <a:pt x="165" y="48"/>
                  </a:cubicBezTo>
                  <a:cubicBezTo>
                    <a:pt x="153" y="18"/>
                    <a:pt x="123" y="1"/>
                    <a:pt x="91" y="1"/>
                  </a:cubicBezTo>
                  <a:close/>
                </a:path>
              </a:pathLst>
            </a:custGeom>
            <a:solidFill>
              <a:srgbClr val="9E4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7" name="Google Shape;1000;p40">
              <a:extLst>
                <a:ext uri="{FF2B5EF4-FFF2-40B4-BE49-F238E27FC236}">
                  <a16:creationId xmlns:a16="http://schemas.microsoft.com/office/drawing/2014/main" id="{7E6ACE4C-B9D1-40D1-96C1-EA6C7E7817BF}"/>
                </a:ext>
              </a:extLst>
            </p:cNvPr>
            <p:cNvSpPr/>
            <p:nvPr/>
          </p:nvSpPr>
          <p:spPr>
            <a:xfrm>
              <a:off x="3528325" y="2603725"/>
              <a:ext cx="19750" cy="23775"/>
            </a:xfrm>
            <a:custGeom>
              <a:avLst/>
              <a:gdLst/>
              <a:ahLst/>
              <a:cxnLst/>
              <a:rect l="l" t="t" r="r" b="b"/>
              <a:pathLst>
                <a:path w="790" h="951" extrusionOk="0">
                  <a:moveTo>
                    <a:pt x="105" y="1"/>
                  </a:moveTo>
                  <a:cubicBezTo>
                    <a:pt x="100" y="1"/>
                    <a:pt x="96" y="1"/>
                    <a:pt x="91" y="2"/>
                  </a:cubicBezTo>
                  <a:cubicBezTo>
                    <a:pt x="25" y="2"/>
                    <a:pt x="0" y="67"/>
                    <a:pt x="0" y="125"/>
                  </a:cubicBezTo>
                  <a:cubicBezTo>
                    <a:pt x="0" y="380"/>
                    <a:pt x="74" y="610"/>
                    <a:pt x="214" y="815"/>
                  </a:cubicBezTo>
                  <a:cubicBezTo>
                    <a:pt x="279" y="907"/>
                    <a:pt x="353" y="950"/>
                    <a:pt x="425" y="950"/>
                  </a:cubicBezTo>
                  <a:cubicBezTo>
                    <a:pt x="509" y="950"/>
                    <a:pt x="592" y="892"/>
                    <a:pt x="658" y="782"/>
                  </a:cubicBezTo>
                  <a:cubicBezTo>
                    <a:pt x="765" y="618"/>
                    <a:pt x="789" y="429"/>
                    <a:pt x="781" y="223"/>
                  </a:cubicBezTo>
                  <a:cubicBezTo>
                    <a:pt x="781" y="158"/>
                    <a:pt x="781" y="67"/>
                    <a:pt x="691" y="67"/>
                  </a:cubicBezTo>
                  <a:cubicBezTo>
                    <a:pt x="617" y="67"/>
                    <a:pt x="600" y="125"/>
                    <a:pt x="567" y="182"/>
                  </a:cubicBezTo>
                  <a:cubicBezTo>
                    <a:pt x="485" y="306"/>
                    <a:pt x="526" y="486"/>
                    <a:pt x="378" y="601"/>
                  </a:cubicBezTo>
                  <a:cubicBezTo>
                    <a:pt x="272" y="445"/>
                    <a:pt x="214" y="289"/>
                    <a:pt x="206" y="108"/>
                  </a:cubicBezTo>
                  <a:cubicBezTo>
                    <a:pt x="198" y="55"/>
                    <a:pt x="169" y="1"/>
                    <a:pt x="105" y="1"/>
                  </a:cubicBezTo>
                  <a:close/>
                </a:path>
              </a:pathLst>
            </a:custGeom>
            <a:solidFill>
              <a:srgbClr val="9E4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8" name="Google Shape;1001;p40">
              <a:extLst>
                <a:ext uri="{FF2B5EF4-FFF2-40B4-BE49-F238E27FC236}">
                  <a16:creationId xmlns:a16="http://schemas.microsoft.com/office/drawing/2014/main" id="{E0443A97-A31F-4C17-B424-8882073C3FA2}"/>
                </a:ext>
              </a:extLst>
            </p:cNvPr>
            <p:cNvSpPr/>
            <p:nvPr/>
          </p:nvSpPr>
          <p:spPr>
            <a:xfrm>
              <a:off x="3738900" y="2407550"/>
              <a:ext cx="19750" cy="18675"/>
            </a:xfrm>
            <a:custGeom>
              <a:avLst/>
              <a:gdLst/>
              <a:ahLst/>
              <a:cxnLst/>
              <a:rect l="l" t="t" r="r" b="b"/>
              <a:pathLst>
                <a:path w="790" h="747" extrusionOk="0">
                  <a:moveTo>
                    <a:pt x="165" y="1"/>
                  </a:moveTo>
                  <a:cubicBezTo>
                    <a:pt x="1" y="239"/>
                    <a:pt x="9" y="527"/>
                    <a:pt x="190" y="683"/>
                  </a:cubicBezTo>
                  <a:cubicBezTo>
                    <a:pt x="242" y="726"/>
                    <a:pt x="301" y="747"/>
                    <a:pt x="360" y="747"/>
                  </a:cubicBezTo>
                  <a:cubicBezTo>
                    <a:pt x="414" y="747"/>
                    <a:pt x="468" y="730"/>
                    <a:pt x="518" y="699"/>
                  </a:cubicBezTo>
                  <a:cubicBezTo>
                    <a:pt x="666" y="600"/>
                    <a:pt x="765" y="453"/>
                    <a:pt x="781" y="272"/>
                  </a:cubicBezTo>
                  <a:cubicBezTo>
                    <a:pt x="790" y="198"/>
                    <a:pt x="773" y="124"/>
                    <a:pt x="691" y="107"/>
                  </a:cubicBezTo>
                  <a:cubicBezTo>
                    <a:pt x="681" y="104"/>
                    <a:pt x="672" y="102"/>
                    <a:pt x="663" y="102"/>
                  </a:cubicBezTo>
                  <a:cubicBezTo>
                    <a:pt x="612" y="102"/>
                    <a:pt x="596" y="162"/>
                    <a:pt x="568" y="198"/>
                  </a:cubicBezTo>
                  <a:cubicBezTo>
                    <a:pt x="493" y="272"/>
                    <a:pt x="479" y="442"/>
                    <a:pt x="361" y="442"/>
                  </a:cubicBezTo>
                  <a:cubicBezTo>
                    <a:pt x="349" y="442"/>
                    <a:pt x="336" y="440"/>
                    <a:pt x="321" y="436"/>
                  </a:cubicBezTo>
                  <a:cubicBezTo>
                    <a:pt x="173" y="395"/>
                    <a:pt x="231" y="222"/>
                    <a:pt x="206" y="99"/>
                  </a:cubicBezTo>
                  <a:cubicBezTo>
                    <a:pt x="206" y="75"/>
                    <a:pt x="190" y="58"/>
                    <a:pt x="165" y="1"/>
                  </a:cubicBezTo>
                  <a:close/>
                </a:path>
              </a:pathLst>
            </a:custGeom>
            <a:solidFill>
              <a:srgbClr val="9E4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9" name="Google Shape;1002;p40">
              <a:extLst>
                <a:ext uri="{FF2B5EF4-FFF2-40B4-BE49-F238E27FC236}">
                  <a16:creationId xmlns:a16="http://schemas.microsoft.com/office/drawing/2014/main" id="{47BA5511-0081-4855-8767-FAA21917597B}"/>
                </a:ext>
              </a:extLst>
            </p:cNvPr>
            <p:cNvSpPr/>
            <p:nvPr/>
          </p:nvSpPr>
          <p:spPr>
            <a:xfrm>
              <a:off x="3562425" y="2591725"/>
              <a:ext cx="8250" cy="22325"/>
            </a:xfrm>
            <a:custGeom>
              <a:avLst/>
              <a:gdLst/>
              <a:ahLst/>
              <a:cxnLst/>
              <a:rect l="l" t="t" r="r" b="b"/>
              <a:pathLst>
                <a:path w="330" h="893" extrusionOk="0">
                  <a:moveTo>
                    <a:pt x="112" y="1"/>
                  </a:moveTo>
                  <a:cubicBezTo>
                    <a:pt x="103" y="1"/>
                    <a:pt x="93" y="2"/>
                    <a:pt x="83" y="5"/>
                  </a:cubicBezTo>
                  <a:cubicBezTo>
                    <a:pt x="33" y="13"/>
                    <a:pt x="1" y="54"/>
                    <a:pt x="1" y="104"/>
                  </a:cubicBezTo>
                  <a:cubicBezTo>
                    <a:pt x="1" y="334"/>
                    <a:pt x="17" y="564"/>
                    <a:pt x="99" y="786"/>
                  </a:cubicBezTo>
                  <a:cubicBezTo>
                    <a:pt x="113" y="839"/>
                    <a:pt x="148" y="893"/>
                    <a:pt x="205" y="893"/>
                  </a:cubicBezTo>
                  <a:cubicBezTo>
                    <a:pt x="218" y="893"/>
                    <a:pt x="232" y="890"/>
                    <a:pt x="247" y="884"/>
                  </a:cubicBezTo>
                  <a:cubicBezTo>
                    <a:pt x="329" y="851"/>
                    <a:pt x="329" y="786"/>
                    <a:pt x="329" y="671"/>
                  </a:cubicBezTo>
                  <a:cubicBezTo>
                    <a:pt x="288" y="506"/>
                    <a:pt x="239" y="293"/>
                    <a:pt x="190" y="71"/>
                  </a:cubicBezTo>
                  <a:cubicBezTo>
                    <a:pt x="183" y="30"/>
                    <a:pt x="154" y="1"/>
                    <a:pt x="112" y="1"/>
                  </a:cubicBezTo>
                  <a:close/>
                </a:path>
              </a:pathLst>
            </a:custGeom>
            <a:solidFill>
              <a:srgbClr val="6221A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  <p:transition spd="med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7" name="Picture 2" descr="C:\Documents and Settings\Windows XP\Local Settings\Temporary Internet Files\Content.IE5\HP1ARJN0\MCSL00242_0000[1].wmf">
            <a:extLst>
              <a:ext uri="{FF2B5EF4-FFF2-40B4-BE49-F238E27FC236}">
                <a16:creationId xmlns:a16="http://schemas.microsoft.com/office/drawing/2014/main" id="{E2A2C159-19B1-48A6-8272-60C306B2F7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0651" y="2233613"/>
            <a:ext cx="3871913" cy="3702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EBD334EB-9F8C-44B5-9581-89117756E264}"/>
              </a:ext>
            </a:extLst>
          </p:cNvPr>
          <p:cNvSpPr/>
          <p:nvPr/>
        </p:nvSpPr>
        <p:spPr>
          <a:xfrm>
            <a:off x="1610455" y="2233613"/>
            <a:ext cx="6796152" cy="1323439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0" hangingPunct="0">
              <a:defRPr/>
            </a:pPr>
            <a:r>
              <a:rPr lang="en-US" sz="8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9E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charset="0"/>
              </a:rPr>
              <a:t>yate</a:t>
            </a:r>
          </a:p>
        </p:txBody>
      </p:sp>
      <p:sp>
        <p:nvSpPr>
          <p:cNvPr id="47109" name="Left Arrow 4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DFFCA3CF-AEB7-4787-9847-DD740FE7FA6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28975" y="6067425"/>
            <a:ext cx="979488" cy="484188"/>
          </a:xfrm>
          <a:prstGeom prst="leftArrow">
            <a:avLst>
              <a:gd name="adj1" fmla="val 50000"/>
              <a:gd name="adj2" fmla="val 50105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s-PR" altLang="es-PE" dirty="0"/>
          </a:p>
        </p:txBody>
      </p:sp>
      <p:sp>
        <p:nvSpPr>
          <p:cNvPr id="47110" name="Right Arrow 5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35784022-12E2-4DA0-AC01-A62117A37455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43975" y="6084889"/>
            <a:ext cx="979488" cy="484187"/>
          </a:xfrm>
          <a:prstGeom prst="rightArrow">
            <a:avLst>
              <a:gd name="adj1" fmla="val 50000"/>
              <a:gd name="adj2" fmla="val 50106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s-PR" altLang="es-PE" dirty="0"/>
          </a:p>
        </p:txBody>
      </p:sp>
      <p:pic>
        <p:nvPicPr>
          <p:cNvPr id="7" name="MSSN00822A0000[1].wav">
            <a:hlinkClick r:id="" action="ppaction://media"/>
            <a:extLst>
              <a:ext uri="{FF2B5EF4-FFF2-40B4-BE49-F238E27FC236}">
                <a16:creationId xmlns:a16="http://schemas.microsoft.com/office/drawing/2014/main" id="{9539BCDE-1788-4411-89FF-BAA92C3377F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626745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Google Shape;1089;p41">
            <a:extLst>
              <a:ext uri="{FF2B5EF4-FFF2-40B4-BE49-F238E27FC236}">
                <a16:creationId xmlns:a16="http://schemas.microsoft.com/office/drawing/2014/main" id="{9B912DFC-344F-472E-A1B2-2683C7F116A7}"/>
              </a:ext>
            </a:extLst>
          </p:cNvPr>
          <p:cNvSpPr/>
          <p:nvPr/>
        </p:nvSpPr>
        <p:spPr>
          <a:xfrm>
            <a:off x="3060211" y="856434"/>
            <a:ext cx="1148252" cy="1377179"/>
          </a:xfrm>
          <a:custGeom>
            <a:avLst/>
            <a:gdLst/>
            <a:ahLst/>
            <a:cxnLst/>
            <a:rect l="l" t="t" r="r" b="b"/>
            <a:pathLst>
              <a:path w="5762" h="9565" extrusionOk="0">
                <a:moveTo>
                  <a:pt x="4492" y="1"/>
                </a:moveTo>
                <a:cubicBezTo>
                  <a:pt x="4248" y="1"/>
                  <a:pt x="3977" y="142"/>
                  <a:pt x="3871" y="347"/>
                </a:cubicBezTo>
                <a:cubicBezTo>
                  <a:pt x="3567" y="939"/>
                  <a:pt x="3995" y="1497"/>
                  <a:pt x="3814" y="2114"/>
                </a:cubicBezTo>
                <a:cubicBezTo>
                  <a:pt x="3707" y="2451"/>
                  <a:pt x="3452" y="2664"/>
                  <a:pt x="3091" y="2722"/>
                </a:cubicBezTo>
                <a:cubicBezTo>
                  <a:pt x="3033" y="2730"/>
                  <a:pt x="2977" y="2734"/>
                  <a:pt x="2923" y="2734"/>
                </a:cubicBezTo>
                <a:cubicBezTo>
                  <a:pt x="2106" y="2734"/>
                  <a:pt x="1758" y="1835"/>
                  <a:pt x="1743" y="1103"/>
                </a:cubicBezTo>
                <a:cubicBezTo>
                  <a:pt x="1734" y="654"/>
                  <a:pt x="1328" y="382"/>
                  <a:pt x="945" y="382"/>
                </a:cubicBezTo>
                <a:cubicBezTo>
                  <a:pt x="650" y="382"/>
                  <a:pt x="368" y="545"/>
                  <a:pt x="297" y="914"/>
                </a:cubicBezTo>
                <a:cubicBezTo>
                  <a:pt x="1" y="2418"/>
                  <a:pt x="921" y="3963"/>
                  <a:pt x="2368" y="4283"/>
                </a:cubicBezTo>
                <a:cubicBezTo>
                  <a:pt x="2302" y="4850"/>
                  <a:pt x="2384" y="5500"/>
                  <a:pt x="2392" y="6025"/>
                </a:cubicBezTo>
                <a:cubicBezTo>
                  <a:pt x="2425" y="6929"/>
                  <a:pt x="2433" y="7833"/>
                  <a:pt x="2458" y="8737"/>
                </a:cubicBezTo>
                <a:cubicBezTo>
                  <a:pt x="2466" y="9017"/>
                  <a:pt x="2598" y="9313"/>
                  <a:pt x="2852" y="9444"/>
                </a:cubicBezTo>
                <a:cubicBezTo>
                  <a:pt x="3002" y="9523"/>
                  <a:pt x="3137" y="9564"/>
                  <a:pt x="3271" y="9564"/>
                </a:cubicBezTo>
                <a:cubicBezTo>
                  <a:pt x="3402" y="9564"/>
                  <a:pt x="3532" y="9525"/>
                  <a:pt x="3674" y="9444"/>
                </a:cubicBezTo>
                <a:cubicBezTo>
                  <a:pt x="3921" y="9313"/>
                  <a:pt x="4085" y="9025"/>
                  <a:pt x="4077" y="8737"/>
                </a:cubicBezTo>
                <a:cubicBezTo>
                  <a:pt x="4052" y="7801"/>
                  <a:pt x="4028" y="6872"/>
                  <a:pt x="3986" y="5935"/>
                </a:cubicBezTo>
                <a:cubicBezTo>
                  <a:pt x="3962" y="5368"/>
                  <a:pt x="3986" y="4743"/>
                  <a:pt x="3839" y="4168"/>
                </a:cubicBezTo>
                <a:cubicBezTo>
                  <a:pt x="4438" y="3955"/>
                  <a:pt x="4940" y="3544"/>
                  <a:pt x="5219" y="2944"/>
                </a:cubicBezTo>
                <a:cubicBezTo>
                  <a:pt x="5605" y="2122"/>
                  <a:pt x="5762" y="396"/>
                  <a:pt x="4660" y="26"/>
                </a:cubicBezTo>
                <a:cubicBezTo>
                  <a:pt x="4608" y="9"/>
                  <a:pt x="4550" y="1"/>
                  <a:pt x="4492" y="1"/>
                </a:cubicBezTo>
                <a:close/>
              </a:path>
            </a:pathLst>
          </a:custGeom>
          <a:solidFill>
            <a:srgbClr val="FF9E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  <p:transition spd="med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67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4" grpId="0"/>
      <p:bldP spid="8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1" name="Picture 2" descr="C:\Documents and Settings\Windows XP\Local Settings\Temporary Internet Files\Content.IE5\NPXD7AJR\MPj02625380000[1].jpg">
            <a:extLst>
              <a:ext uri="{FF2B5EF4-FFF2-40B4-BE49-F238E27FC236}">
                <a16:creationId xmlns:a16="http://schemas.microsoft.com/office/drawing/2014/main" id="{D1D9964F-2782-458C-B163-85697A680F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59576" y="2444751"/>
            <a:ext cx="3286125" cy="3235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6D9B916B-1C91-49C7-A88F-BC64CBAEA73A}"/>
              </a:ext>
            </a:extLst>
          </p:cNvPr>
          <p:cNvSpPr/>
          <p:nvPr/>
        </p:nvSpPr>
        <p:spPr>
          <a:xfrm>
            <a:off x="1572943" y="2767280"/>
            <a:ext cx="6641168" cy="1323439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0" hangingPunct="0">
              <a:defRPr/>
            </a:pPr>
            <a:r>
              <a:rPr lang="en-US" sz="8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AFF4E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charset="0"/>
              </a:rPr>
              <a:t>zorro</a:t>
            </a:r>
          </a:p>
        </p:txBody>
      </p:sp>
      <p:sp>
        <p:nvSpPr>
          <p:cNvPr id="48133" name="Left Arrow 4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4DF1D7F0-5B52-48FC-9A97-3A16140EBFC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65488" y="6048376"/>
            <a:ext cx="977900" cy="485775"/>
          </a:xfrm>
          <a:prstGeom prst="leftArrow">
            <a:avLst>
              <a:gd name="adj1" fmla="val 50000"/>
              <a:gd name="adj2" fmla="val 49861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s-PR" altLang="es-PE" dirty="0"/>
          </a:p>
        </p:txBody>
      </p:sp>
      <p:sp>
        <p:nvSpPr>
          <p:cNvPr id="48134" name="Right Arrow 5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7DE3F4C0-CC43-4F2B-AE76-02165FBBF21F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50338" y="6013451"/>
            <a:ext cx="977900" cy="485775"/>
          </a:xfrm>
          <a:prstGeom prst="rightArrow">
            <a:avLst>
              <a:gd name="adj1" fmla="val 50000"/>
              <a:gd name="adj2" fmla="val 49861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s-PR" altLang="es-PE" dirty="0"/>
          </a:p>
        </p:txBody>
      </p:sp>
      <p:sp>
        <p:nvSpPr>
          <p:cNvPr id="7" name="Google Shape;1110;p42">
            <a:extLst>
              <a:ext uri="{FF2B5EF4-FFF2-40B4-BE49-F238E27FC236}">
                <a16:creationId xmlns:a16="http://schemas.microsoft.com/office/drawing/2014/main" id="{06C2AF50-2515-4E09-A763-3C75BCF5B56B}"/>
              </a:ext>
            </a:extLst>
          </p:cNvPr>
          <p:cNvSpPr/>
          <p:nvPr/>
        </p:nvSpPr>
        <p:spPr>
          <a:xfrm rot="464087">
            <a:off x="2986479" y="1244464"/>
            <a:ext cx="1086990" cy="1452353"/>
          </a:xfrm>
          <a:custGeom>
            <a:avLst/>
            <a:gdLst/>
            <a:ahLst/>
            <a:cxnLst/>
            <a:rect l="l" t="t" r="r" b="b"/>
            <a:pathLst>
              <a:path w="9511" h="10534" extrusionOk="0">
                <a:moveTo>
                  <a:pt x="1274" y="505"/>
                </a:moveTo>
                <a:lnTo>
                  <a:pt x="1274" y="505"/>
                </a:lnTo>
                <a:cubicBezTo>
                  <a:pt x="750" y="776"/>
                  <a:pt x="309" y="1396"/>
                  <a:pt x="723" y="1960"/>
                </a:cubicBezTo>
                <a:lnTo>
                  <a:pt x="666" y="1941"/>
                </a:lnTo>
                <a:lnTo>
                  <a:pt x="628" y="1941"/>
                </a:lnTo>
                <a:cubicBezTo>
                  <a:pt x="666" y="1941"/>
                  <a:pt x="609" y="1922"/>
                  <a:pt x="552" y="1922"/>
                </a:cubicBezTo>
                <a:cubicBezTo>
                  <a:pt x="533" y="1884"/>
                  <a:pt x="495" y="1845"/>
                  <a:pt x="495" y="1826"/>
                </a:cubicBezTo>
                <a:cubicBezTo>
                  <a:pt x="457" y="1788"/>
                  <a:pt x="419" y="1731"/>
                  <a:pt x="400" y="1655"/>
                </a:cubicBezTo>
                <a:cubicBezTo>
                  <a:pt x="323" y="1484"/>
                  <a:pt x="323" y="1332"/>
                  <a:pt x="419" y="1161"/>
                </a:cubicBezTo>
                <a:cubicBezTo>
                  <a:pt x="571" y="894"/>
                  <a:pt x="856" y="647"/>
                  <a:pt x="1141" y="552"/>
                </a:cubicBezTo>
                <a:cubicBezTo>
                  <a:pt x="1181" y="537"/>
                  <a:pt x="1226" y="521"/>
                  <a:pt x="1274" y="505"/>
                </a:cubicBezTo>
                <a:close/>
                <a:moveTo>
                  <a:pt x="5364" y="2606"/>
                </a:moveTo>
                <a:cubicBezTo>
                  <a:pt x="5516" y="2625"/>
                  <a:pt x="5611" y="2701"/>
                  <a:pt x="5535" y="2854"/>
                </a:cubicBezTo>
                <a:cubicBezTo>
                  <a:pt x="5440" y="2987"/>
                  <a:pt x="5345" y="3101"/>
                  <a:pt x="5193" y="3234"/>
                </a:cubicBezTo>
                <a:cubicBezTo>
                  <a:pt x="5003" y="3424"/>
                  <a:pt x="4774" y="3614"/>
                  <a:pt x="4565" y="3824"/>
                </a:cubicBezTo>
                <a:cubicBezTo>
                  <a:pt x="4223" y="4242"/>
                  <a:pt x="3918" y="4584"/>
                  <a:pt x="3633" y="4908"/>
                </a:cubicBezTo>
                <a:cubicBezTo>
                  <a:pt x="3062" y="5516"/>
                  <a:pt x="2492" y="6125"/>
                  <a:pt x="1921" y="6715"/>
                </a:cubicBezTo>
                <a:cubicBezTo>
                  <a:pt x="1655" y="7038"/>
                  <a:pt x="1370" y="7323"/>
                  <a:pt x="1103" y="7628"/>
                </a:cubicBezTo>
                <a:cubicBezTo>
                  <a:pt x="875" y="7894"/>
                  <a:pt x="628" y="8198"/>
                  <a:pt x="533" y="8522"/>
                </a:cubicBezTo>
                <a:cubicBezTo>
                  <a:pt x="400" y="8940"/>
                  <a:pt x="438" y="9359"/>
                  <a:pt x="704" y="9701"/>
                </a:cubicBezTo>
                <a:cubicBezTo>
                  <a:pt x="400" y="9511"/>
                  <a:pt x="228" y="9149"/>
                  <a:pt x="228" y="8807"/>
                </a:cubicBezTo>
                <a:cubicBezTo>
                  <a:pt x="247" y="8427"/>
                  <a:pt x="476" y="8141"/>
                  <a:pt x="666" y="7856"/>
                </a:cubicBezTo>
                <a:lnTo>
                  <a:pt x="666" y="7837"/>
                </a:lnTo>
                <a:cubicBezTo>
                  <a:pt x="761" y="7685"/>
                  <a:pt x="913" y="7514"/>
                  <a:pt x="1084" y="7342"/>
                </a:cubicBezTo>
                <a:cubicBezTo>
                  <a:pt x="1256" y="7171"/>
                  <a:pt x="1389" y="7000"/>
                  <a:pt x="1560" y="6791"/>
                </a:cubicBezTo>
                <a:cubicBezTo>
                  <a:pt x="1864" y="6468"/>
                  <a:pt x="2207" y="6068"/>
                  <a:pt x="2530" y="5745"/>
                </a:cubicBezTo>
                <a:cubicBezTo>
                  <a:pt x="2872" y="5421"/>
                  <a:pt x="3177" y="5079"/>
                  <a:pt x="3519" y="4699"/>
                </a:cubicBezTo>
                <a:cubicBezTo>
                  <a:pt x="3823" y="4375"/>
                  <a:pt x="4109" y="3995"/>
                  <a:pt x="4470" y="3709"/>
                </a:cubicBezTo>
                <a:cubicBezTo>
                  <a:pt x="4660" y="3538"/>
                  <a:pt x="4869" y="3367"/>
                  <a:pt x="5041" y="3158"/>
                </a:cubicBezTo>
                <a:cubicBezTo>
                  <a:pt x="5174" y="3006"/>
                  <a:pt x="5421" y="2816"/>
                  <a:pt x="5364" y="2606"/>
                </a:cubicBezTo>
                <a:close/>
                <a:moveTo>
                  <a:pt x="3519" y="0"/>
                </a:moveTo>
                <a:cubicBezTo>
                  <a:pt x="2758" y="0"/>
                  <a:pt x="1959" y="0"/>
                  <a:pt x="1236" y="248"/>
                </a:cubicBezTo>
                <a:cubicBezTo>
                  <a:pt x="894" y="343"/>
                  <a:pt x="590" y="514"/>
                  <a:pt x="343" y="799"/>
                </a:cubicBezTo>
                <a:cubicBezTo>
                  <a:pt x="114" y="1085"/>
                  <a:pt x="38" y="1465"/>
                  <a:pt x="247" y="1769"/>
                </a:cubicBezTo>
                <a:cubicBezTo>
                  <a:pt x="438" y="2093"/>
                  <a:pt x="799" y="2245"/>
                  <a:pt x="1084" y="2378"/>
                </a:cubicBezTo>
                <a:cubicBezTo>
                  <a:pt x="1256" y="2435"/>
                  <a:pt x="1427" y="2473"/>
                  <a:pt x="1579" y="2511"/>
                </a:cubicBezTo>
                <a:cubicBezTo>
                  <a:pt x="1750" y="2587"/>
                  <a:pt x="1959" y="2606"/>
                  <a:pt x="2130" y="2606"/>
                </a:cubicBezTo>
                <a:cubicBezTo>
                  <a:pt x="2511" y="2682"/>
                  <a:pt x="2872" y="2682"/>
                  <a:pt x="3253" y="2701"/>
                </a:cubicBezTo>
                <a:cubicBezTo>
                  <a:pt x="3506" y="2701"/>
                  <a:pt x="3735" y="2710"/>
                  <a:pt x="3966" y="2710"/>
                </a:cubicBezTo>
                <a:cubicBezTo>
                  <a:pt x="4081" y="2710"/>
                  <a:pt x="4197" y="2708"/>
                  <a:pt x="4318" y="2701"/>
                </a:cubicBezTo>
                <a:cubicBezTo>
                  <a:pt x="4413" y="2701"/>
                  <a:pt x="4565" y="2682"/>
                  <a:pt x="4660" y="2682"/>
                </a:cubicBezTo>
                <a:cubicBezTo>
                  <a:pt x="4708" y="2682"/>
                  <a:pt x="4827" y="2663"/>
                  <a:pt x="4934" y="2663"/>
                </a:cubicBezTo>
                <a:cubicBezTo>
                  <a:pt x="5041" y="2663"/>
                  <a:pt x="5136" y="2682"/>
                  <a:pt x="5136" y="2758"/>
                </a:cubicBezTo>
                <a:cubicBezTo>
                  <a:pt x="5136" y="2816"/>
                  <a:pt x="5060" y="2892"/>
                  <a:pt x="5041" y="2949"/>
                </a:cubicBezTo>
                <a:lnTo>
                  <a:pt x="4850" y="3139"/>
                </a:lnTo>
                <a:cubicBezTo>
                  <a:pt x="4698" y="3272"/>
                  <a:pt x="4584" y="3386"/>
                  <a:pt x="4413" y="3538"/>
                </a:cubicBezTo>
                <a:cubicBezTo>
                  <a:pt x="4147" y="3805"/>
                  <a:pt x="3861" y="4090"/>
                  <a:pt x="3614" y="4375"/>
                </a:cubicBezTo>
                <a:cubicBezTo>
                  <a:pt x="3348" y="4680"/>
                  <a:pt x="3062" y="4946"/>
                  <a:pt x="2796" y="5250"/>
                </a:cubicBezTo>
                <a:cubicBezTo>
                  <a:pt x="2226" y="5821"/>
                  <a:pt x="1674" y="6410"/>
                  <a:pt x="1160" y="7038"/>
                </a:cubicBezTo>
                <a:cubicBezTo>
                  <a:pt x="894" y="7342"/>
                  <a:pt x="609" y="7609"/>
                  <a:pt x="419" y="7913"/>
                </a:cubicBezTo>
                <a:cubicBezTo>
                  <a:pt x="228" y="8179"/>
                  <a:pt x="38" y="8503"/>
                  <a:pt x="19" y="8883"/>
                </a:cubicBezTo>
                <a:cubicBezTo>
                  <a:pt x="0" y="9701"/>
                  <a:pt x="723" y="10100"/>
                  <a:pt x="1389" y="10272"/>
                </a:cubicBezTo>
                <a:cubicBezTo>
                  <a:pt x="1731" y="10367"/>
                  <a:pt x="2111" y="10424"/>
                  <a:pt x="2435" y="10462"/>
                </a:cubicBezTo>
                <a:cubicBezTo>
                  <a:pt x="2815" y="10481"/>
                  <a:pt x="3177" y="10519"/>
                  <a:pt x="3557" y="10519"/>
                </a:cubicBezTo>
                <a:cubicBezTo>
                  <a:pt x="3754" y="10529"/>
                  <a:pt x="3950" y="10534"/>
                  <a:pt x="4147" y="10534"/>
                </a:cubicBezTo>
                <a:cubicBezTo>
                  <a:pt x="4711" y="10534"/>
                  <a:pt x="5275" y="10494"/>
                  <a:pt x="5840" y="10424"/>
                </a:cubicBezTo>
                <a:cubicBezTo>
                  <a:pt x="6581" y="10367"/>
                  <a:pt x="7323" y="10234"/>
                  <a:pt x="8027" y="10100"/>
                </a:cubicBezTo>
                <a:cubicBezTo>
                  <a:pt x="8369" y="10024"/>
                  <a:pt x="8693" y="9910"/>
                  <a:pt x="8997" y="9701"/>
                </a:cubicBezTo>
                <a:cubicBezTo>
                  <a:pt x="9263" y="9511"/>
                  <a:pt x="9511" y="9187"/>
                  <a:pt x="9473" y="8807"/>
                </a:cubicBezTo>
                <a:cubicBezTo>
                  <a:pt x="9434" y="8484"/>
                  <a:pt x="9168" y="8236"/>
                  <a:pt x="8883" y="8122"/>
                </a:cubicBezTo>
                <a:cubicBezTo>
                  <a:pt x="8712" y="8046"/>
                  <a:pt x="8502" y="7970"/>
                  <a:pt x="8331" y="7951"/>
                </a:cubicBezTo>
                <a:cubicBezTo>
                  <a:pt x="8141" y="7932"/>
                  <a:pt x="7951" y="7856"/>
                  <a:pt x="7761" y="7818"/>
                </a:cubicBezTo>
                <a:cubicBezTo>
                  <a:pt x="7361" y="7742"/>
                  <a:pt x="6962" y="7723"/>
                  <a:pt x="6600" y="7723"/>
                </a:cubicBezTo>
                <a:cubicBezTo>
                  <a:pt x="5763" y="7723"/>
                  <a:pt x="4965" y="7818"/>
                  <a:pt x="4109" y="7951"/>
                </a:cubicBezTo>
                <a:cubicBezTo>
                  <a:pt x="4603" y="7381"/>
                  <a:pt x="5079" y="6810"/>
                  <a:pt x="5554" y="6239"/>
                </a:cubicBezTo>
                <a:cubicBezTo>
                  <a:pt x="5992" y="5745"/>
                  <a:pt x="6429" y="5250"/>
                  <a:pt x="6867" y="4775"/>
                </a:cubicBezTo>
                <a:cubicBezTo>
                  <a:pt x="7266" y="4337"/>
                  <a:pt x="7704" y="3900"/>
                  <a:pt x="8084" y="3462"/>
                </a:cubicBezTo>
                <a:cubicBezTo>
                  <a:pt x="8502" y="2911"/>
                  <a:pt x="8959" y="2321"/>
                  <a:pt x="9130" y="1617"/>
                </a:cubicBezTo>
                <a:cubicBezTo>
                  <a:pt x="9225" y="1294"/>
                  <a:pt x="9225" y="971"/>
                  <a:pt x="9035" y="704"/>
                </a:cubicBezTo>
                <a:cubicBezTo>
                  <a:pt x="8845" y="438"/>
                  <a:pt x="8521" y="324"/>
                  <a:pt x="8217" y="286"/>
                </a:cubicBezTo>
                <a:cubicBezTo>
                  <a:pt x="7837" y="191"/>
                  <a:pt x="7513" y="115"/>
                  <a:pt x="7095" y="77"/>
                </a:cubicBezTo>
                <a:cubicBezTo>
                  <a:pt x="6962" y="70"/>
                  <a:pt x="6829" y="68"/>
                  <a:pt x="6695" y="68"/>
                </a:cubicBezTo>
                <a:cubicBezTo>
                  <a:pt x="6429" y="68"/>
                  <a:pt x="6163" y="77"/>
                  <a:pt x="5897" y="77"/>
                </a:cubicBezTo>
                <a:cubicBezTo>
                  <a:pt x="5079" y="77"/>
                  <a:pt x="4280" y="19"/>
                  <a:pt x="3519" y="0"/>
                </a:cubicBezTo>
                <a:close/>
              </a:path>
            </a:pathLst>
          </a:custGeom>
          <a:solidFill>
            <a:srgbClr val="0AFF4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3C973BF1-9156-45B0-A967-5EB3155987FC}"/>
              </a:ext>
            </a:extLst>
          </p:cNvPr>
          <p:cNvSpPr txBox="1"/>
          <p:nvPr/>
        </p:nvSpPr>
        <p:spPr>
          <a:xfrm>
            <a:off x="4581525" y="6013451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PE" dirty="0"/>
              <a:t>https://www.plantillaspower-point.com/</a:t>
            </a:r>
          </a:p>
        </p:txBody>
      </p:sp>
    </p:spTree>
  </p:cSld>
  <p:clrMapOvr>
    <a:masterClrMapping/>
  </p:clrMapOvr>
  <p:transition spd="med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4" name="Google Shape;465;p26">
            <a:extLst>
              <a:ext uri="{FF2B5EF4-FFF2-40B4-BE49-F238E27FC236}">
                <a16:creationId xmlns:a16="http://schemas.microsoft.com/office/drawing/2014/main" id="{64F34B34-BCC1-4B88-9302-26F85DDD1E05}"/>
              </a:ext>
            </a:extLst>
          </p:cNvPr>
          <p:cNvGrpSpPr/>
          <p:nvPr/>
        </p:nvGrpSpPr>
        <p:grpSpPr>
          <a:xfrm rot="21170246">
            <a:off x="1348532" y="1734897"/>
            <a:ext cx="1257518" cy="1488362"/>
            <a:chOff x="3383275" y="1454500"/>
            <a:chExt cx="266275" cy="307975"/>
          </a:xfrm>
        </p:grpSpPr>
        <p:sp>
          <p:nvSpPr>
            <p:cNvPr id="105" name="Google Shape;466;p26">
              <a:extLst>
                <a:ext uri="{FF2B5EF4-FFF2-40B4-BE49-F238E27FC236}">
                  <a16:creationId xmlns:a16="http://schemas.microsoft.com/office/drawing/2014/main" id="{2B7D5C1C-05A9-4EB7-B8C2-2FFE6A645D18}"/>
                </a:ext>
              </a:extLst>
            </p:cNvPr>
            <p:cNvSpPr/>
            <p:nvPr/>
          </p:nvSpPr>
          <p:spPr>
            <a:xfrm>
              <a:off x="3398900" y="1454500"/>
              <a:ext cx="248400" cy="266075"/>
            </a:xfrm>
            <a:custGeom>
              <a:avLst/>
              <a:gdLst/>
              <a:ahLst/>
              <a:cxnLst/>
              <a:rect l="l" t="t" r="r" b="b"/>
              <a:pathLst>
                <a:path w="9936" h="10643" extrusionOk="0">
                  <a:moveTo>
                    <a:pt x="616" y="0"/>
                  </a:moveTo>
                  <a:cubicBezTo>
                    <a:pt x="485" y="0"/>
                    <a:pt x="337" y="25"/>
                    <a:pt x="206" y="66"/>
                  </a:cubicBezTo>
                  <a:cubicBezTo>
                    <a:pt x="230" y="888"/>
                    <a:pt x="148" y="1718"/>
                    <a:pt x="115" y="2540"/>
                  </a:cubicBezTo>
                  <a:cubicBezTo>
                    <a:pt x="91" y="3098"/>
                    <a:pt x="66" y="3641"/>
                    <a:pt x="74" y="4183"/>
                  </a:cubicBezTo>
                  <a:cubicBezTo>
                    <a:pt x="82" y="4890"/>
                    <a:pt x="0" y="5605"/>
                    <a:pt x="0" y="6312"/>
                  </a:cubicBezTo>
                  <a:cubicBezTo>
                    <a:pt x="8" y="7585"/>
                    <a:pt x="107" y="8867"/>
                    <a:pt x="74" y="10149"/>
                  </a:cubicBezTo>
                  <a:lnTo>
                    <a:pt x="559" y="10149"/>
                  </a:lnTo>
                  <a:cubicBezTo>
                    <a:pt x="1257" y="10149"/>
                    <a:pt x="1964" y="10190"/>
                    <a:pt x="2663" y="10289"/>
                  </a:cubicBezTo>
                  <a:cubicBezTo>
                    <a:pt x="2693" y="10292"/>
                    <a:pt x="2723" y="10293"/>
                    <a:pt x="2753" y="10293"/>
                  </a:cubicBezTo>
                  <a:cubicBezTo>
                    <a:pt x="2814" y="10293"/>
                    <a:pt x="2876" y="10289"/>
                    <a:pt x="2942" y="10289"/>
                  </a:cubicBezTo>
                  <a:cubicBezTo>
                    <a:pt x="2942" y="10174"/>
                    <a:pt x="2950" y="10059"/>
                    <a:pt x="2950" y="9944"/>
                  </a:cubicBezTo>
                  <a:cubicBezTo>
                    <a:pt x="2942" y="9516"/>
                    <a:pt x="2942" y="9073"/>
                    <a:pt x="2926" y="8645"/>
                  </a:cubicBezTo>
                  <a:cubicBezTo>
                    <a:pt x="2990" y="8522"/>
                    <a:pt x="3030" y="8464"/>
                    <a:pt x="3099" y="8464"/>
                  </a:cubicBezTo>
                  <a:cubicBezTo>
                    <a:pt x="3144" y="8464"/>
                    <a:pt x="3202" y="8489"/>
                    <a:pt x="3287" y="8539"/>
                  </a:cubicBezTo>
                  <a:cubicBezTo>
                    <a:pt x="3641" y="8744"/>
                    <a:pt x="3969" y="8958"/>
                    <a:pt x="4273" y="9204"/>
                  </a:cubicBezTo>
                  <a:cubicBezTo>
                    <a:pt x="4799" y="9607"/>
                    <a:pt x="5325" y="10018"/>
                    <a:pt x="5843" y="10420"/>
                  </a:cubicBezTo>
                  <a:cubicBezTo>
                    <a:pt x="5966" y="10511"/>
                    <a:pt x="6073" y="10626"/>
                    <a:pt x="6237" y="10642"/>
                  </a:cubicBezTo>
                  <a:cubicBezTo>
                    <a:pt x="6369" y="10355"/>
                    <a:pt x="6607" y="10133"/>
                    <a:pt x="6813" y="9903"/>
                  </a:cubicBezTo>
                  <a:cubicBezTo>
                    <a:pt x="7256" y="9410"/>
                    <a:pt x="7610" y="8859"/>
                    <a:pt x="7996" y="8317"/>
                  </a:cubicBezTo>
                  <a:cubicBezTo>
                    <a:pt x="7963" y="8284"/>
                    <a:pt x="7930" y="8243"/>
                    <a:pt x="7889" y="8226"/>
                  </a:cubicBezTo>
                  <a:cubicBezTo>
                    <a:pt x="7051" y="7667"/>
                    <a:pt x="6213" y="7100"/>
                    <a:pt x="5375" y="6550"/>
                  </a:cubicBezTo>
                  <a:cubicBezTo>
                    <a:pt x="5284" y="6484"/>
                    <a:pt x="5145" y="6468"/>
                    <a:pt x="5177" y="6303"/>
                  </a:cubicBezTo>
                  <a:cubicBezTo>
                    <a:pt x="5095" y="6057"/>
                    <a:pt x="5103" y="6024"/>
                    <a:pt x="5292" y="5901"/>
                  </a:cubicBezTo>
                  <a:cubicBezTo>
                    <a:pt x="5588" y="5671"/>
                    <a:pt x="5917" y="5498"/>
                    <a:pt x="6246" y="5325"/>
                  </a:cubicBezTo>
                  <a:cubicBezTo>
                    <a:pt x="7396" y="4709"/>
                    <a:pt x="8538" y="4093"/>
                    <a:pt x="9705" y="3526"/>
                  </a:cubicBezTo>
                  <a:cubicBezTo>
                    <a:pt x="9779" y="3485"/>
                    <a:pt x="9862" y="3468"/>
                    <a:pt x="9935" y="3435"/>
                  </a:cubicBezTo>
                  <a:cubicBezTo>
                    <a:pt x="9689" y="2655"/>
                    <a:pt x="9319" y="1923"/>
                    <a:pt x="8867" y="1249"/>
                  </a:cubicBezTo>
                  <a:cubicBezTo>
                    <a:pt x="8720" y="1028"/>
                    <a:pt x="8634" y="933"/>
                    <a:pt x="8503" y="933"/>
                  </a:cubicBezTo>
                  <a:cubicBezTo>
                    <a:pt x="8415" y="933"/>
                    <a:pt x="8306" y="976"/>
                    <a:pt x="8144" y="1052"/>
                  </a:cubicBezTo>
                  <a:cubicBezTo>
                    <a:pt x="7067" y="1537"/>
                    <a:pt x="6048" y="2120"/>
                    <a:pt x="5013" y="2671"/>
                  </a:cubicBezTo>
                  <a:cubicBezTo>
                    <a:pt x="4643" y="2868"/>
                    <a:pt x="4282" y="3074"/>
                    <a:pt x="3904" y="3263"/>
                  </a:cubicBezTo>
                  <a:cubicBezTo>
                    <a:pt x="3773" y="3328"/>
                    <a:pt x="3681" y="3363"/>
                    <a:pt x="3618" y="3363"/>
                  </a:cubicBezTo>
                  <a:cubicBezTo>
                    <a:pt x="3504" y="3363"/>
                    <a:pt x="3479" y="3252"/>
                    <a:pt x="3485" y="3000"/>
                  </a:cubicBezTo>
                  <a:cubicBezTo>
                    <a:pt x="3493" y="2770"/>
                    <a:pt x="3501" y="2523"/>
                    <a:pt x="3501" y="2277"/>
                  </a:cubicBezTo>
                  <a:cubicBezTo>
                    <a:pt x="3517" y="1726"/>
                    <a:pt x="3526" y="1192"/>
                    <a:pt x="3517" y="658"/>
                  </a:cubicBezTo>
                  <a:cubicBezTo>
                    <a:pt x="3501" y="247"/>
                    <a:pt x="3353" y="82"/>
                    <a:pt x="2959" y="25"/>
                  </a:cubicBezTo>
                  <a:cubicBezTo>
                    <a:pt x="2868" y="0"/>
                    <a:pt x="2778" y="0"/>
                    <a:pt x="2679" y="0"/>
                  </a:cubicBezTo>
                  <a:close/>
                </a:path>
              </a:pathLst>
            </a:custGeom>
            <a:solidFill>
              <a:srgbClr val="CFA8FF"/>
            </a:solidFill>
            <a:ln w="9525" cap="flat" cmpd="sng">
              <a:solidFill>
                <a:srgbClr val="CFA8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6" name="Google Shape;467;p26">
              <a:extLst>
                <a:ext uri="{FF2B5EF4-FFF2-40B4-BE49-F238E27FC236}">
                  <a16:creationId xmlns:a16="http://schemas.microsoft.com/office/drawing/2014/main" id="{E5402750-5867-4669-8DEF-4359B0D60BCE}"/>
                </a:ext>
              </a:extLst>
            </p:cNvPr>
            <p:cNvSpPr/>
            <p:nvPr/>
          </p:nvSpPr>
          <p:spPr>
            <a:xfrm>
              <a:off x="3383275" y="1455725"/>
              <a:ext cx="89400" cy="306750"/>
            </a:xfrm>
            <a:custGeom>
              <a:avLst/>
              <a:gdLst/>
              <a:ahLst/>
              <a:cxnLst/>
              <a:rect l="l" t="t" r="r" b="b"/>
              <a:pathLst>
                <a:path w="3576" h="12270" extrusionOk="0">
                  <a:moveTo>
                    <a:pt x="831" y="1"/>
                  </a:moveTo>
                  <a:lnTo>
                    <a:pt x="831" y="1"/>
                  </a:lnTo>
                  <a:cubicBezTo>
                    <a:pt x="411" y="17"/>
                    <a:pt x="305" y="107"/>
                    <a:pt x="288" y="502"/>
                  </a:cubicBezTo>
                  <a:cubicBezTo>
                    <a:pt x="264" y="757"/>
                    <a:pt x="272" y="1011"/>
                    <a:pt x="255" y="1266"/>
                  </a:cubicBezTo>
                  <a:cubicBezTo>
                    <a:pt x="165" y="2408"/>
                    <a:pt x="132" y="3551"/>
                    <a:pt x="83" y="4693"/>
                  </a:cubicBezTo>
                  <a:cubicBezTo>
                    <a:pt x="42" y="5474"/>
                    <a:pt x="58" y="6254"/>
                    <a:pt x="58" y="7035"/>
                  </a:cubicBezTo>
                  <a:cubicBezTo>
                    <a:pt x="66" y="8301"/>
                    <a:pt x="1" y="9550"/>
                    <a:pt x="50" y="10815"/>
                  </a:cubicBezTo>
                  <a:cubicBezTo>
                    <a:pt x="58" y="11152"/>
                    <a:pt x="66" y="11489"/>
                    <a:pt x="132" y="11818"/>
                  </a:cubicBezTo>
                  <a:cubicBezTo>
                    <a:pt x="173" y="12023"/>
                    <a:pt x="272" y="12171"/>
                    <a:pt x="494" y="12188"/>
                  </a:cubicBezTo>
                  <a:cubicBezTo>
                    <a:pt x="992" y="12230"/>
                    <a:pt x="1490" y="12270"/>
                    <a:pt x="1989" y="12270"/>
                  </a:cubicBezTo>
                  <a:cubicBezTo>
                    <a:pt x="2361" y="12270"/>
                    <a:pt x="2734" y="12247"/>
                    <a:pt x="3107" y="12188"/>
                  </a:cubicBezTo>
                  <a:cubicBezTo>
                    <a:pt x="3477" y="12138"/>
                    <a:pt x="3575" y="12015"/>
                    <a:pt x="3575" y="11629"/>
                  </a:cubicBezTo>
                  <a:lnTo>
                    <a:pt x="3575" y="11629"/>
                  </a:lnTo>
                  <a:cubicBezTo>
                    <a:pt x="3037" y="11688"/>
                    <a:pt x="2499" y="11705"/>
                    <a:pt x="1961" y="11705"/>
                  </a:cubicBezTo>
                  <a:cubicBezTo>
                    <a:pt x="1677" y="11705"/>
                    <a:pt x="1394" y="11700"/>
                    <a:pt x="1110" y="11695"/>
                  </a:cubicBezTo>
                  <a:cubicBezTo>
                    <a:pt x="683" y="11686"/>
                    <a:pt x="699" y="11736"/>
                    <a:pt x="699" y="11275"/>
                  </a:cubicBezTo>
                  <a:lnTo>
                    <a:pt x="699" y="11070"/>
                  </a:lnTo>
                  <a:lnTo>
                    <a:pt x="699" y="10084"/>
                  </a:lnTo>
                  <a:cubicBezTo>
                    <a:pt x="716" y="8802"/>
                    <a:pt x="625" y="7528"/>
                    <a:pt x="625" y="6246"/>
                  </a:cubicBezTo>
                  <a:cubicBezTo>
                    <a:pt x="625" y="5531"/>
                    <a:pt x="707" y="4824"/>
                    <a:pt x="699" y="4118"/>
                  </a:cubicBezTo>
                  <a:cubicBezTo>
                    <a:pt x="683" y="3559"/>
                    <a:pt x="716" y="3017"/>
                    <a:pt x="740" y="2474"/>
                  </a:cubicBezTo>
                  <a:cubicBezTo>
                    <a:pt x="773" y="1652"/>
                    <a:pt x="855" y="831"/>
                    <a:pt x="831" y="1"/>
                  </a:cubicBezTo>
                  <a:close/>
                </a:path>
              </a:pathLst>
            </a:custGeom>
            <a:solidFill>
              <a:srgbClr val="9E4FFF"/>
            </a:solidFill>
            <a:ln w="9525" cap="flat" cmpd="sng">
              <a:solidFill>
                <a:srgbClr val="9E4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7" name="Google Shape;468;p26">
              <a:extLst>
                <a:ext uri="{FF2B5EF4-FFF2-40B4-BE49-F238E27FC236}">
                  <a16:creationId xmlns:a16="http://schemas.microsoft.com/office/drawing/2014/main" id="{F21FF4C7-A9A4-4CEE-A8A0-666CA2B7CF91}"/>
                </a:ext>
              </a:extLst>
            </p:cNvPr>
            <p:cNvSpPr/>
            <p:nvPr/>
          </p:nvSpPr>
          <p:spPr>
            <a:xfrm>
              <a:off x="3573725" y="1677000"/>
              <a:ext cx="66175" cy="75200"/>
            </a:xfrm>
            <a:custGeom>
              <a:avLst/>
              <a:gdLst/>
              <a:ahLst/>
              <a:cxnLst/>
              <a:rect l="l" t="t" r="r" b="b"/>
              <a:pathLst>
                <a:path w="2647" h="3008" extrusionOk="0">
                  <a:moveTo>
                    <a:pt x="1907" y="0"/>
                  </a:moveTo>
                  <a:cubicBezTo>
                    <a:pt x="1891" y="123"/>
                    <a:pt x="1792" y="197"/>
                    <a:pt x="1710" y="288"/>
                  </a:cubicBezTo>
                  <a:cubicBezTo>
                    <a:pt x="1192" y="830"/>
                    <a:pt x="740" y="1414"/>
                    <a:pt x="272" y="1997"/>
                  </a:cubicBezTo>
                  <a:cubicBezTo>
                    <a:pt x="190" y="2096"/>
                    <a:pt x="99" y="2211"/>
                    <a:pt x="1" y="2309"/>
                  </a:cubicBezTo>
                  <a:cubicBezTo>
                    <a:pt x="231" y="2613"/>
                    <a:pt x="559" y="2794"/>
                    <a:pt x="847" y="3008"/>
                  </a:cubicBezTo>
                  <a:cubicBezTo>
                    <a:pt x="1061" y="2827"/>
                    <a:pt x="1250" y="2589"/>
                    <a:pt x="1430" y="2375"/>
                  </a:cubicBezTo>
                  <a:cubicBezTo>
                    <a:pt x="1833" y="1898"/>
                    <a:pt x="2211" y="1422"/>
                    <a:pt x="2507" y="871"/>
                  </a:cubicBezTo>
                  <a:cubicBezTo>
                    <a:pt x="2647" y="625"/>
                    <a:pt x="2622" y="526"/>
                    <a:pt x="2417" y="362"/>
                  </a:cubicBezTo>
                  <a:cubicBezTo>
                    <a:pt x="2252" y="230"/>
                    <a:pt x="2096" y="82"/>
                    <a:pt x="1907" y="0"/>
                  </a:cubicBezTo>
                  <a:close/>
                </a:path>
              </a:pathLst>
            </a:custGeom>
            <a:solidFill>
              <a:srgbClr val="CFA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8" name="Google Shape;469;p26">
              <a:extLst>
                <a:ext uri="{FF2B5EF4-FFF2-40B4-BE49-F238E27FC236}">
                  <a16:creationId xmlns:a16="http://schemas.microsoft.com/office/drawing/2014/main" id="{1850BD1C-8B74-4148-A1CD-81B9B1276118}"/>
                </a:ext>
              </a:extLst>
            </p:cNvPr>
            <p:cNvSpPr/>
            <p:nvPr/>
          </p:nvSpPr>
          <p:spPr>
            <a:xfrm>
              <a:off x="3554825" y="1662200"/>
              <a:ext cx="66600" cy="72350"/>
            </a:xfrm>
            <a:custGeom>
              <a:avLst/>
              <a:gdLst/>
              <a:ahLst/>
              <a:cxnLst/>
              <a:rect l="l" t="t" r="r" b="b"/>
              <a:pathLst>
                <a:path w="2664" h="2894" extrusionOk="0">
                  <a:moveTo>
                    <a:pt x="1751" y="0"/>
                  </a:moveTo>
                  <a:cubicBezTo>
                    <a:pt x="1373" y="543"/>
                    <a:pt x="1028" y="1093"/>
                    <a:pt x="576" y="1587"/>
                  </a:cubicBezTo>
                  <a:cubicBezTo>
                    <a:pt x="370" y="1817"/>
                    <a:pt x="132" y="2038"/>
                    <a:pt x="0" y="2326"/>
                  </a:cubicBezTo>
                  <a:cubicBezTo>
                    <a:pt x="206" y="2589"/>
                    <a:pt x="452" y="2778"/>
                    <a:pt x="757" y="2893"/>
                  </a:cubicBezTo>
                  <a:cubicBezTo>
                    <a:pt x="855" y="2795"/>
                    <a:pt x="929" y="2679"/>
                    <a:pt x="1028" y="2573"/>
                  </a:cubicBezTo>
                  <a:cubicBezTo>
                    <a:pt x="1496" y="1997"/>
                    <a:pt x="1948" y="1414"/>
                    <a:pt x="2466" y="872"/>
                  </a:cubicBezTo>
                  <a:cubicBezTo>
                    <a:pt x="2540" y="789"/>
                    <a:pt x="2647" y="724"/>
                    <a:pt x="2663" y="592"/>
                  </a:cubicBezTo>
                  <a:cubicBezTo>
                    <a:pt x="2375" y="378"/>
                    <a:pt x="2071" y="173"/>
                    <a:pt x="1751" y="0"/>
                  </a:cubicBezTo>
                  <a:close/>
                </a:path>
              </a:pathLst>
            </a:custGeom>
            <a:solidFill>
              <a:srgbClr val="9E4FFF"/>
            </a:solidFill>
            <a:ln w="9525" cap="flat" cmpd="sng">
              <a:solidFill>
                <a:srgbClr val="9E4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9" name="Google Shape;470;p26">
              <a:extLst>
                <a:ext uri="{FF2B5EF4-FFF2-40B4-BE49-F238E27FC236}">
                  <a16:creationId xmlns:a16="http://schemas.microsoft.com/office/drawing/2014/main" id="{1B5D4637-95C2-4F01-AA3C-92B4557AEE4B}"/>
                </a:ext>
              </a:extLst>
            </p:cNvPr>
            <p:cNvSpPr/>
            <p:nvPr/>
          </p:nvSpPr>
          <p:spPr>
            <a:xfrm>
              <a:off x="3400525" y="1707800"/>
              <a:ext cx="74000" cy="28075"/>
            </a:xfrm>
            <a:custGeom>
              <a:avLst/>
              <a:gdLst/>
              <a:ahLst/>
              <a:cxnLst/>
              <a:rect l="l" t="t" r="r" b="b"/>
              <a:pathLst>
                <a:path w="2960" h="1123" extrusionOk="0">
                  <a:moveTo>
                    <a:pt x="1" y="1"/>
                  </a:moveTo>
                  <a:lnTo>
                    <a:pt x="1" y="987"/>
                  </a:lnTo>
                  <a:cubicBezTo>
                    <a:pt x="125" y="979"/>
                    <a:pt x="250" y="976"/>
                    <a:pt x="374" y="976"/>
                  </a:cubicBezTo>
                  <a:cubicBezTo>
                    <a:pt x="981" y="976"/>
                    <a:pt x="1584" y="1054"/>
                    <a:pt x="2182" y="1054"/>
                  </a:cubicBezTo>
                  <a:cubicBezTo>
                    <a:pt x="2227" y="1054"/>
                    <a:pt x="2273" y="1054"/>
                    <a:pt x="2318" y="1053"/>
                  </a:cubicBezTo>
                  <a:cubicBezTo>
                    <a:pt x="2485" y="1053"/>
                    <a:pt x="2645" y="1123"/>
                    <a:pt x="2809" y="1123"/>
                  </a:cubicBezTo>
                  <a:cubicBezTo>
                    <a:pt x="2832" y="1123"/>
                    <a:pt x="2854" y="1121"/>
                    <a:pt x="2877" y="1118"/>
                  </a:cubicBezTo>
                  <a:cubicBezTo>
                    <a:pt x="2959" y="790"/>
                    <a:pt x="2861" y="461"/>
                    <a:pt x="2861" y="132"/>
                  </a:cubicBezTo>
                  <a:cubicBezTo>
                    <a:pt x="2800" y="132"/>
                    <a:pt x="2740" y="140"/>
                    <a:pt x="2680" y="140"/>
                  </a:cubicBezTo>
                  <a:cubicBezTo>
                    <a:pt x="2650" y="140"/>
                    <a:pt x="2620" y="138"/>
                    <a:pt x="2590" y="132"/>
                  </a:cubicBezTo>
                  <a:cubicBezTo>
                    <a:pt x="1891" y="42"/>
                    <a:pt x="1192" y="1"/>
                    <a:pt x="478" y="1"/>
                  </a:cubicBezTo>
                  <a:close/>
                </a:path>
              </a:pathLst>
            </a:custGeom>
            <a:solidFill>
              <a:srgbClr val="9E4FFF"/>
            </a:solidFill>
            <a:ln w="9525" cap="flat" cmpd="sng">
              <a:solidFill>
                <a:srgbClr val="9E4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0" name="Google Shape;471;p26">
              <a:extLst>
                <a:ext uri="{FF2B5EF4-FFF2-40B4-BE49-F238E27FC236}">
                  <a16:creationId xmlns:a16="http://schemas.microsoft.com/office/drawing/2014/main" id="{2E84C5E9-37C9-42FE-B73A-F455F87B4276}"/>
                </a:ext>
              </a:extLst>
            </p:cNvPr>
            <p:cNvSpPr/>
            <p:nvPr/>
          </p:nvSpPr>
          <p:spPr>
            <a:xfrm>
              <a:off x="3472025" y="1665875"/>
              <a:ext cx="122875" cy="90050"/>
            </a:xfrm>
            <a:custGeom>
              <a:avLst/>
              <a:gdLst/>
              <a:ahLst/>
              <a:cxnLst/>
              <a:rect l="l" t="t" r="r" b="b"/>
              <a:pathLst>
                <a:path w="4915" h="3602" extrusionOk="0">
                  <a:moveTo>
                    <a:pt x="174" y="1"/>
                  </a:moveTo>
                  <a:cubicBezTo>
                    <a:pt x="105" y="1"/>
                    <a:pt x="65" y="59"/>
                    <a:pt x="1" y="182"/>
                  </a:cubicBezTo>
                  <a:cubicBezTo>
                    <a:pt x="206" y="289"/>
                    <a:pt x="395" y="437"/>
                    <a:pt x="568" y="593"/>
                  </a:cubicBezTo>
                  <a:cubicBezTo>
                    <a:pt x="1603" y="1505"/>
                    <a:pt x="2704" y="2360"/>
                    <a:pt x="3855" y="3116"/>
                  </a:cubicBezTo>
                  <a:cubicBezTo>
                    <a:pt x="4060" y="3264"/>
                    <a:pt x="4258" y="3404"/>
                    <a:pt x="4463" y="3527"/>
                  </a:cubicBezTo>
                  <a:cubicBezTo>
                    <a:pt x="4535" y="3574"/>
                    <a:pt x="4607" y="3601"/>
                    <a:pt x="4675" y="3601"/>
                  </a:cubicBezTo>
                  <a:cubicBezTo>
                    <a:pt x="4763" y="3601"/>
                    <a:pt x="4846" y="3556"/>
                    <a:pt x="4915" y="3445"/>
                  </a:cubicBezTo>
                  <a:cubicBezTo>
                    <a:pt x="4619" y="3231"/>
                    <a:pt x="4299" y="3058"/>
                    <a:pt x="4069" y="2746"/>
                  </a:cubicBezTo>
                  <a:cubicBezTo>
                    <a:pt x="3764" y="2631"/>
                    <a:pt x="3518" y="2442"/>
                    <a:pt x="3312" y="2179"/>
                  </a:cubicBezTo>
                  <a:cubicBezTo>
                    <a:pt x="3148" y="2163"/>
                    <a:pt x="3041" y="2048"/>
                    <a:pt x="2918" y="1957"/>
                  </a:cubicBezTo>
                  <a:cubicBezTo>
                    <a:pt x="2392" y="1555"/>
                    <a:pt x="1874" y="1152"/>
                    <a:pt x="1348" y="741"/>
                  </a:cubicBezTo>
                  <a:cubicBezTo>
                    <a:pt x="1028" y="494"/>
                    <a:pt x="699" y="273"/>
                    <a:pt x="362" y="75"/>
                  </a:cubicBezTo>
                  <a:cubicBezTo>
                    <a:pt x="277" y="26"/>
                    <a:pt x="219" y="1"/>
                    <a:pt x="174" y="1"/>
                  </a:cubicBezTo>
                  <a:close/>
                </a:path>
              </a:pathLst>
            </a:custGeom>
            <a:solidFill>
              <a:srgbClr val="9E4FFF"/>
            </a:solidFill>
            <a:ln w="9525" cap="flat" cmpd="sng">
              <a:solidFill>
                <a:srgbClr val="9E4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1" name="Google Shape;472;p26">
              <a:extLst>
                <a:ext uri="{FF2B5EF4-FFF2-40B4-BE49-F238E27FC236}">
                  <a16:creationId xmlns:a16="http://schemas.microsoft.com/office/drawing/2014/main" id="{AED421B3-3F4B-402B-96B8-5CB9A06CC300}"/>
                </a:ext>
              </a:extLst>
            </p:cNvPr>
            <p:cNvSpPr/>
            <p:nvPr/>
          </p:nvSpPr>
          <p:spPr>
            <a:xfrm>
              <a:off x="3526275" y="1539750"/>
              <a:ext cx="123275" cy="72350"/>
            </a:xfrm>
            <a:custGeom>
              <a:avLst/>
              <a:gdLst/>
              <a:ahLst/>
              <a:cxnLst/>
              <a:rect l="l" t="t" r="r" b="b"/>
              <a:pathLst>
                <a:path w="4931" h="2894" extrusionOk="0">
                  <a:moveTo>
                    <a:pt x="4849" y="1"/>
                  </a:moveTo>
                  <a:lnTo>
                    <a:pt x="4849" y="1"/>
                  </a:lnTo>
                  <a:cubicBezTo>
                    <a:pt x="4775" y="34"/>
                    <a:pt x="4693" y="66"/>
                    <a:pt x="4627" y="99"/>
                  </a:cubicBezTo>
                  <a:cubicBezTo>
                    <a:pt x="3443" y="650"/>
                    <a:pt x="2301" y="1274"/>
                    <a:pt x="1159" y="1891"/>
                  </a:cubicBezTo>
                  <a:cubicBezTo>
                    <a:pt x="830" y="2072"/>
                    <a:pt x="501" y="2244"/>
                    <a:pt x="206" y="2466"/>
                  </a:cubicBezTo>
                  <a:cubicBezTo>
                    <a:pt x="8" y="2622"/>
                    <a:pt x="0" y="2655"/>
                    <a:pt x="82" y="2893"/>
                  </a:cubicBezTo>
                  <a:cubicBezTo>
                    <a:pt x="321" y="2745"/>
                    <a:pt x="559" y="2597"/>
                    <a:pt x="814" y="2466"/>
                  </a:cubicBezTo>
                  <a:cubicBezTo>
                    <a:pt x="1759" y="1973"/>
                    <a:pt x="2704" y="1496"/>
                    <a:pt x="3657" y="1003"/>
                  </a:cubicBezTo>
                  <a:cubicBezTo>
                    <a:pt x="3994" y="822"/>
                    <a:pt x="4347" y="642"/>
                    <a:pt x="4668" y="436"/>
                  </a:cubicBezTo>
                  <a:cubicBezTo>
                    <a:pt x="4816" y="329"/>
                    <a:pt x="4931" y="206"/>
                    <a:pt x="4849" y="1"/>
                  </a:cubicBezTo>
                  <a:close/>
                </a:path>
              </a:pathLst>
            </a:custGeom>
            <a:solidFill>
              <a:srgbClr val="9E4FFF"/>
            </a:solidFill>
            <a:ln w="9525" cap="flat" cmpd="sng">
              <a:solidFill>
                <a:srgbClr val="9E4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2" name="Google Shape;473;p26">
              <a:extLst>
                <a:ext uri="{FF2B5EF4-FFF2-40B4-BE49-F238E27FC236}">
                  <a16:creationId xmlns:a16="http://schemas.microsoft.com/office/drawing/2014/main" id="{14B38DED-53F0-4CE7-A671-FBB48D11CB96}"/>
                </a:ext>
              </a:extLst>
            </p:cNvPr>
            <p:cNvSpPr/>
            <p:nvPr/>
          </p:nvSpPr>
          <p:spPr>
            <a:xfrm>
              <a:off x="3400125" y="1732175"/>
              <a:ext cx="72950" cy="16950"/>
            </a:xfrm>
            <a:custGeom>
              <a:avLst/>
              <a:gdLst/>
              <a:ahLst/>
              <a:cxnLst/>
              <a:rect l="l" t="t" r="r" b="b"/>
              <a:pathLst>
                <a:path w="2918" h="678" extrusionOk="0">
                  <a:moveTo>
                    <a:pt x="387" y="1"/>
                  </a:moveTo>
                  <a:cubicBezTo>
                    <a:pt x="264" y="1"/>
                    <a:pt x="141" y="4"/>
                    <a:pt x="17" y="12"/>
                  </a:cubicBezTo>
                  <a:lnTo>
                    <a:pt x="17" y="217"/>
                  </a:lnTo>
                  <a:cubicBezTo>
                    <a:pt x="17" y="678"/>
                    <a:pt x="0" y="628"/>
                    <a:pt x="428" y="637"/>
                  </a:cubicBezTo>
                  <a:cubicBezTo>
                    <a:pt x="738" y="643"/>
                    <a:pt x="1049" y="649"/>
                    <a:pt x="1360" y="649"/>
                  </a:cubicBezTo>
                  <a:cubicBezTo>
                    <a:pt x="1871" y="649"/>
                    <a:pt x="2382" y="632"/>
                    <a:pt x="2893" y="571"/>
                  </a:cubicBezTo>
                  <a:cubicBezTo>
                    <a:pt x="2910" y="431"/>
                    <a:pt x="2918" y="291"/>
                    <a:pt x="2901" y="160"/>
                  </a:cubicBezTo>
                  <a:lnTo>
                    <a:pt x="2901" y="160"/>
                  </a:lnTo>
                  <a:cubicBezTo>
                    <a:pt x="2885" y="161"/>
                    <a:pt x="2869" y="162"/>
                    <a:pt x="2853" y="162"/>
                  </a:cubicBezTo>
                  <a:cubicBezTo>
                    <a:pt x="2675" y="162"/>
                    <a:pt x="2516" y="86"/>
                    <a:pt x="2343" y="86"/>
                  </a:cubicBezTo>
                  <a:cubicBezTo>
                    <a:pt x="2319" y="86"/>
                    <a:pt x="2295" y="86"/>
                    <a:pt x="2271" y="86"/>
                  </a:cubicBezTo>
                  <a:cubicBezTo>
                    <a:pt x="1639" y="86"/>
                    <a:pt x="1017" y="1"/>
                    <a:pt x="387" y="1"/>
                  </a:cubicBezTo>
                  <a:close/>
                </a:path>
              </a:pathLst>
            </a:custGeom>
            <a:solidFill>
              <a:srgbClr val="CFA8FF"/>
            </a:solidFill>
            <a:ln w="9525" cap="flat" cmpd="sng">
              <a:solidFill>
                <a:srgbClr val="CFA8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3" name="Google Shape;482;p26">
              <a:extLst>
                <a:ext uri="{FF2B5EF4-FFF2-40B4-BE49-F238E27FC236}">
                  <a16:creationId xmlns:a16="http://schemas.microsoft.com/office/drawing/2014/main" id="{CAC43A2C-A257-46FF-9785-5AC75A986F96}"/>
                </a:ext>
              </a:extLst>
            </p:cNvPr>
            <p:cNvSpPr/>
            <p:nvPr/>
          </p:nvSpPr>
          <p:spPr>
            <a:xfrm>
              <a:off x="3425475" y="1634875"/>
              <a:ext cx="107800" cy="9650"/>
            </a:xfrm>
            <a:custGeom>
              <a:avLst/>
              <a:gdLst/>
              <a:ahLst/>
              <a:cxnLst/>
              <a:rect l="l" t="t" r="r" b="b"/>
              <a:pathLst>
                <a:path w="4312" h="386" extrusionOk="0">
                  <a:moveTo>
                    <a:pt x="1074" y="1"/>
                  </a:moveTo>
                  <a:cubicBezTo>
                    <a:pt x="786" y="9"/>
                    <a:pt x="490" y="17"/>
                    <a:pt x="203" y="33"/>
                  </a:cubicBezTo>
                  <a:cubicBezTo>
                    <a:pt x="121" y="42"/>
                    <a:pt x="14" y="42"/>
                    <a:pt x="5" y="148"/>
                  </a:cubicBezTo>
                  <a:cubicBezTo>
                    <a:pt x="1" y="226"/>
                    <a:pt x="42" y="238"/>
                    <a:pt x="89" y="238"/>
                  </a:cubicBezTo>
                  <a:cubicBezTo>
                    <a:pt x="110" y="238"/>
                    <a:pt x="133" y="236"/>
                    <a:pt x="153" y="236"/>
                  </a:cubicBezTo>
                  <a:cubicBezTo>
                    <a:pt x="165" y="236"/>
                    <a:pt x="176" y="236"/>
                    <a:pt x="186" y="239"/>
                  </a:cubicBezTo>
                  <a:cubicBezTo>
                    <a:pt x="252" y="247"/>
                    <a:pt x="301" y="247"/>
                    <a:pt x="367" y="247"/>
                  </a:cubicBezTo>
                  <a:cubicBezTo>
                    <a:pt x="1575" y="313"/>
                    <a:pt x="2791" y="296"/>
                    <a:pt x="3999" y="379"/>
                  </a:cubicBezTo>
                  <a:cubicBezTo>
                    <a:pt x="4043" y="379"/>
                    <a:pt x="4080" y="386"/>
                    <a:pt x="4119" y="386"/>
                  </a:cubicBezTo>
                  <a:cubicBezTo>
                    <a:pt x="4138" y="386"/>
                    <a:pt x="4158" y="384"/>
                    <a:pt x="4180" y="379"/>
                  </a:cubicBezTo>
                  <a:cubicBezTo>
                    <a:pt x="4246" y="370"/>
                    <a:pt x="4312" y="329"/>
                    <a:pt x="4312" y="247"/>
                  </a:cubicBezTo>
                  <a:cubicBezTo>
                    <a:pt x="4312" y="165"/>
                    <a:pt x="4254" y="116"/>
                    <a:pt x="4188" y="107"/>
                  </a:cubicBezTo>
                  <a:cubicBezTo>
                    <a:pt x="4016" y="83"/>
                    <a:pt x="3835" y="50"/>
                    <a:pt x="3662" y="50"/>
                  </a:cubicBezTo>
                  <a:lnTo>
                    <a:pt x="2093" y="50"/>
                  </a:lnTo>
                  <a:cubicBezTo>
                    <a:pt x="2093" y="42"/>
                    <a:pt x="1411" y="9"/>
                    <a:pt x="1074" y="1"/>
                  </a:cubicBezTo>
                  <a:close/>
                </a:path>
              </a:pathLst>
            </a:custGeom>
            <a:solidFill>
              <a:srgbClr val="9E4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4" name="Google Shape;483;p26">
              <a:extLst>
                <a:ext uri="{FF2B5EF4-FFF2-40B4-BE49-F238E27FC236}">
                  <a16:creationId xmlns:a16="http://schemas.microsoft.com/office/drawing/2014/main" id="{724B1F5B-3AD3-4CC8-AC79-B88E1FF2C5FC}"/>
                </a:ext>
              </a:extLst>
            </p:cNvPr>
            <p:cNvSpPr/>
            <p:nvPr/>
          </p:nvSpPr>
          <p:spPr>
            <a:xfrm>
              <a:off x="3412050" y="1469500"/>
              <a:ext cx="18700" cy="26975"/>
            </a:xfrm>
            <a:custGeom>
              <a:avLst/>
              <a:gdLst/>
              <a:ahLst/>
              <a:cxnLst/>
              <a:rect l="l" t="t" r="r" b="b"/>
              <a:pathLst>
                <a:path w="748" h="1079" extrusionOk="0">
                  <a:moveTo>
                    <a:pt x="115" y="0"/>
                  </a:moveTo>
                  <a:cubicBezTo>
                    <a:pt x="0" y="0"/>
                    <a:pt x="17" y="123"/>
                    <a:pt x="8" y="197"/>
                  </a:cubicBezTo>
                  <a:lnTo>
                    <a:pt x="8" y="296"/>
                  </a:lnTo>
                  <a:cubicBezTo>
                    <a:pt x="0" y="534"/>
                    <a:pt x="33" y="764"/>
                    <a:pt x="173" y="962"/>
                  </a:cubicBezTo>
                  <a:cubicBezTo>
                    <a:pt x="230" y="1040"/>
                    <a:pt x="296" y="1079"/>
                    <a:pt x="361" y="1079"/>
                  </a:cubicBezTo>
                  <a:cubicBezTo>
                    <a:pt x="425" y="1079"/>
                    <a:pt x="489" y="1040"/>
                    <a:pt x="542" y="962"/>
                  </a:cubicBezTo>
                  <a:cubicBezTo>
                    <a:pt x="682" y="740"/>
                    <a:pt x="748" y="485"/>
                    <a:pt x="699" y="206"/>
                  </a:cubicBezTo>
                  <a:cubicBezTo>
                    <a:pt x="684" y="161"/>
                    <a:pt x="669" y="96"/>
                    <a:pt x="606" y="96"/>
                  </a:cubicBezTo>
                  <a:cubicBezTo>
                    <a:pt x="599" y="96"/>
                    <a:pt x="592" y="97"/>
                    <a:pt x="584" y="99"/>
                  </a:cubicBezTo>
                  <a:cubicBezTo>
                    <a:pt x="534" y="115"/>
                    <a:pt x="518" y="156"/>
                    <a:pt x="510" y="206"/>
                  </a:cubicBezTo>
                  <a:cubicBezTo>
                    <a:pt x="493" y="354"/>
                    <a:pt x="501" y="501"/>
                    <a:pt x="452" y="649"/>
                  </a:cubicBezTo>
                  <a:cubicBezTo>
                    <a:pt x="444" y="707"/>
                    <a:pt x="419" y="764"/>
                    <a:pt x="345" y="764"/>
                  </a:cubicBezTo>
                  <a:cubicBezTo>
                    <a:pt x="304" y="764"/>
                    <a:pt x="271" y="707"/>
                    <a:pt x="255" y="666"/>
                  </a:cubicBezTo>
                  <a:cubicBezTo>
                    <a:pt x="206" y="518"/>
                    <a:pt x="181" y="362"/>
                    <a:pt x="173" y="197"/>
                  </a:cubicBezTo>
                  <a:cubicBezTo>
                    <a:pt x="164" y="123"/>
                    <a:pt x="247" y="0"/>
                    <a:pt x="115" y="0"/>
                  </a:cubicBezTo>
                  <a:close/>
                </a:path>
              </a:pathLst>
            </a:custGeom>
            <a:solidFill>
              <a:srgbClr val="9E4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5" name="Google Shape;484;p26">
              <a:extLst>
                <a:ext uri="{FF2B5EF4-FFF2-40B4-BE49-F238E27FC236}">
                  <a16:creationId xmlns:a16="http://schemas.microsoft.com/office/drawing/2014/main" id="{A114A822-5974-4DAD-A2C3-5169D6952FA8}"/>
                </a:ext>
              </a:extLst>
            </p:cNvPr>
            <p:cNvSpPr/>
            <p:nvPr/>
          </p:nvSpPr>
          <p:spPr>
            <a:xfrm>
              <a:off x="3573525" y="1516950"/>
              <a:ext cx="30825" cy="20725"/>
            </a:xfrm>
            <a:custGeom>
              <a:avLst/>
              <a:gdLst/>
              <a:ahLst/>
              <a:cxnLst/>
              <a:rect l="l" t="t" r="r" b="b"/>
              <a:pathLst>
                <a:path w="1233" h="829" extrusionOk="0">
                  <a:moveTo>
                    <a:pt x="1060" y="1"/>
                  </a:moveTo>
                  <a:cubicBezTo>
                    <a:pt x="970" y="140"/>
                    <a:pt x="1028" y="280"/>
                    <a:pt x="937" y="387"/>
                  </a:cubicBezTo>
                  <a:cubicBezTo>
                    <a:pt x="905" y="425"/>
                    <a:pt x="868" y="459"/>
                    <a:pt x="821" y="459"/>
                  </a:cubicBezTo>
                  <a:cubicBezTo>
                    <a:pt x="797" y="459"/>
                    <a:pt x="771" y="450"/>
                    <a:pt x="740" y="428"/>
                  </a:cubicBezTo>
                  <a:cubicBezTo>
                    <a:pt x="652" y="355"/>
                    <a:pt x="602" y="316"/>
                    <a:pt x="563" y="316"/>
                  </a:cubicBezTo>
                  <a:cubicBezTo>
                    <a:pt x="513" y="316"/>
                    <a:pt x="480" y="377"/>
                    <a:pt x="411" y="510"/>
                  </a:cubicBezTo>
                  <a:cubicBezTo>
                    <a:pt x="403" y="535"/>
                    <a:pt x="370" y="559"/>
                    <a:pt x="354" y="576"/>
                  </a:cubicBezTo>
                  <a:cubicBezTo>
                    <a:pt x="271" y="551"/>
                    <a:pt x="239" y="485"/>
                    <a:pt x="214" y="428"/>
                  </a:cubicBezTo>
                  <a:cubicBezTo>
                    <a:pt x="200" y="363"/>
                    <a:pt x="210" y="266"/>
                    <a:pt x="129" y="266"/>
                  </a:cubicBezTo>
                  <a:cubicBezTo>
                    <a:pt x="118" y="266"/>
                    <a:pt x="106" y="268"/>
                    <a:pt x="91" y="272"/>
                  </a:cubicBezTo>
                  <a:cubicBezTo>
                    <a:pt x="0" y="288"/>
                    <a:pt x="25" y="395"/>
                    <a:pt x="41" y="477"/>
                  </a:cubicBezTo>
                  <a:cubicBezTo>
                    <a:pt x="66" y="551"/>
                    <a:pt x="91" y="609"/>
                    <a:pt x="124" y="674"/>
                  </a:cubicBezTo>
                  <a:cubicBezTo>
                    <a:pt x="188" y="774"/>
                    <a:pt x="259" y="828"/>
                    <a:pt x="336" y="828"/>
                  </a:cubicBezTo>
                  <a:cubicBezTo>
                    <a:pt x="386" y="828"/>
                    <a:pt x="438" y="805"/>
                    <a:pt x="493" y="757"/>
                  </a:cubicBezTo>
                  <a:cubicBezTo>
                    <a:pt x="561" y="704"/>
                    <a:pt x="613" y="692"/>
                    <a:pt x="668" y="692"/>
                  </a:cubicBezTo>
                  <a:cubicBezTo>
                    <a:pt x="700" y="692"/>
                    <a:pt x="734" y="696"/>
                    <a:pt x="773" y="699"/>
                  </a:cubicBezTo>
                  <a:cubicBezTo>
                    <a:pt x="782" y="700"/>
                    <a:pt x="792" y="700"/>
                    <a:pt x="802" y="700"/>
                  </a:cubicBezTo>
                  <a:cubicBezTo>
                    <a:pt x="971" y="700"/>
                    <a:pt x="1121" y="566"/>
                    <a:pt x="1184" y="387"/>
                  </a:cubicBezTo>
                  <a:cubicBezTo>
                    <a:pt x="1225" y="231"/>
                    <a:pt x="1233" y="99"/>
                    <a:pt x="1060" y="1"/>
                  </a:cubicBezTo>
                  <a:close/>
                </a:path>
              </a:pathLst>
            </a:custGeom>
            <a:solidFill>
              <a:srgbClr val="9E4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6" name="Google Shape;485;p26">
              <a:extLst>
                <a:ext uri="{FF2B5EF4-FFF2-40B4-BE49-F238E27FC236}">
                  <a16:creationId xmlns:a16="http://schemas.microsoft.com/office/drawing/2014/main" id="{400EB4FF-BEC5-4C95-A461-2826C752956E}"/>
                </a:ext>
              </a:extLst>
            </p:cNvPr>
            <p:cNvSpPr/>
            <p:nvPr/>
          </p:nvSpPr>
          <p:spPr>
            <a:xfrm>
              <a:off x="3534275" y="1664125"/>
              <a:ext cx="22000" cy="23575"/>
            </a:xfrm>
            <a:custGeom>
              <a:avLst/>
              <a:gdLst/>
              <a:ahLst/>
              <a:cxnLst/>
              <a:rect l="l" t="t" r="r" b="b"/>
              <a:pathLst>
                <a:path w="880" h="943" extrusionOk="0">
                  <a:moveTo>
                    <a:pt x="751" y="0"/>
                  </a:moveTo>
                  <a:cubicBezTo>
                    <a:pt x="724" y="0"/>
                    <a:pt x="697" y="21"/>
                    <a:pt x="691" y="47"/>
                  </a:cubicBezTo>
                  <a:cubicBezTo>
                    <a:pt x="666" y="104"/>
                    <a:pt x="650" y="178"/>
                    <a:pt x="625" y="236"/>
                  </a:cubicBezTo>
                  <a:cubicBezTo>
                    <a:pt x="592" y="351"/>
                    <a:pt x="568" y="458"/>
                    <a:pt x="527" y="564"/>
                  </a:cubicBezTo>
                  <a:cubicBezTo>
                    <a:pt x="504" y="624"/>
                    <a:pt x="469" y="690"/>
                    <a:pt x="401" y="690"/>
                  </a:cubicBezTo>
                  <a:cubicBezTo>
                    <a:pt x="394" y="690"/>
                    <a:pt x="387" y="689"/>
                    <a:pt x="379" y="688"/>
                  </a:cubicBezTo>
                  <a:cubicBezTo>
                    <a:pt x="297" y="680"/>
                    <a:pt x="288" y="597"/>
                    <a:pt x="255" y="540"/>
                  </a:cubicBezTo>
                  <a:cubicBezTo>
                    <a:pt x="190" y="425"/>
                    <a:pt x="223" y="293"/>
                    <a:pt x="181" y="112"/>
                  </a:cubicBezTo>
                  <a:lnTo>
                    <a:pt x="181" y="112"/>
                  </a:lnTo>
                  <a:cubicBezTo>
                    <a:pt x="1" y="400"/>
                    <a:pt x="42" y="745"/>
                    <a:pt x="239" y="885"/>
                  </a:cubicBezTo>
                  <a:cubicBezTo>
                    <a:pt x="286" y="924"/>
                    <a:pt x="336" y="943"/>
                    <a:pt x="387" y="943"/>
                  </a:cubicBezTo>
                  <a:cubicBezTo>
                    <a:pt x="443" y="943"/>
                    <a:pt x="500" y="920"/>
                    <a:pt x="551" y="877"/>
                  </a:cubicBezTo>
                  <a:cubicBezTo>
                    <a:pt x="716" y="753"/>
                    <a:pt x="880" y="269"/>
                    <a:pt x="831" y="71"/>
                  </a:cubicBezTo>
                  <a:cubicBezTo>
                    <a:pt x="822" y="47"/>
                    <a:pt x="798" y="14"/>
                    <a:pt x="773" y="6"/>
                  </a:cubicBezTo>
                  <a:cubicBezTo>
                    <a:pt x="766" y="2"/>
                    <a:pt x="758" y="0"/>
                    <a:pt x="751" y="0"/>
                  </a:cubicBezTo>
                  <a:close/>
                </a:path>
              </a:pathLst>
            </a:custGeom>
            <a:solidFill>
              <a:srgbClr val="9E4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7" name="Google Shape;486;p26">
              <a:extLst>
                <a:ext uri="{FF2B5EF4-FFF2-40B4-BE49-F238E27FC236}">
                  <a16:creationId xmlns:a16="http://schemas.microsoft.com/office/drawing/2014/main" id="{8D2607A8-6AB6-4644-BC40-BCA91FE61D01}"/>
                </a:ext>
              </a:extLst>
            </p:cNvPr>
            <p:cNvSpPr/>
            <p:nvPr/>
          </p:nvSpPr>
          <p:spPr>
            <a:xfrm>
              <a:off x="3422725" y="1663775"/>
              <a:ext cx="19325" cy="19350"/>
            </a:xfrm>
            <a:custGeom>
              <a:avLst/>
              <a:gdLst/>
              <a:ahLst/>
              <a:cxnLst/>
              <a:rect l="l" t="t" r="r" b="b"/>
              <a:pathLst>
                <a:path w="773" h="774" extrusionOk="0">
                  <a:moveTo>
                    <a:pt x="650" y="1"/>
                  </a:moveTo>
                  <a:cubicBezTo>
                    <a:pt x="605" y="1"/>
                    <a:pt x="589" y="66"/>
                    <a:pt x="559" y="110"/>
                  </a:cubicBezTo>
                  <a:cubicBezTo>
                    <a:pt x="485" y="242"/>
                    <a:pt x="477" y="414"/>
                    <a:pt x="304" y="488"/>
                  </a:cubicBezTo>
                  <a:cubicBezTo>
                    <a:pt x="165" y="398"/>
                    <a:pt x="231" y="233"/>
                    <a:pt x="124" y="85"/>
                  </a:cubicBezTo>
                  <a:lnTo>
                    <a:pt x="124" y="85"/>
                  </a:lnTo>
                  <a:cubicBezTo>
                    <a:pt x="0" y="324"/>
                    <a:pt x="17" y="537"/>
                    <a:pt x="140" y="685"/>
                  </a:cubicBezTo>
                  <a:cubicBezTo>
                    <a:pt x="195" y="740"/>
                    <a:pt x="252" y="773"/>
                    <a:pt x="315" y="773"/>
                  </a:cubicBezTo>
                  <a:cubicBezTo>
                    <a:pt x="356" y="773"/>
                    <a:pt x="399" y="759"/>
                    <a:pt x="444" y="726"/>
                  </a:cubicBezTo>
                  <a:cubicBezTo>
                    <a:pt x="633" y="595"/>
                    <a:pt x="732" y="398"/>
                    <a:pt x="765" y="168"/>
                  </a:cubicBezTo>
                  <a:cubicBezTo>
                    <a:pt x="773" y="94"/>
                    <a:pt x="748" y="20"/>
                    <a:pt x="666" y="3"/>
                  </a:cubicBezTo>
                  <a:cubicBezTo>
                    <a:pt x="660" y="2"/>
                    <a:pt x="655" y="1"/>
                    <a:pt x="650" y="1"/>
                  </a:cubicBezTo>
                  <a:close/>
                </a:path>
              </a:pathLst>
            </a:custGeom>
            <a:solidFill>
              <a:srgbClr val="9E4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8" name="Google Shape;489;p26">
              <a:extLst>
                <a:ext uri="{FF2B5EF4-FFF2-40B4-BE49-F238E27FC236}">
                  <a16:creationId xmlns:a16="http://schemas.microsoft.com/office/drawing/2014/main" id="{1D8BE782-AD34-4E07-967B-067C9137A804}"/>
                </a:ext>
              </a:extLst>
            </p:cNvPr>
            <p:cNvSpPr/>
            <p:nvPr/>
          </p:nvSpPr>
          <p:spPr>
            <a:xfrm>
              <a:off x="3502650" y="1655000"/>
              <a:ext cx="9975" cy="10975"/>
            </a:xfrm>
            <a:custGeom>
              <a:avLst/>
              <a:gdLst/>
              <a:ahLst/>
              <a:cxnLst/>
              <a:rect l="l" t="t" r="r" b="b"/>
              <a:pathLst>
                <a:path w="399" h="439" extrusionOk="0">
                  <a:moveTo>
                    <a:pt x="132" y="1"/>
                  </a:moveTo>
                  <a:cubicBezTo>
                    <a:pt x="0" y="42"/>
                    <a:pt x="0" y="132"/>
                    <a:pt x="8" y="190"/>
                  </a:cubicBezTo>
                  <a:cubicBezTo>
                    <a:pt x="17" y="297"/>
                    <a:pt x="17" y="420"/>
                    <a:pt x="156" y="436"/>
                  </a:cubicBezTo>
                  <a:cubicBezTo>
                    <a:pt x="162" y="438"/>
                    <a:pt x="169" y="439"/>
                    <a:pt x="176" y="439"/>
                  </a:cubicBezTo>
                  <a:cubicBezTo>
                    <a:pt x="267" y="439"/>
                    <a:pt x="399" y="291"/>
                    <a:pt x="345" y="215"/>
                  </a:cubicBezTo>
                  <a:cubicBezTo>
                    <a:pt x="296" y="132"/>
                    <a:pt x="140" y="132"/>
                    <a:pt x="132" y="1"/>
                  </a:cubicBezTo>
                  <a:close/>
                </a:path>
              </a:pathLst>
            </a:custGeom>
            <a:solidFill>
              <a:srgbClr val="9E4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9" name="Google Shape;490;p26">
              <a:extLst>
                <a:ext uri="{FF2B5EF4-FFF2-40B4-BE49-F238E27FC236}">
                  <a16:creationId xmlns:a16="http://schemas.microsoft.com/office/drawing/2014/main" id="{770B5DC4-9A2E-4D37-8D4E-9748BC4AD388}"/>
                </a:ext>
              </a:extLst>
            </p:cNvPr>
            <p:cNvSpPr/>
            <p:nvPr/>
          </p:nvSpPr>
          <p:spPr>
            <a:xfrm>
              <a:off x="3451700" y="1656650"/>
              <a:ext cx="7000" cy="14200"/>
            </a:xfrm>
            <a:custGeom>
              <a:avLst/>
              <a:gdLst/>
              <a:ahLst/>
              <a:cxnLst/>
              <a:rect l="l" t="t" r="r" b="b"/>
              <a:pathLst>
                <a:path w="280" h="568" extrusionOk="0">
                  <a:moveTo>
                    <a:pt x="230" y="1"/>
                  </a:moveTo>
                  <a:cubicBezTo>
                    <a:pt x="197" y="1"/>
                    <a:pt x="156" y="25"/>
                    <a:pt x="148" y="42"/>
                  </a:cubicBezTo>
                  <a:cubicBezTo>
                    <a:pt x="82" y="190"/>
                    <a:pt x="0" y="329"/>
                    <a:pt x="74" y="568"/>
                  </a:cubicBezTo>
                  <a:cubicBezTo>
                    <a:pt x="238" y="403"/>
                    <a:pt x="280" y="247"/>
                    <a:pt x="280" y="75"/>
                  </a:cubicBezTo>
                  <a:cubicBezTo>
                    <a:pt x="280" y="42"/>
                    <a:pt x="271" y="1"/>
                    <a:pt x="230" y="1"/>
                  </a:cubicBezTo>
                  <a:close/>
                </a:path>
              </a:pathLst>
            </a:custGeom>
            <a:solidFill>
              <a:srgbClr val="9E4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0" name="Google Shape;491;p26">
              <a:extLst>
                <a:ext uri="{FF2B5EF4-FFF2-40B4-BE49-F238E27FC236}">
                  <a16:creationId xmlns:a16="http://schemas.microsoft.com/office/drawing/2014/main" id="{6071FB40-2B65-4BD8-9C58-8EF225122573}"/>
                </a:ext>
              </a:extLst>
            </p:cNvPr>
            <p:cNvSpPr/>
            <p:nvPr/>
          </p:nvSpPr>
          <p:spPr>
            <a:xfrm>
              <a:off x="3446975" y="1470850"/>
              <a:ext cx="6175" cy="12850"/>
            </a:xfrm>
            <a:custGeom>
              <a:avLst/>
              <a:gdLst/>
              <a:ahLst/>
              <a:cxnLst/>
              <a:rect l="l" t="t" r="r" b="b"/>
              <a:pathLst>
                <a:path w="247" h="514" extrusionOk="0">
                  <a:moveTo>
                    <a:pt x="119" y="1"/>
                  </a:moveTo>
                  <a:cubicBezTo>
                    <a:pt x="103" y="1"/>
                    <a:pt x="78" y="8"/>
                    <a:pt x="66" y="20"/>
                  </a:cubicBezTo>
                  <a:cubicBezTo>
                    <a:pt x="0" y="168"/>
                    <a:pt x="8" y="324"/>
                    <a:pt x="91" y="480"/>
                  </a:cubicBezTo>
                  <a:cubicBezTo>
                    <a:pt x="91" y="480"/>
                    <a:pt x="107" y="489"/>
                    <a:pt x="164" y="513"/>
                  </a:cubicBezTo>
                  <a:cubicBezTo>
                    <a:pt x="181" y="324"/>
                    <a:pt x="247" y="160"/>
                    <a:pt x="132" y="4"/>
                  </a:cubicBezTo>
                  <a:cubicBezTo>
                    <a:pt x="129" y="2"/>
                    <a:pt x="125" y="1"/>
                    <a:pt x="119" y="1"/>
                  </a:cubicBezTo>
                  <a:close/>
                </a:path>
              </a:pathLst>
            </a:custGeom>
            <a:solidFill>
              <a:srgbClr val="9E4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1" name="Google Shape;492;p26">
              <a:extLst>
                <a:ext uri="{FF2B5EF4-FFF2-40B4-BE49-F238E27FC236}">
                  <a16:creationId xmlns:a16="http://schemas.microsoft.com/office/drawing/2014/main" id="{0E79F7A5-7B83-48F4-9CBD-DF32879C8894}"/>
                </a:ext>
              </a:extLst>
            </p:cNvPr>
            <p:cNvSpPr/>
            <p:nvPr/>
          </p:nvSpPr>
          <p:spPr>
            <a:xfrm>
              <a:off x="3559150" y="1543875"/>
              <a:ext cx="5150" cy="11100"/>
            </a:xfrm>
            <a:custGeom>
              <a:avLst/>
              <a:gdLst/>
              <a:ahLst/>
              <a:cxnLst/>
              <a:rect l="l" t="t" r="r" b="b"/>
              <a:pathLst>
                <a:path w="206" h="444" extrusionOk="0">
                  <a:moveTo>
                    <a:pt x="90" y="0"/>
                  </a:moveTo>
                  <a:cubicBezTo>
                    <a:pt x="49" y="0"/>
                    <a:pt x="33" y="33"/>
                    <a:pt x="16" y="66"/>
                  </a:cubicBezTo>
                  <a:cubicBezTo>
                    <a:pt x="8" y="181"/>
                    <a:pt x="0" y="296"/>
                    <a:pt x="115" y="444"/>
                  </a:cubicBezTo>
                  <a:cubicBezTo>
                    <a:pt x="189" y="296"/>
                    <a:pt x="205" y="173"/>
                    <a:pt x="140" y="33"/>
                  </a:cubicBezTo>
                  <a:cubicBezTo>
                    <a:pt x="140" y="16"/>
                    <a:pt x="115" y="0"/>
                    <a:pt x="90" y="0"/>
                  </a:cubicBezTo>
                  <a:close/>
                </a:path>
              </a:pathLst>
            </a:custGeom>
            <a:solidFill>
              <a:srgbClr val="9E4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122" name="Google Shape;1089;p41">
            <a:extLst>
              <a:ext uri="{FF2B5EF4-FFF2-40B4-BE49-F238E27FC236}">
                <a16:creationId xmlns:a16="http://schemas.microsoft.com/office/drawing/2014/main" id="{E4C90FCB-4D34-44C3-A02C-F11A548F851E}"/>
              </a:ext>
            </a:extLst>
          </p:cNvPr>
          <p:cNvSpPr/>
          <p:nvPr/>
        </p:nvSpPr>
        <p:spPr>
          <a:xfrm>
            <a:off x="9122589" y="2985594"/>
            <a:ext cx="509678" cy="846073"/>
          </a:xfrm>
          <a:custGeom>
            <a:avLst/>
            <a:gdLst/>
            <a:ahLst/>
            <a:cxnLst/>
            <a:rect l="l" t="t" r="r" b="b"/>
            <a:pathLst>
              <a:path w="5762" h="9565" extrusionOk="0">
                <a:moveTo>
                  <a:pt x="4492" y="1"/>
                </a:moveTo>
                <a:cubicBezTo>
                  <a:pt x="4248" y="1"/>
                  <a:pt x="3977" y="142"/>
                  <a:pt x="3871" y="347"/>
                </a:cubicBezTo>
                <a:cubicBezTo>
                  <a:pt x="3567" y="939"/>
                  <a:pt x="3995" y="1497"/>
                  <a:pt x="3814" y="2114"/>
                </a:cubicBezTo>
                <a:cubicBezTo>
                  <a:pt x="3707" y="2451"/>
                  <a:pt x="3452" y="2664"/>
                  <a:pt x="3091" y="2722"/>
                </a:cubicBezTo>
                <a:cubicBezTo>
                  <a:pt x="3033" y="2730"/>
                  <a:pt x="2977" y="2734"/>
                  <a:pt x="2923" y="2734"/>
                </a:cubicBezTo>
                <a:cubicBezTo>
                  <a:pt x="2106" y="2734"/>
                  <a:pt x="1758" y="1835"/>
                  <a:pt x="1743" y="1103"/>
                </a:cubicBezTo>
                <a:cubicBezTo>
                  <a:pt x="1734" y="654"/>
                  <a:pt x="1328" y="382"/>
                  <a:pt x="945" y="382"/>
                </a:cubicBezTo>
                <a:cubicBezTo>
                  <a:pt x="650" y="382"/>
                  <a:pt x="368" y="545"/>
                  <a:pt x="297" y="914"/>
                </a:cubicBezTo>
                <a:cubicBezTo>
                  <a:pt x="1" y="2418"/>
                  <a:pt x="921" y="3963"/>
                  <a:pt x="2368" y="4283"/>
                </a:cubicBezTo>
                <a:cubicBezTo>
                  <a:pt x="2302" y="4850"/>
                  <a:pt x="2384" y="5500"/>
                  <a:pt x="2392" y="6025"/>
                </a:cubicBezTo>
                <a:cubicBezTo>
                  <a:pt x="2425" y="6929"/>
                  <a:pt x="2433" y="7833"/>
                  <a:pt x="2458" y="8737"/>
                </a:cubicBezTo>
                <a:cubicBezTo>
                  <a:pt x="2466" y="9017"/>
                  <a:pt x="2598" y="9313"/>
                  <a:pt x="2852" y="9444"/>
                </a:cubicBezTo>
                <a:cubicBezTo>
                  <a:pt x="3002" y="9523"/>
                  <a:pt x="3137" y="9564"/>
                  <a:pt x="3271" y="9564"/>
                </a:cubicBezTo>
                <a:cubicBezTo>
                  <a:pt x="3402" y="9564"/>
                  <a:pt x="3532" y="9525"/>
                  <a:pt x="3674" y="9444"/>
                </a:cubicBezTo>
                <a:cubicBezTo>
                  <a:pt x="3921" y="9313"/>
                  <a:pt x="4085" y="9025"/>
                  <a:pt x="4077" y="8737"/>
                </a:cubicBezTo>
                <a:cubicBezTo>
                  <a:pt x="4052" y="7801"/>
                  <a:pt x="4028" y="6872"/>
                  <a:pt x="3986" y="5935"/>
                </a:cubicBezTo>
                <a:cubicBezTo>
                  <a:pt x="3962" y="5368"/>
                  <a:pt x="3986" y="4743"/>
                  <a:pt x="3839" y="4168"/>
                </a:cubicBezTo>
                <a:cubicBezTo>
                  <a:pt x="4438" y="3955"/>
                  <a:pt x="4940" y="3544"/>
                  <a:pt x="5219" y="2944"/>
                </a:cubicBezTo>
                <a:cubicBezTo>
                  <a:pt x="5605" y="2122"/>
                  <a:pt x="5762" y="396"/>
                  <a:pt x="4660" y="26"/>
                </a:cubicBezTo>
                <a:cubicBezTo>
                  <a:pt x="4608" y="9"/>
                  <a:pt x="4550" y="1"/>
                  <a:pt x="4492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grpSp>
        <p:nvGrpSpPr>
          <p:cNvPr id="123" name="Google Shape;988;p40">
            <a:extLst>
              <a:ext uri="{FF2B5EF4-FFF2-40B4-BE49-F238E27FC236}">
                <a16:creationId xmlns:a16="http://schemas.microsoft.com/office/drawing/2014/main" id="{E3EEAE3A-59CA-456D-BAEB-76DAA394C7FD}"/>
              </a:ext>
            </a:extLst>
          </p:cNvPr>
          <p:cNvGrpSpPr/>
          <p:nvPr/>
        </p:nvGrpSpPr>
        <p:grpSpPr>
          <a:xfrm rot="21307222">
            <a:off x="10184053" y="3314580"/>
            <a:ext cx="1621652" cy="1651707"/>
            <a:chOff x="3482300" y="2365225"/>
            <a:chExt cx="294225" cy="299700"/>
          </a:xfrm>
        </p:grpSpPr>
        <p:sp>
          <p:nvSpPr>
            <p:cNvPr id="124" name="Google Shape;989;p40">
              <a:extLst>
                <a:ext uri="{FF2B5EF4-FFF2-40B4-BE49-F238E27FC236}">
                  <a16:creationId xmlns:a16="http://schemas.microsoft.com/office/drawing/2014/main" id="{144630B7-D79E-4917-8973-AC0F8455AF55}"/>
                </a:ext>
              </a:extLst>
            </p:cNvPr>
            <p:cNvSpPr/>
            <p:nvPr/>
          </p:nvSpPr>
          <p:spPr>
            <a:xfrm>
              <a:off x="3495650" y="2365225"/>
              <a:ext cx="280875" cy="289500"/>
            </a:xfrm>
            <a:custGeom>
              <a:avLst/>
              <a:gdLst/>
              <a:ahLst/>
              <a:cxnLst/>
              <a:rect l="l" t="t" r="r" b="b"/>
              <a:pathLst>
                <a:path w="11235" h="11580" extrusionOk="0">
                  <a:moveTo>
                    <a:pt x="3144" y="0"/>
                  </a:moveTo>
                  <a:cubicBezTo>
                    <a:pt x="3134" y="0"/>
                    <a:pt x="3125" y="0"/>
                    <a:pt x="3115" y="1"/>
                  </a:cubicBezTo>
                  <a:cubicBezTo>
                    <a:pt x="3020" y="6"/>
                    <a:pt x="2926" y="7"/>
                    <a:pt x="2832" y="7"/>
                  </a:cubicBezTo>
                  <a:cubicBezTo>
                    <a:pt x="2732" y="7"/>
                    <a:pt x="2633" y="5"/>
                    <a:pt x="2534" y="5"/>
                  </a:cubicBezTo>
                  <a:cubicBezTo>
                    <a:pt x="2413" y="5"/>
                    <a:pt x="2291" y="8"/>
                    <a:pt x="2170" y="17"/>
                  </a:cubicBezTo>
                  <a:cubicBezTo>
                    <a:pt x="1685" y="75"/>
                    <a:pt x="1209" y="116"/>
                    <a:pt x="740" y="297"/>
                  </a:cubicBezTo>
                  <a:cubicBezTo>
                    <a:pt x="740" y="905"/>
                    <a:pt x="781" y="1513"/>
                    <a:pt x="880" y="2104"/>
                  </a:cubicBezTo>
                  <a:cubicBezTo>
                    <a:pt x="888" y="2220"/>
                    <a:pt x="946" y="2318"/>
                    <a:pt x="1003" y="2425"/>
                  </a:cubicBezTo>
                  <a:cubicBezTo>
                    <a:pt x="1023" y="2465"/>
                    <a:pt x="1049" y="2505"/>
                    <a:pt x="1098" y="2505"/>
                  </a:cubicBezTo>
                  <a:cubicBezTo>
                    <a:pt x="1109" y="2505"/>
                    <a:pt x="1121" y="2503"/>
                    <a:pt x="1135" y="2499"/>
                  </a:cubicBezTo>
                  <a:cubicBezTo>
                    <a:pt x="1179" y="2479"/>
                    <a:pt x="1215" y="2470"/>
                    <a:pt x="1245" y="2470"/>
                  </a:cubicBezTo>
                  <a:cubicBezTo>
                    <a:pt x="1352" y="2470"/>
                    <a:pt x="1388" y="2576"/>
                    <a:pt x="1439" y="2671"/>
                  </a:cubicBezTo>
                  <a:cubicBezTo>
                    <a:pt x="1603" y="2984"/>
                    <a:pt x="1702" y="3321"/>
                    <a:pt x="1809" y="3649"/>
                  </a:cubicBezTo>
                  <a:cubicBezTo>
                    <a:pt x="2047" y="4323"/>
                    <a:pt x="2367" y="4956"/>
                    <a:pt x="2680" y="5589"/>
                  </a:cubicBezTo>
                  <a:cubicBezTo>
                    <a:pt x="2918" y="6041"/>
                    <a:pt x="2902" y="6189"/>
                    <a:pt x="2507" y="6526"/>
                  </a:cubicBezTo>
                  <a:cubicBezTo>
                    <a:pt x="2203" y="6789"/>
                    <a:pt x="1883" y="7052"/>
                    <a:pt x="1562" y="7298"/>
                  </a:cubicBezTo>
                  <a:cubicBezTo>
                    <a:pt x="1422" y="7405"/>
                    <a:pt x="1291" y="7520"/>
                    <a:pt x="1242" y="7684"/>
                  </a:cubicBezTo>
                  <a:cubicBezTo>
                    <a:pt x="1242" y="7734"/>
                    <a:pt x="1275" y="7742"/>
                    <a:pt x="1307" y="7767"/>
                  </a:cubicBezTo>
                  <a:cubicBezTo>
                    <a:pt x="1611" y="7923"/>
                    <a:pt x="1644" y="8005"/>
                    <a:pt x="1464" y="8268"/>
                  </a:cubicBezTo>
                  <a:cubicBezTo>
                    <a:pt x="1143" y="8736"/>
                    <a:pt x="790" y="9164"/>
                    <a:pt x="477" y="9624"/>
                  </a:cubicBezTo>
                  <a:cubicBezTo>
                    <a:pt x="206" y="10018"/>
                    <a:pt x="1" y="10018"/>
                    <a:pt x="617" y="10396"/>
                  </a:cubicBezTo>
                  <a:cubicBezTo>
                    <a:pt x="1316" y="10840"/>
                    <a:pt x="2055" y="11210"/>
                    <a:pt x="2795" y="11580"/>
                  </a:cubicBezTo>
                  <a:cubicBezTo>
                    <a:pt x="2828" y="11547"/>
                    <a:pt x="2861" y="11514"/>
                    <a:pt x="2893" y="11473"/>
                  </a:cubicBezTo>
                  <a:cubicBezTo>
                    <a:pt x="3617" y="10519"/>
                    <a:pt x="4315" y="9533"/>
                    <a:pt x="5194" y="8703"/>
                  </a:cubicBezTo>
                  <a:cubicBezTo>
                    <a:pt x="5306" y="8617"/>
                    <a:pt x="5402" y="8573"/>
                    <a:pt x="5491" y="8573"/>
                  </a:cubicBezTo>
                  <a:cubicBezTo>
                    <a:pt x="5606" y="8573"/>
                    <a:pt x="5712" y="8646"/>
                    <a:pt x="5827" y="8794"/>
                  </a:cubicBezTo>
                  <a:cubicBezTo>
                    <a:pt x="6115" y="9172"/>
                    <a:pt x="6370" y="9574"/>
                    <a:pt x="6608" y="9985"/>
                  </a:cubicBezTo>
                  <a:lnTo>
                    <a:pt x="7413" y="11374"/>
                  </a:lnTo>
                  <a:cubicBezTo>
                    <a:pt x="7485" y="11494"/>
                    <a:pt x="7529" y="11547"/>
                    <a:pt x="7598" y="11547"/>
                  </a:cubicBezTo>
                  <a:cubicBezTo>
                    <a:pt x="7646" y="11547"/>
                    <a:pt x="7707" y="11520"/>
                    <a:pt x="7799" y="11473"/>
                  </a:cubicBezTo>
                  <a:cubicBezTo>
                    <a:pt x="8334" y="11218"/>
                    <a:pt x="8827" y="10897"/>
                    <a:pt x="9328" y="10585"/>
                  </a:cubicBezTo>
                  <a:cubicBezTo>
                    <a:pt x="9607" y="10404"/>
                    <a:pt x="9879" y="10191"/>
                    <a:pt x="10207" y="10092"/>
                  </a:cubicBezTo>
                  <a:cubicBezTo>
                    <a:pt x="10191" y="9928"/>
                    <a:pt x="10100" y="9805"/>
                    <a:pt x="10018" y="9681"/>
                  </a:cubicBezTo>
                  <a:cubicBezTo>
                    <a:pt x="9796" y="9328"/>
                    <a:pt x="9558" y="8975"/>
                    <a:pt x="9320" y="8629"/>
                  </a:cubicBezTo>
                  <a:cubicBezTo>
                    <a:pt x="9632" y="8473"/>
                    <a:pt x="9673" y="8383"/>
                    <a:pt x="9533" y="8062"/>
                  </a:cubicBezTo>
                  <a:cubicBezTo>
                    <a:pt x="9468" y="7890"/>
                    <a:pt x="9361" y="7717"/>
                    <a:pt x="9246" y="7553"/>
                  </a:cubicBezTo>
                  <a:cubicBezTo>
                    <a:pt x="8892" y="7035"/>
                    <a:pt x="8490" y="6558"/>
                    <a:pt x="8071" y="6082"/>
                  </a:cubicBezTo>
                  <a:cubicBezTo>
                    <a:pt x="7873" y="5876"/>
                    <a:pt x="7873" y="5876"/>
                    <a:pt x="8030" y="5655"/>
                  </a:cubicBezTo>
                  <a:cubicBezTo>
                    <a:pt x="8375" y="5137"/>
                    <a:pt x="8753" y="4636"/>
                    <a:pt x="9164" y="4151"/>
                  </a:cubicBezTo>
                  <a:cubicBezTo>
                    <a:pt x="9238" y="4069"/>
                    <a:pt x="9312" y="3978"/>
                    <a:pt x="9402" y="3937"/>
                  </a:cubicBezTo>
                  <a:cubicBezTo>
                    <a:pt x="9476" y="3962"/>
                    <a:pt x="9476" y="4019"/>
                    <a:pt x="9492" y="4060"/>
                  </a:cubicBezTo>
                  <a:cubicBezTo>
                    <a:pt x="9560" y="4172"/>
                    <a:pt x="9626" y="4227"/>
                    <a:pt x="9704" y="4227"/>
                  </a:cubicBezTo>
                  <a:cubicBezTo>
                    <a:pt x="9757" y="4227"/>
                    <a:pt x="9816" y="4201"/>
                    <a:pt x="9887" y="4151"/>
                  </a:cubicBezTo>
                  <a:cubicBezTo>
                    <a:pt x="9944" y="4110"/>
                    <a:pt x="10002" y="4060"/>
                    <a:pt x="10043" y="4003"/>
                  </a:cubicBezTo>
                  <a:cubicBezTo>
                    <a:pt x="10536" y="3386"/>
                    <a:pt x="10881" y="2696"/>
                    <a:pt x="11152" y="1948"/>
                  </a:cubicBezTo>
                  <a:cubicBezTo>
                    <a:pt x="11235" y="1726"/>
                    <a:pt x="11193" y="1636"/>
                    <a:pt x="11004" y="1496"/>
                  </a:cubicBezTo>
                  <a:cubicBezTo>
                    <a:pt x="10150" y="905"/>
                    <a:pt x="9238" y="436"/>
                    <a:pt x="8251" y="83"/>
                  </a:cubicBezTo>
                  <a:cubicBezTo>
                    <a:pt x="7956" y="518"/>
                    <a:pt x="7594" y="913"/>
                    <a:pt x="7257" y="1348"/>
                  </a:cubicBezTo>
                  <a:cubicBezTo>
                    <a:pt x="6879" y="1850"/>
                    <a:pt x="6559" y="2384"/>
                    <a:pt x="6197" y="2893"/>
                  </a:cubicBezTo>
                  <a:cubicBezTo>
                    <a:pt x="6057" y="3115"/>
                    <a:pt x="5893" y="3329"/>
                    <a:pt x="5729" y="3534"/>
                  </a:cubicBezTo>
                  <a:cubicBezTo>
                    <a:pt x="5644" y="3632"/>
                    <a:pt x="5569" y="3682"/>
                    <a:pt x="5492" y="3682"/>
                  </a:cubicBezTo>
                  <a:cubicBezTo>
                    <a:pt x="5427" y="3682"/>
                    <a:pt x="5360" y="3647"/>
                    <a:pt x="5285" y="3575"/>
                  </a:cubicBezTo>
                  <a:cubicBezTo>
                    <a:pt x="5211" y="3575"/>
                    <a:pt x="5137" y="3551"/>
                    <a:pt x="5096" y="3493"/>
                  </a:cubicBezTo>
                  <a:cubicBezTo>
                    <a:pt x="5038" y="3378"/>
                    <a:pt x="4973" y="3263"/>
                    <a:pt x="4923" y="3156"/>
                  </a:cubicBezTo>
                  <a:cubicBezTo>
                    <a:pt x="4521" y="2154"/>
                    <a:pt x="4027" y="1209"/>
                    <a:pt x="3551" y="255"/>
                  </a:cubicBezTo>
                  <a:cubicBezTo>
                    <a:pt x="3457" y="83"/>
                    <a:pt x="3340" y="0"/>
                    <a:pt x="3144" y="0"/>
                  </a:cubicBezTo>
                  <a:close/>
                </a:path>
              </a:pathLst>
            </a:custGeom>
            <a:solidFill>
              <a:srgbClr val="CFA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5" name="Google Shape;990;p40">
              <a:extLst>
                <a:ext uri="{FF2B5EF4-FFF2-40B4-BE49-F238E27FC236}">
                  <a16:creationId xmlns:a16="http://schemas.microsoft.com/office/drawing/2014/main" id="{A3A58D39-E75E-4ABB-B7C5-E6395089EB84}"/>
                </a:ext>
              </a:extLst>
            </p:cNvPr>
            <p:cNvSpPr/>
            <p:nvPr/>
          </p:nvSpPr>
          <p:spPr>
            <a:xfrm>
              <a:off x="3482300" y="2372425"/>
              <a:ext cx="86325" cy="290725"/>
            </a:xfrm>
            <a:custGeom>
              <a:avLst/>
              <a:gdLst/>
              <a:ahLst/>
              <a:cxnLst/>
              <a:rect l="l" t="t" r="r" b="b"/>
              <a:pathLst>
                <a:path w="3453" h="11629" extrusionOk="0">
                  <a:moveTo>
                    <a:pt x="1291" y="0"/>
                  </a:moveTo>
                  <a:cubicBezTo>
                    <a:pt x="748" y="156"/>
                    <a:pt x="716" y="214"/>
                    <a:pt x="691" y="740"/>
                  </a:cubicBezTo>
                  <a:cubicBezTo>
                    <a:pt x="691" y="1249"/>
                    <a:pt x="773" y="1759"/>
                    <a:pt x="880" y="2260"/>
                  </a:cubicBezTo>
                  <a:cubicBezTo>
                    <a:pt x="921" y="2466"/>
                    <a:pt x="979" y="2671"/>
                    <a:pt x="1094" y="2844"/>
                  </a:cubicBezTo>
                  <a:cubicBezTo>
                    <a:pt x="1164" y="2964"/>
                    <a:pt x="1247" y="3066"/>
                    <a:pt x="1384" y="3066"/>
                  </a:cubicBezTo>
                  <a:cubicBezTo>
                    <a:pt x="1406" y="3066"/>
                    <a:pt x="1430" y="3063"/>
                    <a:pt x="1455" y="3057"/>
                  </a:cubicBezTo>
                  <a:cubicBezTo>
                    <a:pt x="1478" y="3054"/>
                    <a:pt x="1498" y="3052"/>
                    <a:pt x="1517" y="3052"/>
                  </a:cubicBezTo>
                  <a:cubicBezTo>
                    <a:pt x="1631" y="3052"/>
                    <a:pt x="1666" y="3117"/>
                    <a:pt x="1702" y="3230"/>
                  </a:cubicBezTo>
                  <a:cubicBezTo>
                    <a:pt x="1965" y="4019"/>
                    <a:pt x="2343" y="4750"/>
                    <a:pt x="2745" y="5473"/>
                  </a:cubicBezTo>
                  <a:cubicBezTo>
                    <a:pt x="2877" y="5736"/>
                    <a:pt x="2910" y="5679"/>
                    <a:pt x="2671" y="5909"/>
                  </a:cubicBezTo>
                  <a:cubicBezTo>
                    <a:pt x="2252" y="6295"/>
                    <a:pt x="1833" y="6681"/>
                    <a:pt x="1398" y="7059"/>
                  </a:cubicBezTo>
                  <a:cubicBezTo>
                    <a:pt x="1258" y="7183"/>
                    <a:pt x="1135" y="7314"/>
                    <a:pt x="1052" y="7487"/>
                  </a:cubicBezTo>
                  <a:cubicBezTo>
                    <a:pt x="962" y="7676"/>
                    <a:pt x="987" y="7758"/>
                    <a:pt x="1143" y="7881"/>
                  </a:cubicBezTo>
                  <a:cubicBezTo>
                    <a:pt x="1192" y="7914"/>
                    <a:pt x="1291" y="7881"/>
                    <a:pt x="1299" y="8004"/>
                  </a:cubicBezTo>
                  <a:cubicBezTo>
                    <a:pt x="1069" y="8292"/>
                    <a:pt x="839" y="8596"/>
                    <a:pt x="600" y="8900"/>
                  </a:cubicBezTo>
                  <a:cubicBezTo>
                    <a:pt x="428" y="9114"/>
                    <a:pt x="272" y="9336"/>
                    <a:pt x="149" y="9599"/>
                  </a:cubicBezTo>
                  <a:cubicBezTo>
                    <a:pt x="1" y="9903"/>
                    <a:pt x="33" y="10018"/>
                    <a:pt x="313" y="10215"/>
                  </a:cubicBezTo>
                  <a:cubicBezTo>
                    <a:pt x="1069" y="10749"/>
                    <a:pt x="1882" y="11168"/>
                    <a:pt x="2737" y="11538"/>
                  </a:cubicBezTo>
                  <a:cubicBezTo>
                    <a:pt x="2866" y="11595"/>
                    <a:pt x="2957" y="11628"/>
                    <a:pt x="3029" y="11628"/>
                  </a:cubicBezTo>
                  <a:cubicBezTo>
                    <a:pt x="3155" y="11628"/>
                    <a:pt x="3225" y="11529"/>
                    <a:pt x="3345" y="11283"/>
                  </a:cubicBezTo>
                  <a:cubicBezTo>
                    <a:pt x="2597" y="10914"/>
                    <a:pt x="1874" y="10544"/>
                    <a:pt x="1159" y="10100"/>
                  </a:cubicBezTo>
                  <a:cubicBezTo>
                    <a:pt x="543" y="9722"/>
                    <a:pt x="748" y="9722"/>
                    <a:pt x="1020" y="9328"/>
                  </a:cubicBezTo>
                  <a:cubicBezTo>
                    <a:pt x="1340" y="8867"/>
                    <a:pt x="1685" y="8424"/>
                    <a:pt x="2006" y="7972"/>
                  </a:cubicBezTo>
                  <a:cubicBezTo>
                    <a:pt x="2187" y="7709"/>
                    <a:pt x="2145" y="7626"/>
                    <a:pt x="1850" y="7470"/>
                  </a:cubicBezTo>
                  <a:cubicBezTo>
                    <a:pt x="1817" y="7462"/>
                    <a:pt x="1792" y="7437"/>
                    <a:pt x="1792" y="7388"/>
                  </a:cubicBezTo>
                  <a:cubicBezTo>
                    <a:pt x="1841" y="7224"/>
                    <a:pt x="1965" y="7109"/>
                    <a:pt x="2104" y="6994"/>
                  </a:cubicBezTo>
                  <a:cubicBezTo>
                    <a:pt x="2425" y="6739"/>
                    <a:pt x="2745" y="6492"/>
                    <a:pt x="3049" y="6229"/>
                  </a:cubicBezTo>
                  <a:cubicBezTo>
                    <a:pt x="3436" y="5901"/>
                    <a:pt x="3452" y="5745"/>
                    <a:pt x="3230" y="5293"/>
                  </a:cubicBezTo>
                  <a:cubicBezTo>
                    <a:pt x="2910" y="4652"/>
                    <a:pt x="2589" y="4027"/>
                    <a:pt x="2351" y="3353"/>
                  </a:cubicBezTo>
                  <a:cubicBezTo>
                    <a:pt x="2244" y="3024"/>
                    <a:pt x="2145" y="2679"/>
                    <a:pt x="1981" y="2375"/>
                  </a:cubicBezTo>
                  <a:cubicBezTo>
                    <a:pt x="1930" y="2280"/>
                    <a:pt x="1894" y="2170"/>
                    <a:pt x="1790" y="2170"/>
                  </a:cubicBezTo>
                  <a:cubicBezTo>
                    <a:pt x="1759" y="2170"/>
                    <a:pt x="1722" y="2180"/>
                    <a:pt x="1677" y="2203"/>
                  </a:cubicBezTo>
                  <a:cubicBezTo>
                    <a:pt x="1666" y="2207"/>
                    <a:pt x="1656" y="2209"/>
                    <a:pt x="1646" y="2209"/>
                  </a:cubicBezTo>
                  <a:cubicBezTo>
                    <a:pt x="1602" y="2209"/>
                    <a:pt x="1566" y="2169"/>
                    <a:pt x="1546" y="2129"/>
                  </a:cubicBezTo>
                  <a:cubicBezTo>
                    <a:pt x="1496" y="2022"/>
                    <a:pt x="1439" y="1932"/>
                    <a:pt x="1422" y="1808"/>
                  </a:cubicBezTo>
                  <a:cubicBezTo>
                    <a:pt x="1332" y="1200"/>
                    <a:pt x="1291" y="608"/>
                    <a:pt x="1291" y="0"/>
                  </a:cubicBezTo>
                  <a:close/>
                </a:path>
              </a:pathLst>
            </a:custGeom>
            <a:solidFill>
              <a:srgbClr val="9E4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6" name="Google Shape;991;p40">
              <a:extLst>
                <a:ext uri="{FF2B5EF4-FFF2-40B4-BE49-F238E27FC236}">
                  <a16:creationId xmlns:a16="http://schemas.microsoft.com/office/drawing/2014/main" id="{99F01CD4-B018-4132-9840-1CCB4E519997}"/>
                </a:ext>
              </a:extLst>
            </p:cNvPr>
            <p:cNvSpPr/>
            <p:nvPr/>
          </p:nvSpPr>
          <p:spPr>
            <a:xfrm>
              <a:off x="3625700" y="2579550"/>
              <a:ext cx="128025" cy="85375"/>
            </a:xfrm>
            <a:custGeom>
              <a:avLst/>
              <a:gdLst/>
              <a:ahLst/>
              <a:cxnLst/>
              <a:rect l="l" t="t" r="r" b="b"/>
              <a:pathLst>
                <a:path w="5121" h="3415" extrusionOk="0">
                  <a:moveTo>
                    <a:pt x="303" y="0"/>
                  </a:moveTo>
                  <a:cubicBezTo>
                    <a:pt x="211" y="0"/>
                    <a:pt x="112" y="44"/>
                    <a:pt x="1" y="130"/>
                  </a:cubicBezTo>
                  <a:cubicBezTo>
                    <a:pt x="140" y="171"/>
                    <a:pt x="206" y="303"/>
                    <a:pt x="264" y="426"/>
                  </a:cubicBezTo>
                  <a:cubicBezTo>
                    <a:pt x="551" y="878"/>
                    <a:pt x="831" y="1338"/>
                    <a:pt x="1118" y="1790"/>
                  </a:cubicBezTo>
                  <a:cubicBezTo>
                    <a:pt x="1398" y="2242"/>
                    <a:pt x="1685" y="2711"/>
                    <a:pt x="1973" y="3163"/>
                  </a:cubicBezTo>
                  <a:cubicBezTo>
                    <a:pt x="2090" y="3339"/>
                    <a:pt x="2169" y="3414"/>
                    <a:pt x="2296" y="3414"/>
                  </a:cubicBezTo>
                  <a:cubicBezTo>
                    <a:pt x="2364" y="3414"/>
                    <a:pt x="2447" y="3392"/>
                    <a:pt x="2556" y="3352"/>
                  </a:cubicBezTo>
                  <a:cubicBezTo>
                    <a:pt x="2647" y="3327"/>
                    <a:pt x="2729" y="3286"/>
                    <a:pt x="2811" y="3245"/>
                  </a:cubicBezTo>
                  <a:cubicBezTo>
                    <a:pt x="3378" y="2974"/>
                    <a:pt x="3912" y="2670"/>
                    <a:pt x="4422" y="2324"/>
                  </a:cubicBezTo>
                  <a:cubicBezTo>
                    <a:pt x="4603" y="2201"/>
                    <a:pt x="4767" y="2078"/>
                    <a:pt x="4931" y="1946"/>
                  </a:cubicBezTo>
                  <a:cubicBezTo>
                    <a:pt x="5071" y="1823"/>
                    <a:pt x="5120" y="1683"/>
                    <a:pt x="5013" y="1519"/>
                  </a:cubicBezTo>
                  <a:lnTo>
                    <a:pt x="5013" y="1519"/>
                  </a:lnTo>
                  <a:cubicBezTo>
                    <a:pt x="4685" y="1618"/>
                    <a:pt x="4422" y="1831"/>
                    <a:pt x="4142" y="2012"/>
                  </a:cubicBezTo>
                  <a:cubicBezTo>
                    <a:pt x="3641" y="2324"/>
                    <a:pt x="3140" y="2645"/>
                    <a:pt x="2606" y="2900"/>
                  </a:cubicBezTo>
                  <a:cubicBezTo>
                    <a:pt x="2514" y="2947"/>
                    <a:pt x="2453" y="2974"/>
                    <a:pt x="2404" y="2974"/>
                  </a:cubicBezTo>
                  <a:cubicBezTo>
                    <a:pt x="2336" y="2974"/>
                    <a:pt x="2292" y="2921"/>
                    <a:pt x="2219" y="2801"/>
                  </a:cubicBezTo>
                  <a:lnTo>
                    <a:pt x="1414" y="1412"/>
                  </a:lnTo>
                  <a:cubicBezTo>
                    <a:pt x="1184" y="1001"/>
                    <a:pt x="921" y="599"/>
                    <a:pt x="633" y="221"/>
                  </a:cubicBezTo>
                  <a:cubicBezTo>
                    <a:pt x="527" y="73"/>
                    <a:pt x="421" y="0"/>
                    <a:pt x="303" y="0"/>
                  </a:cubicBezTo>
                  <a:close/>
                </a:path>
              </a:pathLst>
            </a:custGeom>
            <a:solidFill>
              <a:srgbClr val="9E4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7" name="Google Shape;992;p40">
              <a:extLst>
                <a:ext uri="{FF2B5EF4-FFF2-40B4-BE49-F238E27FC236}">
                  <a16:creationId xmlns:a16="http://schemas.microsoft.com/office/drawing/2014/main" id="{5EFD0585-2992-4BCF-89FE-62350B3EA903}"/>
                </a:ext>
              </a:extLst>
            </p:cNvPr>
            <p:cNvSpPr/>
            <p:nvPr/>
          </p:nvSpPr>
          <p:spPr>
            <a:xfrm>
              <a:off x="3627975" y="2365625"/>
              <a:ext cx="73975" cy="91600"/>
            </a:xfrm>
            <a:custGeom>
              <a:avLst/>
              <a:gdLst/>
              <a:ahLst/>
              <a:cxnLst/>
              <a:rect l="l" t="t" r="r" b="b"/>
              <a:pathLst>
                <a:path w="2959" h="3664" extrusionOk="0">
                  <a:moveTo>
                    <a:pt x="2762" y="1"/>
                  </a:moveTo>
                  <a:cubicBezTo>
                    <a:pt x="2638" y="1"/>
                    <a:pt x="2525" y="75"/>
                    <a:pt x="2416" y="157"/>
                  </a:cubicBezTo>
                  <a:cubicBezTo>
                    <a:pt x="2285" y="264"/>
                    <a:pt x="2161" y="396"/>
                    <a:pt x="2054" y="527"/>
                  </a:cubicBezTo>
                  <a:cubicBezTo>
                    <a:pt x="1315" y="1497"/>
                    <a:pt x="625" y="2499"/>
                    <a:pt x="0" y="3551"/>
                  </a:cubicBezTo>
                  <a:cubicBezTo>
                    <a:pt x="77" y="3625"/>
                    <a:pt x="146" y="3664"/>
                    <a:pt x="213" y="3664"/>
                  </a:cubicBezTo>
                  <a:cubicBezTo>
                    <a:pt x="288" y="3664"/>
                    <a:pt x="361" y="3615"/>
                    <a:pt x="444" y="3510"/>
                  </a:cubicBezTo>
                  <a:cubicBezTo>
                    <a:pt x="608" y="3305"/>
                    <a:pt x="764" y="3091"/>
                    <a:pt x="912" y="2869"/>
                  </a:cubicBezTo>
                  <a:cubicBezTo>
                    <a:pt x="1274" y="2360"/>
                    <a:pt x="1594" y="1825"/>
                    <a:pt x="1972" y="1324"/>
                  </a:cubicBezTo>
                  <a:cubicBezTo>
                    <a:pt x="2301" y="897"/>
                    <a:pt x="2663" y="511"/>
                    <a:pt x="2958" y="67"/>
                  </a:cubicBezTo>
                  <a:cubicBezTo>
                    <a:pt x="2889" y="20"/>
                    <a:pt x="2824" y="1"/>
                    <a:pt x="2762" y="1"/>
                  </a:cubicBezTo>
                  <a:close/>
                </a:path>
              </a:pathLst>
            </a:custGeom>
            <a:solidFill>
              <a:srgbClr val="9E4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8" name="Google Shape;995;p40">
              <a:extLst>
                <a:ext uri="{FF2B5EF4-FFF2-40B4-BE49-F238E27FC236}">
                  <a16:creationId xmlns:a16="http://schemas.microsoft.com/office/drawing/2014/main" id="{C8476258-4204-406A-839C-1A7090C17589}"/>
                </a:ext>
              </a:extLst>
            </p:cNvPr>
            <p:cNvSpPr/>
            <p:nvPr/>
          </p:nvSpPr>
          <p:spPr>
            <a:xfrm>
              <a:off x="3547025" y="2550700"/>
              <a:ext cx="158200" cy="17825"/>
            </a:xfrm>
            <a:custGeom>
              <a:avLst/>
              <a:gdLst/>
              <a:ahLst/>
              <a:cxnLst/>
              <a:rect l="l" t="t" r="r" b="b"/>
              <a:pathLst>
                <a:path w="6328" h="713" extrusionOk="0">
                  <a:moveTo>
                    <a:pt x="115" y="0"/>
                  </a:moveTo>
                  <a:cubicBezTo>
                    <a:pt x="65" y="0"/>
                    <a:pt x="18" y="17"/>
                    <a:pt x="8" y="93"/>
                  </a:cubicBezTo>
                  <a:cubicBezTo>
                    <a:pt x="0" y="183"/>
                    <a:pt x="107" y="183"/>
                    <a:pt x="165" y="191"/>
                  </a:cubicBezTo>
                  <a:cubicBezTo>
                    <a:pt x="362" y="232"/>
                    <a:pt x="559" y="265"/>
                    <a:pt x="756" y="298"/>
                  </a:cubicBezTo>
                  <a:cubicBezTo>
                    <a:pt x="2457" y="528"/>
                    <a:pt x="4183" y="553"/>
                    <a:pt x="5860" y="709"/>
                  </a:cubicBezTo>
                  <a:cubicBezTo>
                    <a:pt x="5925" y="709"/>
                    <a:pt x="5980" y="713"/>
                    <a:pt x="6031" y="713"/>
                  </a:cubicBezTo>
                  <a:cubicBezTo>
                    <a:pt x="6057" y="713"/>
                    <a:pt x="6081" y="712"/>
                    <a:pt x="6106" y="709"/>
                  </a:cubicBezTo>
                  <a:cubicBezTo>
                    <a:pt x="6205" y="684"/>
                    <a:pt x="6328" y="643"/>
                    <a:pt x="6320" y="520"/>
                  </a:cubicBezTo>
                  <a:cubicBezTo>
                    <a:pt x="6311" y="380"/>
                    <a:pt x="6196" y="380"/>
                    <a:pt x="6081" y="380"/>
                  </a:cubicBezTo>
                  <a:lnTo>
                    <a:pt x="3493" y="257"/>
                  </a:lnTo>
                  <a:cubicBezTo>
                    <a:pt x="2770" y="224"/>
                    <a:pt x="2046" y="175"/>
                    <a:pt x="1331" y="101"/>
                  </a:cubicBezTo>
                  <a:cubicBezTo>
                    <a:pt x="962" y="60"/>
                    <a:pt x="575" y="43"/>
                    <a:pt x="206" y="11"/>
                  </a:cubicBezTo>
                  <a:cubicBezTo>
                    <a:pt x="180" y="7"/>
                    <a:pt x="147" y="0"/>
                    <a:pt x="115" y="0"/>
                  </a:cubicBezTo>
                  <a:close/>
                </a:path>
              </a:pathLst>
            </a:custGeom>
            <a:solidFill>
              <a:srgbClr val="9E4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9" name="Google Shape;996;p40">
              <a:extLst>
                <a:ext uri="{FF2B5EF4-FFF2-40B4-BE49-F238E27FC236}">
                  <a16:creationId xmlns:a16="http://schemas.microsoft.com/office/drawing/2014/main" id="{E3DC9934-F75A-4BDB-A3A5-C1C40696CC70}"/>
                </a:ext>
              </a:extLst>
            </p:cNvPr>
            <p:cNvSpPr/>
            <p:nvPr/>
          </p:nvSpPr>
          <p:spPr>
            <a:xfrm>
              <a:off x="3679325" y="2589375"/>
              <a:ext cx="43325" cy="35600"/>
            </a:xfrm>
            <a:custGeom>
              <a:avLst/>
              <a:gdLst/>
              <a:ahLst/>
              <a:cxnLst/>
              <a:rect l="l" t="t" r="r" b="b"/>
              <a:pathLst>
                <a:path w="1733" h="1424" extrusionOk="0">
                  <a:moveTo>
                    <a:pt x="1529" y="0"/>
                  </a:moveTo>
                  <a:cubicBezTo>
                    <a:pt x="1480" y="0"/>
                    <a:pt x="1463" y="41"/>
                    <a:pt x="1439" y="82"/>
                  </a:cubicBezTo>
                  <a:cubicBezTo>
                    <a:pt x="1422" y="124"/>
                    <a:pt x="1406" y="156"/>
                    <a:pt x="1398" y="189"/>
                  </a:cubicBezTo>
                  <a:cubicBezTo>
                    <a:pt x="1349" y="299"/>
                    <a:pt x="1320" y="350"/>
                    <a:pt x="1283" y="350"/>
                  </a:cubicBezTo>
                  <a:cubicBezTo>
                    <a:pt x="1250" y="350"/>
                    <a:pt x="1212" y="311"/>
                    <a:pt x="1151" y="239"/>
                  </a:cubicBezTo>
                  <a:cubicBezTo>
                    <a:pt x="1089" y="162"/>
                    <a:pt x="1049" y="45"/>
                    <a:pt x="955" y="45"/>
                  </a:cubicBezTo>
                  <a:cubicBezTo>
                    <a:pt x="937" y="45"/>
                    <a:pt x="918" y="49"/>
                    <a:pt x="896" y="58"/>
                  </a:cubicBezTo>
                  <a:cubicBezTo>
                    <a:pt x="748" y="99"/>
                    <a:pt x="789" y="239"/>
                    <a:pt x="773" y="354"/>
                  </a:cubicBezTo>
                  <a:cubicBezTo>
                    <a:pt x="773" y="403"/>
                    <a:pt x="773" y="452"/>
                    <a:pt x="765" y="493"/>
                  </a:cubicBezTo>
                  <a:cubicBezTo>
                    <a:pt x="732" y="732"/>
                    <a:pt x="683" y="962"/>
                    <a:pt x="477" y="1175"/>
                  </a:cubicBezTo>
                  <a:cubicBezTo>
                    <a:pt x="296" y="896"/>
                    <a:pt x="231" y="641"/>
                    <a:pt x="239" y="345"/>
                  </a:cubicBezTo>
                  <a:cubicBezTo>
                    <a:pt x="239" y="263"/>
                    <a:pt x="280" y="165"/>
                    <a:pt x="165" y="156"/>
                  </a:cubicBezTo>
                  <a:cubicBezTo>
                    <a:pt x="50" y="156"/>
                    <a:pt x="50" y="263"/>
                    <a:pt x="42" y="345"/>
                  </a:cubicBezTo>
                  <a:cubicBezTo>
                    <a:pt x="0" y="592"/>
                    <a:pt x="50" y="822"/>
                    <a:pt x="132" y="1060"/>
                  </a:cubicBezTo>
                  <a:cubicBezTo>
                    <a:pt x="198" y="1217"/>
                    <a:pt x="247" y="1414"/>
                    <a:pt x="461" y="1422"/>
                  </a:cubicBezTo>
                  <a:cubicBezTo>
                    <a:pt x="470" y="1423"/>
                    <a:pt x="480" y="1423"/>
                    <a:pt x="489" y="1423"/>
                  </a:cubicBezTo>
                  <a:cubicBezTo>
                    <a:pt x="698" y="1423"/>
                    <a:pt x="785" y="1251"/>
                    <a:pt x="863" y="1093"/>
                  </a:cubicBezTo>
                  <a:cubicBezTo>
                    <a:pt x="946" y="937"/>
                    <a:pt x="995" y="765"/>
                    <a:pt x="1061" y="600"/>
                  </a:cubicBezTo>
                  <a:cubicBezTo>
                    <a:pt x="1135" y="608"/>
                    <a:pt x="1192" y="641"/>
                    <a:pt x="1266" y="641"/>
                  </a:cubicBezTo>
                  <a:cubicBezTo>
                    <a:pt x="1273" y="642"/>
                    <a:pt x="1280" y="642"/>
                    <a:pt x="1286" y="642"/>
                  </a:cubicBezTo>
                  <a:cubicBezTo>
                    <a:pt x="1532" y="642"/>
                    <a:pt x="1732" y="355"/>
                    <a:pt x="1652" y="115"/>
                  </a:cubicBezTo>
                  <a:cubicBezTo>
                    <a:pt x="1636" y="58"/>
                    <a:pt x="1595" y="17"/>
                    <a:pt x="1529" y="0"/>
                  </a:cubicBezTo>
                  <a:close/>
                </a:path>
              </a:pathLst>
            </a:custGeom>
            <a:solidFill>
              <a:srgbClr val="9E4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0" name="Google Shape;997;p40">
              <a:extLst>
                <a:ext uri="{FF2B5EF4-FFF2-40B4-BE49-F238E27FC236}">
                  <a16:creationId xmlns:a16="http://schemas.microsoft.com/office/drawing/2014/main" id="{F43A392B-A761-4A8F-8330-C93A25BF9889}"/>
                </a:ext>
              </a:extLst>
            </p:cNvPr>
            <p:cNvSpPr/>
            <p:nvPr/>
          </p:nvSpPr>
          <p:spPr>
            <a:xfrm>
              <a:off x="3549275" y="2404625"/>
              <a:ext cx="37825" cy="34325"/>
            </a:xfrm>
            <a:custGeom>
              <a:avLst/>
              <a:gdLst/>
              <a:ahLst/>
              <a:cxnLst/>
              <a:rect l="l" t="t" r="r" b="b"/>
              <a:pathLst>
                <a:path w="1513" h="1373" extrusionOk="0">
                  <a:moveTo>
                    <a:pt x="87" y="1"/>
                  </a:moveTo>
                  <a:cubicBezTo>
                    <a:pt x="81" y="1"/>
                    <a:pt x="74" y="1"/>
                    <a:pt x="66" y="3"/>
                  </a:cubicBezTo>
                  <a:cubicBezTo>
                    <a:pt x="1" y="19"/>
                    <a:pt x="1" y="85"/>
                    <a:pt x="1" y="150"/>
                  </a:cubicBezTo>
                  <a:cubicBezTo>
                    <a:pt x="25" y="413"/>
                    <a:pt x="58" y="685"/>
                    <a:pt x="140" y="939"/>
                  </a:cubicBezTo>
                  <a:cubicBezTo>
                    <a:pt x="181" y="1063"/>
                    <a:pt x="239" y="1178"/>
                    <a:pt x="346" y="1260"/>
                  </a:cubicBezTo>
                  <a:cubicBezTo>
                    <a:pt x="435" y="1335"/>
                    <a:pt x="521" y="1372"/>
                    <a:pt x="602" y="1372"/>
                  </a:cubicBezTo>
                  <a:cubicBezTo>
                    <a:pt x="709" y="1372"/>
                    <a:pt x="808" y="1308"/>
                    <a:pt x="896" y="1178"/>
                  </a:cubicBezTo>
                  <a:cubicBezTo>
                    <a:pt x="937" y="1120"/>
                    <a:pt x="946" y="1022"/>
                    <a:pt x="1020" y="980"/>
                  </a:cubicBezTo>
                  <a:cubicBezTo>
                    <a:pt x="1106" y="1003"/>
                    <a:pt x="1178" y="1015"/>
                    <a:pt x="1237" y="1015"/>
                  </a:cubicBezTo>
                  <a:cubicBezTo>
                    <a:pt x="1395" y="1015"/>
                    <a:pt x="1460" y="927"/>
                    <a:pt x="1472" y="717"/>
                  </a:cubicBezTo>
                  <a:cubicBezTo>
                    <a:pt x="1488" y="602"/>
                    <a:pt x="1513" y="463"/>
                    <a:pt x="1373" y="422"/>
                  </a:cubicBezTo>
                  <a:cubicBezTo>
                    <a:pt x="1359" y="418"/>
                    <a:pt x="1347" y="416"/>
                    <a:pt x="1336" y="416"/>
                  </a:cubicBezTo>
                  <a:cubicBezTo>
                    <a:pt x="1229" y="416"/>
                    <a:pt x="1280" y="590"/>
                    <a:pt x="1168" y="635"/>
                  </a:cubicBezTo>
                  <a:cubicBezTo>
                    <a:pt x="1094" y="594"/>
                    <a:pt x="1077" y="528"/>
                    <a:pt x="1011" y="471"/>
                  </a:cubicBezTo>
                  <a:cubicBezTo>
                    <a:pt x="972" y="406"/>
                    <a:pt x="923" y="330"/>
                    <a:pt x="855" y="330"/>
                  </a:cubicBezTo>
                  <a:cubicBezTo>
                    <a:pt x="837" y="330"/>
                    <a:pt x="818" y="336"/>
                    <a:pt x="798" y="348"/>
                  </a:cubicBezTo>
                  <a:cubicBezTo>
                    <a:pt x="691" y="397"/>
                    <a:pt x="699" y="496"/>
                    <a:pt x="724" y="594"/>
                  </a:cubicBezTo>
                  <a:cubicBezTo>
                    <a:pt x="757" y="734"/>
                    <a:pt x="732" y="865"/>
                    <a:pt x="683" y="1005"/>
                  </a:cubicBezTo>
                  <a:cubicBezTo>
                    <a:pt x="658" y="1068"/>
                    <a:pt x="620" y="1100"/>
                    <a:pt x="574" y="1100"/>
                  </a:cubicBezTo>
                  <a:cubicBezTo>
                    <a:pt x="542" y="1100"/>
                    <a:pt x="506" y="1085"/>
                    <a:pt x="469" y="1054"/>
                  </a:cubicBezTo>
                  <a:cubicBezTo>
                    <a:pt x="354" y="948"/>
                    <a:pt x="313" y="816"/>
                    <a:pt x="280" y="685"/>
                  </a:cubicBezTo>
                  <a:cubicBezTo>
                    <a:pt x="247" y="512"/>
                    <a:pt x="231" y="323"/>
                    <a:pt x="190" y="142"/>
                  </a:cubicBezTo>
                  <a:cubicBezTo>
                    <a:pt x="182" y="82"/>
                    <a:pt x="161" y="1"/>
                    <a:pt x="87" y="1"/>
                  </a:cubicBezTo>
                  <a:close/>
                </a:path>
              </a:pathLst>
            </a:custGeom>
            <a:solidFill>
              <a:srgbClr val="9E4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1" name="Google Shape;998;p40">
              <a:extLst>
                <a:ext uri="{FF2B5EF4-FFF2-40B4-BE49-F238E27FC236}">
                  <a16:creationId xmlns:a16="http://schemas.microsoft.com/office/drawing/2014/main" id="{9573474D-BBCE-4B3C-AFE4-71E93700F8E0}"/>
                </a:ext>
              </a:extLst>
            </p:cNvPr>
            <p:cNvSpPr/>
            <p:nvPr/>
          </p:nvSpPr>
          <p:spPr>
            <a:xfrm>
              <a:off x="3684450" y="2428825"/>
              <a:ext cx="28375" cy="30675"/>
            </a:xfrm>
            <a:custGeom>
              <a:avLst/>
              <a:gdLst/>
              <a:ahLst/>
              <a:cxnLst/>
              <a:rect l="l" t="t" r="r" b="b"/>
              <a:pathLst>
                <a:path w="1135" h="1227" extrusionOk="0">
                  <a:moveTo>
                    <a:pt x="120" y="0"/>
                  </a:moveTo>
                  <a:cubicBezTo>
                    <a:pt x="111" y="0"/>
                    <a:pt x="102" y="1"/>
                    <a:pt x="91" y="4"/>
                  </a:cubicBezTo>
                  <a:cubicBezTo>
                    <a:pt x="34" y="12"/>
                    <a:pt x="1" y="86"/>
                    <a:pt x="9" y="152"/>
                  </a:cubicBezTo>
                  <a:cubicBezTo>
                    <a:pt x="34" y="464"/>
                    <a:pt x="75" y="785"/>
                    <a:pt x="256" y="1048"/>
                  </a:cubicBezTo>
                  <a:cubicBezTo>
                    <a:pt x="337" y="1167"/>
                    <a:pt x="433" y="1227"/>
                    <a:pt x="533" y="1227"/>
                  </a:cubicBezTo>
                  <a:cubicBezTo>
                    <a:pt x="627" y="1227"/>
                    <a:pt x="723" y="1175"/>
                    <a:pt x="814" y="1073"/>
                  </a:cubicBezTo>
                  <a:cubicBezTo>
                    <a:pt x="987" y="892"/>
                    <a:pt x="1061" y="653"/>
                    <a:pt x="1094" y="407"/>
                  </a:cubicBezTo>
                  <a:cubicBezTo>
                    <a:pt x="1102" y="267"/>
                    <a:pt x="1135" y="103"/>
                    <a:pt x="979" y="78"/>
                  </a:cubicBezTo>
                  <a:cubicBezTo>
                    <a:pt x="965" y="76"/>
                    <a:pt x="952" y="75"/>
                    <a:pt x="940" y="75"/>
                  </a:cubicBezTo>
                  <a:cubicBezTo>
                    <a:pt x="793" y="75"/>
                    <a:pt x="813" y="251"/>
                    <a:pt x="790" y="358"/>
                  </a:cubicBezTo>
                  <a:cubicBezTo>
                    <a:pt x="749" y="563"/>
                    <a:pt x="724" y="768"/>
                    <a:pt x="535" y="916"/>
                  </a:cubicBezTo>
                  <a:cubicBezTo>
                    <a:pt x="420" y="834"/>
                    <a:pt x="379" y="736"/>
                    <a:pt x="346" y="612"/>
                  </a:cubicBezTo>
                  <a:cubicBezTo>
                    <a:pt x="305" y="456"/>
                    <a:pt x="256" y="292"/>
                    <a:pt x="215" y="136"/>
                  </a:cubicBezTo>
                  <a:cubicBezTo>
                    <a:pt x="200" y="78"/>
                    <a:pt x="185" y="0"/>
                    <a:pt x="120" y="0"/>
                  </a:cubicBezTo>
                  <a:close/>
                </a:path>
              </a:pathLst>
            </a:custGeom>
            <a:solidFill>
              <a:srgbClr val="9E4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2" name="Google Shape;999;p40">
              <a:extLst>
                <a:ext uri="{FF2B5EF4-FFF2-40B4-BE49-F238E27FC236}">
                  <a16:creationId xmlns:a16="http://schemas.microsoft.com/office/drawing/2014/main" id="{CBE1E42D-FD24-4825-B62E-9201C8B9BF15}"/>
                </a:ext>
              </a:extLst>
            </p:cNvPr>
            <p:cNvSpPr/>
            <p:nvPr/>
          </p:nvSpPr>
          <p:spPr>
            <a:xfrm>
              <a:off x="3561600" y="2452375"/>
              <a:ext cx="22000" cy="26150"/>
            </a:xfrm>
            <a:custGeom>
              <a:avLst/>
              <a:gdLst/>
              <a:ahLst/>
              <a:cxnLst/>
              <a:rect l="l" t="t" r="r" b="b"/>
              <a:pathLst>
                <a:path w="880" h="1046" extrusionOk="0">
                  <a:moveTo>
                    <a:pt x="91" y="1"/>
                  </a:moveTo>
                  <a:cubicBezTo>
                    <a:pt x="80" y="1"/>
                    <a:pt x="69" y="3"/>
                    <a:pt x="58" y="7"/>
                  </a:cubicBezTo>
                  <a:cubicBezTo>
                    <a:pt x="34" y="32"/>
                    <a:pt x="1" y="65"/>
                    <a:pt x="1" y="89"/>
                  </a:cubicBezTo>
                  <a:cubicBezTo>
                    <a:pt x="25" y="385"/>
                    <a:pt x="66" y="698"/>
                    <a:pt x="247" y="944"/>
                  </a:cubicBezTo>
                  <a:cubicBezTo>
                    <a:pt x="293" y="1013"/>
                    <a:pt x="359" y="1046"/>
                    <a:pt x="429" y="1046"/>
                  </a:cubicBezTo>
                  <a:cubicBezTo>
                    <a:pt x="484" y="1046"/>
                    <a:pt x="541" y="1025"/>
                    <a:pt x="592" y="985"/>
                  </a:cubicBezTo>
                  <a:cubicBezTo>
                    <a:pt x="790" y="821"/>
                    <a:pt x="880" y="591"/>
                    <a:pt x="864" y="336"/>
                  </a:cubicBezTo>
                  <a:cubicBezTo>
                    <a:pt x="855" y="262"/>
                    <a:pt x="822" y="221"/>
                    <a:pt x="765" y="204"/>
                  </a:cubicBezTo>
                  <a:cubicBezTo>
                    <a:pt x="756" y="201"/>
                    <a:pt x="748" y="199"/>
                    <a:pt x="740" y="199"/>
                  </a:cubicBezTo>
                  <a:cubicBezTo>
                    <a:pt x="693" y="199"/>
                    <a:pt x="654" y="252"/>
                    <a:pt x="633" y="287"/>
                  </a:cubicBezTo>
                  <a:cubicBezTo>
                    <a:pt x="551" y="385"/>
                    <a:pt x="584" y="566"/>
                    <a:pt x="420" y="648"/>
                  </a:cubicBezTo>
                  <a:cubicBezTo>
                    <a:pt x="338" y="541"/>
                    <a:pt x="305" y="418"/>
                    <a:pt x="272" y="303"/>
                  </a:cubicBezTo>
                  <a:cubicBezTo>
                    <a:pt x="239" y="213"/>
                    <a:pt x="206" y="131"/>
                    <a:pt x="165" y="48"/>
                  </a:cubicBezTo>
                  <a:cubicBezTo>
                    <a:pt x="153" y="18"/>
                    <a:pt x="123" y="1"/>
                    <a:pt x="91" y="1"/>
                  </a:cubicBezTo>
                  <a:close/>
                </a:path>
              </a:pathLst>
            </a:custGeom>
            <a:solidFill>
              <a:srgbClr val="9E4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3" name="Google Shape;1000;p40">
              <a:extLst>
                <a:ext uri="{FF2B5EF4-FFF2-40B4-BE49-F238E27FC236}">
                  <a16:creationId xmlns:a16="http://schemas.microsoft.com/office/drawing/2014/main" id="{6E3804AC-E959-43C1-A587-A9CE5C510025}"/>
                </a:ext>
              </a:extLst>
            </p:cNvPr>
            <p:cNvSpPr/>
            <p:nvPr/>
          </p:nvSpPr>
          <p:spPr>
            <a:xfrm>
              <a:off x="3528325" y="2603725"/>
              <a:ext cx="19750" cy="23775"/>
            </a:xfrm>
            <a:custGeom>
              <a:avLst/>
              <a:gdLst/>
              <a:ahLst/>
              <a:cxnLst/>
              <a:rect l="l" t="t" r="r" b="b"/>
              <a:pathLst>
                <a:path w="790" h="951" extrusionOk="0">
                  <a:moveTo>
                    <a:pt x="105" y="1"/>
                  </a:moveTo>
                  <a:cubicBezTo>
                    <a:pt x="100" y="1"/>
                    <a:pt x="96" y="1"/>
                    <a:pt x="91" y="2"/>
                  </a:cubicBezTo>
                  <a:cubicBezTo>
                    <a:pt x="25" y="2"/>
                    <a:pt x="0" y="67"/>
                    <a:pt x="0" y="125"/>
                  </a:cubicBezTo>
                  <a:cubicBezTo>
                    <a:pt x="0" y="380"/>
                    <a:pt x="74" y="610"/>
                    <a:pt x="214" y="815"/>
                  </a:cubicBezTo>
                  <a:cubicBezTo>
                    <a:pt x="279" y="907"/>
                    <a:pt x="353" y="950"/>
                    <a:pt x="425" y="950"/>
                  </a:cubicBezTo>
                  <a:cubicBezTo>
                    <a:pt x="509" y="950"/>
                    <a:pt x="592" y="892"/>
                    <a:pt x="658" y="782"/>
                  </a:cubicBezTo>
                  <a:cubicBezTo>
                    <a:pt x="765" y="618"/>
                    <a:pt x="789" y="429"/>
                    <a:pt x="781" y="223"/>
                  </a:cubicBezTo>
                  <a:cubicBezTo>
                    <a:pt x="781" y="158"/>
                    <a:pt x="781" y="67"/>
                    <a:pt x="691" y="67"/>
                  </a:cubicBezTo>
                  <a:cubicBezTo>
                    <a:pt x="617" y="67"/>
                    <a:pt x="600" y="125"/>
                    <a:pt x="567" y="182"/>
                  </a:cubicBezTo>
                  <a:cubicBezTo>
                    <a:pt x="485" y="306"/>
                    <a:pt x="526" y="486"/>
                    <a:pt x="378" y="601"/>
                  </a:cubicBezTo>
                  <a:cubicBezTo>
                    <a:pt x="272" y="445"/>
                    <a:pt x="214" y="289"/>
                    <a:pt x="206" y="108"/>
                  </a:cubicBezTo>
                  <a:cubicBezTo>
                    <a:pt x="198" y="55"/>
                    <a:pt x="169" y="1"/>
                    <a:pt x="105" y="1"/>
                  </a:cubicBezTo>
                  <a:close/>
                </a:path>
              </a:pathLst>
            </a:custGeom>
            <a:solidFill>
              <a:srgbClr val="9E4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4" name="Google Shape;1001;p40">
              <a:extLst>
                <a:ext uri="{FF2B5EF4-FFF2-40B4-BE49-F238E27FC236}">
                  <a16:creationId xmlns:a16="http://schemas.microsoft.com/office/drawing/2014/main" id="{F8BF0F37-4F96-403C-9000-A538524EE040}"/>
                </a:ext>
              </a:extLst>
            </p:cNvPr>
            <p:cNvSpPr/>
            <p:nvPr/>
          </p:nvSpPr>
          <p:spPr>
            <a:xfrm>
              <a:off x="3738900" y="2407550"/>
              <a:ext cx="19750" cy="18675"/>
            </a:xfrm>
            <a:custGeom>
              <a:avLst/>
              <a:gdLst/>
              <a:ahLst/>
              <a:cxnLst/>
              <a:rect l="l" t="t" r="r" b="b"/>
              <a:pathLst>
                <a:path w="790" h="747" extrusionOk="0">
                  <a:moveTo>
                    <a:pt x="165" y="1"/>
                  </a:moveTo>
                  <a:cubicBezTo>
                    <a:pt x="1" y="239"/>
                    <a:pt x="9" y="527"/>
                    <a:pt x="190" y="683"/>
                  </a:cubicBezTo>
                  <a:cubicBezTo>
                    <a:pt x="242" y="726"/>
                    <a:pt x="301" y="747"/>
                    <a:pt x="360" y="747"/>
                  </a:cubicBezTo>
                  <a:cubicBezTo>
                    <a:pt x="414" y="747"/>
                    <a:pt x="468" y="730"/>
                    <a:pt x="518" y="699"/>
                  </a:cubicBezTo>
                  <a:cubicBezTo>
                    <a:pt x="666" y="600"/>
                    <a:pt x="765" y="453"/>
                    <a:pt x="781" y="272"/>
                  </a:cubicBezTo>
                  <a:cubicBezTo>
                    <a:pt x="790" y="198"/>
                    <a:pt x="773" y="124"/>
                    <a:pt x="691" y="107"/>
                  </a:cubicBezTo>
                  <a:cubicBezTo>
                    <a:pt x="681" y="104"/>
                    <a:pt x="672" y="102"/>
                    <a:pt x="663" y="102"/>
                  </a:cubicBezTo>
                  <a:cubicBezTo>
                    <a:pt x="612" y="102"/>
                    <a:pt x="596" y="162"/>
                    <a:pt x="568" y="198"/>
                  </a:cubicBezTo>
                  <a:cubicBezTo>
                    <a:pt x="493" y="272"/>
                    <a:pt x="479" y="442"/>
                    <a:pt x="361" y="442"/>
                  </a:cubicBezTo>
                  <a:cubicBezTo>
                    <a:pt x="349" y="442"/>
                    <a:pt x="336" y="440"/>
                    <a:pt x="321" y="436"/>
                  </a:cubicBezTo>
                  <a:cubicBezTo>
                    <a:pt x="173" y="395"/>
                    <a:pt x="231" y="222"/>
                    <a:pt x="206" y="99"/>
                  </a:cubicBezTo>
                  <a:cubicBezTo>
                    <a:pt x="206" y="75"/>
                    <a:pt x="190" y="58"/>
                    <a:pt x="165" y="1"/>
                  </a:cubicBezTo>
                  <a:close/>
                </a:path>
              </a:pathLst>
            </a:custGeom>
            <a:solidFill>
              <a:srgbClr val="9E4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5" name="Google Shape;1002;p40">
              <a:extLst>
                <a:ext uri="{FF2B5EF4-FFF2-40B4-BE49-F238E27FC236}">
                  <a16:creationId xmlns:a16="http://schemas.microsoft.com/office/drawing/2014/main" id="{E6039304-C524-4FF0-B9DB-BEF8A655C288}"/>
                </a:ext>
              </a:extLst>
            </p:cNvPr>
            <p:cNvSpPr/>
            <p:nvPr/>
          </p:nvSpPr>
          <p:spPr>
            <a:xfrm>
              <a:off x="3562425" y="2591725"/>
              <a:ext cx="8250" cy="22325"/>
            </a:xfrm>
            <a:custGeom>
              <a:avLst/>
              <a:gdLst/>
              <a:ahLst/>
              <a:cxnLst/>
              <a:rect l="l" t="t" r="r" b="b"/>
              <a:pathLst>
                <a:path w="330" h="893" extrusionOk="0">
                  <a:moveTo>
                    <a:pt x="112" y="1"/>
                  </a:moveTo>
                  <a:cubicBezTo>
                    <a:pt x="103" y="1"/>
                    <a:pt x="93" y="2"/>
                    <a:pt x="83" y="5"/>
                  </a:cubicBezTo>
                  <a:cubicBezTo>
                    <a:pt x="33" y="13"/>
                    <a:pt x="1" y="54"/>
                    <a:pt x="1" y="104"/>
                  </a:cubicBezTo>
                  <a:cubicBezTo>
                    <a:pt x="1" y="334"/>
                    <a:pt x="17" y="564"/>
                    <a:pt x="99" y="786"/>
                  </a:cubicBezTo>
                  <a:cubicBezTo>
                    <a:pt x="113" y="839"/>
                    <a:pt x="148" y="893"/>
                    <a:pt x="205" y="893"/>
                  </a:cubicBezTo>
                  <a:cubicBezTo>
                    <a:pt x="218" y="893"/>
                    <a:pt x="232" y="890"/>
                    <a:pt x="247" y="884"/>
                  </a:cubicBezTo>
                  <a:cubicBezTo>
                    <a:pt x="329" y="851"/>
                    <a:pt x="329" y="786"/>
                    <a:pt x="329" y="671"/>
                  </a:cubicBezTo>
                  <a:cubicBezTo>
                    <a:pt x="288" y="506"/>
                    <a:pt x="239" y="293"/>
                    <a:pt x="190" y="71"/>
                  </a:cubicBezTo>
                  <a:cubicBezTo>
                    <a:pt x="183" y="30"/>
                    <a:pt x="154" y="1"/>
                    <a:pt x="112" y="1"/>
                  </a:cubicBezTo>
                  <a:close/>
                </a:path>
              </a:pathLst>
            </a:custGeom>
            <a:solidFill>
              <a:srgbClr val="6221A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136" name="Google Shape;933;p38">
            <a:extLst>
              <a:ext uri="{FF2B5EF4-FFF2-40B4-BE49-F238E27FC236}">
                <a16:creationId xmlns:a16="http://schemas.microsoft.com/office/drawing/2014/main" id="{6F4CA81C-9710-4B0F-B59E-6C3A4F59B974}"/>
              </a:ext>
            </a:extLst>
          </p:cNvPr>
          <p:cNvGrpSpPr/>
          <p:nvPr/>
        </p:nvGrpSpPr>
        <p:grpSpPr>
          <a:xfrm rot="21033996">
            <a:off x="7562563" y="3387390"/>
            <a:ext cx="1439176" cy="1593416"/>
            <a:chOff x="2720500" y="2363400"/>
            <a:chExt cx="270600" cy="303100"/>
          </a:xfrm>
        </p:grpSpPr>
        <p:sp>
          <p:nvSpPr>
            <p:cNvPr id="137" name="Google Shape;934;p38">
              <a:extLst>
                <a:ext uri="{FF2B5EF4-FFF2-40B4-BE49-F238E27FC236}">
                  <a16:creationId xmlns:a16="http://schemas.microsoft.com/office/drawing/2014/main" id="{26D579C2-5DDB-4EA1-8186-014612454E5A}"/>
                </a:ext>
              </a:extLst>
            </p:cNvPr>
            <p:cNvSpPr/>
            <p:nvPr/>
          </p:nvSpPr>
          <p:spPr>
            <a:xfrm>
              <a:off x="2733450" y="2434475"/>
              <a:ext cx="16050" cy="76450"/>
            </a:xfrm>
            <a:custGeom>
              <a:avLst/>
              <a:gdLst/>
              <a:ahLst/>
              <a:cxnLst/>
              <a:rect l="l" t="t" r="r" b="b"/>
              <a:pathLst>
                <a:path w="642" h="3058" extrusionOk="0">
                  <a:moveTo>
                    <a:pt x="25" y="0"/>
                  </a:moveTo>
                  <a:cubicBezTo>
                    <a:pt x="25" y="156"/>
                    <a:pt x="1" y="337"/>
                    <a:pt x="25" y="485"/>
                  </a:cubicBezTo>
                  <a:cubicBezTo>
                    <a:pt x="116" y="1077"/>
                    <a:pt x="124" y="1660"/>
                    <a:pt x="223" y="2244"/>
                  </a:cubicBezTo>
                  <a:cubicBezTo>
                    <a:pt x="272" y="2572"/>
                    <a:pt x="370" y="2852"/>
                    <a:pt x="633" y="3057"/>
                  </a:cubicBezTo>
                  <a:cubicBezTo>
                    <a:pt x="633" y="3024"/>
                    <a:pt x="642" y="2983"/>
                    <a:pt x="642" y="2950"/>
                  </a:cubicBezTo>
                  <a:cubicBezTo>
                    <a:pt x="527" y="2145"/>
                    <a:pt x="403" y="1340"/>
                    <a:pt x="280" y="526"/>
                  </a:cubicBezTo>
                  <a:cubicBezTo>
                    <a:pt x="247" y="337"/>
                    <a:pt x="198" y="140"/>
                    <a:pt x="25" y="0"/>
                  </a:cubicBezTo>
                  <a:close/>
                </a:path>
              </a:pathLst>
            </a:custGeom>
            <a:solidFill>
              <a:srgbClr val="DB0D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8" name="Google Shape;935;p38">
              <a:extLst>
                <a:ext uri="{FF2B5EF4-FFF2-40B4-BE49-F238E27FC236}">
                  <a16:creationId xmlns:a16="http://schemas.microsoft.com/office/drawing/2014/main" id="{3CA58693-A687-47EA-80CF-34CA8E325BFC}"/>
                </a:ext>
              </a:extLst>
            </p:cNvPr>
            <p:cNvSpPr/>
            <p:nvPr/>
          </p:nvSpPr>
          <p:spPr>
            <a:xfrm>
              <a:off x="2732025" y="2432175"/>
              <a:ext cx="1875" cy="1700"/>
            </a:xfrm>
            <a:custGeom>
              <a:avLst/>
              <a:gdLst/>
              <a:ahLst/>
              <a:cxnLst/>
              <a:rect l="l" t="t" r="r" b="b"/>
              <a:pathLst>
                <a:path w="75" h="68" extrusionOk="0">
                  <a:moveTo>
                    <a:pt x="15" y="0"/>
                  </a:moveTo>
                  <a:cubicBezTo>
                    <a:pt x="10" y="0"/>
                    <a:pt x="5" y="1"/>
                    <a:pt x="0" y="2"/>
                  </a:cubicBezTo>
                  <a:cubicBezTo>
                    <a:pt x="33" y="26"/>
                    <a:pt x="49" y="43"/>
                    <a:pt x="74" y="67"/>
                  </a:cubicBezTo>
                  <a:cubicBezTo>
                    <a:pt x="74" y="31"/>
                    <a:pt x="54" y="0"/>
                    <a:pt x="15" y="0"/>
                  </a:cubicBezTo>
                  <a:close/>
                </a:path>
              </a:pathLst>
            </a:custGeom>
            <a:solidFill>
              <a:srgbClr val="DB0D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9" name="Google Shape;936;p38">
              <a:extLst>
                <a:ext uri="{FF2B5EF4-FFF2-40B4-BE49-F238E27FC236}">
                  <a16:creationId xmlns:a16="http://schemas.microsoft.com/office/drawing/2014/main" id="{0D284715-A7E7-4BDB-9B02-8AE93D1EBE6A}"/>
                </a:ext>
              </a:extLst>
            </p:cNvPr>
            <p:cNvSpPr/>
            <p:nvPr/>
          </p:nvSpPr>
          <p:spPr>
            <a:xfrm>
              <a:off x="2805150" y="2436725"/>
              <a:ext cx="5175" cy="9275"/>
            </a:xfrm>
            <a:custGeom>
              <a:avLst/>
              <a:gdLst/>
              <a:ahLst/>
              <a:cxnLst/>
              <a:rect l="l" t="t" r="r" b="b"/>
              <a:pathLst>
                <a:path w="207" h="371" extrusionOk="0">
                  <a:moveTo>
                    <a:pt x="206" y="17"/>
                  </a:moveTo>
                  <a:cubicBezTo>
                    <a:pt x="132" y="25"/>
                    <a:pt x="34" y="0"/>
                    <a:pt x="9" y="99"/>
                  </a:cubicBezTo>
                  <a:cubicBezTo>
                    <a:pt x="1" y="231"/>
                    <a:pt x="50" y="346"/>
                    <a:pt x="206" y="370"/>
                  </a:cubicBezTo>
                  <a:lnTo>
                    <a:pt x="206" y="17"/>
                  </a:lnTo>
                  <a:close/>
                </a:path>
              </a:pathLst>
            </a:custGeom>
            <a:solidFill>
              <a:srgbClr val="FDFD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40" name="Google Shape;937;p38">
              <a:extLst>
                <a:ext uri="{FF2B5EF4-FFF2-40B4-BE49-F238E27FC236}">
                  <a16:creationId xmlns:a16="http://schemas.microsoft.com/office/drawing/2014/main" id="{BBDDBAAD-89E1-441C-A688-7F2D48373EE4}"/>
                </a:ext>
              </a:extLst>
            </p:cNvPr>
            <p:cNvSpPr/>
            <p:nvPr/>
          </p:nvSpPr>
          <p:spPr>
            <a:xfrm>
              <a:off x="2761200" y="2454800"/>
              <a:ext cx="206075" cy="140850"/>
            </a:xfrm>
            <a:custGeom>
              <a:avLst/>
              <a:gdLst/>
              <a:ahLst/>
              <a:cxnLst/>
              <a:rect l="l" t="t" r="r" b="b"/>
              <a:pathLst>
                <a:path w="8243" h="5634" extrusionOk="0">
                  <a:moveTo>
                    <a:pt x="8243" y="1"/>
                  </a:moveTo>
                  <a:cubicBezTo>
                    <a:pt x="7955" y="34"/>
                    <a:pt x="7758" y="239"/>
                    <a:pt x="7552" y="395"/>
                  </a:cubicBezTo>
                  <a:cubicBezTo>
                    <a:pt x="6722" y="937"/>
                    <a:pt x="5876" y="1439"/>
                    <a:pt x="5005" y="1915"/>
                  </a:cubicBezTo>
                  <a:cubicBezTo>
                    <a:pt x="4051" y="2417"/>
                    <a:pt x="3115" y="2975"/>
                    <a:pt x="2137" y="3436"/>
                  </a:cubicBezTo>
                  <a:cubicBezTo>
                    <a:pt x="1438" y="3764"/>
                    <a:pt x="740" y="4085"/>
                    <a:pt x="0" y="4299"/>
                  </a:cubicBezTo>
                  <a:cubicBezTo>
                    <a:pt x="25" y="4751"/>
                    <a:pt x="156" y="5178"/>
                    <a:pt x="238" y="5622"/>
                  </a:cubicBezTo>
                  <a:cubicBezTo>
                    <a:pt x="367" y="5629"/>
                    <a:pt x="496" y="5633"/>
                    <a:pt x="626" y="5633"/>
                  </a:cubicBezTo>
                  <a:cubicBezTo>
                    <a:pt x="1039" y="5633"/>
                    <a:pt x="1454" y="5596"/>
                    <a:pt x="1874" y="5539"/>
                  </a:cubicBezTo>
                  <a:cubicBezTo>
                    <a:pt x="2778" y="5416"/>
                    <a:pt x="3682" y="5235"/>
                    <a:pt x="4553" y="4956"/>
                  </a:cubicBezTo>
                  <a:cubicBezTo>
                    <a:pt x="4980" y="4824"/>
                    <a:pt x="5416" y="4668"/>
                    <a:pt x="5859" y="4578"/>
                  </a:cubicBezTo>
                  <a:cubicBezTo>
                    <a:pt x="5950" y="4479"/>
                    <a:pt x="5991" y="4356"/>
                    <a:pt x="6048" y="4249"/>
                  </a:cubicBezTo>
                  <a:cubicBezTo>
                    <a:pt x="6394" y="3567"/>
                    <a:pt x="6722" y="2893"/>
                    <a:pt x="7067" y="2219"/>
                  </a:cubicBezTo>
                  <a:lnTo>
                    <a:pt x="8243" y="1"/>
                  </a:lnTo>
                  <a:close/>
                </a:path>
              </a:pathLst>
            </a:custGeom>
            <a:solidFill>
              <a:srgbClr val="FF9E00"/>
            </a:solidFill>
            <a:ln w="9525" cap="flat" cmpd="sng">
              <a:solidFill>
                <a:srgbClr val="FF9E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41" name="Google Shape;938;p38">
              <a:extLst>
                <a:ext uri="{FF2B5EF4-FFF2-40B4-BE49-F238E27FC236}">
                  <a16:creationId xmlns:a16="http://schemas.microsoft.com/office/drawing/2014/main" id="{9C50EA09-B1AC-487C-B85C-07C856E3D879}"/>
                </a:ext>
              </a:extLst>
            </p:cNvPr>
            <p:cNvSpPr/>
            <p:nvPr/>
          </p:nvSpPr>
          <p:spPr>
            <a:xfrm>
              <a:off x="2754625" y="2390100"/>
              <a:ext cx="236475" cy="171975"/>
            </a:xfrm>
            <a:custGeom>
              <a:avLst/>
              <a:gdLst/>
              <a:ahLst/>
              <a:cxnLst/>
              <a:rect l="l" t="t" r="r" b="b"/>
              <a:pathLst>
                <a:path w="9459" h="6879" extrusionOk="0">
                  <a:moveTo>
                    <a:pt x="8514" y="0"/>
                  </a:moveTo>
                  <a:cubicBezTo>
                    <a:pt x="8456" y="33"/>
                    <a:pt x="8390" y="66"/>
                    <a:pt x="8341" y="115"/>
                  </a:cubicBezTo>
                  <a:cubicBezTo>
                    <a:pt x="7651" y="838"/>
                    <a:pt x="6862" y="1438"/>
                    <a:pt x="6057" y="2038"/>
                  </a:cubicBezTo>
                  <a:cubicBezTo>
                    <a:pt x="5744" y="2276"/>
                    <a:pt x="5432" y="2539"/>
                    <a:pt x="5103" y="2778"/>
                  </a:cubicBezTo>
                  <a:cubicBezTo>
                    <a:pt x="4865" y="2950"/>
                    <a:pt x="4618" y="3139"/>
                    <a:pt x="4331" y="3230"/>
                  </a:cubicBezTo>
                  <a:cubicBezTo>
                    <a:pt x="4109" y="3452"/>
                    <a:pt x="4060" y="3764"/>
                    <a:pt x="3920" y="4027"/>
                  </a:cubicBezTo>
                  <a:cubicBezTo>
                    <a:pt x="3821" y="4216"/>
                    <a:pt x="3739" y="4397"/>
                    <a:pt x="3657" y="4594"/>
                  </a:cubicBezTo>
                  <a:cubicBezTo>
                    <a:pt x="3608" y="4709"/>
                    <a:pt x="3534" y="4799"/>
                    <a:pt x="3427" y="4865"/>
                  </a:cubicBezTo>
                  <a:cubicBezTo>
                    <a:pt x="3377" y="4897"/>
                    <a:pt x="3336" y="4914"/>
                    <a:pt x="3297" y="4914"/>
                  </a:cubicBezTo>
                  <a:cubicBezTo>
                    <a:pt x="3227" y="4914"/>
                    <a:pt x="3164" y="4858"/>
                    <a:pt x="3074" y="4742"/>
                  </a:cubicBezTo>
                  <a:cubicBezTo>
                    <a:pt x="2975" y="4487"/>
                    <a:pt x="2975" y="4232"/>
                    <a:pt x="2868" y="4002"/>
                  </a:cubicBezTo>
                  <a:cubicBezTo>
                    <a:pt x="2293" y="4421"/>
                    <a:pt x="1685" y="4791"/>
                    <a:pt x="1068" y="5136"/>
                  </a:cubicBezTo>
                  <a:cubicBezTo>
                    <a:pt x="855" y="5259"/>
                    <a:pt x="625" y="5383"/>
                    <a:pt x="403" y="5506"/>
                  </a:cubicBezTo>
                  <a:cubicBezTo>
                    <a:pt x="290" y="5574"/>
                    <a:pt x="163" y="5614"/>
                    <a:pt x="35" y="5614"/>
                  </a:cubicBezTo>
                  <a:cubicBezTo>
                    <a:pt x="24" y="5614"/>
                    <a:pt x="12" y="5613"/>
                    <a:pt x="0" y="5613"/>
                  </a:cubicBezTo>
                  <a:lnTo>
                    <a:pt x="0" y="5613"/>
                  </a:lnTo>
                  <a:cubicBezTo>
                    <a:pt x="41" y="6040"/>
                    <a:pt x="99" y="6467"/>
                    <a:pt x="255" y="6878"/>
                  </a:cubicBezTo>
                  <a:cubicBezTo>
                    <a:pt x="994" y="6656"/>
                    <a:pt x="1701" y="6344"/>
                    <a:pt x="2391" y="6015"/>
                  </a:cubicBezTo>
                  <a:cubicBezTo>
                    <a:pt x="3369" y="5547"/>
                    <a:pt x="4306" y="5005"/>
                    <a:pt x="5259" y="4495"/>
                  </a:cubicBezTo>
                  <a:cubicBezTo>
                    <a:pt x="6131" y="4019"/>
                    <a:pt x="6977" y="3509"/>
                    <a:pt x="7807" y="2975"/>
                  </a:cubicBezTo>
                  <a:cubicBezTo>
                    <a:pt x="8029" y="2827"/>
                    <a:pt x="8226" y="2622"/>
                    <a:pt x="8506" y="2589"/>
                  </a:cubicBezTo>
                  <a:cubicBezTo>
                    <a:pt x="8768" y="2202"/>
                    <a:pt x="8957" y="1759"/>
                    <a:pt x="9196" y="1348"/>
                  </a:cubicBezTo>
                  <a:cubicBezTo>
                    <a:pt x="9286" y="1167"/>
                    <a:pt x="9368" y="970"/>
                    <a:pt x="9409" y="764"/>
                  </a:cubicBezTo>
                  <a:cubicBezTo>
                    <a:pt x="9459" y="485"/>
                    <a:pt x="9442" y="403"/>
                    <a:pt x="9196" y="279"/>
                  </a:cubicBezTo>
                  <a:cubicBezTo>
                    <a:pt x="8966" y="181"/>
                    <a:pt x="8760" y="41"/>
                    <a:pt x="8514" y="0"/>
                  </a:cubicBezTo>
                  <a:close/>
                </a:path>
              </a:pathLst>
            </a:custGeom>
            <a:solidFill>
              <a:srgbClr val="F0D90A"/>
            </a:solidFill>
            <a:ln w="9525" cap="flat" cmpd="sng">
              <a:solidFill>
                <a:srgbClr val="F0D90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42" name="Google Shape;939;p38">
              <a:extLst>
                <a:ext uri="{FF2B5EF4-FFF2-40B4-BE49-F238E27FC236}">
                  <a16:creationId xmlns:a16="http://schemas.microsoft.com/office/drawing/2014/main" id="{5374F9B7-9416-4D0D-949A-205AA5837E59}"/>
                </a:ext>
              </a:extLst>
            </p:cNvPr>
            <p:cNvSpPr/>
            <p:nvPr/>
          </p:nvSpPr>
          <p:spPr>
            <a:xfrm>
              <a:off x="2741675" y="2377550"/>
              <a:ext cx="75425" cy="126200"/>
            </a:xfrm>
            <a:custGeom>
              <a:avLst/>
              <a:gdLst/>
              <a:ahLst/>
              <a:cxnLst/>
              <a:rect l="l" t="t" r="r" b="b"/>
              <a:pathLst>
                <a:path w="3017" h="5048" extrusionOk="0">
                  <a:moveTo>
                    <a:pt x="2334" y="1"/>
                  </a:moveTo>
                  <a:cubicBezTo>
                    <a:pt x="2121" y="214"/>
                    <a:pt x="1964" y="477"/>
                    <a:pt x="1800" y="716"/>
                  </a:cubicBezTo>
                  <a:cubicBezTo>
                    <a:pt x="1554" y="1086"/>
                    <a:pt x="1274" y="1431"/>
                    <a:pt x="978" y="1743"/>
                  </a:cubicBezTo>
                  <a:cubicBezTo>
                    <a:pt x="756" y="1998"/>
                    <a:pt x="551" y="2261"/>
                    <a:pt x="304" y="2483"/>
                  </a:cubicBezTo>
                  <a:cubicBezTo>
                    <a:pt x="206" y="2565"/>
                    <a:pt x="148" y="2672"/>
                    <a:pt x="17" y="2672"/>
                  </a:cubicBezTo>
                  <a:cubicBezTo>
                    <a:pt x="0" y="3197"/>
                    <a:pt x="124" y="3707"/>
                    <a:pt x="189" y="4225"/>
                  </a:cubicBezTo>
                  <a:cubicBezTo>
                    <a:pt x="222" y="4488"/>
                    <a:pt x="263" y="4767"/>
                    <a:pt x="304" y="5046"/>
                  </a:cubicBezTo>
                  <a:cubicBezTo>
                    <a:pt x="314" y="5047"/>
                    <a:pt x="324" y="5048"/>
                    <a:pt x="334" y="5048"/>
                  </a:cubicBezTo>
                  <a:cubicBezTo>
                    <a:pt x="418" y="5048"/>
                    <a:pt x="485" y="5016"/>
                    <a:pt x="559" y="4964"/>
                  </a:cubicBezTo>
                  <a:cubicBezTo>
                    <a:pt x="986" y="4603"/>
                    <a:pt x="1438" y="4258"/>
                    <a:pt x="1866" y="3871"/>
                  </a:cubicBezTo>
                  <a:cubicBezTo>
                    <a:pt x="2195" y="3584"/>
                    <a:pt x="2507" y="3280"/>
                    <a:pt x="2827" y="2967"/>
                  </a:cubicBezTo>
                  <a:cubicBezTo>
                    <a:pt x="2877" y="2918"/>
                    <a:pt x="2942" y="2877"/>
                    <a:pt x="3016" y="2877"/>
                  </a:cubicBezTo>
                  <a:cubicBezTo>
                    <a:pt x="2860" y="2146"/>
                    <a:pt x="2704" y="1406"/>
                    <a:pt x="2564" y="683"/>
                  </a:cubicBezTo>
                  <a:cubicBezTo>
                    <a:pt x="2507" y="445"/>
                    <a:pt x="2490" y="198"/>
                    <a:pt x="2334" y="1"/>
                  </a:cubicBezTo>
                  <a:close/>
                </a:path>
              </a:pathLst>
            </a:custGeom>
            <a:solidFill>
              <a:srgbClr val="F0D90A"/>
            </a:solidFill>
            <a:ln w="9525" cap="flat" cmpd="sng">
              <a:solidFill>
                <a:srgbClr val="F0D90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43" name="Google Shape;940;p38">
              <a:extLst>
                <a:ext uri="{FF2B5EF4-FFF2-40B4-BE49-F238E27FC236}">
                  <a16:creationId xmlns:a16="http://schemas.microsoft.com/office/drawing/2014/main" id="{B08FA7CE-0551-4D26-8930-D42E6FCC0C34}"/>
                </a:ext>
              </a:extLst>
            </p:cNvPr>
            <p:cNvSpPr/>
            <p:nvPr/>
          </p:nvSpPr>
          <p:spPr>
            <a:xfrm>
              <a:off x="2720500" y="2378175"/>
              <a:ext cx="143425" cy="288325"/>
            </a:xfrm>
            <a:custGeom>
              <a:avLst/>
              <a:gdLst/>
              <a:ahLst/>
              <a:cxnLst/>
              <a:rect l="l" t="t" r="r" b="b"/>
              <a:pathLst>
                <a:path w="5737" h="11533" extrusionOk="0">
                  <a:moveTo>
                    <a:pt x="560" y="0"/>
                  </a:moveTo>
                  <a:cubicBezTo>
                    <a:pt x="67" y="124"/>
                    <a:pt x="1" y="214"/>
                    <a:pt x="67" y="699"/>
                  </a:cubicBezTo>
                  <a:cubicBezTo>
                    <a:pt x="132" y="1118"/>
                    <a:pt x="223" y="1537"/>
                    <a:pt x="272" y="1973"/>
                  </a:cubicBezTo>
                  <a:cubicBezTo>
                    <a:pt x="494" y="3781"/>
                    <a:pt x="823" y="5564"/>
                    <a:pt x="1135" y="7364"/>
                  </a:cubicBezTo>
                  <a:cubicBezTo>
                    <a:pt x="1357" y="8555"/>
                    <a:pt x="1727" y="9697"/>
                    <a:pt x="2072" y="10848"/>
                  </a:cubicBezTo>
                  <a:cubicBezTo>
                    <a:pt x="2187" y="11226"/>
                    <a:pt x="2425" y="11440"/>
                    <a:pt x="2844" y="11489"/>
                  </a:cubicBezTo>
                  <a:cubicBezTo>
                    <a:pt x="3098" y="11521"/>
                    <a:pt x="3349" y="11532"/>
                    <a:pt x="3598" y="11532"/>
                  </a:cubicBezTo>
                  <a:cubicBezTo>
                    <a:pt x="4118" y="11532"/>
                    <a:pt x="4632" y="11484"/>
                    <a:pt x="5153" y="11472"/>
                  </a:cubicBezTo>
                  <a:cubicBezTo>
                    <a:pt x="5441" y="11464"/>
                    <a:pt x="5638" y="11325"/>
                    <a:pt x="5737" y="11062"/>
                  </a:cubicBezTo>
                  <a:cubicBezTo>
                    <a:pt x="5104" y="11062"/>
                    <a:pt x="4480" y="11053"/>
                    <a:pt x="3847" y="11053"/>
                  </a:cubicBezTo>
                  <a:cubicBezTo>
                    <a:pt x="3510" y="11053"/>
                    <a:pt x="3165" y="11037"/>
                    <a:pt x="2811" y="10988"/>
                  </a:cubicBezTo>
                  <a:cubicBezTo>
                    <a:pt x="2466" y="10938"/>
                    <a:pt x="2442" y="10922"/>
                    <a:pt x="2327" y="10552"/>
                  </a:cubicBezTo>
                  <a:cubicBezTo>
                    <a:pt x="2195" y="10207"/>
                    <a:pt x="2138" y="9862"/>
                    <a:pt x="2055" y="9500"/>
                  </a:cubicBezTo>
                  <a:cubicBezTo>
                    <a:pt x="1981" y="9221"/>
                    <a:pt x="1916" y="8941"/>
                    <a:pt x="1850" y="8662"/>
                  </a:cubicBezTo>
                  <a:cubicBezTo>
                    <a:pt x="1768" y="8226"/>
                    <a:pt x="1628" y="7791"/>
                    <a:pt x="1612" y="7339"/>
                  </a:cubicBezTo>
                  <a:cubicBezTo>
                    <a:pt x="1464" y="6944"/>
                    <a:pt x="1398" y="6509"/>
                    <a:pt x="1357" y="6082"/>
                  </a:cubicBezTo>
                  <a:cubicBezTo>
                    <a:pt x="1242" y="5736"/>
                    <a:pt x="1250" y="5367"/>
                    <a:pt x="1151" y="5021"/>
                  </a:cubicBezTo>
                  <a:cubicBezTo>
                    <a:pt x="1110" y="4750"/>
                    <a:pt x="1069" y="4479"/>
                    <a:pt x="1036" y="4200"/>
                  </a:cubicBezTo>
                  <a:cubicBezTo>
                    <a:pt x="971" y="3682"/>
                    <a:pt x="847" y="3172"/>
                    <a:pt x="864" y="2647"/>
                  </a:cubicBezTo>
                  <a:cubicBezTo>
                    <a:pt x="757" y="2301"/>
                    <a:pt x="757" y="1940"/>
                    <a:pt x="716" y="1586"/>
                  </a:cubicBezTo>
                  <a:cubicBezTo>
                    <a:pt x="667" y="1069"/>
                    <a:pt x="617" y="535"/>
                    <a:pt x="560" y="0"/>
                  </a:cubicBezTo>
                  <a:close/>
                </a:path>
              </a:pathLst>
            </a:custGeom>
            <a:solidFill>
              <a:srgbClr val="FF9E00"/>
            </a:solidFill>
            <a:ln w="9525" cap="flat" cmpd="sng">
              <a:solidFill>
                <a:srgbClr val="FF9E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44" name="Google Shape;941;p38">
              <a:extLst>
                <a:ext uri="{FF2B5EF4-FFF2-40B4-BE49-F238E27FC236}">
                  <a16:creationId xmlns:a16="http://schemas.microsoft.com/office/drawing/2014/main" id="{ED9F00AE-1421-4834-8B12-6A4F874C5319}"/>
                </a:ext>
              </a:extLst>
            </p:cNvPr>
            <p:cNvSpPr/>
            <p:nvPr/>
          </p:nvSpPr>
          <p:spPr>
            <a:xfrm>
              <a:off x="2862675" y="2369350"/>
              <a:ext cx="104600" cy="100875"/>
            </a:xfrm>
            <a:custGeom>
              <a:avLst/>
              <a:gdLst/>
              <a:ahLst/>
              <a:cxnLst/>
              <a:rect l="l" t="t" r="r" b="b"/>
              <a:pathLst>
                <a:path w="4184" h="4035" extrusionOk="0">
                  <a:moveTo>
                    <a:pt x="2252" y="0"/>
                  </a:moveTo>
                  <a:cubicBezTo>
                    <a:pt x="2063" y="197"/>
                    <a:pt x="1874" y="403"/>
                    <a:pt x="1677" y="600"/>
                  </a:cubicBezTo>
                  <a:cubicBezTo>
                    <a:pt x="1639" y="634"/>
                    <a:pt x="1603" y="665"/>
                    <a:pt x="1565" y="665"/>
                  </a:cubicBezTo>
                  <a:cubicBezTo>
                    <a:pt x="1538" y="665"/>
                    <a:pt x="1511" y="649"/>
                    <a:pt x="1480" y="608"/>
                  </a:cubicBezTo>
                  <a:cubicBezTo>
                    <a:pt x="1266" y="904"/>
                    <a:pt x="1151" y="1266"/>
                    <a:pt x="995" y="1603"/>
                  </a:cubicBezTo>
                  <a:cubicBezTo>
                    <a:pt x="675" y="2285"/>
                    <a:pt x="403" y="2983"/>
                    <a:pt x="91" y="3665"/>
                  </a:cubicBezTo>
                  <a:cubicBezTo>
                    <a:pt x="34" y="3788"/>
                    <a:pt x="1" y="3904"/>
                    <a:pt x="1" y="4035"/>
                  </a:cubicBezTo>
                  <a:cubicBezTo>
                    <a:pt x="288" y="3945"/>
                    <a:pt x="527" y="3764"/>
                    <a:pt x="773" y="3583"/>
                  </a:cubicBezTo>
                  <a:cubicBezTo>
                    <a:pt x="1102" y="3361"/>
                    <a:pt x="1398" y="3090"/>
                    <a:pt x="1726" y="2843"/>
                  </a:cubicBezTo>
                  <a:cubicBezTo>
                    <a:pt x="2524" y="2252"/>
                    <a:pt x="3321" y="1644"/>
                    <a:pt x="4011" y="929"/>
                  </a:cubicBezTo>
                  <a:cubicBezTo>
                    <a:pt x="4060" y="888"/>
                    <a:pt x="4118" y="855"/>
                    <a:pt x="4184" y="814"/>
                  </a:cubicBezTo>
                  <a:cubicBezTo>
                    <a:pt x="3575" y="452"/>
                    <a:pt x="2918" y="206"/>
                    <a:pt x="2252" y="0"/>
                  </a:cubicBezTo>
                  <a:close/>
                </a:path>
              </a:pathLst>
            </a:custGeom>
            <a:solidFill>
              <a:srgbClr val="FF9E00"/>
            </a:solidFill>
            <a:ln w="9525" cap="flat" cmpd="sng">
              <a:solidFill>
                <a:srgbClr val="FF9E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45" name="Google Shape;942;p38">
              <a:extLst>
                <a:ext uri="{FF2B5EF4-FFF2-40B4-BE49-F238E27FC236}">
                  <a16:creationId xmlns:a16="http://schemas.microsoft.com/office/drawing/2014/main" id="{47F84864-B53E-45C8-BED3-A19086F0C2D7}"/>
                </a:ext>
              </a:extLst>
            </p:cNvPr>
            <p:cNvSpPr/>
            <p:nvPr/>
          </p:nvSpPr>
          <p:spPr>
            <a:xfrm>
              <a:off x="2772075" y="2602075"/>
              <a:ext cx="117325" cy="47525"/>
            </a:xfrm>
            <a:custGeom>
              <a:avLst/>
              <a:gdLst/>
              <a:ahLst/>
              <a:cxnLst/>
              <a:rect l="l" t="t" r="r" b="b"/>
              <a:pathLst>
                <a:path w="4693" h="1901" extrusionOk="0">
                  <a:moveTo>
                    <a:pt x="4550" y="1"/>
                  </a:moveTo>
                  <a:cubicBezTo>
                    <a:pt x="4503" y="1"/>
                    <a:pt x="4453" y="15"/>
                    <a:pt x="4405" y="26"/>
                  </a:cubicBezTo>
                  <a:cubicBezTo>
                    <a:pt x="3748" y="224"/>
                    <a:pt x="3066" y="331"/>
                    <a:pt x="2392" y="396"/>
                  </a:cubicBezTo>
                  <a:cubicBezTo>
                    <a:pt x="2055" y="432"/>
                    <a:pt x="1711" y="499"/>
                    <a:pt x="1361" y="499"/>
                  </a:cubicBezTo>
                  <a:cubicBezTo>
                    <a:pt x="1310" y="499"/>
                    <a:pt x="1260" y="498"/>
                    <a:pt x="1209" y="495"/>
                  </a:cubicBezTo>
                  <a:cubicBezTo>
                    <a:pt x="1165" y="491"/>
                    <a:pt x="1122" y="490"/>
                    <a:pt x="1079" y="490"/>
                  </a:cubicBezTo>
                  <a:cubicBezTo>
                    <a:pt x="782" y="490"/>
                    <a:pt x="489" y="563"/>
                    <a:pt x="188" y="563"/>
                  </a:cubicBezTo>
                  <a:cubicBezTo>
                    <a:pt x="126" y="563"/>
                    <a:pt x="63" y="560"/>
                    <a:pt x="1" y="552"/>
                  </a:cubicBezTo>
                  <a:lnTo>
                    <a:pt x="1" y="552"/>
                  </a:lnTo>
                  <a:cubicBezTo>
                    <a:pt x="83" y="914"/>
                    <a:pt x="157" y="1276"/>
                    <a:pt x="280" y="1612"/>
                  </a:cubicBezTo>
                  <a:cubicBezTo>
                    <a:pt x="316" y="1606"/>
                    <a:pt x="352" y="1603"/>
                    <a:pt x="388" y="1603"/>
                  </a:cubicBezTo>
                  <a:cubicBezTo>
                    <a:pt x="561" y="1603"/>
                    <a:pt x="724" y="1673"/>
                    <a:pt x="888" y="1686"/>
                  </a:cubicBezTo>
                  <a:cubicBezTo>
                    <a:pt x="1562" y="1736"/>
                    <a:pt x="2228" y="1818"/>
                    <a:pt x="2893" y="1875"/>
                  </a:cubicBezTo>
                  <a:cubicBezTo>
                    <a:pt x="3189" y="1900"/>
                    <a:pt x="3501" y="1892"/>
                    <a:pt x="3797" y="1900"/>
                  </a:cubicBezTo>
                  <a:cubicBezTo>
                    <a:pt x="4167" y="1325"/>
                    <a:pt x="4414" y="684"/>
                    <a:pt x="4693" y="68"/>
                  </a:cubicBezTo>
                  <a:cubicBezTo>
                    <a:pt x="4650" y="17"/>
                    <a:pt x="4601" y="1"/>
                    <a:pt x="4550" y="1"/>
                  </a:cubicBezTo>
                  <a:close/>
                </a:path>
              </a:pathLst>
            </a:custGeom>
            <a:solidFill>
              <a:srgbClr val="FF9E00"/>
            </a:solidFill>
            <a:ln w="9525" cap="flat" cmpd="sng">
              <a:solidFill>
                <a:srgbClr val="FF9E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46" name="Google Shape;943;p38">
              <a:extLst>
                <a:ext uri="{FF2B5EF4-FFF2-40B4-BE49-F238E27FC236}">
                  <a16:creationId xmlns:a16="http://schemas.microsoft.com/office/drawing/2014/main" id="{3694844C-91C7-423F-B65A-AB7F32001B2A}"/>
                </a:ext>
              </a:extLst>
            </p:cNvPr>
            <p:cNvSpPr/>
            <p:nvPr/>
          </p:nvSpPr>
          <p:spPr>
            <a:xfrm>
              <a:off x="2766950" y="2568825"/>
              <a:ext cx="140550" cy="47350"/>
            </a:xfrm>
            <a:custGeom>
              <a:avLst/>
              <a:gdLst/>
              <a:ahLst/>
              <a:cxnLst/>
              <a:rect l="l" t="t" r="r" b="b"/>
              <a:pathLst>
                <a:path w="5622" h="1894" extrusionOk="0">
                  <a:moveTo>
                    <a:pt x="5621" y="1"/>
                  </a:moveTo>
                  <a:cubicBezTo>
                    <a:pt x="5177" y="99"/>
                    <a:pt x="4742" y="247"/>
                    <a:pt x="4314" y="387"/>
                  </a:cubicBezTo>
                  <a:cubicBezTo>
                    <a:pt x="3443" y="658"/>
                    <a:pt x="2548" y="855"/>
                    <a:pt x="1635" y="970"/>
                  </a:cubicBezTo>
                  <a:cubicBezTo>
                    <a:pt x="1209" y="1016"/>
                    <a:pt x="768" y="1062"/>
                    <a:pt x="331" y="1062"/>
                  </a:cubicBezTo>
                  <a:cubicBezTo>
                    <a:pt x="220" y="1062"/>
                    <a:pt x="110" y="1059"/>
                    <a:pt x="0" y="1052"/>
                  </a:cubicBezTo>
                  <a:lnTo>
                    <a:pt x="0" y="1052"/>
                  </a:lnTo>
                  <a:cubicBezTo>
                    <a:pt x="74" y="1332"/>
                    <a:pt x="132" y="1603"/>
                    <a:pt x="206" y="1882"/>
                  </a:cubicBezTo>
                  <a:cubicBezTo>
                    <a:pt x="267" y="1890"/>
                    <a:pt x="328" y="1893"/>
                    <a:pt x="390" y="1893"/>
                  </a:cubicBezTo>
                  <a:cubicBezTo>
                    <a:pt x="686" y="1893"/>
                    <a:pt x="980" y="1820"/>
                    <a:pt x="1282" y="1820"/>
                  </a:cubicBezTo>
                  <a:cubicBezTo>
                    <a:pt x="1326" y="1820"/>
                    <a:pt x="1370" y="1821"/>
                    <a:pt x="1414" y="1825"/>
                  </a:cubicBezTo>
                  <a:cubicBezTo>
                    <a:pt x="1465" y="1828"/>
                    <a:pt x="1515" y="1829"/>
                    <a:pt x="1566" y="1829"/>
                  </a:cubicBezTo>
                  <a:cubicBezTo>
                    <a:pt x="1916" y="1829"/>
                    <a:pt x="2260" y="1762"/>
                    <a:pt x="2597" y="1726"/>
                  </a:cubicBezTo>
                  <a:cubicBezTo>
                    <a:pt x="3279" y="1669"/>
                    <a:pt x="3953" y="1554"/>
                    <a:pt x="4610" y="1356"/>
                  </a:cubicBezTo>
                  <a:cubicBezTo>
                    <a:pt x="4662" y="1345"/>
                    <a:pt x="4712" y="1331"/>
                    <a:pt x="4758" y="1331"/>
                  </a:cubicBezTo>
                  <a:cubicBezTo>
                    <a:pt x="4809" y="1331"/>
                    <a:pt x="4855" y="1347"/>
                    <a:pt x="4898" y="1398"/>
                  </a:cubicBezTo>
                  <a:cubicBezTo>
                    <a:pt x="5144" y="937"/>
                    <a:pt x="5383" y="477"/>
                    <a:pt x="5621" y="1"/>
                  </a:cubicBezTo>
                  <a:close/>
                </a:path>
              </a:pathLst>
            </a:custGeom>
            <a:solidFill>
              <a:srgbClr val="F0D90A"/>
            </a:solidFill>
            <a:ln w="9525" cap="flat" cmpd="sng">
              <a:solidFill>
                <a:srgbClr val="F0D90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47" name="Google Shape;944;p38">
              <a:extLst>
                <a:ext uri="{FF2B5EF4-FFF2-40B4-BE49-F238E27FC236}">
                  <a16:creationId xmlns:a16="http://schemas.microsoft.com/office/drawing/2014/main" id="{C3DFE0C0-5246-4B75-B0F9-BA4EE830674C}"/>
                </a:ext>
              </a:extLst>
            </p:cNvPr>
            <p:cNvSpPr/>
            <p:nvPr/>
          </p:nvSpPr>
          <p:spPr>
            <a:xfrm>
              <a:off x="2749475" y="2449675"/>
              <a:ext cx="77075" cy="80775"/>
            </a:xfrm>
            <a:custGeom>
              <a:avLst/>
              <a:gdLst/>
              <a:ahLst/>
              <a:cxnLst/>
              <a:rect l="l" t="t" r="r" b="b"/>
              <a:pathLst>
                <a:path w="3083" h="3231" extrusionOk="0">
                  <a:moveTo>
                    <a:pt x="2713" y="0"/>
                  </a:moveTo>
                  <a:cubicBezTo>
                    <a:pt x="2630" y="0"/>
                    <a:pt x="2581" y="41"/>
                    <a:pt x="2523" y="99"/>
                  </a:cubicBezTo>
                  <a:cubicBezTo>
                    <a:pt x="2211" y="403"/>
                    <a:pt x="1891" y="715"/>
                    <a:pt x="1562" y="1003"/>
                  </a:cubicBezTo>
                  <a:cubicBezTo>
                    <a:pt x="1143" y="1381"/>
                    <a:pt x="699" y="1726"/>
                    <a:pt x="255" y="2088"/>
                  </a:cubicBezTo>
                  <a:cubicBezTo>
                    <a:pt x="183" y="2145"/>
                    <a:pt x="118" y="2171"/>
                    <a:pt x="36" y="2171"/>
                  </a:cubicBezTo>
                  <a:cubicBezTo>
                    <a:pt x="25" y="2171"/>
                    <a:pt x="13" y="2171"/>
                    <a:pt x="1" y="2170"/>
                  </a:cubicBezTo>
                  <a:lnTo>
                    <a:pt x="1" y="2170"/>
                  </a:lnTo>
                  <a:cubicBezTo>
                    <a:pt x="99" y="2523"/>
                    <a:pt x="91" y="2876"/>
                    <a:pt x="206" y="3230"/>
                  </a:cubicBezTo>
                  <a:cubicBezTo>
                    <a:pt x="216" y="3230"/>
                    <a:pt x="227" y="3231"/>
                    <a:pt x="237" y="3231"/>
                  </a:cubicBezTo>
                  <a:cubicBezTo>
                    <a:pt x="366" y="3231"/>
                    <a:pt x="495" y="3184"/>
                    <a:pt x="617" y="3123"/>
                  </a:cubicBezTo>
                  <a:cubicBezTo>
                    <a:pt x="831" y="3000"/>
                    <a:pt x="1061" y="2876"/>
                    <a:pt x="1283" y="2753"/>
                  </a:cubicBezTo>
                  <a:cubicBezTo>
                    <a:pt x="1899" y="2408"/>
                    <a:pt x="2515" y="2046"/>
                    <a:pt x="3082" y="1619"/>
                  </a:cubicBezTo>
                  <a:cubicBezTo>
                    <a:pt x="3008" y="1060"/>
                    <a:pt x="2836" y="534"/>
                    <a:pt x="2713" y="0"/>
                  </a:cubicBezTo>
                  <a:close/>
                </a:path>
              </a:pathLst>
            </a:custGeom>
            <a:solidFill>
              <a:srgbClr val="FF9E00"/>
            </a:solidFill>
            <a:ln w="9525" cap="flat" cmpd="sng">
              <a:solidFill>
                <a:srgbClr val="FF9E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48" name="Google Shape;945;p38">
              <a:extLst>
                <a:ext uri="{FF2B5EF4-FFF2-40B4-BE49-F238E27FC236}">
                  <a16:creationId xmlns:a16="http://schemas.microsoft.com/office/drawing/2014/main" id="{8121A8EB-ABBF-4046-9525-C25EC4464E92}"/>
                </a:ext>
              </a:extLst>
            </p:cNvPr>
            <p:cNvSpPr/>
            <p:nvPr/>
          </p:nvSpPr>
          <p:spPr>
            <a:xfrm>
              <a:off x="2738600" y="2370300"/>
              <a:ext cx="61650" cy="74050"/>
            </a:xfrm>
            <a:custGeom>
              <a:avLst/>
              <a:gdLst/>
              <a:ahLst/>
              <a:cxnLst/>
              <a:rect l="l" t="t" r="r" b="b"/>
              <a:pathLst>
                <a:path w="2466" h="2962" extrusionOk="0">
                  <a:moveTo>
                    <a:pt x="1839" y="1"/>
                  </a:moveTo>
                  <a:cubicBezTo>
                    <a:pt x="1530" y="1"/>
                    <a:pt x="1223" y="20"/>
                    <a:pt x="920" y="94"/>
                  </a:cubicBezTo>
                  <a:cubicBezTo>
                    <a:pt x="649" y="652"/>
                    <a:pt x="493" y="1244"/>
                    <a:pt x="148" y="1762"/>
                  </a:cubicBezTo>
                  <a:cubicBezTo>
                    <a:pt x="107" y="1819"/>
                    <a:pt x="74" y="1877"/>
                    <a:pt x="0" y="1901"/>
                  </a:cubicBezTo>
                  <a:cubicBezTo>
                    <a:pt x="33" y="2263"/>
                    <a:pt x="33" y="2616"/>
                    <a:pt x="140" y="2962"/>
                  </a:cubicBezTo>
                  <a:cubicBezTo>
                    <a:pt x="271" y="2962"/>
                    <a:pt x="345" y="2863"/>
                    <a:pt x="436" y="2764"/>
                  </a:cubicBezTo>
                  <a:cubicBezTo>
                    <a:pt x="682" y="2542"/>
                    <a:pt x="888" y="2271"/>
                    <a:pt x="1109" y="2025"/>
                  </a:cubicBezTo>
                  <a:cubicBezTo>
                    <a:pt x="1414" y="1696"/>
                    <a:pt x="1685" y="1367"/>
                    <a:pt x="1931" y="998"/>
                  </a:cubicBezTo>
                  <a:cubicBezTo>
                    <a:pt x="2096" y="751"/>
                    <a:pt x="2252" y="496"/>
                    <a:pt x="2465" y="283"/>
                  </a:cubicBezTo>
                  <a:cubicBezTo>
                    <a:pt x="2416" y="52"/>
                    <a:pt x="2244" y="11"/>
                    <a:pt x="2046" y="3"/>
                  </a:cubicBezTo>
                  <a:cubicBezTo>
                    <a:pt x="1977" y="2"/>
                    <a:pt x="1908" y="1"/>
                    <a:pt x="1839" y="1"/>
                  </a:cubicBezTo>
                  <a:close/>
                </a:path>
              </a:pathLst>
            </a:custGeom>
            <a:solidFill>
              <a:srgbClr val="FF9E00"/>
            </a:solidFill>
            <a:ln w="9525" cap="flat" cmpd="sng">
              <a:solidFill>
                <a:srgbClr val="FF9E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49" name="Google Shape;946;p38">
              <a:extLst>
                <a:ext uri="{FF2B5EF4-FFF2-40B4-BE49-F238E27FC236}">
                  <a16:creationId xmlns:a16="http://schemas.microsoft.com/office/drawing/2014/main" id="{DD96F6DA-21AA-47CB-88DF-8BBA54EB2DFA}"/>
                </a:ext>
              </a:extLst>
            </p:cNvPr>
            <p:cNvSpPr/>
            <p:nvPr/>
          </p:nvSpPr>
          <p:spPr>
            <a:xfrm>
              <a:off x="2831050" y="2363400"/>
              <a:ext cx="75825" cy="149050"/>
            </a:xfrm>
            <a:custGeom>
              <a:avLst/>
              <a:gdLst/>
              <a:ahLst/>
              <a:cxnLst/>
              <a:rect l="l" t="t" r="r" b="b"/>
              <a:pathLst>
                <a:path w="3033" h="5962" extrusionOk="0">
                  <a:moveTo>
                    <a:pt x="2696" y="1"/>
                  </a:moveTo>
                  <a:cubicBezTo>
                    <a:pt x="2554" y="1"/>
                    <a:pt x="2482" y="93"/>
                    <a:pt x="2367" y="328"/>
                  </a:cubicBezTo>
                  <a:cubicBezTo>
                    <a:pt x="2194" y="682"/>
                    <a:pt x="2046" y="1052"/>
                    <a:pt x="1890" y="1421"/>
                  </a:cubicBezTo>
                  <a:cubicBezTo>
                    <a:pt x="1340" y="2777"/>
                    <a:pt x="781" y="4142"/>
                    <a:pt x="230" y="5497"/>
                  </a:cubicBezTo>
                  <a:cubicBezTo>
                    <a:pt x="181" y="5612"/>
                    <a:pt x="148" y="5744"/>
                    <a:pt x="0" y="5785"/>
                  </a:cubicBezTo>
                  <a:cubicBezTo>
                    <a:pt x="93" y="5908"/>
                    <a:pt x="156" y="5961"/>
                    <a:pt x="225" y="5961"/>
                  </a:cubicBezTo>
                  <a:cubicBezTo>
                    <a:pt x="266" y="5961"/>
                    <a:pt x="309" y="5942"/>
                    <a:pt x="362" y="5908"/>
                  </a:cubicBezTo>
                  <a:cubicBezTo>
                    <a:pt x="469" y="5834"/>
                    <a:pt x="534" y="5752"/>
                    <a:pt x="592" y="5645"/>
                  </a:cubicBezTo>
                  <a:cubicBezTo>
                    <a:pt x="682" y="5456"/>
                    <a:pt x="764" y="5259"/>
                    <a:pt x="855" y="5078"/>
                  </a:cubicBezTo>
                  <a:cubicBezTo>
                    <a:pt x="1003" y="4807"/>
                    <a:pt x="1044" y="4503"/>
                    <a:pt x="1266" y="4273"/>
                  </a:cubicBezTo>
                  <a:cubicBezTo>
                    <a:pt x="1266" y="4142"/>
                    <a:pt x="1307" y="4026"/>
                    <a:pt x="1356" y="3903"/>
                  </a:cubicBezTo>
                  <a:cubicBezTo>
                    <a:pt x="1660" y="3221"/>
                    <a:pt x="1948" y="2523"/>
                    <a:pt x="2260" y="1841"/>
                  </a:cubicBezTo>
                  <a:cubicBezTo>
                    <a:pt x="2424" y="1512"/>
                    <a:pt x="2531" y="1150"/>
                    <a:pt x="2745" y="846"/>
                  </a:cubicBezTo>
                  <a:cubicBezTo>
                    <a:pt x="2811" y="575"/>
                    <a:pt x="3024" y="361"/>
                    <a:pt x="3032" y="82"/>
                  </a:cubicBezTo>
                  <a:cubicBezTo>
                    <a:pt x="2883" y="31"/>
                    <a:pt x="2778" y="1"/>
                    <a:pt x="2696" y="1"/>
                  </a:cubicBezTo>
                  <a:close/>
                </a:path>
              </a:pathLst>
            </a:custGeom>
            <a:solidFill>
              <a:srgbClr val="FF9E00"/>
            </a:solidFill>
            <a:ln w="9525" cap="flat" cmpd="sng">
              <a:solidFill>
                <a:srgbClr val="FF9E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50" name="Google Shape;947;p38">
              <a:extLst>
                <a:ext uri="{FF2B5EF4-FFF2-40B4-BE49-F238E27FC236}">
                  <a16:creationId xmlns:a16="http://schemas.microsoft.com/office/drawing/2014/main" id="{0137313D-93DD-4DC2-9828-7BF1632D922C}"/>
                </a:ext>
              </a:extLst>
            </p:cNvPr>
            <p:cNvSpPr/>
            <p:nvPr/>
          </p:nvSpPr>
          <p:spPr>
            <a:xfrm>
              <a:off x="2779050" y="2642125"/>
              <a:ext cx="87975" cy="12600"/>
            </a:xfrm>
            <a:custGeom>
              <a:avLst/>
              <a:gdLst/>
              <a:ahLst/>
              <a:cxnLst/>
              <a:rect l="l" t="t" r="r" b="b"/>
              <a:pathLst>
                <a:path w="3519" h="504" extrusionOk="0">
                  <a:moveTo>
                    <a:pt x="109" y="1"/>
                  </a:moveTo>
                  <a:cubicBezTo>
                    <a:pt x="73" y="1"/>
                    <a:pt x="37" y="4"/>
                    <a:pt x="1" y="10"/>
                  </a:cubicBezTo>
                  <a:cubicBezTo>
                    <a:pt x="108" y="380"/>
                    <a:pt x="132" y="389"/>
                    <a:pt x="478" y="430"/>
                  </a:cubicBezTo>
                  <a:cubicBezTo>
                    <a:pt x="823" y="479"/>
                    <a:pt x="1168" y="495"/>
                    <a:pt x="1521" y="495"/>
                  </a:cubicBezTo>
                  <a:cubicBezTo>
                    <a:pt x="2154" y="495"/>
                    <a:pt x="2779" y="504"/>
                    <a:pt x="3403" y="504"/>
                  </a:cubicBezTo>
                  <a:cubicBezTo>
                    <a:pt x="3461" y="438"/>
                    <a:pt x="3502" y="380"/>
                    <a:pt x="3518" y="298"/>
                  </a:cubicBezTo>
                  <a:cubicBezTo>
                    <a:pt x="3420" y="298"/>
                    <a:pt x="3320" y="299"/>
                    <a:pt x="3220" y="299"/>
                  </a:cubicBezTo>
                  <a:cubicBezTo>
                    <a:pt x="3020" y="299"/>
                    <a:pt x="2817" y="295"/>
                    <a:pt x="2614" y="273"/>
                  </a:cubicBezTo>
                  <a:cubicBezTo>
                    <a:pt x="1949" y="216"/>
                    <a:pt x="1283" y="134"/>
                    <a:pt x="617" y="84"/>
                  </a:cubicBezTo>
                  <a:cubicBezTo>
                    <a:pt x="447" y="71"/>
                    <a:pt x="282" y="1"/>
                    <a:pt x="109" y="1"/>
                  </a:cubicBezTo>
                  <a:close/>
                </a:path>
              </a:pathLst>
            </a:custGeom>
            <a:solidFill>
              <a:srgbClr val="F0D90A"/>
            </a:solidFill>
            <a:ln w="9525" cap="flat" cmpd="sng">
              <a:solidFill>
                <a:srgbClr val="F0D90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51" name="Google Shape;948;p38">
              <a:extLst>
                <a:ext uri="{FF2B5EF4-FFF2-40B4-BE49-F238E27FC236}">
                  <a16:creationId xmlns:a16="http://schemas.microsoft.com/office/drawing/2014/main" id="{95E2CE06-28C6-469B-BC3F-37DAC9387CE5}"/>
                </a:ext>
              </a:extLst>
            </p:cNvPr>
            <p:cNvSpPr/>
            <p:nvPr/>
          </p:nvSpPr>
          <p:spPr>
            <a:xfrm>
              <a:off x="2734475" y="2372625"/>
              <a:ext cx="26750" cy="45225"/>
            </a:xfrm>
            <a:custGeom>
              <a:avLst/>
              <a:gdLst/>
              <a:ahLst/>
              <a:cxnLst/>
              <a:rect l="l" t="t" r="r" b="b"/>
              <a:pathLst>
                <a:path w="1070" h="1809" extrusionOk="0">
                  <a:moveTo>
                    <a:pt x="1069" y="1"/>
                  </a:moveTo>
                  <a:lnTo>
                    <a:pt x="1069" y="1"/>
                  </a:lnTo>
                  <a:cubicBezTo>
                    <a:pt x="716" y="25"/>
                    <a:pt x="362" y="83"/>
                    <a:pt x="1" y="222"/>
                  </a:cubicBezTo>
                  <a:cubicBezTo>
                    <a:pt x="58" y="740"/>
                    <a:pt x="108" y="1274"/>
                    <a:pt x="157" y="1808"/>
                  </a:cubicBezTo>
                  <a:cubicBezTo>
                    <a:pt x="231" y="1784"/>
                    <a:pt x="264" y="1726"/>
                    <a:pt x="305" y="1669"/>
                  </a:cubicBezTo>
                  <a:cubicBezTo>
                    <a:pt x="650" y="1151"/>
                    <a:pt x="806" y="551"/>
                    <a:pt x="1069" y="1"/>
                  </a:cubicBezTo>
                  <a:close/>
                </a:path>
              </a:pathLst>
            </a:custGeom>
            <a:solidFill>
              <a:srgbClr val="F0D90A"/>
            </a:solidFill>
            <a:ln w="9525" cap="flat" cmpd="sng">
              <a:solidFill>
                <a:srgbClr val="F0D90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52" name="Google Shape;949;p38">
              <a:extLst>
                <a:ext uri="{FF2B5EF4-FFF2-40B4-BE49-F238E27FC236}">
                  <a16:creationId xmlns:a16="http://schemas.microsoft.com/office/drawing/2014/main" id="{016B7B3D-18D8-4CAB-9589-6D747EF54222}"/>
                </a:ext>
              </a:extLst>
            </p:cNvPr>
            <p:cNvSpPr/>
            <p:nvPr/>
          </p:nvSpPr>
          <p:spPr>
            <a:xfrm>
              <a:off x="2899650" y="2365225"/>
              <a:ext cx="19550" cy="20725"/>
            </a:xfrm>
            <a:custGeom>
              <a:avLst/>
              <a:gdLst/>
              <a:ahLst/>
              <a:cxnLst/>
              <a:rect l="l" t="t" r="r" b="b"/>
              <a:pathLst>
                <a:path w="782" h="829" extrusionOk="0">
                  <a:moveTo>
                    <a:pt x="297" y="1"/>
                  </a:moveTo>
                  <a:cubicBezTo>
                    <a:pt x="280" y="288"/>
                    <a:pt x="67" y="502"/>
                    <a:pt x="1" y="773"/>
                  </a:cubicBezTo>
                  <a:cubicBezTo>
                    <a:pt x="30" y="813"/>
                    <a:pt x="57" y="828"/>
                    <a:pt x="84" y="828"/>
                  </a:cubicBezTo>
                  <a:cubicBezTo>
                    <a:pt x="123" y="828"/>
                    <a:pt x="162" y="793"/>
                    <a:pt x="206" y="749"/>
                  </a:cubicBezTo>
                  <a:cubicBezTo>
                    <a:pt x="395" y="560"/>
                    <a:pt x="584" y="362"/>
                    <a:pt x="782" y="157"/>
                  </a:cubicBezTo>
                  <a:cubicBezTo>
                    <a:pt x="625" y="75"/>
                    <a:pt x="461" y="25"/>
                    <a:pt x="297" y="1"/>
                  </a:cubicBezTo>
                  <a:close/>
                </a:path>
              </a:pathLst>
            </a:custGeom>
            <a:solidFill>
              <a:srgbClr val="FFDC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153" name="Google Shape;887;p36">
            <a:extLst>
              <a:ext uri="{FF2B5EF4-FFF2-40B4-BE49-F238E27FC236}">
                <a16:creationId xmlns:a16="http://schemas.microsoft.com/office/drawing/2014/main" id="{A4A047C0-8B5D-47A0-88EA-8C6F7FA3174D}"/>
              </a:ext>
            </a:extLst>
          </p:cNvPr>
          <p:cNvSpPr/>
          <p:nvPr/>
        </p:nvSpPr>
        <p:spPr>
          <a:xfrm>
            <a:off x="4237294" y="3467456"/>
            <a:ext cx="1359182" cy="1421737"/>
          </a:xfrm>
          <a:custGeom>
            <a:avLst/>
            <a:gdLst/>
            <a:ahLst/>
            <a:cxnLst/>
            <a:rect l="l" t="t" r="r" b="b"/>
            <a:pathLst>
              <a:path w="21076" h="22046" extrusionOk="0">
                <a:moveTo>
                  <a:pt x="10177" y="1008"/>
                </a:moveTo>
                <a:lnTo>
                  <a:pt x="10215" y="1103"/>
                </a:lnTo>
                <a:lnTo>
                  <a:pt x="10329" y="1103"/>
                </a:lnTo>
                <a:lnTo>
                  <a:pt x="10443" y="1065"/>
                </a:lnTo>
                <a:lnTo>
                  <a:pt x="10310" y="1217"/>
                </a:lnTo>
                <a:lnTo>
                  <a:pt x="10177" y="1160"/>
                </a:lnTo>
                <a:lnTo>
                  <a:pt x="10044" y="1103"/>
                </a:lnTo>
                <a:lnTo>
                  <a:pt x="10044" y="1008"/>
                </a:lnTo>
                <a:close/>
                <a:moveTo>
                  <a:pt x="12764" y="1198"/>
                </a:moveTo>
                <a:lnTo>
                  <a:pt x="12878" y="1293"/>
                </a:lnTo>
                <a:lnTo>
                  <a:pt x="12935" y="1313"/>
                </a:lnTo>
                <a:lnTo>
                  <a:pt x="12954" y="1313"/>
                </a:lnTo>
                <a:lnTo>
                  <a:pt x="13068" y="1293"/>
                </a:lnTo>
                <a:lnTo>
                  <a:pt x="13163" y="1389"/>
                </a:lnTo>
                <a:lnTo>
                  <a:pt x="13068" y="1484"/>
                </a:lnTo>
                <a:lnTo>
                  <a:pt x="12954" y="1446"/>
                </a:lnTo>
                <a:lnTo>
                  <a:pt x="12764" y="1446"/>
                </a:lnTo>
                <a:lnTo>
                  <a:pt x="12649" y="1313"/>
                </a:lnTo>
                <a:lnTo>
                  <a:pt x="12649" y="1217"/>
                </a:lnTo>
                <a:lnTo>
                  <a:pt x="12764" y="1198"/>
                </a:lnTo>
                <a:close/>
                <a:moveTo>
                  <a:pt x="11527" y="1351"/>
                </a:moveTo>
                <a:lnTo>
                  <a:pt x="11660" y="1389"/>
                </a:lnTo>
                <a:lnTo>
                  <a:pt x="11660" y="1484"/>
                </a:lnTo>
                <a:lnTo>
                  <a:pt x="11641" y="1522"/>
                </a:lnTo>
                <a:lnTo>
                  <a:pt x="11641" y="1693"/>
                </a:lnTo>
                <a:lnTo>
                  <a:pt x="11736" y="1883"/>
                </a:lnTo>
                <a:lnTo>
                  <a:pt x="11432" y="1788"/>
                </a:lnTo>
                <a:lnTo>
                  <a:pt x="11375" y="1503"/>
                </a:lnTo>
                <a:lnTo>
                  <a:pt x="11375" y="1484"/>
                </a:lnTo>
                <a:lnTo>
                  <a:pt x="11394" y="1446"/>
                </a:lnTo>
                <a:lnTo>
                  <a:pt x="11527" y="1351"/>
                </a:lnTo>
                <a:close/>
                <a:moveTo>
                  <a:pt x="9454" y="1769"/>
                </a:moveTo>
                <a:lnTo>
                  <a:pt x="9606" y="1807"/>
                </a:lnTo>
                <a:lnTo>
                  <a:pt x="9644" y="1864"/>
                </a:lnTo>
                <a:lnTo>
                  <a:pt x="9701" y="1978"/>
                </a:lnTo>
                <a:lnTo>
                  <a:pt x="9416" y="1978"/>
                </a:lnTo>
                <a:lnTo>
                  <a:pt x="9359" y="1864"/>
                </a:lnTo>
                <a:lnTo>
                  <a:pt x="9454" y="1769"/>
                </a:lnTo>
                <a:close/>
                <a:moveTo>
                  <a:pt x="14399" y="1826"/>
                </a:moveTo>
                <a:lnTo>
                  <a:pt x="14456" y="1959"/>
                </a:lnTo>
                <a:lnTo>
                  <a:pt x="14418" y="2054"/>
                </a:lnTo>
                <a:lnTo>
                  <a:pt x="14285" y="2054"/>
                </a:lnTo>
                <a:lnTo>
                  <a:pt x="14285" y="1959"/>
                </a:lnTo>
                <a:lnTo>
                  <a:pt x="14399" y="1826"/>
                </a:lnTo>
                <a:close/>
                <a:moveTo>
                  <a:pt x="12193" y="2283"/>
                </a:moveTo>
                <a:lnTo>
                  <a:pt x="12288" y="2378"/>
                </a:lnTo>
                <a:lnTo>
                  <a:pt x="12307" y="2492"/>
                </a:lnTo>
                <a:lnTo>
                  <a:pt x="12288" y="2549"/>
                </a:lnTo>
                <a:lnTo>
                  <a:pt x="12193" y="2587"/>
                </a:lnTo>
                <a:lnTo>
                  <a:pt x="12098" y="2549"/>
                </a:lnTo>
                <a:lnTo>
                  <a:pt x="12079" y="2435"/>
                </a:lnTo>
                <a:lnTo>
                  <a:pt x="12098" y="2378"/>
                </a:lnTo>
                <a:lnTo>
                  <a:pt x="12193" y="2283"/>
                </a:lnTo>
                <a:close/>
                <a:moveTo>
                  <a:pt x="18204" y="2625"/>
                </a:moveTo>
                <a:lnTo>
                  <a:pt x="18318" y="2720"/>
                </a:lnTo>
                <a:lnTo>
                  <a:pt x="18318" y="2758"/>
                </a:lnTo>
                <a:lnTo>
                  <a:pt x="18299" y="2815"/>
                </a:lnTo>
                <a:lnTo>
                  <a:pt x="18185" y="2758"/>
                </a:lnTo>
                <a:lnTo>
                  <a:pt x="18070" y="2625"/>
                </a:lnTo>
                <a:close/>
                <a:moveTo>
                  <a:pt x="16606" y="2796"/>
                </a:moveTo>
                <a:lnTo>
                  <a:pt x="16701" y="2948"/>
                </a:lnTo>
                <a:lnTo>
                  <a:pt x="16701" y="3081"/>
                </a:lnTo>
                <a:lnTo>
                  <a:pt x="16663" y="3139"/>
                </a:lnTo>
                <a:lnTo>
                  <a:pt x="16568" y="3081"/>
                </a:lnTo>
                <a:lnTo>
                  <a:pt x="16530" y="3081"/>
                </a:lnTo>
                <a:lnTo>
                  <a:pt x="16378" y="3119"/>
                </a:lnTo>
                <a:lnTo>
                  <a:pt x="16244" y="3024"/>
                </a:lnTo>
                <a:lnTo>
                  <a:pt x="16359" y="2967"/>
                </a:lnTo>
                <a:lnTo>
                  <a:pt x="16454" y="2948"/>
                </a:lnTo>
                <a:lnTo>
                  <a:pt x="16549" y="2834"/>
                </a:lnTo>
                <a:lnTo>
                  <a:pt x="16606" y="2796"/>
                </a:lnTo>
                <a:close/>
                <a:moveTo>
                  <a:pt x="12859" y="3291"/>
                </a:moveTo>
                <a:lnTo>
                  <a:pt x="12973" y="3329"/>
                </a:lnTo>
                <a:lnTo>
                  <a:pt x="13163" y="3329"/>
                </a:lnTo>
                <a:lnTo>
                  <a:pt x="13258" y="3348"/>
                </a:lnTo>
                <a:lnTo>
                  <a:pt x="13353" y="3386"/>
                </a:lnTo>
                <a:lnTo>
                  <a:pt x="13353" y="3424"/>
                </a:lnTo>
                <a:lnTo>
                  <a:pt x="13258" y="3481"/>
                </a:lnTo>
                <a:lnTo>
                  <a:pt x="13144" y="3614"/>
                </a:lnTo>
                <a:lnTo>
                  <a:pt x="12973" y="3728"/>
                </a:lnTo>
                <a:lnTo>
                  <a:pt x="12859" y="3728"/>
                </a:lnTo>
                <a:lnTo>
                  <a:pt x="12821" y="3614"/>
                </a:lnTo>
                <a:lnTo>
                  <a:pt x="12726" y="3519"/>
                </a:lnTo>
                <a:lnTo>
                  <a:pt x="12764" y="3386"/>
                </a:lnTo>
                <a:lnTo>
                  <a:pt x="12859" y="3291"/>
                </a:lnTo>
                <a:close/>
                <a:moveTo>
                  <a:pt x="11660" y="3823"/>
                </a:moveTo>
                <a:lnTo>
                  <a:pt x="11794" y="3861"/>
                </a:lnTo>
                <a:lnTo>
                  <a:pt x="11660" y="3899"/>
                </a:lnTo>
                <a:lnTo>
                  <a:pt x="11565" y="3880"/>
                </a:lnTo>
                <a:lnTo>
                  <a:pt x="11660" y="3823"/>
                </a:lnTo>
                <a:close/>
                <a:moveTo>
                  <a:pt x="15826" y="3443"/>
                </a:moveTo>
                <a:lnTo>
                  <a:pt x="15845" y="3500"/>
                </a:lnTo>
                <a:lnTo>
                  <a:pt x="15845" y="3595"/>
                </a:lnTo>
                <a:lnTo>
                  <a:pt x="15807" y="3633"/>
                </a:lnTo>
                <a:lnTo>
                  <a:pt x="15712" y="3614"/>
                </a:lnTo>
                <a:lnTo>
                  <a:pt x="15598" y="3671"/>
                </a:lnTo>
                <a:lnTo>
                  <a:pt x="15560" y="3766"/>
                </a:lnTo>
                <a:lnTo>
                  <a:pt x="15426" y="3918"/>
                </a:lnTo>
                <a:lnTo>
                  <a:pt x="15217" y="3975"/>
                </a:lnTo>
                <a:lnTo>
                  <a:pt x="15179" y="3956"/>
                </a:lnTo>
                <a:lnTo>
                  <a:pt x="15179" y="3918"/>
                </a:lnTo>
                <a:lnTo>
                  <a:pt x="15312" y="3804"/>
                </a:lnTo>
                <a:lnTo>
                  <a:pt x="15465" y="3766"/>
                </a:lnTo>
                <a:lnTo>
                  <a:pt x="15522" y="3614"/>
                </a:lnTo>
                <a:lnTo>
                  <a:pt x="15617" y="3500"/>
                </a:lnTo>
                <a:lnTo>
                  <a:pt x="15712" y="3443"/>
                </a:lnTo>
                <a:close/>
                <a:moveTo>
                  <a:pt x="16187" y="3994"/>
                </a:moveTo>
                <a:lnTo>
                  <a:pt x="16187" y="4052"/>
                </a:lnTo>
                <a:lnTo>
                  <a:pt x="16149" y="4090"/>
                </a:lnTo>
                <a:lnTo>
                  <a:pt x="16111" y="4090"/>
                </a:lnTo>
                <a:lnTo>
                  <a:pt x="16073" y="4071"/>
                </a:lnTo>
                <a:lnTo>
                  <a:pt x="16035" y="4013"/>
                </a:lnTo>
                <a:lnTo>
                  <a:pt x="16073" y="3994"/>
                </a:lnTo>
                <a:close/>
                <a:moveTo>
                  <a:pt x="12155" y="4641"/>
                </a:moveTo>
                <a:lnTo>
                  <a:pt x="12155" y="4660"/>
                </a:lnTo>
                <a:lnTo>
                  <a:pt x="12193" y="4679"/>
                </a:lnTo>
                <a:lnTo>
                  <a:pt x="12136" y="4736"/>
                </a:lnTo>
                <a:lnTo>
                  <a:pt x="12098" y="4736"/>
                </a:lnTo>
                <a:lnTo>
                  <a:pt x="12041" y="4679"/>
                </a:lnTo>
                <a:lnTo>
                  <a:pt x="12098" y="4641"/>
                </a:lnTo>
                <a:close/>
                <a:moveTo>
                  <a:pt x="9853" y="4546"/>
                </a:moveTo>
                <a:lnTo>
                  <a:pt x="9891" y="4565"/>
                </a:lnTo>
                <a:lnTo>
                  <a:pt x="9929" y="4584"/>
                </a:lnTo>
                <a:lnTo>
                  <a:pt x="9948" y="4755"/>
                </a:lnTo>
                <a:lnTo>
                  <a:pt x="9891" y="4926"/>
                </a:lnTo>
                <a:lnTo>
                  <a:pt x="9834" y="4717"/>
                </a:lnTo>
                <a:lnTo>
                  <a:pt x="9853" y="4546"/>
                </a:lnTo>
                <a:close/>
                <a:moveTo>
                  <a:pt x="10329" y="5535"/>
                </a:moveTo>
                <a:lnTo>
                  <a:pt x="10386" y="5592"/>
                </a:lnTo>
                <a:lnTo>
                  <a:pt x="10367" y="5687"/>
                </a:lnTo>
                <a:lnTo>
                  <a:pt x="10272" y="5706"/>
                </a:lnTo>
                <a:lnTo>
                  <a:pt x="10215" y="5706"/>
                </a:lnTo>
                <a:lnTo>
                  <a:pt x="10177" y="5687"/>
                </a:lnTo>
                <a:lnTo>
                  <a:pt x="10196" y="5592"/>
                </a:lnTo>
                <a:lnTo>
                  <a:pt x="10234" y="5535"/>
                </a:lnTo>
                <a:close/>
                <a:moveTo>
                  <a:pt x="8370" y="5916"/>
                </a:moveTo>
                <a:lnTo>
                  <a:pt x="8408" y="5954"/>
                </a:lnTo>
                <a:lnTo>
                  <a:pt x="8408" y="5992"/>
                </a:lnTo>
                <a:lnTo>
                  <a:pt x="8370" y="6106"/>
                </a:lnTo>
                <a:lnTo>
                  <a:pt x="8275" y="6144"/>
                </a:lnTo>
                <a:lnTo>
                  <a:pt x="8199" y="6144"/>
                </a:lnTo>
                <a:lnTo>
                  <a:pt x="8199" y="6011"/>
                </a:lnTo>
                <a:lnTo>
                  <a:pt x="8237" y="5916"/>
                </a:lnTo>
                <a:close/>
                <a:moveTo>
                  <a:pt x="9169" y="6258"/>
                </a:moveTo>
                <a:lnTo>
                  <a:pt x="9264" y="6277"/>
                </a:lnTo>
                <a:lnTo>
                  <a:pt x="9321" y="6448"/>
                </a:lnTo>
                <a:lnTo>
                  <a:pt x="9264" y="6467"/>
                </a:lnTo>
                <a:lnTo>
                  <a:pt x="9150" y="6353"/>
                </a:lnTo>
                <a:lnTo>
                  <a:pt x="9150" y="6296"/>
                </a:lnTo>
                <a:lnTo>
                  <a:pt x="9169" y="6258"/>
                </a:lnTo>
                <a:close/>
                <a:moveTo>
                  <a:pt x="10957" y="6372"/>
                </a:moveTo>
                <a:lnTo>
                  <a:pt x="11052" y="6391"/>
                </a:lnTo>
                <a:lnTo>
                  <a:pt x="11071" y="6486"/>
                </a:lnTo>
                <a:lnTo>
                  <a:pt x="11052" y="6543"/>
                </a:lnTo>
                <a:lnTo>
                  <a:pt x="10881" y="6543"/>
                </a:lnTo>
                <a:lnTo>
                  <a:pt x="10881" y="6448"/>
                </a:lnTo>
                <a:lnTo>
                  <a:pt x="10900" y="6391"/>
                </a:lnTo>
                <a:lnTo>
                  <a:pt x="10957" y="6372"/>
                </a:lnTo>
                <a:close/>
                <a:moveTo>
                  <a:pt x="10120" y="6220"/>
                </a:moveTo>
                <a:lnTo>
                  <a:pt x="10215" y="6258"/>
                </a:lnTo>
                <a:lnTo>
                  <a:pt x="10215" y="6391"/>
                </a:lnTo>
                <a:lnTo>
                  <a:pt x="10234" y="6752"/>
                </a:lnTo>
                <a:lnTo>
                  <a:pt x="9853" y="6867"/>
                </a:lnTo>
                <a:lnTo>
                  <a:pt x="9910" y="6714"/>
                </a:lnTo>
                <a:lnTo>
                  <a:pt x="10025" y="6600"/>
                </a:lnTo>
                <a:lnTo>
                  <a:pt x="10006" y="6391"/>
                </a:lnTo>
                <a:lnTo>
                  <a:pt x="10120" y="6220"/>
                </a:lnTo>
                <a:close/>
                <a:moveTo>
                  <a:pt x="9568" y="7133"/>
                </a:moveTo>
                <a:lnTo>
                  <a:pt x="9720" y="7228"/>
                </a:lnTo>
                <a:lnTo>
                  <a:pt x="9834" y="7380"/>
                </a:lnTo>
                <a:lnTo>
                  <a:pt x="9929" y="7323"/>
                </a:lnTo>
                <a:lnTo>
                  <a:pt x="10025" y="7304"/>
                </a:lnTo>
                <a:lnTo>
                  <a:pt x="10671" y="7247"/>
                </a:lnTo>
                <a:lnTo>
                  <a:pt x="10785" y="7285"/>
                </a:lnTo>
                <a:lnTo>
                  <a:pt x="10804" y="7399"/>
                </a:lnTo>
                <a:lnTo>
                  <a:pt x="10690" y="7532"/>
                </a:lnTo>
                <a:lnTo>
                  <a:pt x="10519" y="7532"/>
                </a:lnTo>
                <a:lnTo>
                  <a:pt x="10367" y="7513"/>
                </a:lnTo>
                <a:lnTo>
                  <a:pt x="10196" y="7475"/>
                </a:lnTo>
                <a:lnTo>
                  <a:pt x="9987" y="7570"/>
                </a:lnTo>
                <a:lnTo>
                  <a:pt x="9796" y="7608"/>
                </a:lnTo>
                <a:lnTo>
                  <a:pt x="9625" y="7494"/>
                </a:lnTo>
                <a:lnTo>
                  <a:pt x="9568" y="7494"/>
                </a:lnTo>
                <a:lnTo>
                  <a:pt x="9568" y="7133"/>
                </a:lnTo>
                <a:close/>
                <a:moveTo>
                  <a:pt x="8959" y="7228"/>
                </a:moveTo>
                <a:lnTo>
                  <a:pt x="9074" y="7285"/>
                </a:lnTo>
                <a:lnTo>
                  <a:pt x="9093" y="7418"/>
                </a:lnTo>
                <a:lnTo>
                  <a:pt x="9093" y="7570"/>
                </a:lnTo>
                <a:lnTo>
                  <a:pt x="8959" y="7665"/>
                </a:lnTo>
                <a:lnTo>
                  <a:pt x="8864" y="7608"/>
                </a:lnTo>
                <a:lnTo>
                  <a:pt x="8845" y="7475"/>
                </a:lnTo>
                <a:lnTo>
                  <a:pt x="8845" y="7323"/>
                </a:lnTo>
                <a:lnTo>
                  <a:pt x="8959" y="7228"/>
                </a:lnTo>
                <a:close/>
                <a:moveTo>
                  <a:pt x="10614" y="7894"/>
                </a:moveTo>
                <a:lnTo>
                  <a:pt x="10747" y="7989"/>
                </a:lnTo>
                <a:lnTo>
                  <a:pt x="10766" y="8141"/>
                </a:lnTo>
                <a:lnTo>
                  <a:pt x="10766" y="8179"/>
                </a:lnTo>
                <a:lnTo>
                  <a:pt x="10671" y="8179"/>
                </a:lnTo>
                <a:lnTo>
                  <a:pt x="10538" y="8141"/>
                </a:lnTo>
                <a:lnTo>
                  <a:pt x="10500" y="8008"/>
                </a:lnTo>
                <a:lnTo>
                  <a:pt x="10614" y="7894"/>
                </a:lnTo>
                <a:close/>
                <a:moveTo>
                  <a:pt x="9074" y="8997"/>
                </a:moveTo>
                <a:lnTo>
                  <a:pt x="9188" y="9054"/>
                </a:lnTo>
                <a:lnTo>
                  <a:pt x="9245" y="9206"/>
                </a:lnTo>
                <a:lnTo>
                  <a:pt x="9226" y="9301"/>
                </a:lnTo>
                <a:lnTo>
                  <a:pt x="9093" y="9320"/>
                </a:lnTo>
                <a:lnTo>
                  <a:pt x="8978" y="9282"/>
                </a:lnTo>
                <a:lnTo>
                  <a:pt x="8959" y="9130"/>
                </a:lnTo>
                <a:lnTo>
                  <a:pt x="8978" y="9016"/>
                </a:lnTo>
                <a:lnTo>
                  <a:pt x="9074" y="8997"/>
                </a:lnTo>
                <a:close/>
                <a:moveTo>
                  <a:pt x="11242" y="8293"/>
                </a:moveTo>
                <a:lnTo>
                  <a:pt x="11356" y="8445"/>
                </a:lnTo>
                <a:lnTo>
                  <a:pt x="11375" y="8636"/>
                </a:lnTo>
                <a:lnTo>
                  <a:pt x="11337" y="8769"/>
                </a:lnTo>
                <a:lnTo>
                  <a:pt x="11185" y="8826"/>
                </a:lnTo>
                <a:lnTo>
                  <a:pt x="11185" y="8978"/>
                </a:lnTo>
                <a:lnTo>
                  <a:pt x="11090" y="9130"/>
                </a:lnTo>
                <a:lnTo>
                  <a:pt x="11128" y="9263"/>
                </a:lnTo>
                <a:lnTo>
                  <a:pt x="11033" y="9320"/>
                </a:lnTo>
                <a:lnTo>
                  <a:pt x="10900" y="9225"/>
                </a:lnTo>
                <a:lnTo>
                  <a:pt x="10957" y="9111"/>
                </a:lnTo>
                <a:lnTo>
                  <a:pt x="10766" y="8826"/>
                </a:lnTo>
                <a:lnTo>
                  <a:pt x="10500" y="8655"/>
                </a:lnTo>
                <a:lnTo>
                  <a:pt x="10652" y="8616"/>
                </a:lnTo>
                <a:lnTo>
                  <a:pt x="10804" y="8521"/>
                </a:lnTo>
                <a:lnTo>
                  <a:pt x="10938" y="8521"/>
                </a:lnTo>
                <a:lnTo>
                  <a:pt x="11071" y="8483"/>
                </a:lnTo>
                <a:lnTo>
                  <a:pt x="11090" y="8483"/>
                </a:lnTo>
                <a:lnTo>
                  <a:pt x="11090" y="8350"/>
                </a:lnTo>
                <a:lnTo>
                  <a:pt x="11242" y="8293"/>
                </a:lnTo>
                <a:close/>
                <a:moveTo>
                  <a:pt x="10709" y="9111"/>
                </a:moveTo>
                <a:lnTo>
                  <a:pt x="10747" y="9149"/>
                </a:lnTo>
                <a:lnTo>
                  <a:pt x="10709" y="9301"/>
                </a:lnTo>
                <a:lnTo>
                  <a:pt x="10652" y="9358"/>
                </a:lnTo>
                <a:lnTo>
                  <a:pt x="10519" y="9320"/>
                </a:lnTo>
                <a:lnTo>
                  <a:pt x="10481" y="9206"/>
                </a:lnTo>
                <a:lnTo>
                  <a:pt x="10519" y="9111"/>
                </a:lnTo>
                <a:close/>
                <a:moveTo>
                  <a:pt x="20182" y="1674"/>
                </a:moveTo>
                <a:lnTo>
                  <a:pt x="20182" y="1788"/>
                </a:lnTo>
                <a:lnTo>
                  <a:pt x="20201" y="2948"/>
                </a:lnTo>
                <a:lnTo>
                  <a:pt x="20163" y="4109"/>
                </a:lnTo>
                <a:lnTo>
                  <a:pt x="20125" y="5231"/>
                </a:lnTo>
                <a:lnTo>
                  <a:pt x="20220" y="6372"/>
                </a:lnTo>
                <a:lnTo>
                  <a:pt x="20258" y="6733"/>
                </a:lnTo>
                <a:lnTo>
                  <a:pt x="20163" y="7589"/>
                </a:lnTo>
                <a:lnTo>
                  <a:pt x="20125" y="7856"/>
                </a:lnTo>
                <a:lnTo>
                  <a:pt x="20106" y="7951"/>
                </a:lnTo>
                <a:lnTo>
                  <a:pt x="20068" y="8046"/>
                </a:lnTo>
                <a:lnTo>
                  <a:pt x="20011" y="8179"/>
                </a:lnTo>
                <a:lnTo>
                  <a:pt x="19896" y="8369"/>
                </a:lnTo>
                <a:lnTo>
                  <a:pt x="19554" y="8540"/>
                </a:lnTo>
                <a:lnTo>
                  <a:pt x="19459" y="8578"/>
                </a:lnTo>
                <a:lnTo>
                  <a:pt x="19364" y="8616"/>
                </a:lnTo>
                <a:lnTo>
                  <a:pt x="19174" y="8636"/>
                </a:lnTo>
                <a:lnTo>
                  <a:pt x="18660" y="8674"/>
                </a:lnTo>
                <a:lnTo>
                  <a:pt x="18032" y="8655"/>
                </a:lnTo>
                <a:lnTo>
                  <a:pt x="17119" y="8559"/>
                </a:lnTo>
                <a:lnTo>
                  <a:pt x="16225" y="8655"/>
                </a:lnTo>
                <a:lnTo>
                  <a:pt x="16320" y="8997"/>
                </a:lnTo>
                <a:lnTo>
                  <a:pt x="16359" y="9149"/>
                </a:lnTo>
                <a:lnTo>
                  <a:pt x="16397" y="9301"/>
                </a:lnTo>
                <a:lnTo>
                  <a:pt x="16492" y="9396"/>
                </a:lnTo>
                <a:lnTo>
                  <a:pt x="16663" y="9415"/>
                </a:lnTo>
                <a:lnTo>
                  <a:pt x="17233" y="9472"/>
                </a:lnTo>
                <a:lnTo>
                  <a:pt x="17652" y="9434"/>
                </a:lnTo>
                <a:lnTo>
                  <a:pt x="18660" y="9301"/>
                </a:lnTo>
                <a:lnTo>
                  <a:pt x="19630" y="9415"/>
                </a:lnTo>
                <a:lnTo>
                  <a:pt x="20220" y="9434"/>
                </a:lnTo>
                <a:lnTo>
                  <a:pt x="20581" y="9396"/>
                </a:lnTo>
                <a:lnTo>
                  <a:pt x="20733" y="9377"/>
                </a:lnTo>
                <a:lnTo>
                  <a:pt x="20866" y="9282"/>
                </a:lnTo>
                <a:lnTo>
                  <a:pt x="20962" y="9130"/>
                </a:lnTo>
                <a:lnTo>
                  <a:pt x="20981" y="8959"/>
                </a:lnTo>
                <a:lnTo>
                  <a:pt x="21076" y="8293"/>
                </a:lnTo>
                <a:lnTo>
                  <a:pt x="21038" y="7913"/>
                </a:lnTo>
                <a:lnTo>
                  <a:pt x="20943" y="6771"/>
                </a:lnTo>
                <a:lnTo>
                  <a:pt x="20962" y="5611"/>
                </a:lnTo>
                <a:lnTo>
                  <a:pt x="21000" y="4470"/>
                </a:lnTo>
                <a:lnTo>
                  <a:pt x="20981" y="3329"/>
                </a:lnTo>
                <a:lnTo>
                  <a:pt x="20943" y="2168"/>
                </a:lnTo>
                <a:lnTo>
                  <a:pt x="20847" y="1864"/>
                </a:lnTo>
                <a:lnTo>
                  <a:pt x="20733" y="1769"/>
                </a:lnTo>
                <a:lnTo>
                  <a:pt x="20562" y="1712"/>
                </a:lnTo>
                <a:lnTo>
                  <a:pt x="20182" y="1674"/>
                </a:lnTo>
                <a:close/>
                <a:moveTo>
                  <a:pt x="6373" y="5668"/>
                </a:moveTo>
                <a:lnTo>
                  <a:pt x="6087" y="5687"/>
                </a:lnTo>
                <a:lnTo>
                  <a:pt x="5802" y="5725"/>
                </a:lnTo>
                <a:lnTo>
                  <a:pt x="5802" y="6486"/>
                </a:lnTo>
                <a:lnTo>
                  <a:pt x="5764" y="7133"/>
                </a:lnTo>
                <a:lnTo>
                  <a:pt x="5726" y="7513"/>
                </a:lnTo>
                <a:lnTo>
                  <a:pt x="5726" y="7856"/>
                </a:lnTo>
                <a:lnTo>
                  <a:pt x="5707" y="8046"/>
                </a:lnTo>
                <a:lnTo>
                  <a:pt x="5650" y="8236"/>
                </a:lnTo>
                <a:lnTo>
                  <a:pt x="5536" y="8426"/>
                </a:lnTo>
                <a:lnTo>
                  <a:pt x="5441" y="8540"/>
                </a:lnTo>
                <a:lnTo>
                  <a:pt x="5288" y="8636"/>
                </a:lnTo>
                <a:lnTo>
                  <a:pt x="5155" y="8655"/>
                </a:lnTo>
                <a:lnTo>
                  <a:pt x="5060" y="8655"/>
                </a:lnTo>
                <a:lnTo>
                  <a:pt x="4889" y="8674"/>
                </a:lnTo>
                <a:lnTo>
                  <a:pt x="4699" y="8674"/>
                </a:lnTo>
                <a:lnTo>
                  <a:pt x="4090" y="8769"/>
                </a:lnTo>
                <a:lnTo>
                  <a:pt x="2511" y="8636"/>
                </a:lnTo>
                <a:lnTo>
                  <a:pt x="1712" y="8655"/>
                </a:lnTo>
                <a:lnTo>
                  <a:pt x="1731" y="9035"/>
                </a:lnTo>
                <a:lnTo>
                  <a:pt x="1751" y="9225"/>
                </a:lnTo>
                <a:lnTo>
                  <a:pt x="1808" y="9339"/>
                </a:lnTo>
                <a:lnTo>
                  <a:pt x="1903" y="9396"/>
                </a:lnTo>
                <a:lnTo>
                  <a:pt x="2093" y="9434"/>
                </a:lnTo>
                <a:lnTo>
                  <a:pt x="3063" y="9529"/>
                </a:lnTo>
                <a:lnTo>
                  <a:pt x="4033" y="9491"/>
                </a:lnTo>
                <a:lnTo>
                  <a:pt x="5079" y="9491"/>
                </a:lnTo>
                <a:lnTo>
                  <a:pt x="5555" y="9529"/>
                </a:lnTo>
                <a:lnTo>
                  <a:pt x="6068" y="9491"/>
                </a:lnTo>
                <a:lnTo>
                  <a:pt x="6258" y="9434"/>
                </a:lnTo>
                <a:lnTo>
                  <a:pt x="6373" y="9396"/>
                </a:lnTo>
                <a:lnTo>
                  <a:pt x="6373" y="5668"/>
                </a:lnTo>
                <a:close/>
                <a:moveTo>
                  <a:pt x="8940" y="9415"/>
                </a:moveTo>
                <a:lnTo>
                  <a:pt x="8959" y="9472"/>
                </a:lnTo>
                <a:lnTo>
                  <a:pt x="8959" y="9625"/>
                </a:lnTo>
                <a:lnTo>
                  <a:pt x="8864" y="9663"/>
                </a:lnTo>
                <a:lnTo>
                  <a:pt x="8845" y="9606"/>
                </a:lnTo>
                <a:lnTo>
                  <a:pt x="8807" y="9587"/>
                </a:lnTo>
                <a:lnTo>
                  <a:pt x="8940" y="9415"/>
                </a:lnTo>
                <a:close/>
                <a:moveTo>
                  <a:pt x="11052" y="9682"/>
                </a:moveTo>
                <a:lnTo>
                  <a:pt x="11147" y="9815"/>
                </a:lnTo>
                <a:lnTo>
                  <a:pt x="11014" y="9967"/>
                </a:lnTo>
                <a:lnTo>
                  <a:pt x="10881" y="9872"/>
                </a:lnTo>
                <a:lnTo>
                  <a:pt x="10823" y="9891"/>
                </a:lnTo>
                <a:lnTo>
                  <a:pt x="10785" y="9891"/>
                </a:lnTo>
                <a:lnTo>
                  <a:pt x="10652" y="10005"/>
                </a:lnTo>
                <a:lnTo>
                  <a:pt x="10500" y="9967"/>
                </a:lnTo>
                <a:lnTo>
                  <a:pt x="10481" y="9910"/>
                </a:lnTo>
                <a:lnTo>
                  <a:pt x="10500" y="9815"/>
                </a:lnTo>
                <a:lnTo>
                  <a:pt x="10633" y="9682"/>
                </a:lnTo>
                <a:lnTo>
                  <a:pt x="10823" y="9701"/>
                </a:lnTo>
                <a:lnTo>
                  <a:pt x="10861" y="9701"/>
                </a:lnTo>
                <a:lnTo>
                  <a:pt x="10900" y="9720"/>
                </a:lnTo>
                <a:lnTo>
                  <a:pt x="11052" y="9682"/>
                </a:lnTo>
                <a:close/>
                <a:moveTo>
                  <a:pt x="11185" y="10005"/>
                </a:moveTo>
                <a:lnTo>
                  <a:pt x="11337" y="10043"/>
                </a:lnTo>
                <a:lnTo>
                  <a:pt x="11546" y="10195"/>
                </a:lnTo>
                <a:lnTo>
                  <a:pt x="11698" y="10423"/>
                </a:lnTo>
                <a:lnTo>
                  <a:pt x="11794" y="10519"/>
                </a:lnTo>
                <a:lnTo>
                  <a:pt x="11794" y="10633"/>
                </a:lnTo>
                <a:lnTo>
                  <a:pt x="11660" y="10652"/>
                </a:lnTo>
                <a:lnTo>
                  <a:pt x="11546" y="10557"/>
                </a:lnTo>
                <a:lnTo>
                  <a:pt x="11337" y="10557"/>
                </a:lnTo>
                <a:lnTo>
                  <a:pt x="11185" y="10652"/>
                </a:lnTo>
                <a:lnTo>
                  <a:pt x="11052" y="10519"/>
                </a:lnTo>
                <a:lnTo>
                  <a:pt x="11033" y="10290"/>
                </a:lnTo>
                <a:lnTo>
                  <a:pt x="11166" y="10157"/>
                </a:lnTo>
                <a:lnTo>
                  <a:pt x="11185" y="10005"/>
                </a:lnTo>
                <a:close/>
                <a:moveTo>
                  <a:pt x="10101" y="9872"/>
                </a:moveTo>
                <a:lnTo>
                  <a:pt x="10367" y="9986"/>
                </a:lnTo>
                <a:lnTo>
                  <a:pt x="10519" y="10271"/>
                </a:lnTo>
                <a:lnTo>
                  <a:pt x="10576" y="10423"/>
                </a:lnTo>
                <a:lnTo>
                  <a:pt x="10690" y="10462"/>
                </a:lnTo>
                <a:lnTo>
                  <a:pt x="10804" y="10442"/>
                </a:lnTo>
                <a:lnTo>
                  <a:pt x="10900" y="10557"/>
                </a:lnTo>
                <a:lnTo>
                  <a:pt x="10881" y="10671"/>
                </a:lnTo>
                <a:lnTo>
                  <a:pt x="10785" y="10728"/>
                </a:lnTo>
                <a:lnTo>
                  <a:pt x="10690" y="10747"/>
                </a:lnTo>
                <a:lnTo>
                  <a:pt x="10576" y="10633"/>
                </a:lnTo>
                <a:lnTo>
                  <a:pt x="10481" y="10442"/>
                </a:lnTo>
                <a:lnTo>
                  <a:pt x="10386" y="10271"/>
                </a:lnTo>
                <a:lnTo>
                  <a:pt x="10196" y="10157"/>
                </a:lnTo>
                <a:lnTo>
                  <a:pt x="10044" y="9986"/>
                </a:lnTo>
                <a:lnTo>
                  <a:pt x="10082" y="9891"/>
                </a:lnTo>
                <a:lnTo>
                  <a:pt x="10101" y="9872"/>
                </a:lnTo>
                <a:close/>
                <a:moveTo>
                  <a:pt x="10329" y="10804"/>
                </a:moveTo>
                <a:lnTo>
                  <a:pt x="10291" y="10937"/>
                </a:lnTo>
                <a:lnTo>
                  <a:pt x="10139" y="11032"/>
                </a:lnTo>
                <a:lnTo>
                  <a:pt x="10101" y="11013"/>
                </a:lnTo>
                <a:lnTo>
                  <a:pt x="10082" y="10956"/>
                </a:lnTo>
                <a:lnTo>
                  <a:pt x="10177" y="10823"/>
                </a:lnTo>
                <a:lnTo>
                  <a:pt x="10329" y="10804"/>
                </a:lnTo>
                <a:close/>
                <a:moveTo>
                  <a:pt x="9340" y="9453"/>
                </a:moveTo>
                <a:lnTo>
                  <a:pt x="9492" y="9587"/>
                </a:lnTo>
                <a:lnTo>
                  <a:pt x="9644" y="9739"/>
                </a:lnTo>
                <a:lnTo>
                  <a:pt x="9587" y="9967"/>
                </a:lnTo>
                <a:lnTo>
                  <a:pt x="9587" y="10214"/>
                </a:lnTo>
                <a:lnTo>
                  <a:pt x="9815" y="10271"/>
                </a:lnTo>
                <a:lnTo>
                  <a:pt x="9929" y="10100"/>
                </a:lnTo>
                <a:lnTo>
                  <a:pt x="10063" y="10214"/>
                </a:lnTo>
                <a:lnTo>
                  <a:pt x="10272" y="10404"/>
                </a:lnTo>
                <a:lnTo>
                  <a:pt x="10139" y="10671"/>
                </a:lnTo>
                <a:lnTo>
                  <a:pt x="10006" y="10823"/>
                </a:lnTo>
                <a:lnTo>
                  <a:pt x="9796" y="10481"/>
                </a:lnTo>
                <a:lnTo>
                  <a:pt x="9473" y="10385"/>
                </a:lnTo>
                <a:lnTo>
                  <a:pt x="9226" y="10176"/>
                </a:lnTo>
                <a:lnTo>
                  <a:pt x="8788" y="10176"/>
                </a:lnTo>
                <a:lnTo>
                  <a:pt x="8750" y="10233"/>
                </a:lnTo>
                <a:lnTo>
                  <a:pt x="8712" y="10271"/>
                </a:lnTo>
                <a:lnTo>
                  <a:pt x="8674" y="10481"/>
                </a:lnTo>
                <a:lnTo>
                  <a:pt x="8541" y="10671"/>
                </a:lnTo>
                <a:lnTo>
                  <a:pt x="8541" y="10899"/>
                </a:lnTo>
                <a:lnTo>
                  <a:pt x="8408" y="11165"/>
                </a:lnTo>
                <a:lnTo>
                  <a:pt x="8275" y="10785"/>
                </a:lnTo>
                <a:lnTo>
                  <a:pt x="8218" y="10366"/>
                </a:lnTo>
                <a:lnTo>
                  <a:pt x="8389" y="10347"/>
                </a:lnTo>
                <a:lnTo>
                  <a:pt x="8579" y="10290"/>
                </a:lnTo>
                <a:lnTo>
                  <a:pt x="8617" y="10100"/>
                </a:lnTo>
                <a:lnTo>
                  <a:pt x="8788" y="10100"/>
                </a:lnTo>
                <a:lnTo>
                  <a:pt x="8997" y="10005"/>
                </a:lnTo>
                <a:lnTo>
                  <a:pt x="9188" y="9986"/>
                </a:lnTo>
                <a:lnTo>
                  <a:pt x="9321" y="9891"/>
                </a:lnTo>
                <a:lnTo>
                  <a:pt x="9283" y="9777"/>
                </a:lnTo>
                <a:lnTo>
                  <a:pt x="9169" y="9644"/>
                </a:lnTo>
                <a:lnTo>
                  <a:pt x="9169" y="9510"/>
                </a:lnTo>
                <a:lnTo>
                  <a:pt x="9340" y="9453"/>
                </a:lnTo>
                <a:close/>
                <a:moveTo>
                  <a:pt x="9112" y="10576"/>
                </a:moveTo>
                <a:lnTo>
                  <a:pt x="9321" y="10728"/>
                </a:lnTo>
                <a:lnTo>
                  <a:pt x="9188" y="10937"/>
                </a:lnTo>
                <a:lnTo>
                  <a:pt x="9035" y="11222"/>
                </a:lnTo>
                <a:lnTo>
                  <a:pt x="8864" y="11374"/>
                </a:lnTo>
                <a:lnTo>
                  <a:pt x="8750" y="11146"/>
                </a:lnTo>
                <a:lnTo>
                  <a:pt x="8788" y="10728"/>
                </a:lnTo>
                <a:lnTo>
                  <a:pt x="9112" y="10576"/>
                </a:lnTo>
                <a:close/>
                <a:moveTo>
                  <a:pt x="10785" y="11108"/>
                </a:moveTo>
                <a:lnTo>
                  <a:pt x="10881" y="11146"/>
                </a:lnTo>
                <a:lnTo>
                  <a:pt x="10881" y="11336"/>
                </a:lnTo>
                <a:lnTo>
                  <a:pt x="10785" y="11374"/>
                </a:lnTo>
                <a:lnTo>
                  <a:pt x="10747" y="11317"/>
                </a:lnTo>
                <a:lnTo>
                  <a:pt x="10747" y="11127"/>
                </a:lnTo>
                <a:lnTo>
                  <a:pt x="10785" y="11108"/>
                </a:lnTo>
                <a:close/>
                <a:moveTo>
                  <a:pt x="11546" y="10728"/>
                </a:moveTo>
                <a:lnTo>
                  <a:pt x="11660" y="10937"/>
                </a:lnTo>
                <a:lnTo>
                  <a:pt x="11603" y="11127"/>
                </a:lnTo>
                <a:lnTo>
                  <a:pt x="11603" y="11298"/>
                </a:lnTo>
                <a:lnTo>
                  <a:pt x="11508" y="11413"/>
                </a:lnTo>
                <a:lnTo>
                  <a:pt x="11280" y="11241"/>
                </a:lnTo>
                <a:lnTo>
                  <a:pt x="11033" y="11089"/>
                </a:lnTo>
                <a:lnTo>
                  <a:pt x="11242" y="10956"/>
                </a:lnTo>
                <a:lnTo>
                  <a:pt x="11413" y="10937"/>
                </a:lnTo>
                <a:lnTo>
                  <a:pt x="11546" y="10937"/>
                </a:lnTo>
                <a:lnTo>
                  <a:pt x="11546" y="10728"/>
                </a:lnTo>
                <a:close/>
                <a:moveTo>
                  <a:pt x="11223" y="11413"/>
                </a:moveTo>
                <a:lnTo>
                  <a:pt x="11242" y="11622"/>
                </a:lnTo>
                <a:lnTo>
                  <a:pt x="11261" y="11812"/>
                </a:lnTo>
                <a:lnTo>
                  <a:pt x="11223" y="11850"/>
                </a:lnTo>
                <a:lnTo>
                  <a:pt x="11128" y="11793"/>
                </a:lnTo>
                <a:lnTo>
                  <a:pt x="11090" y="11603"/>
                </a:lnTo>
                <a:lnTo>
                  <a:pt x="11223" y="11413"/>
                </a:lnTo>
                <a:close/>
                <a:moveTo>
                  <a:pt x="9834" y="11108"/>
                </a:moveTo>
                <a:lnTo>
                  <a:pt x="9720" y="11336"/>
                </a:lnTo>
                <a:lnTo>
                  <a:pt x="9701" y="11622"/>
                </a:lnTo>
                <a:lnTo>
                  <a:pt x="9701" y="11717"/>
                </a:lnTo>
                <a:lnTo>
                  <a:pt x="9720" y="11850"/>
                </a:lnTo>
                <a:lnTo>
                  <a:pt x="9530" y="11888"/>
                </a:lnTo>
                <a:lnTo>
                  <a:pt x="9378" y="11698"/>
                </a:lnTo>
                <a:lnTo>
                  <a:pt x="9378" y="11679"/>
                </a:lnTo>
                <a:lnTo>
                  <a:pt x="9359" y="11660"/>
                </a:lnTo>
                <a:lnTo>
                  <a:pt x="9473" y="11222"/>
                </a:lnTo>
                <a:lnTo>
                  <a:pt x="9834" y="11108"/>
                </a:lnTo>
                <a:close/>
                <a:moveTo>
                  <a:pt x="9055" y="11470"/>
                </a:moveTo>
                <a:lnTo>
                  <a:pt x="9169" y="11622"/>
                </a:lnTo>
                <a:lnTo>
                  <a:pt x="9302" y="11812"/>
                </a:lnTo>
                <a:lnTo>
                  <a:pt x="9397" y="11869"/>
                </a:lnTo>
                <a:lnTo>
                  <a:pt x="9378" y="11983"/>
                </a:lnTo>
                <a:lnTo>
                  <a:pt x="9340" y="12040"/>
                </a:lnTo>
                <a:lnTo>
                  <a:pt x="9245" y="12097"/>
                </a:lnTo>
                <a:lnTo>
                  <a:pt x="9150" y="12078"/>
                </a:lnTo>
                <a:lnTo>
                  <a:pt x="8997" y="11508"/>
                </a:lnTo>
                <a:lnTo>
                  <a:pt x="9055" y="11470"/>
                </a:lnTo>
                <a:close/>
                <a:moveTo>
                  <a:pt x="10272" y="11641"/>
                </a:moveTo>
                <a:lnTo>
                  <a:pt x="10120" y="11774"/>
                </a:lnTo>
                <a:lnTo>
                  <a:pt x="10006" y="11907"/>
                </a:lnTo>
                <a:lnTo>
                  <a:pt x="10215" y="12116"/>
                </a:lnTo>
                <a:lnTo>
                  <a:pt x="10044" y="12345"/>
                </a:lnTo>
                <a:lnTo>
                  <a:pt x="9948" y="11736"/>
                </a:lnTo>
                <a:lnTo>
                  <a:pt x="10272" y="11641"/>
                </a:lnTo>
                <a:close/>
                <a:moveTo>
                  <a:pt x="11432" y="12440"/>
                </a:moveTo>
                <a:lnTo>
                  <a:pt x="11451" y="12535"/>
                </a:lnTo>
                <a:lnTo>
                  <a:pt x="11337" y="12668"/>
                </a:lnTo>
                <a:lnTo>
                  <a:pt x="11166" y="12630"/>
                </a:lnTo>
                <a:lnTo>
                  <a:pt x="11166" y="12440"/>
                </a:lnTo>
                <a:close/>
                <a:moveTo>
                  <a:pt x="10747" y="11774"/>
                </a:moveTo>
                <a:lnTo>
                  <a:pt x="10957" y="12097"/>
                </a:lnTo>
                <a:lnTo>
                  <a:pt x="10804" y="12440"/>
                </a:lnTo>
                <a:lnTo>
                  <a:pt x="10823" y="12516"/>
                </a:lnTo>
                <a:lnTo>
                  <a:pt x="10823" y="12554"/>
                </a:lnTo>
                <a:lnTo>
                  <a:pt x="10785" y="12706"/>
                </a:lnTo>
                <a:lnTo>
                  <a:pt x="10671" y="12896"/>
                </a:lnTo>
                <a:lnTo>
                  <a:pt x="10652" y="12630"/>
                </a:lnTo>
                <a:lnTo>
                  <a:pt x="10747" y="12421"/>
                </a:lnTo>
                <a:lnTo>
                  <a:pt x="10690" y="12097"/>
                </a:lnTo>
                <a:lnTo>
                  <a:pt x="10747" y="11774"/>
                </a:lnTo>
                <a:close/>
                <a:moveTo>
                  <a:pt x="9378" y="12535"/>
                </a:moveTo>
                <a:lnTo>
                  <a:pt x="9454" y="12611"/>
                </a:lnTo>
                <a:lnTo>
                  <a:pt x="9492" y="12706"/>
                </a:lnTo>
                <a:lnTo>
                  <a:pt x="9454" y="12858"/>
                </a:lnTo>
                <a:lnTo>
                  <a:pt x="9321" y="12991"/>
                </a:lnTo>
                <a:lnTo>
                  <a:pt x="9264" y="12839"/>
                </a:lnTo>
                <a:lnTo>
                  <a:pt x="9226" y="12744"/>
                </a:lnTo>
                <a:lnTo>
                  <a:pt x="9264" y="12573"/>
                </a:lnTo>
                <a:lnTo>
                  <a:pt x="9378" y="12535"/>
                </a:lnTo>
                <a:close/>
                <a:moveTo>
                  <a:pt x="8864" y="12820"/>
                </a:moveTo>
                <a:lnTo>
                  <a:pt x="8978" y="12839"/>
                </a:lnTo>
                <a:lnTo>
                  <a:pt x="8997" y="12953"/>
                </a:lnTo>
                <a:lnTo>
                  <a:pt x="8978" y="13048"/>
                </a:lnTo>
                <a:lnTo>
                  <a:pt x="8940" y="13143"/>
                </a:lnTo>
                <a:lnTo>
                  <a:pt x="8845" y="13029"/>
                </a:lnTo>
                <a:lnTo>
                  <a:pt x="8788" y="12934"/>
                </a:lnTo>
                <a:lnTo>
                  <a:pt x="8807" y="12820"/>
                </a:lnTo>
                <a:close/>
                <a:moveTo>
                  <a:pt x="9606" y="12402"/>
                </a:moveTo>
                <a:lnTo>
                  <a:pt x="9948" y="12592"/>
                </a:lnTo>
                <a:lnTo>
                  <a:pt x="10462" y="12858"/>
                </a:lnTo>
                <a:lnTo>
                  <a:pt x="10462" y="13048"/>
                </a:lnTo>
                <a:lnTo>
                  <a:pt x="10291" y="13239"/>
                </a:lnTo>
                <a:lnTo>
                  <a:pt x="10082" y="13220"/>
                </a:lnTo>
                <a:lnTo>
                  <a:pt x="9796" y="12877"/>
                </a:lnTo>
                <a:lnTo>
                  <a:pt x="9606" y="12402"/>
                </a:lnTo>
                <a:close/>
                <a:moveTo>
                  <a:pt x="11166" y="12953"/>
                </a:moveTo>
                <a:lnTo>
                  <a:pt x="11356" y="13086"/>
                </a:lnTo>
                <a:lnTo>
                  <a:pt x="11223" y="13239"/>
                </a:lnTo>
                <a:lnTo>
                  <a:pt x="11014" y="13239"/>
                </a:lnTo>
                <a:lnTo>
                  <a:pt x="10995" y="13124"/>
                </a:lnTo>
                <a:lnTo>
                  <a:pt x="10976" y="13086"/>
                </a:lnTo>
                <a:lnTo>
                  <a:pt x="11166" y="12953"/>
                </a:lnTo>
                <a:close/>
                <a:moveTo>
                  <a:pt x="9929" y="13315"/>
                </a:moveTo>
                <a:lnTo>
                  <a:pt x="9987" y="13410"/>
                </a:lnTo>
                <a:lnTo>
                  <a:pt x="9891" y="13429"/>
                </a:lnTo>
                <a:lnTo>
                  <a:pt x="9834" y="13429"/>
                </a:lnTo>
                <a:lnTo>
                  <a:pt x="9815" y="13410"/>
                </a:lnTo>
                <a:lnTo>
                  <a:pt x="9796" y="13372"/>
                </a:lnTo>
                <a:lnTo>
                  <a:pt x="9834" y="13315"/>
                </a:lnTo>
                <a:close/>
                <a:moveTo>
                  <a:pt x="10462" y="13429"/>
                </a:moveTo>
                <a:lnTo>
                  <a:pt x="10462" y="13467"/>
                </a:lnTo>
                <a:lnTo>
                  <a:pt x="10500" y="13467"/>
                </a:lnTo>
                <a:lnTo>
                  <a:pt x="10538" y="13581"/>
                </a:lnTo>
                <a:lnTo>
                  <a:pt x="10519" y="13619"/>
                </a:lnTo>
                <a:lnTo>
                  <a:pt x="10500" y="13657"/>
                </a:lnTo>
                <a:lnTo>
                  <a:pt x="10405" y="13619"/>
                </a:lnTo>
                <a:lnTo>
                  <a:pt x="10367" y="13524"/>
                </a:lnTo>
                <a:lnTo>
                  <a:pt x="10462" y="13429"/>
                </a:lnTo>
                <a:close/>
                <a:moveTo>
                  <a:pt x="10538" y="14094"/>
                </a:moveTo>
                <a:lnTo>
                  <a:pt x="10424" y="14380"/>
                </a:lnTo>
                <a:lnTo>
                  <a:pt x="10386" y="14570"/>
                </a:lnTo>
                <a:lnTo>
                  <a:pt x="10291" y="14570"/>
                </a:lnTo>
                <a:lnTo>
                  <a:pt x="10272" y="14475"/>
                </a:lnTo>
                <a:lnTo>
                  <a:pt x="10291" y="14285"/>
                </a:lnTo>
                <a:lnTo>
                  <a:pt x="10538" y="14094"/>
                </a:lnTo>
                <a:close/>
                <a:moveTo>
                  <a:pt x="10329" y="14874"/>
                </a:moveTo>
                <a:lnTo>
                  <a:pt x="10424" y="14931"/>
                </a:lnTo>
                <a:lnTo>
                  <a:pt x="10443" y="15026"/>
                </a:lnTo>
                <a:lnTo>
                  <a:pt x="10405" y="15065"/>
                </a:lnTo>
                <a:lnTo>
                  <a:pt x="10386" y="15122"/>
                </a:lnTo>
                <a:lnTo>
                  <a:pt x="10310" y="15046"/>
                </a:lnTo>
                <a:lnTo>
                  <a:pt x="10291" y="14950"/>
                </a:lnTo>
                <a:lnTo>
                  <a:pt x="10310" y="14931"/>
                </a:lnTo>
                <a:lnTo>
                  <a:pt x="10329" y="14874"/>
                </a:lnTo>
                <a:close/>
                <a:moveTo>
                  <a:pt x="13715" y="5687"/>
                </a:moveTo>
                <a:lnTo>
                  <a:pt x="13372" y="5725"/>
                </a:lnTo>
                <a:lnTo>
                  <a:pt x="13391" y="6467"/>
                </a:lnTo>
                <a:lnTo>
                  <a:pt x="13448" y="7456"/>
                </a:lnTo>
                <a:lnTo>
                  <a:pt x="13448" y="9491"/>
                </a:lnTo>
                <a:lnTo>
                  <a:pt x="13391" y="11508"/>
                </a:lnTo>
                <a:lnTo>
                  <a:pt x="13353" y="12478"/>
                </a:lnTo>
                <a:lnTo>
                  <a:pt x="13334" y="13448"/>
                </a:lnTo>
                <a:lnTo>
                  <a:pt x="13353" y="14399"/>
                </a:lnTo>
                <a:lnTo>
                  <a:pt x="13391" y="15217"/>
                </a:lnTo>
                <a:lnTo>
                  <a:pt x="13677" y="15236"/>
                </a:lnTo>
                <a:lnTo>
                  <a:pt x="14114" y="15198"/>
                </a:lnTo>
                <a:lnTo>
                  <a:pt x="14114" y="14969"/>
                </a:lnTo>
                <a:lnTo>
                  <a:pt x="14133" y="13980"/>
                </a:lnTo>
                <a:lnTo>
                  <a:pt x="14190" y="13010"/>
                </a:lnTo>
                <a:lnTo>
                  <a:pt x="14209" y="12002"/>
                </a:lnTo>
                <a:lnTo>
                  <a:pt x="14228" y="11032"/>
                </a:lnTo>
                <a:lnTo>
                  <a:pt x="14228" y="9035"/>
                </a:lnTo>
                <a:lnTo>
                  <a:pt x="14190" y="8217"/>
                </a:lnTo>
                <a:lnTo>
                  <a:pt x="14152" y="8084"/>
                </a:lnTo>
                <a:lnTo>
                  <a:pt x="14133" y="7703"/>
                </a:lnTo>
                <a:lnTo>
                  <a:pt x="13943" y="6657"/>
                </a:lnTo>
                <a:lnTo>
                  <a:pt x="13848" y="5687"/>
                </a:lnTo>
                <a:close/>
                <a:moveTo>
                  <a:pt x="11870" y="15711"/>
                </a:moveTo>
                <a:lnTo>
                  <a:pt x="11908" y="15749"/>
                </a:lnTo>
                <a:lnTo>
                  <a:pt x="11927" y="15749"/>
                </a:lnTo>
                <a:lnTo>
                  <a:pt x="11927" y="15768"/>
                </a:lnTo>
                <a:lnTo>
                  <a:pt x="11908" y="15806"/>
                </a:lnTo>
                <a:lnTo>
                  <a:pt x="11851" y="15806"/>
                </a:lnTo>
                <a:lnTo>
                  <a:pt x="11813" y="15844"/>
                </a:lnTo>
                <a:lnTo>
                  <a:pt x="11755" y="15806"/>
                </a:lnTo>
                <a:lnTo>
                  <a:pt x="11736" y="15806"/>
                </a:lnTo>
                <a:lnTo>
                  <a:pt x="11755" y="15711"/>
                </a:lnTo>
                <a:close/>
                <a:moveTo>
                  <a:pt x="12478" y="16453"/>
                </a:moveTo>
                <a:lnTo>
                  <a:pt x="12383" y="16510"/>
                </a:lnTo>
                <a:lnTo>
                  <a:pt x="12288" y="16472"/>
                </a:lnTo>
                <a:lnTo>
                  <a:pt x="12383" y="16453"/>
                </a:lnTo>
                <a:close/>
                <a:moveTo>
                  <a:pt x="11223" y="16814"/>
                </a:moveTo>
                <a:lnTo>
                  <a:pt x="11261" y="16910"/>
                </a:lnTo>
                <a:lnTo>
                  <a:pt x="11375" y="16948"/>
                </a:lnTo>
                <a:lnTo>
                  <a:pt x="11375" y="17081"/>
                </a:lnTo>
                <a:lnTo>
                  <a:pt x="11337" y="17195"/>
                </a:lnTo>
                <a:lnTo>
                  <a:pt x="11223" y="17176"/>
                </a:lnTo>
                <a:lnTo>
                  <a:pt x="11052" y="17214"/>
                </a:lnTo>
                <a:lnTo>
                  <a:pt x="10957" y="17271"/>
                </a:lnTo>
                <a:lnTo>
                  <a:pt x="10900" y="17233"/>
                </a:lnTo>
                <a:lnTo>
                  <a:pt x="10881" y="17195"/>
                </a:lnTo>
                <a:lnTo>
                  <a:pt x="10938" y="17138"/>
                </a:lnTo>
                <a:lnTo>
                  <a:pt x="10976" y="16986"/>
                </a:lnTo>
                <a:lnTo>
                  <a:pt x="11128" y="16852"/>
                </a:lnTo>
                <a:lnTo>
                  <a:pt x="11223" y="16814"/>
                </a:lnTo>
                <a:close/>
                <a:moveTo>
                  <a:pt x="8313" y="17347"/>
                </a:moveTo>
                <a:lnTo>
                  <a:pt x="8370" y="17385"/>
                </a:lnTo>
                <a:lnTo>
                  <a:pt x="8389" y="17404"/>
                </a:lnTo>
                <a:lnTo>
                  <a:pt x="8389" y="17423"/>
                </a:lnTo>
                <a:lnTo>
                  <a:pt x="8332" y="17461"/>
                </a:lnTo>
                <a:lnTo>
                  <a:pt x="8294" y="17461"/>
                </a:lnTo>
                <a:lnTo>
                  <a:pt x="8237" y="17423"/>
                </a:lnTo>
                <a:lnTo>
                  <a:pt x="8275" y="17385"/>
                </a:lnTo>
                <a:lnTo>
                  <a:pt x="8313" y="17347"/>
                </a:lnTo>
                <a:close/>
                <a:moveTo>
                  <a:pt x="9074" y="17214"/>
                </a:moveTo>
                <a:lnTo>
                  <a:pt x="9093" y="17233"/>
                </a:lnTo>
                <a:lnTo>
                  <a:pt x="8997" y="17385"/>
                </a:lnTo>
                <a:lnTo>
                  <a:pt x="8883" y="17480"/>
                </a:lnTo>
                <a:lnTo>
                  <a:pt x="8864" y="17613"/>
                </a:lnTo>
                <a:lnTo>
                  <a:pt x="8826" y="17746"/>
                </a:lnTo>
                <a:lnTo>
                  <a:pt x="8788" y="17842"/>
                </a:lnTo>
                <a:lnTo>
                  <a:pt x="8674" y="17861"/>
                </a:lnTo>
                <a:lnTo>
                  <a:pt x="8617" y="17842"/>
                </a:lnTo>
                <a:lnTo>
                  <a:pt x="8598" y="17746"/>
                </a:lnTo>
                <a:lnTo>
                  <a:pt x="8617" y="17689"/>
                </a:lnTo>
                <a:lnTo>
                  <a:pt x="8712" y="17689"/>
                </a:lnTo>
                <a:lnTo>
                  <a:pt x="8807" y="17651"/>
                </a:lnTo>
                <a:lnTo>
                  <a:pt x="8807" y="17518"/>
                </a:lnTo>
                <a:lnTo>
                  <a:pt x="8902" y="17347"/>
                </a:lnTo>
                <a:lnTo>
                  <a:pt x="9074" y="17233"/>
                </a:lnTo>
                <a:lnTo>
                  <a:pt x="9074" y="17214"/>
                </a:lnTo>
                <a:close/>
                <a:moveTo>
                  <a:pt x="12079" y="17670"/>
                </a:moveTo>
                <a:lnTo>
                  <a:pt x="12098" y="17784"/>
                </a:lnTo>
                <a:lnTo>
                  <a:pt x="12079" y="17842"/>
                </a:lnTo>
                <a:lnTo>
                  <a:pt x="12041" y="17937"/>
                </a:lnTo>
                <a:lnTo>
                  <a:pt x="11946" y="17880"/>
                </a:lnTo>
                <a:lnTo>
                  <a:pt x="11927" y="17842"/>
                </a:lnTo>
                <a:lnTo>
                  <a:pt x="11908" y="17804"/>
                </a:lnTo>
                <a:lnTo>
                  <a:pt x="11908" y="17765"/>
                </a:lnTo>
                <a:lnTo>
                  <a:pt x="12003" y="17670"/>
                </a:lnTo>
                <a:close/>
                <a:moveTo>
                  <a:pt x="14552" y="18032"/>
                </a:moveTo>
                <a:lnTo>
                  <a:pt x="14571" y="18127"/>
                </a:lnTo>
                <a:lnTo>
                  <a:pt x="14513" y="18222"/>
                </a:lnTo>
                <a:lnTo>
                  <a:pt x="14380" y="18184"/>
                </a:lnTo>
                <a:lnTo>
                  <a:pt x="14323" y="18146"/>
                </a:lnTo>
                <a:lnTo>
                  <a:pt x="14285" y="18032"/>
                </a:lnTo>
                <a:close/>
                <a:moveTo>
                  <a:pt x="8332" y="18336"/>
                </a:moveTo>
                <a:lnTo>
                  <a:pt x="8484" y="18374"/>
                </a:lnTo>
                <a:lnTo>
                  <a:pt x="8389" y="18431"/>
                </a:lnTo>
                <a:lnTo>
                  <a:pt x="8332" y="18469"/>
                </a:lnTo>
                <a:lnTo>
                  <a:pt x="8313" y="18602"/>
                </a:lnTo>
                <a:lnTo>
                  <a:pt x="8199" y="18640"/>
                </a:lnTo>
                <a:lnTo>
                  <a:pt x="8084" y="18545"/>
                </a:lnTo>
                <a:lnTo>
                  <a:pt x="8046" y="18412"/>
                </a:lnTo>
                <a:lnTo>
                  <a:pt x="8084" y="18355"/>
                </a:lnTo>
                <a:lnTo>
                  <a:pt x="8199" y="18355"/>
                </a:lnTo>
                <a:lnTo>
                  <a:pt x="8332" y="18336"/>
                </a:lnTo>
                <a:close/>
                <a:moveTo>
                  <a:pt x="12478" y="18298"/>
                </a:moveTo>
                <a:lnTo>
                  <a:pt x="12764" y="18355"/>
                </a:lnTo>
                <a:lnTo>
                  <a:pt x="12802" y="18621"/>
                </a:lnTo>
                <a:lnTo>
                  <a:pt x="12802" y="18640"/>
                </a:lnTo>
                <a:lnTo>
                  <a:pt x="12707" y="18755"/>
                </a:lnTo>
                <a:lnTo>
                  <a:pt x="12573" y="18736"/>
                </a:lnTo>
                <a:lnTo>
                  <a:pt x="12573" y="18450"/>
                </a:lnTo>
                <a:lnTo>
                  <a:pt x="12478" y="18298"/>
                </a:lnTo>
                <a:close/>
                <a:moveTo>
                  <a:pt x="10424" y="18640"/>
                </a:moveTo>
                <a:lnTo>
                  <a:pt x="10443" y="18697"/>
                </a:lnTo>
                <a:lnTo>
                  <a:pt x="10424" y="18793"/>
                </a:lnTo>
                <a:lnTo>
                  <a:pt x="10386" y="18831"/>
                </a:lnTo>
                <a:lnTo>
                  <a:pt x="10291" y="18736"/>
                </a:lnTo>
                <a:lnTo>
                  <a:pt x="10291" y="18697"/>
                </a:lnTo>
                <a:lnTo>
                  <a:pt x="10386" y="18640"/>
                </a:lnTo>
                <a:close/>
                <a:moveTo>
                  <a:pt x="11889" y="18755"/>
                </a:moveTo>
                <a:lnTo>
                  <a:pt x="11889" y="18774"/>
                </a:lnTo>
                <a:lnTo>
                  <a:pt x="11908" y="18812"/>
                </a:lnTo>
                <a:lnTo>
                  <a:pt x="11908" y="18907"/>
                </a:lnTo>
                <a:lnTo>
                  <a:pt x="11851" y="18850"/>
                </a:lnTo>
                <a:lnTo>
                  <a:pt x="11813" y="18888"/>
                </a:lnTo>
                <a:lnTo>
                  <a:pt x="11794" y="18850"/>
                </a:lnTo>
                <a:lnTo>
                  <a:pt x="11698" y="18945"/>
                </a:lnTo>
                <a:lnTo>
                  <a:pt x="11565" y="18907"/>
                </a:lnTo>
                <a:lnTo>
                  <a:pt x="11622" y="18812"/>
                </a:lnTo>
                <a:lnTo>
                  <a:pt x="11736" y="18812"/>
                </a:lnTo>
                <a:lnTo>
                  <a:pt x="11794" y="18755"/>
                </a:lnTo>
                <a:close/>
                <a:moveTo>
                  <a:pt x="13924" y="18774"/>
                </a:moveTo>
                <a:lnTo>
                  <a:pt x="14019" y="18831"/>
                </a:lnTo>
                <a:lnTo>
                  <a:pt x="14019" y="18945"/>
                </a:lnTo>
                <a:lnTo>
                  <a:pt x="13981" y="18945"/>
                </a:lnTo>
                <a:lnTo>
                  <a:pt x="13886" y="18850"/>
                </a:lnTo>
                <a:lnTo>
                  <a:pt x="13791" y="18869"/>
                </a:lnTo>
                <a:lnTo>
                  <a:pt x="13658" y="18907"/>
                </a:lnTo>
                <a:lnTo>
                  <a:pt x="13791" y="18774"/>
                </a:lnTo>
                <a:close/>
                <a:moveTo>
                  <a:pt x="6772" y="19078"/>
                </a:moveTo>
                <a:lnTo>
                  <a:pt x="6905" y="19116"/>
                </a:lnTo>
                <a:lnTo>
                  <a:pt x="7038" y="19173"/>
                </a:lnTo>
                <a:lnTo>
                  <a:pt x="6886" y="19211"/>
                </a:lnTo>
                <a:lnTo>
                  <a:pt x="6772" y="19173"/>
                </a:lnTo>
                <a:lnTo>
                  <a:pt x="6772" y="19078"/>
                </a:lnTo>
                <a:close/>
                <a:moveTo>
                  <a:pt x="4661" y="0"/>
                </a:moveTo>
                <a:lnTo>
                  <a:pt x="3615" y="57"/>
                </a:lnTo>
                <a:lnTo>
                  <a:pt x="2568" y="76"/>
                </a:lnTo>
                <a:lnTo>
                  <a:pt x="1503" y="19"/>
                </a:lnTo>
                <a:lnTo>
                  <a:pt x="514" y="152"/>
                </a:lnTo>
                <a:lnTo>
                  <a:pt x="343" y="171"/>
                </a:lnTo>
                <a:lnTo>
                  <a:pt x="210" y="209"/>
                </a:lnTo>
                <a:lnTo>
                  <a:pt x="153" y="342"/>
                </a:lnTo>
                <a:lnTo>
                  <a:pt x="134" y="495"/>
                </a:lnTo>
                <a:lnTo>
                  <a:pt x="1" y="1636"/>
                </a:lnTo>
                <a:lnTo>
                  <a:pt x="1" y="2815"/>
                </a:lnTo>
                <a:lnTo>
                  <a:pt x="96" y="3956"/>
                </a:lnTo>
                <a:lnTo>
                  <a:pt x="191" y="5117"/>
                </a:lnTo>
                <a:lnTo>
                  <a:pt x="134" y="6258"/>
                </a:lnTo>
                <a:lnTo>
                  <a:pt x="191" y="7399"/>
                </a:lnTo>
                <a:lnTo>
                  <a:pt x="210" y="7589"/>
                </a:lnTo>
                <a:lnTo>
                  <a:pt x="248" y="7703"/>
                </a:lnTo>
                <a:lnTo>
                  <a:pt x="343" y="7761"/>
                </a:lnTo>
                <a:lnTo>
                  <a:pt x="533" y="7799"/>
                </a:lnTo>
                <a:lnTo>
                  <a:pt x="1522" y="7894"/>
                </a:lnTo>
                <a:lnTo>
                  <a:pt x="2492" y="7856"/>
                </a:lnTo>
                <a:lnTo>
                  <a:pt x="3481" y="7951"/>
                </a:lnTo>
                <a:lnTo>
                  <a:pt x="3957" y="7989"/>
                </a:lnTo>
                <a:lnTo>
                  <a:pt x="4490" y="7951"/>
                </a:lnTo>
                <a:lnTo>
                  <a:pt x="4680" y="7894"/>
                </a:lnTo>
                <a:lnTo>
                  <a:pt x="4813" y="7780"/>
                </a:lnTo>
                <a:lnTo>
                  <a:pt x="4908" y="7665"/>
                </a:lnTo>
                <a:lnTo>
                  <a:pt x="4965" y="7475"/>
                </a:lnTo>
                <a:lnTo>
                  <a:pt x="5060" y="7000"/>
                </a:lnTo>
                <a:lnTo>
                  <a:pt x="5079" y="6372"/>
                </a:lnTo>
                <a:lnTo>
                  <a:pt x="5060" y="5250"/>
                </a:lnTo>
                <a:lnTo>
                  <a:pt x="5174" y="5041"/>
                </a:lnTo>
                <a:lnTo>
                  <a:pt x="5441" y="5003"/>
                </a:lnTo>
                <a:lnTo>
                  <a:pt x="5954" y="4907"/>
                </a:lnTo>
                <a:lnTo>
                  <a:pt x="6468" y="4850"/>
                </a:lnTo>
                <a:lnTo>
                  <a:pt x="6620" y="4869"/>
                </a:lnTo>
                <a:lnTo>
                  <a:pt x="6810" y="5022"/>
                </a:lnTo>
                <a:lnTo>
                  <a:pt x="6905" y="5155"/>
                </a:lnTo>
                <a:lnTo>
                  <a:pt x="6962" y="5345"/>
                </a:lnTo>
                <a:lnTo>
                  <a:pt x="6981" y="6334"/>
                </a:lnTo>
                <a:lnTo>
                  <a:pt x="6981" y="11317"/>
                </a:lnTo>
                <a:lnTo>
                  <a:pt x="6943" y="12326"/>
                </a:lnTo>
                <a:lnTo>
                  <a:pt x="6886" y="13296"/>
                </a:lnTo>
                <a:lnTo>
                  <a:pt x="6886" y="14285"/>
                </a:lnTo>
                <a:lnTo>
                  <a:pt x="6848" y="15274"/>
                </a:lnTo>
                <a:lnTo>
                  <a:pt x="6867" y="15578"/>
                </a:lnTo>
                <a:lnTo>
                  <a:pt x="6772" y="15711"/>
                </a:lnTo>
                <a:lnTo>
                  <a:pt x="5859" y="15749"/>
                </a:lnTo>
                <a:lnTo>
                  <a:pt x="5517" y="15711"/>
                </a:lnTo>
                <a:lnTo>
                  <a:pt x="4946" y="15768"/>
                </a:lnTo>
                <a:lnTo>
                  <a:pt x="4623" y="15863"/>
                </a:lnTo>
                <a:lnTo>
                  <a:pt x="4528" y="15978"/>
                </a:lnTo>
                <a:lnTo>
                  <a:pt x="4490" y="16149"/>
                </a:lnTo>
                <a:lnTo>
                  <a:pt x="4394" y="16643"/>
                </a:lnTo>
                <a:lnTo>
                  <a:pt x="4413" y="17081"/>
                </a:lnTo>
                <a:lnTo>
                  <a:pt x="4509" y="17975"/>
                </a:lnTo>
                <a:lnTo>
                  <a:pt x="4490" y="18907"/>
                </a:lnTo>
                <a:lnTo>
                  <a:pt x="4509" y="19801"/>
                </a:lnTo>
                <a:lnTo>
                  <a:pt x="4509" y="20143"/>
                </a:lnTo>
                <a:lnTo>
                  <a:pt x="4680" y="20314"/>
                </a:lnTo>
                <a:lnTo>
                  <a:pt x="5250" y="20409"/>
                </a:lnTo>
                <a:lnTo>
                  <a:pt x="5688" y="20409"/>
                </a:lnTo>
                <a:lnTo>
                  <a:pt x="6734" y="20314"/>
                </a:lnTo>
                <a:lnTo>
                  <a:pt x="10785" y="20181"/>
                </a:lnTo>
                <a:lnTo>
                  <a:pt x="11774" y="20181"/>
                </a:lnTo>
                <a:lnTo>
                  <a:pt x="12783" y="20162"/>
                </a:lnTo>
                <a:lnTo>
                  <a:pt x="13829" y="20257"/>
                </a:lnTo>
                <a:lnTo>
                  <a:pt x="14323" y="20276"/>
                </a:lnTo>
                <a:lnTo>
                  <a:pt x="14799" y="20181"/>
                </a:lnTo>
                <a:lnTo>
                  <a:pt x="14951" y="20067"/>
                </a:lnTo>
                <a:lnTo>
                  <a:pt x="14951" y="19801"/>
                </a:lnTo>
                <a:lnTo>
                  <a:pt x="14913" y="18831"/>
                </a:lnTo>
                <a:lnTo>
                  <a:pt x="14913" y="17861"/>
                </a:lnTo>
                <a:lnTo>
                  <a:pt x="15046" y="16910"/>
                </a:lnTo>
                <a:lnTo>
                  <a:pt x="15046" y="16282"/>
                </a:lnTo>
                <a:lnTo>
                  <a:pt x="14989" y="15939"/>
                </a:lnTo>
                <a:lnTo>
                  <a:pt x="14875" y="15768"/>
                </a:lnTo>
                <a:lnTo>
                  <a:pt x="14609" y="15749"/>
                </a:lnTo>
                <a:lnTo>
                  <a:pt x="13639" y="15844"/>
                </a:lnTo>
                <a:lnTo>
                  <a:pt x="12687" y="15806"/>
                </a:lnTo>
                <a:lnTo>
                  <a:pt x="12592" y="15616"/>
                </a:lnTo>
                <a:lnTo>
                  <a:pt x="12687" y="15331"/>
                </a:lnTo>
                <a:lnTo>
                  <a:pt x="12649" y="14342"/>
                </a:lnTo>
                <a:lnTo>
                  <a:pt x="12611" y="13353"/>
                </a:lnTo>
                <a:lnTo>
                  <a:pt x="12649" y="12364"/>
                </a:lnTo>
                <a:lnTo>
                  <a:pt x="12687" y="11394"/>
                </a:lnTo>
                <a:lnTo>
                  <a:pt x="12707" y="10385"/>
                </a:lnTo>
                <a:lnTo>
                  <a:pt x="12726" y="9415"/>
                </a:lnTo>
                <a:lnTo>
                  <a:pt x="12726" y="7418"/>
                </a:lnTo>
                <a:lnTo>
                  <a:pt x="12687" y="6410"/>
                </a:lnTo>
                <a:lnTo>
                  <a:pt x="12668" y="5440"/>
                </a:lnTo>
                <a:lnTo>
                  <a:pt x="12707" y="5231"/>
                </a:lnTo>
                <a:lnTo>
                  <a:pt x="12802" y="5136"/>
                </a:lnTo>
                <a:lnTo>
                  <a:pt x="13163" y="4984"/>
                </a:lnTo>
                <a:lnTo>
                  <a:pt x="13600" y="4945"/>
                </a:lnTo>
                <a:lnTo>
                  <a:pt x="14019" y="4926"/>
                </a:lnTo>
                <a:lnTo>
                  <a:pt x="14190" y="4945"/>
                </a:lnTo>
                <a:lnTo>
                  <a:pt x="14342" y="5098"/>
                </a:lnTo>
                <a:lnTo>
                  <a:pt x="14456" y="5250"/>
                </a:lnTo>
                <a:lnTo>
                  <a:pt x="14494" y="5516"/>
                </a:lnTo>
                <a:lnTo>
                  <a:pt x="14590" y="6524"/>
                </a:lnTo>
                <a:lnTo>
                  <a:pt x="14780" y="7513"/>
                </a:lnTo>
                <a:lnTo>
                  <a:pt x="14799" y="7684"/>
                </a:lnTo>
                <a:lnTo>
                  <a:pt x="14856" y="7818"/>
                </a:lnTo>
                <a:lnTo>
                  <a:pt x="14951" y="7913"/>
                </a:lnTo>
                <a:lnTo>
                  <a:pt x="15103" y="7951"/>
                </a:lnTo>
                <a:lnTo>
                  <a:pt x="15674" y="7989"/>
                </a:lnTo>
                <a:lnTo>
                  <a:pt x="16111" y="7970"/>
                </a:lnTo>
                <a:lnTo>
                  <a:pt x="17100" y="7818"/>
                </a:lnTo>
                <a:lnTo>
                  <a:pt x="18089" y="7932"/>
                </a:lnTo>
                <a:lnTo>
                  <a:pt x="18679" y="7970"/>
                </a:lnTo>
                <a:lnTo>
                  <a:pt x="19098" y="7913"/>
                </a:lnTo>
                <a:lnTo>
                  <a:pt x="19250" y="7894"/>
                </a:lnTo>
                <a:lnTo>
                  <a:pt x="19383" y="7799"/>
                </a:lnTo>
                <a:lnTo>
                  <a:pt x="19478" y="7646"/>
                </a:lnTo>
                <a:lnTo>
                  <a:pt x="19516" y="7494"/>
                </a:lnTo>
                <a:lnTo>
                  <a:pt x="19611" y="6695"/>
                </a:lnTo>
                <a:lnTo>
                  <a:pt x="19573" y="6353"/>
                </a:lnTo>
                <a:lnTo>
                  <a:pt x="19478" y="5212"/>
                </a:lnTo>
                <a:lnTo>
                  <a:pt x="19516" y="4032"/>
                </a:lnTo>
                <a:lnTo>
                  <a:pt x="19554" y="2891"/>
                </a:lnTo>
                <a:lnTo>
                  <a:pt x="19535" y="1750"/>
                </a:lnTo>
                <a:lnTo>
                  <a:pt x="19478" y="590"/>
                </a:lnTo>
                <a:lnTo>
                  <a:pt x="19383" y="285"/>
                </a:lnTo>
                <a:lnTo>
                  <a:pt x="19269" y="190"/>
                </a:lnTo>
                <a:lnTo>
                  <a:pt x="19098" y="152"/>
                </a:lnTo>
                <a:lnTo>
                  <a:pt x="18641" y="19"/>
                </a:lnTo>
                <a:lnTo>
                  <a:pt x="18108" y="57"/>
                </a:lnTo>
                <a:lnTo>
                  <a:pt x="17062" y="152"/>
                </a:lnTo>
                <a:lnTo>
                  <a:pt x="15027" y="190"/>
                </a:lnTo>
                <a:lnTo>
                  <a:pt x="13981" y="190"/>
                </a:lnTo>
                <a:lnTo>
                  <a:pt x="12935" y="171"/>
                </a:lnTo>
                <a:lnTo>
                  <a:pt x="11889" y="171"/>
                </a:lnTo>
                <a:lnTo>
                  <a:pt x="8788" y="76"/>
                </a:lnTo>
                <a:lnTo>
                  <a:pt x="7742" y="114"/>
                </a:lnTo>
                <a:lnTo>
                  <a:pt x="6696" y="152"/>
                </a:lnTo>
                <a:lnTo>
                  <a:pt x="5650" y="95"/>
                </a:lnTo>
                <a:lnTo>
                  <a:pt x="4661" y="0"/>
                </a:lnTo>
                <a:close/>
                <a:moveTo>
                  <a:pt x="16130" y="17385"/>
                </a:moveTo>
                <a:lnTo>
                  <a:pt x="15693" y="17404"/>
                </a:lnTo>
                <a:lnTo>
                  <a:pt x="15636" y="17994"/>
                </a:lnTo>
                <a:lnTo>
                  <a:pt x="15636" y="18945"/>
                </a:lnTo>
                <a:lnTo>
                  <a:pt x="15655" y="19896"/>
                </a:lnTo>
                <a:lnTo>
                  <a:pt x="15655" y="20466"/>
                </a:lnTo>
                <a:lnTo>
                  <a:pt x="15560" y="20752"/>
                </a:lnTo>
                <a:lnTo>
                  <a:pt x="15407" y="20923"/>
                </a:lnTo>
                <a:lnTo>
                  <a:pt x="15141" y="20923"/>
                </a:lnTo>
                <a:lnTo>
                  <a:pt x="14951" y="20980"/>
                </a:lnTo>
                <a:lnTo>
                  <a:pt x="14361" y="21075"/>
                </a:lnTo>
                <a:lnTo>
                  <a:pt x="13848" y="21037"/>
                </a:lnTo>
                <a:lnTo>
                  <a:pt x="12802" y="20942"/>
                </a:lnTo>
                <a:lnTo>
                  <a:pt x="11813" y="20980"/>
                </a:lnTo>
                <a:lnTo>
                  <a:pt x="10842" y="20980"/>
                </a:lnTo>
                <a:lnTo>
                  <a:pt x="6791" y="21094"/>
                </a:lnTo>
                <a:lnTo>
                  <a:pt x="6106" y="21132"/>
                </a:lnTo>
                <a:lnTo>
                  <a:pt x="6106" y="21779"/>
                </a:lnTo>
                <a:lnTo>
                  <a:pt x="6277" y="21950"/>
                </a:lnTo>
                <a:lnTo>
                  <a:pt x="6848" y="22045"/>
                </a:lnTo>
                <a:lnTo>
                  <a:pt x="7286" y="22045"/>
                </a:lnTo>
                <a:lnTo>
                  <a:pt x="8332" y="21950"/>
                </a:lnTo>
                <a:lnTo>
                  <a:pt x="12383" y="21836"/>
                </a:lnTo>
                <a:lnTo>
                  <a:pt x="13372" y="21836"/>
                </a:lnTo>
                <a:lnTo>
                  <a:pt x="14380" y="21798"/>
                </a:lnTo>
                <a:lnTo>
                  <a:pt x="15426" y="21893"/>
                </a:lnTo>
                <a:lnTo>
                  <a:pt x="15921" y="21931"/>
                </a:lnTo>
                <a:lnTo>
                  <a:pt x="16397" y="21836"/>
                </a:lnTo>
                <a:lnTo>
                  <a:pt x="16549" y="21703"/>
                </a:lnTo>
                <a:lnTo>
                  <a:pt x="16549" y="21456"/>
                </a:lnTo>
                <a:lnTo>
                  <a:pt x="16511" y="20466"/>
                </a:lnTo>
                <a:lnTo>
                  <a:pt x="16473" y="19496"/>
                </a:lnTo>
                <a:lnTo>
                  <a:pt x="16587" y="18545"/>
                </a:lnTo>
                <a:lnTo>
                  <a:pt x="16587" y="17937"/>
                </a:lnTo>
                <a:lnTo>
                  <a:pt x="16549" y="17575"/>
                </a:lnTo>
                <a:lnTo>
                  <a:pt x="16397" y="17404"/>
                </a:lnTo>
                <a:lnTo>
                  <a:pt x="16130" y="17385"/>
                </a:lnTo>
                <a:close/>
              </a:path>
            </a:pathLst>
          </a:custGeom>
          <a:solidFill>
            <a:srgbClr val="9E4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54" name="Google Shape;863;p35">
            <a:extLst>
              <a:ext uri="{FF2B5EF4-FFF2-40B4-BE49-F238E27FC236}">
                <a16:creationId xmlns:a16="http://schemas.microsoft.com/office/drawing/2014/main" id="{C926FA6F-3A5D-4A68-A919-84BACA1BDE0F}"/>
              </a:ext>
            </a:extLst>
          </p:cNvPr>
          <p:cNvSpPr/>
          <p:nvPr/>
        </p:nvSpPr>
        <p:spPr>
          <a:xfrm>
            <a:off x="3018589" y="3468996"/>
            <a:ext cx="1118400" cy="1421737"/>
          </a:xfrm>
          <a:custGeom>
            <a:avLst/>
            <a:gdLst/>
            <a:ahLst/>
            <a:cxnLst/>
            <a:rect l="l" t="t" r="r" b="b"/>
            <a:pathLst>
              <a:path w="24557" h="23759" extrusionOk="0">
                <a:moveTo>
                  <a:pt x="6201" y="1164"/>
                </a:moveTo>
                <a:lnTo>
                  <a:pt x="6201" y="1164"/>
                </a:lnTo>
                <a:cubicBezTo>
                  <a:pt x="6011" y="1221"/>
                  <a:pt x="5821" y="1297"/>
                  <a:pt x="5631" y="1354"/>
                </a:cubicBezTo>
                <a:cubicBezTo>
                  <a:pt x="4147" y="1868"/>
                  <a:pt x="2721" y="2724"/>
                  <a:pt x="1846" y="4036"/>
                </a:cubicBezTo>
                <a:cubicBezTo>
                  <a:pt x="971" y="5368"/>
                  <a:pt x="723" y="7080"/>
                  <a:pt x="1104" y="8601"/>
                </a:cubicBezTo>
                <a:cubicBezTo>
                  <a:pt x="1332" y="9495"/>
                  <a:pt x="1770" y="10294"/>
                  <a:pt x="2397" y="10960"/>
                </a:cubicBezTo>
                <a:cubicBezTo>
                  <a:pt x="971" y="9819"/>
                  <a:pt x="343" y="8126"/>
                  <a:pt x="533" y="6319"/>
                </a:cubicBezTo>
                <a:cubicBezTo>
                  <a:pt x="723" y="4493"/>
                  <a:pt x="1846" y="3066"/>
                  <a:pt x="3443" y="2172"/>
                </a:cubicBezTo>
                <a:cubicBezTo>
                  <a:pt x="4299" y="1697"/>
                  <a:pt x="5250" y="1373"/>
                  <a:pt x="6201" y="1164"/>
                </a:cubicBezTo>
                <a:close/>
                <a:moveTo>
                  <a:pt x="16663" y="14973"/>
                </a:moveTo>
                <a:lnTo>
                  <a:pt x="16663" y="14973"/>
                </a:lnTo>
                <a:cubicBezTo>
                  <a:pt x="16929" y="15145"/>
                  <a:pt x="17215" y="15354"/>
                  <a:pt x="17310" y="15658"/>
                </a:cubicBezTo>
                <a:cubicBezTo>
                  <a:pt x="17424" y="16038"/>
                  <a:pt x="17234" y="16419"/>
                  <a:pt x="17024" y="16742"/>
                </a:cubicBezTo>
                <a:cubicBezTo>
                  <a:pt x="16568" y="17351"/>
                  <a:pt x="15902" y="17712"/>
                  <a:pt x="15217" y="17903"/>
                </a:cubicBezTo>
                <a:cubicBezTo>
                  <a:pt x="15122" y="17922"/>
                  <a:pt x="15027" y="17941"/>
                  <a:pt x="14894" y="17941"/>
                </a:cubicBezTo>
                <a:cubicBezTo>
                  <a:pt x="15331" y="17807"/>
                  <a:pt x="15712" y="17598"/>
                  <a:pt x="16035" y="17275"/>
                </a:cubicBezTo>
                <a:cubicBezTo>
                  <a:pt x="16663" y="16704"/>
                  <a:pt x="17215" y="15791"/>
                  <a:pt x="16663" y="14973"/>
                </a:cubicBezTo>
                <a:close/>
                <a:moveTo>
                  <a:pt x="4775" y="17503"/>
                </a:moveTo>
                <a:cubicBezTo>
                  <a:pt x="3919" y="17807"/>
                  <a:pt x="3158" y="18454"/>
                  <a:pt x="2816" y="19310"/>
                </a:cubicBezTo>
                <a:cubicBezTo>
                  <a:pt x="2511" y="20109"/>
                  <a:pt x="2702" y="21022"/>
                  <a:pt x="3253" y="21650"/>
                </a:cubicBezTo>
                <a:cubicBezTo>
                  <a:pt x="2511" y="21117"/>
                  <a:pt x="2036" y="20299"/>
                  <a:pt x="2302" y="19367"/>
                </a:cubicBezTo>
                <a:cubicBezTo>
                  <a:pt x="2664" y="18321"/>
                  <a:pt x="3729" y="17655"/>
                  <a:pt x="4775" y="17503"/>
                </a:cubicBezTo>
                <a:close/>
                <a:moveTo>
                  <a:pt x="13880" y="0"/>
                </a:moveTo>
                <a:cubicBezTo>
                  <a:pt x="12855" y="0"/>
                  <a:pt x="11825" y="49"/>
                  <a:pt x="10804" y="118"/>
                </a:cubicBezTo>
                <a:cubicBezTo>
                  <a:pt x="9416" y="213"/>
                  <a:pt x="7951" y="327"/>
                  <a:pt x="6582" y="613"/>
                </a:cubicBezTo>
                <a:cubicBezTo>
                  <a:pt x="4052" y="1126"/>
                  <a:pt x="1294" y="2363"/>
                  <a:pt x="419" y="5006"/>
                </a:cubicBezTo>
                <a:cubicBezTo>
                  <a:pt x="1" y="6262"/>
                  <a:pt x="1" y="7726"/>
                  <a:pt x="438" y="8982"/>
                </a:cubicBezTo>
                <a:cubicBezTo>
                  <a:pt x="895" y="10161"/>
                  <a:pt x="1808" y="11112"/>
                  <a:pt x="2873" y="11778"/>
                </a:cubicBezTo>
                <a:cubicBezTo>
                  <a:pt x="4033" y="12501"/>
                  <a:pt x="5288" y="12805"/>
                  <a:pt x="6601" y="13166"/>
                </a:cubicBezTo>
                <a:cubicBezTo>
                  <a:pt x="7856" y="13490"/>
                  <a:pt x="9150" y="13661"/>
                  <a:pt x="10424" y="13737"/>
                </a:cubicBezTo>
                <a:cubicBezTo>
                  <a:pt x="11546" y="13813"/>
                  <a:pt x="17614" y="13965"/>
                  <a:pt x="16302" y="16286"/>
                </a:cubicBezTo>
                <a:cubicBezTo>
                  <a:pt x="15636" y="17465"/>
                  <a:pt x="14228" y="17807"/>
                  <a:pt x="12973" y="17807"/>
                </a:cubicBezTo>
                <a:cubicBezTo>
                  <a:pt x="11546" y="17807"/>
                  <a:pt x="10101" y="17484"/>
                  <a:pt x="8693" y="17256"/>
                </a:cubicBezTo>
                <a:cubicBezTo>
                  <a:pt x="7761" y="17109"/>
                  <a:pt x="6772" y="16935"/>
                  <a:pt x="5800" y="16935"/>
                </a:cubicBezTo>
                <a:cubicBezTo>
                  <a:pt x="5384" y="16935"/>
                  <a:pt x="4970" y="16967"/>
                  <a:pt x="4566" y="17047"/>
                </a:cubicBezTo>
                <a:cubicBezTo>
                  <a:pt x="3367" y="17275"/>
                  <a:pt x="2131" y="18150"/>
                  <a:pt x="1865" y="19424"/>
                </a:cubicBezTo>
                <a:cubicBezTo>
                  <a:pt x="1732" y="19938"/>
                  <a:pt x="1808" y="20680"/>
                  <a:pt x="2112" y="21079"/>
                </a:cubicBezTo>
                <a:cubicBezTo>
                  <a:pt x="3063" y="22563"/>
                  <a:pt x="4965" y="22981"/>
                  <a:pt x="6563" y="23361"/>
                </a:cubicBezTo>
                <a:cubicBezTo>
                  <a:pt x="7837" y="23653"/>
                  <a:pt x="9160" y="23759"/>
                  <a:pt x="10474" y="23759"/>
                </a:cubicBezTo>
                <a:cubicBezTo>
                  <a:pt x="10788" y="23759"/>
                  <a:pt x="11101" y="23753"/>
                  <a:pt x="11413" y="23742"/>
                </a:cubicBezTo>
                <a:cubicBezTo>
                  <a:pt x="13068" y="23723"/>
                  <a:pt x="14742" y="23609"/>
                  <a:pt x="16378" y="23342"/>
                </a:cubicBezTo>
                <a:cubicBezTo>
                  <a:pt x="18013" y="23076"/>
                  <a:pt x="19687" y="22658"/>
                  <a:pt x="21152" y="21840"/>
                </a:cubicBezTo>
                <a:cubicBezTo>
                  <a:pt x="22578" y="21060"/>
                  <a:pt x="23777" y="19843"/>
                  <a:pt x="24157" y="18226"/>
                </a:cubicBezTo>
                <a:cubicBezTo>
                  <a:pt x="24557" y="16571"/>
                  <a:pt x="24195" y="14612"/>
                  <a:pt x="23130" y="13242"/>
                </a:cubicBezTo>
                <a:cubicBezTo>
                  <a:pt x="22122" y="11949"/>
                  <a:pt x="20638" y="11207"/>
                  <a:pt x="19117" y="10770"/>
                </a:cubicBezTo>
                <a:cubicBezTo>
                  <a:pt x="17405" y="10237"/>
                  <a:pt x="15617" y="9952"/>
                  <a:pt x="13829" y="9819"/>
                </a:cubicBezTo>
                <a:cubicBezTo>
                  <a:pt x="12897" y="9743"/>
                  <a:pt x="12003" y="9743"/>
                  <a:pt x="11071" y="9667"/>
                </a:cubicBezTo>
                <a:cubicBezTo>
                  <a:pt x="10595" y="9648"/>
                  <a:pt x="10139" y="9590"/>
                  <a:pt x="9663" y="9533"/>
                </a:cubicBezTo>
                <a:cubicBezTo>
                  <a:pt x="9245" y="9457"/>
                  <a:pt x="8845" y="9286"/>
                  <a:pt x="8484" y="9077"/>
                </a:cubicBezTo>
                <a:cubicBezTo>
                  <a:pt x="7799" y="8677"/>
                  <a:pt x="7172" y="7955"/>
                  <a:pt x="7133" y="7118"/>
                </a:cubicBezTo>
                <a:cubicBezTo>
                  <a:pt x="7076" y="6300"/>
                  <a:pt x="7761" y="5691"/>
                  <a:pt x="8465" y="5368"/>
                </a:cubicBezTo>
                <a:cubicBezTo>
                  <a:pt x="8788" y="5197"/>
                  <a:pt x="9150" y="5121"/>
                  <a:pt x="9473" y="4987"/>
                </a:cubicBezTo>
                <a:cubicBezTo>
                  <a:pt x="9843" y="4900"/>
                  <a:pt x="10225" y="4882"/>
                  <a:pt x="10608" y="4882"/>
                </a:cubicBezTo>
                <a:cubicBezTo>
                  <a:pt x="10896" y="4882"/>
                  <a:pt x="11185" y="4892"/>
                  <a:pt x="11470" y="4892"/>
                </a:cubicBezTo>
                <a:cubicBezTo>
                  <a:pt x="11851" y="4892"/>
                  <a:pt x="12231" y="4911"/>
                  <a:pt x="12611" y="4911"/>
                </a:cubicBezTo>
                <a:cubicBezTo>
                  <a:pt x="13277" y="4930"/>
                  <a:pt x="13943" y="4968"/>
                  <a:pt x="14609" y="4968"/>
                </a:cubicBezTo>
                <a:cubicBezTo>
                  <a:pt x="14898" y="4973"/>
                  <a:pt x="15188" y="4976"/>
                  <a:pt x="15478" y="4976"/>
                </a:cubicBezTo>
                <a:cubicBezTo>
                  <a:pt x="16525" y="4976"/>
                  <a:pt x="17576" y="4934"/>
                  <a:pt x="18603" y="4740"/>
                </a:cubicBezTo>
                <a:cubicBezTo>
                  <a:pt x="19649" y="4550"/>
                  <a:pt x="21076" y="4170"/>
                  <a:pt x="21285" y="2933"/>
                </a:cubicBezTo>
                <a:cubicBezTo>
                  <a:pt x="21532" y="1602"/>
                  <a:pt x="20220" y="917"/>
                  <a:pt x="19155" y="632"/>
                </a:cubicBezTo>
                <a:cubicBezTo>
                  <a:pt x="17804" y="270"/>
                  <a:pt x="16435" y="61"/>
                  <a:pt x="15046" y="23"/>
                </a:cubicBezTo>
                <a:cubicBezTo>
                  <a:pt x="14659" y="7"/>
                  <a:pt x="14270" y="0"/>
                  <a:pt x="13880" y="0"/>
                </a:cubicBezTo>
                <a:close/>
              </a:path>
            </a:pathLst>
          </a:custGeom>
          <a:solidFill>
            <a:srgbClr val="9E4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55" name="Google Shape;792;p33">
            <a:extLst>
              <a:ext uri="{FF2B5EF4-FFF2-40B4-BE49-F238E27FC236}">
                <a16:creationId xmlns:a16="http://schemas.microsoft.com/office/drawing/2014/main" id="{2E3576B2-244A-47D7-BAF6-FB251BDE659C}"/>
              </a:ext>
            </a:extLst>
          </p:cNvPr>
          <p:cNvSpPr/>
          <p:nvPr/>
        </p:nvSpPr>
        <p:spPr>
          <a:xfrm>
            <a:off x="370155" y="3443513"/>
            <a:ext cx="1244734" cy="1502394"/>
          </a:xfrm>
          <a:custGeom>
            <a:avLst/>
            <a:gdLst/>
            <a:ahLst/>
            <a:cxnLst/>
            <a:rect l="l" t="t" r="r" b="b"/>
            <a:pathLst>
              <a:path w="12041" h="12478" extrusionOk="0">
                <a:moveTo>
                  <a:pt x="5848" y="3252"/>
                </a:moveTo>
                <a:cubicBezTo>
                  <a:pt x="5858" y="3252"/>
                  <a:pt x="5868" y="3252"/>
                  <a:pt x="5878" y="3253"/>
                </a:cubicBezTo>
                <a:cubicBezTo>
                  <a:pt x="6448" y="3272"/>
                  <a:pt x="6848" y="3747"/>
                  <a:pt x="7095" y="4679"/>
                </a:cubicBezTo>
                <a:cubicBezTo>
                  <a:pt x="7228" y="5326"/>
                  <a:pt x="7304" y="5992"/>
                  <a:pt x="7266" y="6734"/>
                </a:cubicBezTo>
                <a:cubicBezTo>
                  <a:pt x="7190" y="7780"/>
                  <a:pt x="6905" y="8369"/>
                  <a:pt x="6410" y="8483"/>
                </a:cubicBezTo>
                <a:cubicBezTo>
                  <a:pt x="6359" y="8491"/>
                  <a:pt x="6310" y="8495"/>
                  <a:pt x="6262" y="8495"/>
                </a:cubicBezTo>
                <a:cubicBezTo>
                  <a:pt x="6063" y="8495"/>
                  <a:pt x="5891" y="8428"/>
                  <a:pt x="5706" y="8274"/>
                </a:cubicBezTo>
                <a:cubicBezTo>
                  <a:pt x="5022" y="7685"/>
                  <a:pt x="4736" y="6581"/>
                  <a:pt x="4832" y="4984"/>
                </a:cubicBezTo>
                <a:cubicBezTo>
                  <a:pt x="4906" y="3823"/>
                  <a:pt x="5257" y="3252"/>
                  <a:pt x="5848" y="3252"/>
                </a:cubicBezTo>
                <a:close/>
                <a:moveTo>
                  <a:pt x="5916" y="0"/>
                </a:moveTo>
                <a:cubicBezTo>
                  <a:pt x="4071" y="0"/>
                  <a:pt x="2625" y="514"/>
                  <a:pt x="1579" y="1541"/>
                </a:cubicBezTo>
                <a:cubicBezTo>
                  <a:pt x="533" y="2587"/>
                  <a:pt x="0" y="4014"/>
                  <a:pt x="0" y="5878"/>
                </a:cubicBezTo>
                <a:cubicBezTo>
                  <a:pt x="0" y="7723"/>
                  <a:pt x="533" y="9149"/>
                  <a:pt x="1579" y="10176"/>
                </a:cubicBezTo>
                <a:cubicBezTo>
                  <a:pt x="2644" y="11203"/>
                  <a:pt x="4071" y="11698"/>
                  <a:pt x="5916" y="11698"/>
                </a:cubicBezTo>
                <a:cubicBezTo>
                  <a:pt x="6829" y="11698"/>
                  <a:pt x="7590" y="11603"/>
                  <a:pt x="8274" y="11356"/>
                </a:cubicBezTo>
                <a:cubicBezTo>
                  <a:pt x="8369" y="11527"/>
                  <a:pt x="8560" y="11793"/>
                  <a:pt x="8921" y="12135"/>
                </a:cubicBezTo>
                <a:cubicBezTo>
                  <a:pt x="9130" y="12383"/>
                  <a:pt x="9378" y="12478"/>
                  <a:pt x="9606" y="12478"/>
                </a:cubicBezTo>
                <a:cubicBezTo>
                  <a:pt x="9796" y="12478"/>
                  <a:pt x="9986" y="12402"/>
                  <a:pt x="10233" y="12269"/>
                </a:cubicBezTo>
                <a:cubicBezTo>
                  <a:pt x="10728" y="11983"/>
                  <a:pt x="10994" y="11660"/>
                  <a:pt x="11013" y="11375"/>
                </a:cubicBezTo>
                <a:cubicBezTo>
                  <a:pt x="11032" y="11032"/>
                  <a:pt x="10804" y="10652"/>
                  <a:pt x="10271" y="10233"/>
                </a:cubicBezTo>
                <a:cubicBezTo>
                  <a:pt x="11451" y="9206"/>
                  <a:pt x="12040" y="7723"/>
                  <a:pt x="12021" y="5878"/>
                </a:cubicBezTo>
                <a:cubicBezTo>
                  <a:pt x="12021" y="5174"/>
                  <a:pt x="11907" y="4508"/>
                  <a:pt x="11717" y="3899"/>
                </a:cubicBezTo>
                <a:cubicBezTo>
                  <a:pt x="10899" y="1313"/>
                  <a:pt x="8959" y="0"/>
                  <a:pt x="5916" y="0"/>
                </a:cubicBezTo>
                <a:close/>
              </a:path>
            </a:pathLst>
          </a:custGeom>
          <a:solidFill>
            <a:srgbClr val="F0D90A"/>
          </a:solidFill>
          <a:ln w="19050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56" name="Google Shape;760;p32">
            <a:extLst>
              <a:ext uri="{FF2B5EF4-FFF2-40B4-BE49-F238E27FC236}">
                <a16:creationId xmlns:a16="http://schemas.microsoft.com/office/drawing/2014/main" id="{916AFADD-C4F8-4F70-A285-EB59FBDD5C9E}"/>
              </a:ext>
            </a:extLst>
          </p:cNvPr>
          <p:cNvSpPr/>
          <p:nvPr/>
        </p:nvSpPr>
        <p:spPr>
          <a:xfrm rot="21380913">
            <a:off x="10427910" y="1746667"/>
            <a:ext cx="1083812" cy="1345628"/>
          </a:xfrm>
          <a:custGeom>
            <a:avLst/>
            <a:gdLst/>
            <a:ahLst/>
            <a:cxnLst/>
            <a:rect l="l" t="t" r="r" b="b"/>
            <a:pathLst>
              <a:path w="21228" h="21970" extrusionOk="0">
                <a:moveTo>
                  <a:pt x="10348" y="761"/>
                </a:moveTo>
                <a:lnTo>
                  <a:pt x="10386" y="818"/>
                </a:lnTo>
                <a:lnTo>
                  <a:pt x="10348" y="856"/>
                </a:lnTo>
                <a:lnTo>
                  <a:pt x="10291" y="856"/>
                </a:lnTo>
                <a:lnTo>
                  <a:pt x="10272" y="837"/>
                </a:lnTo>
                <a:lnTo>
                  <a:pt x="10272" y="818"/>
                </a:lnTo>
                <a:lnTo>
                  <a:pt x="10291" y="761"/>
                </a:lnTo>
                <a:close/>
                <a:moveTo>
                  <a:pt x="10918" y="1503"/>
                </a:moveTo>
                <a:lnTo>
                  <a:pt x="10823" y="1541"/>
                </a:lnTo>
                <a:lnTo>
                  <a:pt x="10728" y="1522"/>
                </a:lnTo>
                <a:lnTo>
                  <a:pt x="10823" y="1503"/>
                </a:lnTo>
                <a:close/>
                <a:moveTo>
                  <a:pt x="6962" y="1617"/>
                </a:moveTo>
                <a:lnTo>
                  <a:pt x="7000" y="1636"/>
                </a:lnTo>
                <a:lnTo>
                  <a:pt x="7019" y="1693"/>
                </a:lnTo>
                <a:lnTo>
                  <a:pt x="7019" y="1712"/>
                </a:lnTo>
                <a:lnTo>
                  <a:pt x="6905" y="1712"/>
                </a:lnTo>
                <a:lnTo>
                  <a:pt x="6867" y="1674"/>
                </a:lnTo>
                <a:lnTo>
                  <a:pt x="6924" y="1617"/>
                </a:lnTo>
                <a:close/>
                <a:moveTo>
                  <a:pt x="14000" y="1712"/>
                </a:moveTo>
                <a:lnTo>
                  <a:pt x="14038" y="1731"/>
                </a:lnTo>
                <a:lnTo>
                  <a:pt x="14057" y="1788"/>
                </a:lnTo>
                <a:lnTo>
                  <a:pt x="14057" y="1807"/>
                </a:lnTo>
                <a:lnTo>
                  <a:pt x="14038" y="1826"/>
                </a:lnTo>
                <a:lnTo>
                  <a:pt x="13981" y="1826"/>
                </a:lnTo>
                <a:lnTo>
                  <a:pt x="13962" y="1788"/>
                </a:lnTo>
                <a:lnTo>
                  <a:pt x="13962" y="1731"/>
                </a:lnTo>
                <a:lnTo>
                  <a:pt x="14000" y="1712"/>
                </a:lnTo>
                <a:close/>
                <a:moveTo>
                  <a:pt x="16168" y="1864"/>
                </a:moveTo>
                <a:lnTo>
                  <a:pt x="16282" y="1902"/>
                </a:lnTo>
                <a:lnTo>
                  <a:pt x="16263" y="2055"/>
                </a:lnTo>
                <a:lnTo>
                  <a:pt x="16225" y="2093"/>
                </a:lnTo>
                <a:lnTo>
                  <a:pt x="16130" y="2074"/>
                </a:lnTo>
                <a:lnTo>
                  <a:pt x="16130" y="1998"/>
                </a:lnTo>
                <a:lnTo>
                  <a:pt x="16168" y="1864"/>
                </a:lnTo>
                <a:close/>
                <a:moveTo>
                  <a:pt x="9796" y="1712"/>
                </a:moveTo>
                <a:lnTo>
                  <a:pt x="9853" y="1807"/>
                </a:lnTo>
                <a:lnTo>
                  <a:pt x="9948" y="1902"/>
                </a:lnTo>
                <a:lnTo>
                  <a:pt x="9910" y="2055"/>
                </a:lnTo>
                <a:lnTo>
                  <a:pt x="9815" y="2093"/>
                </a:lnTo>
                <a:lnTo>
                  <a:pt x="9701" y="2074"/>
                </a:lnTo>
                <a:lnTo>
                  <a:pt x="9568" y="2074"/>
                </a:lnTo>
                <a:lnTo>
                  <a:pt x="9473" y="2112"/>
                </a:lnTo>
                <a:lnTo>
                  <a:pt x="9416" y="2093"/>
                </a:lnTo>
                <a:lnTo>
                  <a:pt x="9416" y="2017"/>
                </a:lnTo>
                <a:lnTo>
                  <a:pt x="9435" y="1979"/>
                </a:lnTo>
                <a:lnTo>
                  <a:pt x="9568" y="1826"/>
                </a:lnTo>
                <a:lnTo>
                  <a:pt x="9701" y="1731"/>
                </a:lnTo>
                <a:lnTo>
                  <a:pt x="9796" y="1712"/>
                </a:lnTo>
                <a:close/>
                <a:moveTo>
                  <a:pt x="7723" y="1693"/>
                </a:moveTo>
                <a:lnTo>
                  <a:pt x="7761" y="1712"/>
                </a:lnTo>
                <a:lnTo>
                  <a:pt x="7761" y="1731"/>
                </a:lnTo>
                <a:lnTo>
                  <a:pt x="7647" y="1864"/>
                </a:lnTo>
                <a:lnTo>
                  <a:pt x="7514" y="1902"/>
                </a:lnTo>
                <a:lnTo>
                  <a:pt x="7400" y="2112"/>
                </a:lnTo>
                <a:lnTo>
                  <a:pt x="7343" y="2169"/>
                </a:lnTo>
                <a:lnTo>
                  <a:pt x="7228" y="2169"/>
                </a:lnTo>
                <a:lnTo>
                  <a:pt x="7190" y="2150"/>
                </a:lnTo>
                <a:lnTo>
                  <a:pt x="7171" y="2150"/>
                </a:lnTo>
                <a:lnTo>
                  <a:pt x="7171" y="2093"/>
                </a:lnTo>
                <a:lnTo>
                  <a:pt x="7228" y="2055"/>
                </a:lnTo>
                <a:lnTo>
                  <a:pt x="7323" y="2074"/>
                </a:lnTo>
                <a:lnTo>
                  <a:pt x="7419" y="2017"/>
                </a:lnTo>
                <a:lnTo>
                  <a:pt x="7419" y="1922"/>
                </a:lnTo>
                <a:lnTo>
                  <a:pt x="7533" y="1788"/>
                </a:lnTo>
                <a:lnTo>
                  <a:pt x="7723" y="1693"/>
                </a:lnTo>
                <a:close/>
                <a:moveTo>
                  <a:pt x="15560" y="2302"/>
                </a:moveTo>
                <a:lnTo>
                  <a:pt x="15598" y="2340"/>
                </a:lnTo>
                <a:lnTo>
                  <a:pt x="15617" y="2378"/>
                </a:lnTo>
                <a:lnTo>
                  <a:pt x="15617" y="2435"/>
                </a:lnTo>
                <a:lnTo>
                  <a:pt x="15579" y="2454"/>
                </a:lnTo>
                <a:lnTo>
                  <a:pt x="15521" y="2435"/>
                </a:lnTo>
                <a:lnTo>
                  <a:pt x="15483" y="2378"/>
                </a:lnTo>
                <a:lnTo>
                  <a:pt x="15502" y="2302"/>
                </a:lnTo>
                <a:close/>
                <a:moveTo>
                  <a:pt x="16644" y="2587"/>
                </a:moveTo>
                <a:lnTo>
                  <a:pt x="16682" y="2644"/>
                </a:lnTo>
                <a:lnTo>
                  <a:pt x="16644" y="2682"/>
                </a:lnTo>
                <a:lnTo>
                  <a:pt x="16606" y="2720"/>
                </a:lnTo>
                <a:lnTo>
                  <a:pt x="16473" y="2625"/>
                </a:lnTo>
                <a:lnTo>
                  <a:pt x="16606" y="2625"/>
                </a:lnTo>
                <a:lnTo>
                  <a:pt x="16644" y="2587"/>
                </a:lnTo>
                <a:close/>
                <a:moveTo>
                  <a:pt x="6772" y="2492"/>
                </a:moveTo>
                <a:lnTo>
                  <a:pt x="6924" y="2587"/>
                </a:lnTo>
                <a:lnTo>
                  <a:pt x="6829" y="2606"/>
                </a:lnTo>
                <a:lnTo>
                  <a:pt x="6734" y="2663"/>
                </a:lnTo>
                <a:lnTo>
                  <a:pt x="6677" y="2777"/>
                </a:lnTo>
                <a:lnTo>
                  <a:pt x="6563" y="2777"/>
                </a:lnTo>
                <a:lnTo>
                  <a:pt x="6468" y="2682"/>
                </a:lnTo>
                <a:lnTo>
                  <a:pt x="6487" y="2682"/>
                </a:lnTo>
                <a:lnTo>
                  <a:pt x="6487" y="2549"/>
                </a:lnTo>
                <a:lnTo>
                  <a:pt x="6544" y="2492"/>
                </a:lnTo>
                <a:lnTo>
                  <a:pt x="6639" y="2511"/>
                </a:lnTo>
                <a:lnTo>
                  <a:pt x="6639" y="2549"/>
                </a:lnTo>
                <a:lnTo>
                  <a:pt x="6772" y="2492"/>
                </a:lnTo>
                <a:close/>
                <a:moveTo>
                  <a:pt x="16035" y="2644"/>
                </a:moveTo>
                <a:lnTo>
                  <a:pt x="16073" y="2682"/>
                </a:lnTo>
                <a:lnTo>
                  <a:pt x="16073" y="2739"/>
                </a:lnTo>
                <a:lnTo>
                  <a:pt x="16035" y="2777"/>
                </a:lnTo>
                <a:lnTo>
                  <a:pt x="15940" y="2758"/>
                </a:lnTo>
                <a:lnTo>
                  <a:pt x="15902" y="2720"/>
                </a:lnTo>
                <a:lnTo>
                  <a:pt x="15959" y="2663"/>
                </a:lnTo>
                <a:lnTo>
                  <a:pt x="15978" y="2644"/>
                </a:lnTo>
                <a:close/>
                <a:moveTo>
                  <a:pt x="10424" y="2644"/>
                </a:moveTo>
                <a:lnTo>
                  <a:pt x="10519" y="2682"/>
                </a:lnTo>
                <a:lnTo>
                  <a:pt x="10538" y="2758"/>
                </a:lnTo>
                <a:lnTo>
                  <a:pt x="10538" y="2796"/>
                </a:lnTo>
                <a:lnTo>
                  <a:pt x="10481" y="2892"/>
                </a:lnTo>
                <a:lnTo>
                  <a:pt x="10386" y="2854"/>
                </a:lnTo>
                <a:lnTo>
                  <a:pt x="10348" y="2739"/>
                </a:lnTo>
                <a:lnTo>
                  <a:pt x="10386" y="2682"/>
                </a:lnTo>
                <a:lnTo>
                  <a:pt x="10424" y="2644"/>
                </a:lnTo>
                <a:close/>
                <a:moveTo>
                  <a:pt x="5136" y="2873"/>
                </a:moveTo>
                <a:lnTo>
                  <a:pt x="5250" y="2911"/>
                </a:lnTo>
                <a:lnTo>
                  <a:pt x="5383" y="3025"/>
                </a:lnTo>
                <a:lnTo>
                  <a:pt x="5231" y="3025"/>
                </a:lnTo>
                <a:lnTo>
                  <a:pt x="5136" y="2968"/>
                </a:lnTo>
                <a:lnTo>
                  <a:pt x="5136" y="2873"/>
                </a:lnTo>
                <a:close/>
                <a:moveTo>
                  <a:pt x="12859" y="2968"/>
                </a:moveTo>
                <a:lnTo>
                  <a:pt x="12916" y="3101"/>
                </a:lnTo>
                <a:lnTo>
                  <a:pt x="12859" y="3196"/>
                </a:lnTo>
                <a:lnTo>
                  <a:pt x="12725" y="3158"/>
                </a:lnTo>
                <a:lnTo>
                  <a:pt x="12668" y="3120"/>
                </a:lnTo>
                <a:lnTo>
                  <a:pt x="12649" y="3006"/>
                </a:lnTo>
                <a:lnTo>
                  <a:pt x="12649" y="2968"/>
                </a:lnTo>
                <a:close/>
                <a:moveTo>
                  <a:pt x="17481" y="3234"/>
                </a:moveTo>
                <a:lnTo>
                  <a:pt x="17519" y="3253"/>
                </a:lnTo>
                <a:lnTo>
                  <a:pt x="17576" y="3310"/>
                </a:lnTo>
                <a:lnTo>
                  <a:pt x="17557" y="3348"/>
                </a:lnTo>
                <a:lnTo>
                  <a:pt x="17462" y="3386"/>
                </a:lnTo>
                <a:lnTo>
                  <a:pt x="17366" y="3348"/>
                </a:lnTo>
                <a:lnTo>
                  <a:pt x="17328" y="3310"/>
                </a:lnTo>
                <a:lnTo>
                  <a:pt x="17424" y="3253"/>
                </a:lnTo>
                <a:lnTo>
                  <a:pt x="17481" y="3234"/>
                </a:lnTo>
                <a:close/>
                <a:moveTo>
                  <a:pt x="8655" y="3253"/>
                </a:moveTo>
                <a:lnTo>
                  <a:pt x="8674" y="3310"/>
                </a:lnTo>
                <a:lnTo>
                  <a:pt x="8560" y="3424"/>
                </a:lnTo>
                <a:lnTo>
                  <a:pt x="8541" y="3405"/>
                </a:lnTo>
                <a:lnTo>
                  <a:pt x="8522" y="3348"/>
                </a:lnTo>
                <a:lnTo>
                  <a:pt x="8541" y="3253"/>
                </a:lnTo>
                <a:close/>
                <a:moveTo>
                  <a:pt x="14190" y="3253"/>
                </a:moveTo>
                <a:lnTo>
                  <a:pt x="14304" y="3424"/>
                </a:lnTo>
                <a:lnTo>
                  <a:pt x="14304" y="3481"/>
                </a:lnTo>
                <a:lnTo>
                  <a:pt x="14266" y="3500"/>
                </a:lnTo>
                <a:lnTo>
                  <a:pt x="14095" y="3405"/>
                </a:lnTo>
                <a:lnTo>
                  <a:pt x="13981" y="3253"/>
                </a:lnTo>
                <a:close/>
                <a:moveTo>
                  <a:pt x="15008" y="3329"/>
                </a:moveTo>
                <a:lnTo>
                  <a:pt x="15122" y="3348"/>
                </a:lnTo>
                <a:lnTo>
                  <a:pt x="15084" y="3481"/>
                </a:lnTo>
                <a:lnTo>
                  <a:pt x="14951" y="3595"/>
                </a:lnTo>
                <a:lnTo>
                  <a:pt x="14818" y="3576"/>
                </a:lnTo>
                <a:lnTo>
                  <a:pt x="14799" y="3443"/>
                </a:lnTo>
                <a:lnTo>
                  <a:pt x="14913" y="3348"/>
                </a:lnTo>
                <a:lnTo>
                  <a:pt x="14951" y="3329"/>
                </a:lnTo>
                <a:close/>
                <a:moveTo>
                  <a:pt x="16149" y="3215"/>
                </a:moveTo>
                <a:lnTo>
                  <a:pt x="16168" y="3329"/>
                </a:lnTo>
                <a:lnTo>
                  <a:pt x="16206" y="3500"/>
                </a:lnTo>
                <a:lnTo>
                  <a:pt x="16187" y="3595"/>
                </a:lnTo>
                <a:lnTo>
                  <a:pt x="16149" y="3690"/>
                </a:lnTo>
                <a:lnTo>
                  <a:pt x="16035" y="3595"/>
                </a:lnTo>
                <a:lnTo>
                  <a:pt x="15997" y="3538"/>
                </a:lnTo>
                <a:lnTo>
                  <a:pt x="15902" y="3424"/>
                </a:lnTo>
                <a:lnTo>
                  <a:pt x="15940" y="3329"/>
                </a:lnTo>
                <a:lnTo>
                  <a:pt x="15940" y="3234"/>
                </a:lnTo>
                <a:lnTo>
                  <a:pt x="16054" y="3234"/>
                </a:lnTo>
                <a:lnTo>
                  <a:pt x="16149" y="3215"/>
                </a:lnTo>
                <a:close/>
                <a:moveTo>
                  <a:pt x="10861" y="3253"/>
                </a:moveTo>
                <a:lnTo>
                  <a:pt x="11128" y="3310"/>
                </a:lnTo>
                <a:lnTo>
                  <a:pt x="11223" y="3576"/>
                </a:lnTo>
                <a:lnTo>
                  <a:pt x="11204" y="3595"/>
                </a:lnTo>
                <a:lnTo>
                  <a:pt x="11109" y="3709"/>
                </a:lnTo>
                <a:lnTo>
                  <a:pt x="10995" y="3690"/>
                </a:lnTo>
                <a:lnTo>
                  <a:pt x="10995" y="3576"/>
                </a:lnTo>
                <a:lnTo>
                  <a:pt x="10956" y="3405"/>
                </a:lnTo>
                <a:lnTo>
                  <a:pt x="10861" y="3253"/>
                </a:lnTo>
                <a:close/>
                <a:moveTo>
                  <a:pt x="10082" y="3671"/>
                </a:moveTo>
                <a:lnTo>
                  <a:pt x="10177" y="3767"/>
                </a:lnTo>
                <a:lnTo>
                  <a:pt x="10177" y="3843"/>
                </a:lnTo>
                <a:lnTo>
                  <a:pt x="10062" y="3881"/>
                </a:lnTo>
                <a:lnTo>
                  <a:pt x="9967" y="3824"/>
                </a:lnTo>
                <a:lnTo>
                  <a:pt x="9948" y="3824"/>
                </a:lnTo>
                <a:lnTo>
                  <a:pt x="9891" y="3805"/>
                </a:lnTo>
                <a:lnTo>
                  <a:pt x="9796" y="3843"/>
                </a:lnTo>
                <a:lnTo>
                  <a:pt x="9701" y="3767"/>
                </a:lnTo>
                <a:lnTo>
                  <a:pt x="9758" y="3671"/>
                </a:lnTo>
                <a:lnTo>
                  <a:pt x="9872" y="3690"/>
                </a:lnTo>
                <a:lnTo>
                  <a:pt x="9891" y="3690"/>
                </a:lnTo>
                <a:lnTo>
                  <a:pt x="9910" y="3671"/>
                </a:lnTo>
                <a:close/>
                <a:moveTo>
                  <a:pt x="12155" y="3728"/>
                </a:moveTo>
                <a:lnTo>
                  <a:pt x="12288" y="3748"/>
                </a:lnTo>
                <a:lnTo>
                  <a:pt x="12383" y="3805"/>
                </a:lnTo>
                <a:lnTo>
                  <a:pt x="12383" y="3843"/>
                </a:lnTo>
                <a:lnTo>
                  <a:pt x="12288" y="3881"/>
                </a:lnTo>
                <a:lnTo>
                  <a:pt x="12250" y="3786"/>
                </a:lnTo>
                <a:lnTo>
                  <a:pt x="12155" y="3805"/>
                </a:lnTo>
                <a:lnTo>
                  <a:pt x="12041" y="3824"/>
                </a:lnTo>
                <a:lnTo>
                  <a:pt x="12041" y="3824"/>
                </a:lnTo>
                <a:lnTo>
                  <a:pt x="12155" y="3728"/>
                </a:lnTo>
                <a:close/>
                <a:moveTo>
                  <a:pt x="15407" y="3481"/>
                </a:moveTo>
                <a:lnTo>
                  <a:pt x="15560" y="3500"/>
                </a:lnTo>
                <a:lnTo>
                  <a:pt x="15579" y="3500"/>
                </a:lnTo>
                <a:lnTo>
                  <a:pt x="15598" y="3595"/>
                </a:lnTo>
                <a:lnTo>
                  <a:pt x="15598" y="3633"/>
                </a:lnTo>
                <a:lnTo>
                  <a:pt x="15560" y="3786"/>
                </a:lnTo>
                <a:lnTo>
                  <a:pt x="15521" y="3881"/>
                </a:lnTo>
                <a:lnTo>
                  <a:pt x="15521" y="3976"/>
                </a:lnTo>
                <a:lnTo>
                  <a:pt x="15407" y="4014"/>
                </a:lnTo>
                <a:lnTo>
                  <a:pt x="15217" y="3881"/>
                </a:lnTo>
                <a:lnTo>
                  <a:pt x="15179" y="3614"/>
                </a:lnTo>
                <a:lnTo>
                  <a:pt x="15236" y="3481"/>
                </a:lnTo>
                <a:close/>
                <a:moveTo>
                  <a:pt x="14513" y="4052"/>
                </a:moveTo>
                <a:lnTo>
                  <a:pt x="14532" y="4071"/>
                </a:lnTo>
                <a:lnTo>
                  <a:pt x="14551" y="4109"/>
                </a:lnTo>
                <a:lnTo>
                  <a:pt x="14437" y="4204"/>
                </a:lnTo>
                <a:lnTo>
                  <a:pt x="14266" y="4204"/>
                </a:lnTo>
                <a:lnTo>
                  <a:pt x="14361" y="4071"/>
                </a:lnTo>
                <a:lnTo>
                  <a:pt x="14513" y="4052"/>
                </a:lnTo>
                <a:close/>
                <a:moveTo>
                  <a:pt x="14076" y="4090"/>
                </a:moveTo>
                <a:lnTo>
                  <a:pt x="14171" y="4128"/>
                </a:lnTo>
                <a:lnTo>
                  <a:pt x="14133" y="4261"/>
                </a:lnTo>
                <a:lnTo>
                  <a:pt x="13981" y="4280"/>
                </a:lnTo>
                <a:lnTo>
                  <a:pt x="13962" y="4242"/>
                </a:lnTo>
                <a:lnTo>
                  <a:pt x="13981" y="4185"/>
                </a:lnTo>
                <a:lnTo>
                  <a:pt x="14076" y="4090"/>
                </a:lnTo>
                <a:close/>
                <a:moveTo>
                  <a:pt x="14913" y="3881"/>
                </a:moveTo>
                <a:lnTo>
                  <a:pt x="15084" y="3995"/>
                </a:lnTo>
                <a:lnTo>
                  <a:pt x="15084" y="4090"/>
                </a:lnTo>
                <a:lnTo>
                  <a:pt x="14989" y="4147"/>
                </a:lnTo>
                <a:lnTo>
                  <a:pt x="14951" y="4147"/>
                </a:lnTo>
                <a:lnTo>
                  <a:pt x="14856" y="4299"/>
                </a:lnTo>
                <a:lnTo>
                  <a:pt x="14818" y="4337"/>
                </a:lnTo>
                <a:lnTo>
                  <a:pt x="14761" y="4242"/>
                </a:lnTo>
                <a:lnTo>
                  <a:pt x="14742" y="4204"/>
                </a:lnTo>
                <a:lnTo>
                  <a:pt x="14761" y="4166"/>
                </a:lnTo>
                <a:lnTo>
                  <a:pt x="14666" y="4014"/>
                </a:lnTo>
                <a:lnTo>
                  <a:pt x="14742" y="3881"/>
                </a:lnTo>
                <a:close/>
                <a:moveTo>
                  <a:pt x="16358" y="3976"/>
                </a:moveTo>
                <a:lnTo>
                  <a:pt x="16434" y="4033"/>
                </a:lnTo>
                <a:lnTo>
                  <a:pt x="16530" y="4185"/>
                </a:lnTo>
                <a:lnTo>
                  <a:pt x="16473" y="4318"/>
                </a:lnTo>
                <a:lnTo>
                  <a:pt x="16358" y="4356"/>
                </a:lnTo>
                <a:lnTo>
                  <a:pt x="16263" y="4261"/>
                </a:lnTo>
                <a:lnTo>
                  <a:pt x="16225" y="4147"/>
                </a:lnTo>
                <a:lnTo>
                  <a:pt x="16244" y="4014"/>
                </a:lnTo>
                <a:lnTo>
                  <a:pt x="16358" y="3976"/>
                </a:lnTo>
                <a:close/>
                <a:moveTo>
                  <a:pt x="17043" y="4147"/>
                </a:moveTo>
                <a:lnTo>
                  <a:pt x="17138" y="4242"/>
                </a:lnTo>
                <a:lnTo>
                  <a:pt x="17157" y="4242"/>
                </a:lnTo>
                <a:lnTo>
                  <a:pt x="17214" y="4337"/>
                </a:lnTo>
                <a:lnTo>
                  <a:pt x="17309" y="4489"/>
                </a:lnTo>
                <a:lnTo>
                  <a:pt x="17290" y="4622"/>
                </a:lnTo>
                <a:lnTo>
                  <a:pt x="17290" y="4737"/>
                </a:lnTo>
                <a:lnTo>
                  <a:pt x="17195" y="4737"/>
                </a:lnTo>
                <a:lnTo>
                  <a:pt x="17138" y="4622"/>
                </a:lnTo>
                <a:lnTo>
                  <a:pt x="17119" y="4432"/>
                </a:lnTo>
                <a:lnTo>
                  <a:pt x="17100" y="4394"/>
                </a:lnTo>
                <a:lnTo>
                  <a:pt x="17005" y="4242"/>
                </a:lnTo>
                <a:lnTo>
                  <a:pt x="17043" y="4147"/>
                </a:lnTo>
                <a:close/>
                <a:moveTo>
                  <a:pt x="15978" y="4489"/>
                </a:moveTo>
                <a:lnTo>
                  <a:pt x="16035" y="4546"/>
                </a:lnTo>
                <a:lnTo>
                  <a:pt x="16054" y="4737"/>
                </a:lnTo>
                <a:lnTo>
                  <a:pt x="15997" y="4775"/>
                </a:lnTo>
                <a:lnTo>
                  <a:pt x="15902" y="4794"/>
                </a:lnTo>
                <a:lnTo>
                  <a:pt x="15864" y="4584"/>
                </a:lnTo>
                <a:lnTo>
                  <a:pt x="15883" y="4546"/>
                </a:lnTo>
                <a:lnTo>
                  <a:pt x="15978" y="4489"/>
                </a:lnTo>
                <a:close/>
                <a:moveTo>
                  <a:pt x="16568" y="4870"/>
                </a:moveTo>
                <a:lnTo>
                  <a:pt x="16587" y="4908"/>
                </a:lnTo>
                <a:lnTo>
                  <a:pt x="16587" y="5022"/>
                </a:lnTo>
                <a:lnTo>
                  <a:pt x="16549" y="5003"/>
                </a:lnTo>
                <a:lnTo>
                  <a:pt x="16511" y="5003"/>
                </a:lnTo>
                <a:lnTo>
                  <a:pt x="16473" y="4927"/>
                </a:lnTo>
                <a:lnTo>
                  <a:pt x="16530" y="4870"/>
                </a:lnTo>
                <a:close/>
                <a:moveTo>
                  <a:pt x="17975" y="4813"/>
                </a:moveTo>
                <a:lnTo>
                  <a:pt x="18089" y="4965"/>
                </a:lnTo>
                <a:lnTo>
                  <a:pt x="18051" y="5117"/>
                </a:lnTo>
                <a:lnTo>
                  <a:pt x="17880" y="5136"/>
                </a:lnTo>
                <a:lnTo>
                  <a:pt x="17709" y="5117"/>
                </a:lnTo>
                <a:lnTo>
                  <a:pt x="17595" y="5003"/>
                </a:lnTo>
                <a:lnTo>
                  <a:pt x="17690" y="4851"/>
                </a:lnTo>
                <a:lnTo>
                  <a:pt x="17823" y="4813"/>
                </a:lnTo>
                <a:close/>
                <a:moveTo>
                  <a:pt x="15008" y="4965"/>
                </a:moveTo>
                <a:lnTo>
                  <a:pt x="15103" y="5003"/>
                </a:lnTo>
                <a:lnTo>
                  <a:pt x="15122" y="5022"/>
                </a:lnTo>
                <a:lnTo>
                  <a:pt x="15166" y="5169"/>
                </a:lnTo>
                <a:lnTo>
                  <a:pt x="15084" y="5136"/>
                </a:lnTo>
                <a:lnTo>
                  <a:pt x="14989" y="5136"/>
                </a:lnTo>
                <a:lnTo>
                  <a:pt x="14894" y="5079"/>
                </a:lnTo>
                <a:lnTo>
                  <a:pt x="14856" y="5041"/>
                </a:lnTo>
                <a:lnTo>
                  <a:pt x="14856" y="5003"/>
                </a:lnTo>
                <a:lnTo>
                  <a:pt x="15008" y="4965"/>
                </a:lnTo>
                <a:close/>
                <a:moveTo>
                  <a:pt x="14532" y="5193"/>
                </a:moveTo>
                <a:lnTo>
                  <a:pt x="14532" y="5212"/>
                </a:lnTo>
                <a:lnTo>
                  <a:pt x="14475" y="5250"/>
                </a:lnTo>
                <a:lnTo>
                  <a:pt x="14475" y="5231"/>
                </a:lnTo>
                <a:lnTo>
                  <a:pt x="14532" y="5193"/>
                </a:lnTo>
                <a:close/>
                <a:moveTo>
                  <a:pt x="15560" y="5155"/>
                </a:moveTo>
                <a:lnTo>
                  <a:pt x="15655" y="5193"/>
                </a:lnTo>
                <a:lnTo>
                  <a:pt x="15693" y="5212"/>
                </a:lnTo>
                <a:lnTo>
                  <a:pt x="15674" y="5269"/>
                </a:lnTo>
                <a:lnTo>
                  <a:pt x="15674" y="5326"/>
                </a:lnTo>
                <a:lnTo>
                  <a:pt x="15636" y="5326"/>
                </a:lnTo>
                <a:lnTo>
                  <a:pt x="15598" y="5345"/>
                </a:lnTo>
                <a:lnTo>
                  <a:pt x="15540" y="5345"/>
                </a:lnTo>
                <a:lnTo>
                  <a:pt x="15502" y="5402"/>
                </a:lnTo>
                <a:lnTo>
                  <a:pt x="15483" y="5364"/>
                </a:lnTo>
                <a:lnTo>
                  <a:pt x="15426" y="5345"/>
                </a:lnTo>
                <a:lnTo>
                  <a:pt x="15407" y="5250"/>
                </a:lnTo>
                <a:lnTo>
                  <a:pt x="15464" y="5250"/>
                </a:lnTo>
                <a:lnTo>
                  <a:pt x="15560" y="5155"/>
                </a:lnTo>
                <a:close/>
                <a:moveTo>
                  <a:pt x="15502" y="5669"/>
                </a:moveTo>
                <a:lnTo>
                  <a:pt x="15502" y="5688"/>
                </a:lnTo>
                <a:lnTo>
                  <a:pt x="15521" y="5726"/>
                </a:lnTo>
                <a:lnTo>
                  <a:pt x="15521" y="5821"/>
                </a:lnTo>
                <a:lnTo>
                  <a:pt x="15483" y="5878"/>
                </a:lnTo>
                <a:lnTo>
                  <a:pt x="15426" y="5897"/>
                </a:lnTo>
                <a:lnTo>
                  <a:pt x="15407" y="5840"/>
                </a:lnTo>
                <a:lnTo>
                  <a:pt x="15407" y="5745"/>
                </a:lnTo>
                <a:lnTo>
                  <a:pt x="15464" y="5669"/>
                </a:lnTo>
                <a:close/>
                <a:moveTo>
                  <a:pt x="16986" y="4775"/>
                </a:moveTo>
                <a:lnTo>
                  <a:pt x="17100" y="4832"/>
                </a:lnTo>
                <a:lnTo>
                  <a:pt x="17195" y="4927"/>
                </a:lnTo>
                <a:lnTo>
                  <a:pt x="17290" y="4927"/>
                </a:lnTo>
                <a:lnTo>
                  <a:pt x="17424" y="5098"/>
                </a:lnTo>
                <a:lnTo>
                  <a:pt x="17519" y="5307"/>
                </a:lnTo>
                <a:lnTo>
                  <a:pt x="17424" y="5440"/>
                </a:lnTo>
                <a:lnTo>
                  <a:pt x="17386" y="5535"/>
                </a:lnTo>
                <a:lnTo>
                  <a:pt x="17366" y="5593"/>
                </a:lnTo>
                <a:lnTo>
                  <a:pt x="17386" y="5707"/>
                </a:lnTo>
                <a:lnTo>
                  <a:pt x="17386" y="5859"/>
                </a:lnTo>
                <a:lnTo>
                  <a:pt x="17271" y="5897"/>
                </a:lnTo>
                <a:lnTo>
                  <a:pt x="17176" y="5916"/>
                </a:lnTo>
                <a:lnTo>
                  <a:pt x="17043" y="5916"/>
                </a:lnTo>
                <a:lnTo>
                  <a:pt x="16929" y="5954"/>
                </a:lnTo>
                <a:lnTo>
                  <a:pt x="16891" y="5897"/>
                </a:lnTo>
                <a:lnTo>
                  <a:pt x="16834" y="5878"/>
                </a:lnTo>
                <a:lnTo>
                  <a:pt x="16739" y="5897"/>
                </a:lnTo>
                <a:lnTo>
                  <a:pt x="16625" y="5916"/>
                </a:lnTo>
                <a:lnTo>
                  <a:pt x="16453" y="6011"/>
                </a:lnTo>
                <a:lnTo>
                  <a:pt x="16339" y="6011"/>
                </a:lnTo>
                <a:lnTo>
                  <a:pt x="16282" y="5973"/>
                </a:lnTo>
                <a:lnTo>
                  <a:pt x="16320" y="5954"/>
                </a:lnTo>
                <a:lnTo>
                  <a:pt x="16358" y="5859"/>
                </a:lnTo>
                <a:lnTo>
                  <a:pt x="16453" y="5631"/>
                </a:lnTo>
                <a:lnTo>
                  <a:pt x="16358" y="5421"/>
                </a:lnTo>
                <a:lnTo>
                  <a:pt x="16244" y="5402"/>
                </a:lnTo>
                <a:lnTo>
                  <a:pt x="16244" y="5345"/>
                </a:lnTo>
                <a:lnTo>
                  <a:pt x="16225" y="5307"/>
                </a:lnTo>
                <a:lnTo>
                  <a:pt x="16225" y="5193"/>
                </a:lnTo>
                <a:lnTo>
                  <a:pt x="16263" y="5136"/>
                </a:lnTo>
                <a:lnTo>
                  <a:pt x="16320" y="5136"/>
                </a:lnTo>
                <a:lnTo>
                  <a:pt x="16339" y="5231"/>
                </a:lnTo>
                <a:lnTo>
                  <a:pt x="16339" y="5250"/>
                </a:lnTo>
                <a:lnTo>
                  <a:pt x="16358" y="5288"/>
                </a:lnTo>
                <a:lnTo>
                  <a:pt x="16473" y="5383"/>
                </a:lnTo>
                <a:lnTo>
                  <a:pt x="16568" y="5421"/>
                </a:lnTo>
                <a:lnTo>
                  <a:pt x="16701" y="5402"/>
                </a:lnTo>
                <a:lnTo>
                  <a:pt x="16948" y="5307"/>
                </a:lnTo>
                <a:lnTo>
                  <a:pt x="17119" y="5402"/>
                </a:lnTo>
                <a:lnTo>
                  <a:pt x="17138" y="5383"/>
                </a:lnTo>
                <a:lnTo>
                  <a:pt x="17138" y="5345"/>
                </a:lnTo>
                <a:lnTo>
                  <a:pt x="17138" y="5098"/>
                </a:lnTo>
                <a:lnTo>
                  <a:pt x="17005" y="5003"/>
                </a:lnTo>
                <a:lnTo>
                  <a:pt x="16910" y="4946"/>
                </a:lnTo>
                <a:lnTo>
                  <a:pt x="16910" y="4908"/>
                </a:lnTo>
                <a:lnTo>
                  <a:pt x="16891" y="4851"/>
                </a:lnTo>
                <a:lnTo>
                  <a:pt x="16929" y="4832"/>
                </a:lnTo>
                <a:lnTo>
                  <a:pt x="16986" y="4775"/>
                </a:lnTo>
                <a:close/>
                <a:moveTo>
                  <a:pt x="17785" y="5402"/>
                </a:moveTo>
                <a:lnTo>
                  <a:pt x="17880" y="5497"/>
                </a:lnTo>
                <a:lnTo>
                  <a:pt x="17994" y="5821"/>
                </a:lnTo>
                <a:lnTo>
                  <a:pt x="17975" y="5821"/>
                </a:lnTo>
                <a:lnTo>
                  <a:pt x="17975" y="5897"/>
                </a:lnTo>
                <a:lnTo>
                  <a:pt x="17861" y="6011"/>
                </a:lnTo>
                <a:lnTo>
                  <a:pt x="17709" y="6106"/>
                </a:lnTo>
                <a:lnTo>
                  <a:pt x="17690" y="6087"/>
                </a:lnTo>
                <a:lnTo>
                  <a:pt x="17652" y="6087"/>
                </a:lnTo>
                <a:lnTo>
                  <a:pt x="17614" y="5916"/>
                </a:lnTo>
                <a:lnTo>
                  <a:pt x="17595" y="5897"/>
                </a:lnTo>
                <a:lnTo>
                  <a:pt x="17595" y="5631"/>
                </a:lnTo>
                <a:lnTo>
                  <a:pt x="17614" y="5497"/>
                </a:lnTo>
                <a:lnTo>
                  <a:pt x="17652" y="5440"/>
                </a:lnTo>
                <a:lnTo>
                  <a:pt x="17652" y="5402"/>
                </a:lnTo>
                <a:close/>
                <a:moveTo>
                  <a:pt x="17290" y="6258"/>
                </a:moveTo>
                <a:lnTo>
                  <a:pt x="17309" y="6277"/>
                </a:lnTo>
                <a:lnTo>
                  <a:pt x="17481" y="6391"/>
                </a:lnTo>
                <a:lnTo>
                  <a:pt x="17500" y="6391"/>
                </a:lnTo>
                <a:lnTo>
                  <a:pt x="17462" y="6506"/>
                </a:lnTo>
                <a:lnTo>
                  <a:pt x="17366" y="6544"/>
                </a:lnTo>
                <a:lnTo>
                  <a:pt x="17176" y="6448"/>
                </a:lnTo>
                <a:lnTo>
                  <a:pt x="16986" y="6467"/>
                </a:lnTo>
                <a:lnTo>
                  <a:pt x="16986" y="6448"/>
                </a:lnTo>
                <a:lnTo>
                  <a:pt x="16986" y="6391"/>
                </a:lnTo>
                <a:lnTo>
                  <a:pt x="17024" y="6372"/>
                </a:lnTo>
                <a:lnTo>
                  <a:pt x="17081" y="6258"/>
                </a:lnTo>
                <a:close/>
                <a:moveTo>
                  <a:pt x="16111" y="6163"/>
                </a:moveTo>
                <a:lnTo>
                  <a:pt x="16168" y="6182"/>
                </a:lnTo>
                <a:lnTo>
                  <a:pt x="16187" y="6201"/>
                </a:lnTo>
                <a:lnTo>
                  <a:pt x="16206" y="6201"/>
                </a:lnTo>
                <a:lnTo>
                  <a:pt x="16339" y="6258"/>
                </a:lnTo>
                <a:lnTo>
                  <a:pt x="16358" y="6277"/>
                </a:lnTo>
                <a:lnTo>
                  <a:pt x="16453" y="6277"/>
                </a:lnTo>
                <a:lnTo>
                  <a:pt x="16453" y="6334"/>
                </a:lnTo>
                <a:lnTo>
                  <a:pt x="16358" y="6353"/>
                </a:lnTo>
                <a:lnTo>
                  <a:pt x="16301" y="6353"/>
                </a:lnTo>
                <a:lnTo>
                  <a:pt x="16282" y="6334"/>
                </a:lnTo>
                <a:lnTo>
                  <a:pt x="16149" y="6372"/>
                </a:lnTo>
                <a:lnTo>
                  <a:pt x="16111" y="6391"/>
                </a:lnTo>
                <a:lnTo>
                  <a:pt x="16092" y="6448"/>
                </a:lnTo>
                <a:lnTo>
                  <a:pt x="16111" y="6448"/>
                </a:lnTo>
                <a:lnTo>
                  <a:pt x="16111" y="6467"/>
                </a:lnTo>
                <a:lnTo>
                  <a:pt x="16073" y="6525"/>
                </a:lnTo>
                <a:lnTo>
                  <a:pt x="16073" y="6563"/>
                </a:lnTo>
                <a:lnTo>
                  <a:pt x="16054" y="6620"/>
                </a:lnTo>
                <a:lnTo>
                  <a:pt x="15940" y="6563"/>
                </a:lnTo>
                <a:lnTo>
                  <a:pt x="15940" y="6544"/>
                </a:lnTo>
                <a:lnTo>
                  <a:pt x="15902" y="6544"/>
                </a:lnTo>
                <a:lnTo>
                  <a:pt x="15807" y="6448"/>
                </a:lnTo>
                <a:lnTo>
                  <a:pt x="15792" y="6372"/>
                </a:lnTo>
                <a:lnTo>
                  <a:pt x="15807" y="6372"/>
                </a:lnTo>
                <a:lnTo>
                  <a:pt x="15788" y="6353"/>
                </a:lnTo>
                <a:lnTo>
                  <a:pt x="15788" y="6220"/>
                </a:lnTo>
                <a:lnTo>
                  <a:pt x="15959" y="6182"/>
                </a:lnTo>
                <a:lnTo>
                  <a:pt x="16111" y="6163"/>
                </a:lnTo>
                <a:close/>
                <a:moveTo>
                  <a:pt x="17100" y="6791"/>
                </a:moveTo>
                <a:lnTo>
                  <a:pt x="17214" y="6829"/>
                </a:lnTo>
                <a:lnTo>
                  <a:pt x="17328" y="6867"/>
                </a:lnTo>
                <a:lnTo>
                  <a:pt x="17424" y="6981"/>
                </a:lnTo>
                <a:lnTo>
                  <a:pt x="17405" y="7019"/>
                </a:lnTo>
                <a:lnTo>
                  <a:pt x="17405" y="7038"/>
                </a:lnTo>
                <a:lnTo>
                  <a:pt x="17290" y="7038"/>
                </a:lnTo>
                <a:lnTo>
                  <a:pt x="17195" y="6962"/>
                </a:lnTo>
                <a:lnTo>
                  <a:pt x="17081" y="6943"/>
                </a:lnTo>
                <a:lnTo>
                  <a:pt x="17043" y="6791"/>
                </a:lnTo>
                <a:close/>
                <a:moveTo>
                  <a:pt x="15312" y="7057"/>
                </a:moveTo>
                <a:lnTo>
                  <a:pt x="15407" y="7095"/>
                </a:lnTo>
                <a:lnTo>
                  <a:pt x="15426" y="7171"/>
                </a:lnTo>
                <a:lnTo>
                  <a:pt x="15407" y="7209"/>
                </a:lnTo>
                <a:lnTo>
                  <a:pt x="15369" y="7228"/>
                </a:lnTo>
                <a:lnTo>
                  <a:pt x="15312" y="7209"/>
                </a:lnTo>
                <a:lnTo>
                  <a:pt x="15274" y="7114"/>
                </a:lnTo>
                <a:lnTo>
                  <a:pt x="15293" y="7057"/>
                </a:lnTo>
                <a:close/>
                <a:moveTo>
                  <a:pt x="16549" y="6525"/>
                </a:moveTo>
                <a:lnTo>
                  <a:pt x="16739" y="6620"/>
                </a:lnTo>
                <a:lnTo>
                  <a:pt x="16758" y="6582"/>
                </a:lnTo>
                <a:lnTo>
                  <a:pt x="16948" y="6772"/>
                </a:lnTo>
                <a:lnTo>
                  <a:pt x="16986" y="6772"/>
                </a:lnTo>
                <a:lnTo>
                  <a:pt x="17005" y="6943"/>
                </a:lnTo>
                <a:lnTo>
                  <a:pt x="16986" y="7095"/>
                </a:lnTo>
                <a:lnTo>
                  <a:pt x="16815" y="7285"/>
                </a:lnTo>
                <a:lnTo>
                  <a:pt x="16587" y="7190"/>
                </a:lnTo>
                <a:lnTo>
                  <a:pt x="16434" y="7095"/>
                </a:lnTo>
                <a:lnTo>
                  <a:pt x="16434" y="7057"/>
                </a:lnTo>
                <a:lnTo>
                  <a:pt x="16263" y="7019"/>
                </a:lnTo>
                <a:lnTo>
                  <a:pt x="16168" y="6848"/>
                </a:lnTo>
                <a:lnTo>
                  <a:pt x="16168" y="6829"/>
                </a:lnTo>
                <a:lnTo>
                  <a:pt x="16339" y="6639"/>
                </a:lnTo>
                <a:lnTo>
                  <a:pt x="16549" y="6525"/>
                </a:lnTo>
                <a:close/>
                <a:moveTo>
                  <a:pt x="18755" y="7019"/>
                </a:moveTo>
                <a:lnTo>
                  <a:pt x="18755" y="7133"/>
                </a:lnTo>
                <a:lnTo>
                  <a:pt x="18641" y="7247"/>
                </a:lnTo>
                <a:lnTo>
                  <a:pt x="18508" y="7285"/>
                </a:lnTo>
                <a:lnTo>
                  <a:pt x="18470" y="7247"/>
                </a:lnTo>
                <a:lnTo>
                  <a:pt x="18432" y="7247"/>
                </a:lnTo>
                <a:lnTo>
                  <a:pt x="18318" y="7285"/>
                </a:lnTo>
                <a:lnTo>
                  <a:pt x="18222" y="7190"/>
                </a:lnTo>
                <a:lnTo>
                  <a:pt x="18318" y="7095"/>
                </a:lnTo>
                <a:lnTo>
                  <a:pt x="18432" y="7133"/>
                </a:lnTo>
                <a:lnTo>
                  <a:pt x="18470" y="7114"/>
                </a:lnTo>
                <a:lnTo>
                  <a:pt x="18527" y="7114"/>
                </a:lnTo>
                <a:lnTo>
                  <a:pt x="18622" y="7019"/>
                </a:lnTo>
                <a:close/>
                <a:moveTo>
                  <a:pt x="15959" y="7419"/>
                </a:moveTo>
                <a:lnTo>
                  <a:pt x="15978" y="7476"/>
                </a:lnTo>
                <a:lnTo>
                  <a:pt x="15978" y="7495"/>
                </a:lnTo>
                <a:lnTo>
                  <a:pt x="15864" y="7514"/>
                </a:lnTo>
                <a:lnTo>
                  <a:pt x="15750" y="7495"/>
                </a:lnTo>
                <a:lnTo>
                  <a:pt x="15845" y="7419"/>
                </a:lnTo>
                <a:close/>
                <a:moveTo>
                  <a:pt x="15407" y="7399"/>
                </a:moveTo>
                <a:lnTo>
                  <a:pt x="15560" y="7438"/>
                </a:lnTo>
                <a:lnTo>
                  <a:pt x="15655" y="7552"/>
                </a:lnTo>
                <a:lnTo>
                  <a:pt x="15483" y="7590"/>
                </a:lnTo>
                <a:lnTo>
                  <a:pt x="15388" y="7495"/>
                </a:lnTo>
                <a:lnTo>
                  <a:pt x="15388" y="7438"/>
                </a:lnTo>
                <a:lnTo>
                  <a:pt x="15407" y="7399"/>
                </a:lnTo>
                <a:close/>
                <a:moveTo>
                  <a:pt x="17195" y="7152"/>
                </a:moveTo>
                <a:lnTo>
                  <a:pt x="17290" y="7419"/>
                </a:lnTo>
                <a:lnTo>
                  <a:pt x="17271" y="7419"/>
                </a:lnTo>
                <a:lnTo>
                  <a:pt x="17271" y="7609"/>
                </a:lnTo>
                <a:lnTo>
                  <a:pt x="17233" y="7704"/>
                </a:lnTo>
                <a:lnTo>
                  <a:pt x="17195" y="7761"/>
                </a:lnTo>
                <a:lnTo>
                  <a:pt x="17138" y="7723"/>
                </a:lnTo>
                <a:lnTo>
                  <a:pt x="17119" y="7704"/>
                </a:lnTo>
                <a:lnTo>
                  <a:pt x="17005" y="7647"/>
                </a:lnTo>
                <a:lnTo>
                  <a:pt x="17005" y="7571"/>
                </a:lnTo>
                <a:lnTo>
                  <a:pt x="17024" y="7571"/>
                </a:lnTo>
                <a:lnTo>
                  <a:pt x="17043" y="7533"/>
                </a:lnTo>
                <a:lnTo>
                  <a:pt x="17100" y="7380"/>
                </a:lnTo>
                <a:lnTo>
                  <a:pt x="17195" y="7152"/>
                </a:lnTo>
                <a:close/>
                <a:moveTo>
                  <a:pt x="16206" y="7304"/>
                </a:moveTo>
                <a:lnTo>
                  <a:pt x="16492" y="7419"/>
                </a:lnTo>
                <a:lnTo>
                  <a:pt x="16530" y="7438"/>
                </a:lnTo>
                <a:lnTo>
                  <a:pt x="16625" y="7571"/>
                </a:lnTo>
                <a:lnTo>
                  <a:pt x="16625" y="7590"/>
                </a:lnTo>
                <a:lnTo>
                  <a:pt x="16587" y="7628"/>
                </a:lnTo>
                <a:lnTo>
                  <a:pt x="16568" y="7723"/>
                </a:lnTo>
                <a:lnTo>
                  <a:pt x="16415" y="7780"/>
                </a:lnTo>
                <a:lnTo>
                  <a:pt x="16415" y="7761"/>
                </a:lnTo>
                <a:lnTo>
                  <a:pt x="16339" y="7761"/>
                </a:lnTo>
                <a:lnTo>
                  <a:pt x="16339" y="7723"/>
                </a:lnTo>
                <a:lnTo>
                  <a:pt x="16282" y="7761"/>
                </a:lnTo>
                <a:lnTo>
                  <a:pt x="16092" y="7761"/>
                </a:lnTo>
                <a:lnTo>
                  <a:pt x="16054" y="7704"/>
                </a:lnTo>
                <a:lnTo>
                  <a:pt x="16092" y="7685"/>
                </a:lnTo>
                <a:lnTo>
                  <a:pt x="16111" y="7628"/>
                </a:lnTo>
                <a:lnTo>
                  <a:pt x="16111" y="7609"/>
                </a:lnTo>
                <a:lnTo>
                  <a:pt x="16092" y="7609"/>
                </a:lnTo>
                <a:lnTo>
                  <a:pt x="16092" y="7571"/>
                </a:lnTo>
                <a:lnTo>
                  <a:pt x="16073" y="7438"/>
                </a:lnTo>
                <a:lnTo>
                  <a:pt x="16206" y="7304"/>
                </a:lnTo>
                <a:close/>
                <a:moveTo>
                  <a:pt x="17861" y="7323"/>
                </a:moveTo>
                <a:lnTo>
                  <a:pt x="17899" y="7438"/>
                </a:lnTo>
                <a:lnTo>
                  <a:pt x="18013" y="7571"/>
                </a:lnTo>
                <a:lnTo>
                  <a:pt x="18013" y="7780"/>
                </a:lnTo>
                <a:lnTo>
                  <a:pt x="17975" y="7799"/>
                </a:lnTo>
                <a:lnTo>
                  <a:pt x="17937" y="7913"/>
                </a:lnTo>
                <a:lnTo>
                  <a:pt x="17880" y="7894"/>
                </a:lnTo>
                <a:lnTo>
                  <a:pt x="17842" y="7894"/>
                </a:lnTo>
                <a:lnTo>
                  <a:pt x="17709" y="7875"/>
                </a:lnTo>
                <a:lnTo>
                  <a:pt x="17614" y="7856"/>
                </a:lnTo>
                <a:lnTo>
                  <a:pt x="17500" y="7894"/>
                </a:lnTo>
                <a:lnTo>
                  <a:pt x="17481" y="7875"/>
                </a:lnTo>
                <a:lnTo>
                  <a:pt x="17424" y="7856"/>
                </a:lnTo>
                <a:lnTo>
                  <a:pt x="17462" y="7799"/>
                </a:lnTo>
                <a:lnTo>
                  <a:pt x="17481" y="7780"/>
                </a:lnTo>
                <a:lnTo>
                  <a:pt x="17500" y="7723"/>
                </a:lnTo>
                <a:lnTo>
                  <a:pt x="17557" y="7628"/>
                </a:lnTo>
                <a:lnTo>
                  <a:pt x="17595" y="7514"/>
                </a:lnTo>
                <a:lnTo>
                  <a:pt x="17595" y="7476"/>
                </a:lnTo>
                <a:lnTo>
                  <a:pt x="17633" y="7438"/>
                </a:lnTo>
                <a:lnTo>
                  <a:pt x="17747" y="7342"/>
                </a:lnTo>
                <a:lnTo>
                  <a:pt x="17861" y="7323"/>
                </a:lnTo>
                <a:close/>
                <a:moveTo>
                  <a:pt x="18184" y="7590"/>
                </a:moveTo>
                <a:lnTo>
                  <a:pt x="18279" y="7704"/>
                </a:lnTo>
                <a:lnTo>
                  <a:pt x="18337" y="7799"/>
                </a:lnTo>
                <a:lnTo>
                  <a:pt x="18337" y="7818"/>
                </a:lnTo>
                <a:lnTo>
                  <a:pt x="18318" y="7951"/>
                </a:lnTo>
                <a:lnTo>
                  <a:pt x="18260" y="7970"/>
                </a:lnTo>
                <a:lnTo>
                  <a:pt x="18165" y="7913"/>
                </a:lnTo>
                <a:lnTo>
                  <a:pt x="18165" y="7799"/>
                </a:lnTo>
                <a:lnTo>
                  <a:pt x="18146" y="7780"/>
                </a:lnTo>
                <a:lnTo>
                  <a:pt x="18184" y="7590"/>
                </a:lnTo>
                <a:close/>
                <a:moveTo>
                  <a:pt x="9777" y="5669"/>
                </a:moveTo>
                <a:lnTo>
                  <a:pt x="8902" y="5688"/>
                </a:lnTo>
                <a:lnTo>
                  <a:pt x="8902" y="7723"/>
                </a:lnTo>
                <a:lnTo>
                  <a:pt x="8921" y="8370"/>
                </a:lnTo>
                <a:lnTo>
                  <a:pt x="8921" y="8389"/>
                </a:lnTo>
                <a:lnTo>
                  <a:pt x="9245" y="8389"/>
                </a:lnTo>
                <a:lnTo>
                  <a:pt x="9530" y="8408"/>
                </a:lnTo>
                <a:lnTo>
                  <a:pt x="9720" y="8408"/>
                </a:lnTo>
                <a:lnTo>
                  <a:pt x="9720" y="6829"/>
                </a:lnTo>
                <a:lnTo>
                  <a:pt x="9834" y="6620"/>
                </a:lnTo>
                <a:lnTo>
                  <a:pt x="10062" y="6525"/>
                </a:lnTo>
                <a:lnTo>
                  <a:pt x="10367" y="6486"/>
                </a:lnTo>
                <a:lnTo>
                  <a:pt x="11337" y="6486"/>
                </a:lnTo>
                <a:lnTo>
                  <a:pt x="12611" y="6544"/>
                </a:lnTo>
                <a:lnTo>
                  <a:pt x="13524" y="6582"/>
                </a:lnTo>
                <a:lnTo>
                  <a:pt x="13562" y="6582"/>
                </a:lnTo>
                <a:lnTo>
                  <a:pt x="13524" y="6486"/>
                </a:lnTo>
                <a:lnTo>
                  <a:pt x="13391" y="6334"/>
                </a:lnTo>
                <a:lnTo>
                  <a:pt x="13182" y="6144"/>
                </a:lnTo>
                <a:lnTo>
                  <a:pt x="12916" y="5973"/>
                </a:lnTo>
                <a:lnTo>
                  <a:pt x="12630" y="5821"/>
                </a:lnTo>
                <a:lnTo>
                  <a:pt x="12326" y="5726"/>
                </a:lnTo>
                <a:lnTo>
                  <a:pt x="11946" y="5707"/>
                </a:lnTo>
                <a:lnTo>
                  <a:pt x="11033" y="5707"/>
                </a:lnTo>
                <a:lnTo>
                  <a:pt x="9777" y="5669"/>
                </a:lnTo>
                <a:close/>
                <a:moveTo>
                  <a:pt x="18755" y="7704"/>
                </a:moveTo>
                <a:lnTo>
                  <a:pt x="18907" y="7818"/>
                </a:lnTo>
                <a:lnTo>
                  <a:pt x="18907" y="8008"/>
                </a:lnTo>
                <a:lnTo>
                  <a:pt x="18812" y="8274"/>
                </a:lnTo>
                <a:lnTo>
                  <a:pt x="18717" y="8427"/>
                </a:lnTo>
                <a:lnTo>
                  <a:pt x="18546" y="8446"/>
                </a:lnTo>
                <a:lnTo>
                  <a:pt x="18508" y="8389"/>
                </a:lnTo>
                <a:lnTo>
                  <a:pt x="18508" y="8370"/>
                </a:lnTo>
                <a:lnTo>
                  <a:pt x="18546" y="8274"/>
                </a:lnTo>
                <a:lnTo>
                  <a:pt x="18546" y="8236"/>
                </a:lnTo>
                <a:lnTo>
                  <a:pt x="18565" y="8179"/>
                </a:lnTo>
                <a:lnTo>
                  <a:pt x="18603" y="8008"/>
                </a:lnTo>
                <a:lnTo>
                  <a:pt x="18622" y="7894"/>
                </a:lnTo>
                <a:lnTo>
                  <a:pt x="18622" y="7761"/>
                </a:lnTo>
                <a:lnTo>
                  <a:pt x="18717" y="7723"/>
                </a:lnTo>
                <a:lnTo>
                  <a:pt x="18755" y="7704"/>
                </a:lnTo>
                <a:close/>
                <a:moveTo>
                  <a:pt x="15807" y="8293"/>
                </a:moveTo>
                <a:lnTo>
                  <a:pt x="15864" y="8351"/>
                </a:lnTo>
                <a:lnTo>
                  <a:pt x="15864" y="8389"/>
                </a:lnTo>
                <a:lnTo>
                  <a:pt x="15845" y="8484"/>
                </a:lnTo>
                <a:lnTo>
                  <a:pt x="15750" y="8522"/>
                </a:lnTo>
                <a:lnTo>
                  <a:pt x="15693" y="8465"/>
                </a:lnTo>
                <a:lnTo>
                  <a:pt x="15693" y="8370"/>
                </a:lnTo>
                <a:lnTo>
                  <a:pt x="15750" y="8332"/>
                </a:lnTo>
                <a:lnTo>
                  <a:pt x="15807" y="8293"/>
                </a:lnTo>
                <a:close/>
                <a:moveTo>
                  <a:pt x="17462" y="8522"/>
                </a:moveTo>
                <a:lnTo>
                  <a:pt x="17595" y="8617"/>
                </a:lnTo>
                <a:lnTo>
                  <a:pt x="17576" y="8750"/>
                </a:lnTo>
                <a:lnTo>
                  <a:pt x="17424" y="8731"/>
                </a:lnTo>
                <a:lnTo>
                  <a:pt x="17328" y="8712"/>
                </a:lnTo>
                <a:lnTo>
                  <a:pt x="17328" y="8617"/>
                </a:lnTo>
                <a:lnTo>
                  <a:pt x="17462" y="8522"/>
                </a:lnTo>
                <a:close/>
                <a:moveTo>
                  <a:pt x="16663" y="8522"/>
                </a:moveTo>
                <a:lnTo>
                  <a:pt x="16758" y="8541"/>
                </a:lnTo>
                <a:lnTo>
                  <a:pt x="16834" y="8617"/>
                </a:lnTo>
                <a:lnTo>
                  <a:pt x="16815" y="8617"/>
                </a:lnTo>
                <a:lnTo>
                  <a:pt x="16758" y="8712"/>
                </a:lnTo>
                <a:lnTo>
                  <a:pt x="16663" y="8750"/>
                </a:lnTo>
                <a:lnTo>
                  <a:pt x="16644" y="8845"/>
                </a:lnTo>
                <a:lnTo>
                  <a:pt x="16606" y="8845"/>
                </a:lnTo>
                <a:lnTo>
                  <a:pt x="16568" y="8750"/>
                </a:lnTo>
                <a:lnTo>
                  <a:pt x="16625" y="8579"/>
                </a:lnTo>
                <a:lnTo>
                  <a:pt x="16644" y="8541"/>
                </a:lnTo>
                <a:lnTo>
                  <a:pt x="16663" y="8522"/>
                </a:lnTo>
                <a:close/>
                <a:moveTo>
                  <a:pt x="4851" y="8693"/>
                </a:moveTo>
                <a:lnTo>
                  <a:pt x="4870" y="8731"/>
                </a:lnTo>
                <a:lnTo>
                  <a:pt x="4851" y="8845"/>
                </a:lnTo>
                <a:lnTo>
                  <a:pt x="4737" y="8997"/>
                </a:lnTo>
                <a:lnTo>
                  <a:pt x="4718" y="8826"/>
                </a:lnTo>
                <a:lnTo>
                  <a:pt x="4813" y="8693"/>
                </a:lnTo>
                <a:close/>
                <a:moveTo>
                  <a:pt x="15293" y="9016"/>
                </a:moveTo>
                <a:lnTo>
                  <a:pt x="15331" y="9035"/>
                </a:lnTo>
                <a:lnTo>
                  <a:pt x="15293" y="9035"/>
                </a:lnTo>
                <a:lnTo>
                  <a:pt x="15274" y="9016"/>
                </a:lnTo>
                <a:close/>
                <a:moveTo>
                  <a:pt x="9720" y="5003"/>
                </a:moveTo>
                <a:lnTo>
                  <a:pt x="10975" y="5041"/>
                </a:lnTo>
                <a:lnTo>
                  <a:pt x="11908" y="5041"/>
                </a:lnTo>
                <a:lnTo>
                  <a:pt x="12364" y="5098"/>
                </a:lnTo>
                <a:lnTo>
                  <a:pt x="12801" y="5212"/>
                </a:lnTo>
                <a:lnTo>
                  <a:pt x="13144" y="5383"/>
                </a:lnTo>
                <a:lnTo>
                  <a:pt x="13486" y="5593"/>
                </a:lnTo>
                <a:lnTo>
                  <a:pt x="13791" y="5859"/>
                </a:lnTo>
                <a:lnTo>
                  <a:pt x="14057" y="6163"/>
                </a:lnTo>
                <a:lnTo>
                  <a:pt x="14228" y="6544"/>
                </a:lnTo>
                <a:lnTo>
                  <a:pt x="14266" y="7000"/>
                </a:lnTo>
                <a:lnTo>
                  <a:pt x="14228" y="7495"/>
                </a:lnTo>
                <a:lnTo>
                  <a:pt x="14057" y="7875"/>
                </a:lnTo>
                <a:lnTo>
                  <a:pt x="13848" y="8198"/>
                </a:lnTo>
                <a:lnTo>
                  <a:pt x="13524" y="8484"/>
                </a:lnTo>
                <a:lnTo>
                  <a:pt x="13201" y="8750"/>
                </a:lnTo>
                <a:lnTo>
                  <a:pt x="12840" y="8940"/>
                </a:lnTo>
                <a:lnTo>
                  <a:pt x="12383" y="9092"/>
                </a:lnTo>
                <a:lnTo>
                  <a:pt x="11927" y="9130"/>
                </a:lnTo>
                <a:lnTo>
                  <a:pt x="11451" y="9111"/>
                </a:lnTo>
                <a:lnTo>
                  <a:pt x="10785" y="9054"/>
                </a:lnTo>
                <a:lnTo>
                  <a:pt x="9530" y="9054"/>
                </a:lnTo>
                <a:lnTo>
                  <a:pt x="9207" y="9035"/>
                </a:lnTo>
                <a:lnTo>
                  <a:pt x="8731" y="9035"/>
                </a:lnTo>
                <a:lnTo>
                  <a:pt x="8560" y="9016"/>
                </a:lnTo>
                <a:lnTo>
                  <a:pt x="8389" y="8959"/>
                </a:lnTo>
                <a:lnTo>
                  <a:pt x="8275" y="8826"/>
                </a:lnTo>
                <a:lnTo>
                  <a:pt x="8256" y="8655"/>
                </a:lnTo>
                <a:lnTo>
                  <a:pt x="8198" y="7761"/>
                </a:lnTo>
                <a:lnTo>
                  <a:pt x="8179" y="7761"/>
                </a:lnTo>
                <a:lnTo>
                  <a:pt x="8179" y="5631"/>
                </a:lnTo>
                <a:lnTo>
                  <a:pt x="8217" y="5383"/>
                </a:lnTo>
                <a:lnTo>
                  <a:pt x="8370" y="5193"/>
                </a:lnTo>
                <a:lnTo>
                  <a:pt x="8579" y="5041"/>
                </a:lnTo>
                <a:lnTo>
                  <a:pt x="8788" y="5003"/>
                </a:lnTo>
                <a:close/>
                <a:moveTo>
                  <a:pt x="16130" y="9168"/>
                </a:moveTo>
                <a:lnTo>
                  <a:pt x="16149" y="9206"/>
                </a:lnTo>
                <a:lnTo>
                  <a:pt x="16130" y="9225"/>
                </a:lnTo>
                <a:lnTo>
                  <a:pt x="16092" y="9225"/>
                </a:lnTo>
                <a:lnTo>
                  <a:pt x="16073" y="9245"/>
                </a:lnTo>
                <a:lnTo>
                  <a:pt x="15997" y="9206"/>
                </a:lnTo>
                <a:lnTo>
                  <a:pt x="16035" y="9168"/>
                </a:lnTo>
                <a:close/>
                <a:moveTo>
                  <a:pt x="15674" y="9187"/>
                </a:moveTo>
                <a:lnTo>
                  <a:pt x="15769" y="9283"/>
                </a:lnTo>
                <a:lnTo>
                  <a:pt x="15769" y="9321"/>
                </a:lnTo>
                <a:lnTo>
                  <a:pt x="15750" y="9340"/>
                </a:lnTo>
                <a:lnTo>
                  <a:pt x="15750" y="9378"/>
                </a:lnTo>
                <a:lnTo>
                  <a:pt x="15712" y="9340"/>
                </a:lnTo>
                <a:lnTo>
                  <a:pt x="15617" y="9492"/>
                </a:lnTo>
                <a:lnTo>
                  <a:pt x="15502" y="9587"/>
                </a:lnTo>
                <a:lnTo>
                  <a:pt x="15369" y="9606"/>
                </a:lnTo>
                <a:lnTo>
                  <a:pt x="15236" y="9758"/>
                </a:lnTo>
                <a:lnTo>
                  <a:pt x="15331" y="9796"/>
                </a:lnTo>
                <a:lnTo>
                  <a:pt x="15331" y="9853"/>
                </a:lnTo>
                <a:lnTo>
                  <a:pt x="15312" y="9815"/>
                </a:lnTo>
                <a:lnTo>
                  <a:pt x="15293" y="9815"/>
                </a:lnTo>
                <a:lnTo>
                  <a:pt x="15198" y="9777"/>
                </a:lnTo>
                <a:lnTo>
                  <a:pt x="15103" y="9682"/>
                </a:lnTo>
                <a:lnTo>
                  <a:pt x="15103" y="9663"/>
                </a:lnTo>
                <a:lnTo>
                  <a:pt x="15084" y="9663"/>
                </a:lnTo>
                <a:lnTo>
                  <a:pt x="15122" y="9606"/>
                </a:lnTo>
                <a:lnTo>
                  <a:pt x="15293" y="9340"/>
                </a:lnTo>
                <a:lnTo>
                  <a:pt x="15179" y="9378"/>
                </a:lnTo>
                <a:lnTo>
                  <a:pt x="15179" y="9340"/>
                </a:lnTo>
                <a:lnTo>
                  <a:pt x="15198" y="9225"/>
                </a:lnTo>
                <a:lnTo>
                  <a:pt x="15198" y="9245"/>
                </a:lnTo>
                <a:lnTo>
                  <a:pt x="15331" y="9283"/>
                </a:lnTo>
                <a:lnTo>
                  <a:pt x="15502" y="9225"/>
                </a:lnTo>
                <a:lnTo>
                  <a:pt x="15521" y="9206"/>
                </a:lnTo>
                <a:lnTo>
                  <a:pt x="15521" y="9187"/>
                </a:lnTo>
                <a:close/>
                <a:moveTo>
                  <a:pt x="18089" y="9587"/>
                </a:moveTo>
                <a:lnTo>
                  <a:pt x="18127" y="9606"/>
                </a:lnTo>
                <a:lnTo>
                  <a:pt x="18089" y="9606"/>
                </a:lnTo>
                <a:lnTo>
                  <a:pt x="18089" y="9663"/>
                </a:lnTo>
                <a:lnTo>
                  <a:pt x="18070" y="9758"/>
                </a:lnTo>
                <a:lnTo>
                  <a:pt x="18032" y="9872"/>
                </a:lnTo>
                <a:lnTo>
                  <a:pt x="17975" y="9701"/>
                </a:lnTo>
                <a:lnTo>
                  <a:pt x="17994" y="9606"/>
                </a:lnTo>
                <a:lnTo>
                  <a:pt x="18089" y="9587"/>
                </a:lnTo>
                <a:close/>
                <a:moveTo>
                  <a:pt x="17519" y="9473"/>
                </a:moveTo>
                <a:lnTo>
                  <a:pt x="17557" y="9511"/>
                </a:lnTo>
                <a:lnTo>
                  <a:pt x="17595" y="9530"/>
                </a:lnTo>
                <a:lnTo>
                  <a:pt x="17595" y="9701"/>
                </a:lnTo>
                <a:lnTo>
                  <a:pt x="17576" y="9815"/>
                </a:lnTo>
                <a:lnTo>
                  <a:pt x="17519" y="9853"/>
                </a:lnTo>
                <a:lnTo>
                  <a:pt x="17481" y="9891"/>
                </a:lnTo>
                <a:lnTo>
                  <a:pt x="17424" y="9796"/>
                </a:lnTo>
                <a:lnTo>
                  <a:pt x="17424" y="9777"/>
                </a:lnTo>
                <a:lnTo>
                  <a:pt x="17405" y="9606"/>
                </a:lnTo>
                <a:lnTo>
                  <a:pt x="17462" y="9511"/>
                </a:lnTo>
                <a:lnTo>
                  <a:pt x="17481" y="9492"/>
                </a:lnTo>
                <a:lnTo>
                  <a:pt x="17519" y="9473"/>
                </a:lnTo>
                <a:close/>
                <a:moveTo>
                  <a:pt x="15046" y="10177"/>
                </a:moveTo>
                <a:lnTo>
                  <a:pt x="15084" y="10234"/>
                </a:lnTo>
                <a:lnTo>
                  <a:pt x="15103" y="10253"/>
                </a:lnTo>
                <a:lnTo>
                  <a:pt x="15122" y="10291"/>
                </a:lnTo>
                <a:lnTo>
                  <a:pt x="15084" y="10291"/>
                </a:lnTo>
                <a:lnTo>
                  <a:pt x="15027" y="10272"/>
                </a:lnTo>
                <a:lnTo>
                  <a:pt x="14989" y="10196"/>
                </a:lnTo>
                <a:lnTo>
                  <a:pt x="15027" y="10177"/>
                </a:lnTo>
                <a:close/>
                <a:moveTo>
                  <a:pt x="14799" y="9853"/>
                </a:moveTo>
                <a:lnTo>
                  <a:pt x="14913" y="9891"/>
                </a:lnTo>
                <a:lnTo>
                  <a:pt x="14932" y="10043"/>
                </a:lnTo>
                <a:lnTo>
                  <a:pt x="14837" y="10234"/>
                </a:lnTo>
                <a:lnTo>
                  <a:pt x="14723" y="10329"/>
                </a:lnTo>
                <a:lnTo>
                  <a:pt x="14704" y="10291"/>
                </a:lnTo>
                <a:lnTo>
                  <a:pt x="14647" y="10272"/>
                </a:lnTo>
                <a:lnTo>
                  <a:pt x="14666" y="10177"/>
                </a:lnTo>
                <a:lnTo>
                  <a:pt x="14666" y="9986"/>
                </a:lnTo>
                <a:lnTo>
                  <a:pt x="14704" y="9891"/>
                </a:lnTo>
                <a:lnTo>
                  <a:pt x="14799" y="9853"/>
                </a:lnTo>
                <a:close/>
                <a:moveTo>
                  <a:pt x="16035" y="10138"/>
                </a:moveTo>
                <a:lnTo>
                  <a:pt x="16149" y="10158"/>
                </a:lnTo>
                <a:lnTo>
                  <a:pt x="16263" y="10158"/>
                </a:lnTo>
                <a:lnTo>
                  <a:pt x="16358" y="10253"/>
                </a:lnTo>
                <a:lnTo>
                  <a:pt x="16301" y="10253"/>
                </a:lnTo>
                <a:lnTo>
                  <a:pt x="16301" y="10348"/>
                </a:lnTo>
                <a:lnTo>
                  <a:pt x="16282" y="10348"/>
                </a:lnTo>
                <a:lnTo>
                  <a:pt x="16263" y="10367"/>
                </a:lnTo>
                <a:lnTo>
                  <a:pt x="16111" y="10367"/>
                </a:lnTo>
                <a:lnTo>
                  <a:pt x="16092" y="10310"/>
                </a:lnTo>
                <a:lnTo>
                  <a:pt x="16054" y="10272"/>
                </a:lnTo>
                <a:lnTo>
                  <a:pt x="16054" y="10234"/>
                </a:lnTo>
                <a:lnTo>
                  <a:pt x="16035" y="10138"/>
                </a:lnTo>
                <a:close/>
                <a:moveTo>
                  <a:pt x="14228" y="10234"/>
                </a:moveTo>
                <a:lnTo>
                  <a:pt x="14247" y="10253"/>
                </a:lnTo>
                <a:lnTo>
                  <a:pt x="14266" y="10291"/>
                </a:lnTo>
                <a:lnTo>
                  <a:pt x="14228" y="10386"/>
                </a:lnTo>
                <a:lnTo>
                  <a:pt x="14190" y="10386"/>
                </a:lnTo>
                <a:lnTo>
                  <a:pt x="14152" y="10367"/>
                </a:lnTo>
                <a:lnTo>
                  <a:pt x="14152" y="10272"/>
                </a:lnTo>
                <a:lnTo>
                  <a:pt x="14190" y="10234"/>
                </a:lnTo>
                <a:close/>
                <a:moveTo>
                  <a:pt x="17975" y="10062"/>
                </a:moveTo>
                <a:lnTo>
                  <a:pt x="17975" y="10272"/>
                </a:lnTo>
                <a:lnTo>
                  <a:pt x="17880" y="10462"/>
                </a:lnTo>
                <a:lnTo>
                  <a:pt x="17785" y="10557"/>
                </a:lnTo>
                <a:lnTo>
                  <a:pt x="17690" y="10614"/>
                </a:lnTo>
                <a:lnTo>
                  <a:pt x="17576" y="10519"/>
                </a:lnTo>
                <a:lnTo>
                  <a:pt x="17671" y="10386"/>
                </a:lnTo>
                <a:lnTo>
                  <a:pt x="17709" y="10348"/>
                </a:lnTo>
                <a:lnTo>
                  <a:pt x="17804" y="10329"/>
                </a:lnTo>
                <a:lnTo>
                  <a:pt x="17899" y="10177"/>
                </a:lnTo>
                <a:lnTo>
                  <a:pt x="17956" y="10062"/>
                </a:lnTo>
                <a:close/>
                <a:moveTo>
                  <a:pt x="15750" y="10367"/>
                </a:moveTo>
                <a:lnTo>
                  <a:pt x="15788" y="10386"/>
                </a:lnTo>
                <a:lnTo>
                  <a:pt x="15902" y="10519"/>
                </a:lnTo>
                <a:lnTo>
                  <a:pt x="15940" y="10557"/>
                </a:lnTo>
                <a:lnTo>
                  <a:pt x="15940" y="10652"/>
                </a:lnTo>
                <a:lnTo>
                  <a:pt x="15807" y="10709"/>
                </a:lnTo>
                <a:lnTo>
                  <a:pt x="15769" y="10652"/>
                </a:lnTo>
                <a:lnTo>
                  <a:pt x="15750" y="10481"/>
                </a:lnTo>
                <a:lnTo>
                  <a:pt x="15693" y="10386"/>
                </a:lnTo>
                <a:lnTo>
                  <a:pt x="15693" y="10367"/>
                </a:lnTo>
                <a:close/>
                <a:moveTo>
                  <a:pt x="5326" y="10272"/>
                </a:moveTo>
                <a:lnTo>
                  <a:pt x="5383" y="10329"/>
                </a:lnTo>
                <a:lnTo>
                  <a:pt x="5345" y="10424"/>
                </a:lnTo>
                <a:lnTo>
                  <a:pt x="5326" y="10443"/>
                </a:lnTo>
                <a:lnTo>
                  <a:pt x="5383" y="10614"/>
                </a:lnTo>
                <a:lnTo>
                  <a:pt x="5288" y="10747"/>
                </a:lnTo>
                <a:lnTo>
                  <a:pt x="5155" y="10576"/>
                </a:lnTo>
                <a:lnTo>
                  <a:pt x="5041" y="10538"/>
                </a:lnTo>
                <a:lnTo>
                  <a:pt x="5022" y="10386"/>
                </a:lnTo>
                <a:lnTo>
                  <a:pt x="5155" y="10291"/>
                </a:lnTo>
                <a:lnTo>
                  <a:pt x="5326" y="10272"/>
                </a:lnTo>
                <a:close/>
                <a:moveTo>
                  <a:pt x="16035" y="10614"/>
                </a:moveTo>
                <a:lnTo>
                  <a:pt x="16168" y="10747"/>
                </a:lnTo>
                <a:lnTo>
                  <a:pt x="16168" y="10861"/>
                </a:lnTo>
                <a:lnTo>
                  <a:pt x="16073" y="10861"/>
                </a:lnTo>
                <a:lnTo>
                  <a:pt x="16035" y="10747"/>
                </a:lnTo>
                <a:lnTo>
                  <a:pt x="16035" y="10614"/>
                </a:lnTo>
                <a:close/>
                <a:moveTo>
                  <a:pt x="6334" y="10747"/>
                </a:moveTo>
                <a:lnTo>
                  <a:pt x="6372" y="10766"/>
                </a:lnTo>
                <a:lnTo>
                  <a:pt x="6372" y="10823"/>
                </a:lnTo>
                <a:lnTo>
                  <a:pt x="6353" y="10861"/>
                </a:lnTo>
                <a:lnTo>
                  <a:pt x="6296" y="10899"/>
                </a:lnTo>
                <a:lnTo>
                  <a:pt x="6277" y="10861"/>
                </a:lnTo>
                <a:lnTo>
                  <a:pt x="6258" y="10823"/>
                </a:lnTo>
                <a:lnTo>
                  <a:pt x="6277" y="10766"/>
                </a:lnTo>
                <a:lnTo>
                  <a:pt x="6334" y="10747"/>
                </a:lnTo>
                <a:close/>
                <a:moveTo>
                  <a:pt x="15674" y="10823"/>
                </a:moveTo>
                <a:lnTo>
                  <a:pt x="15769" y="10842"/>
                </a:lnTo>
                <a:lnTo>
                  <a:pt x="15807" y="10861"/>
                </a:lnTo>
                <a:lnTo>
                  <a:pt x="15693" y="10918"/>
                </a:lnTo>
                <a:lnTo>
                  <a:pt x="15655" y="10899"/>
                </a:lnTo>
                <a:lnTo>
                  <a:pt x="15598" y="10899"/>
                </a:lnTo>
                <a:lnTo>
                  <a:pt x="15598" y="10842"/>
                </a:lnTo>
                <a:lnTo>
                  <a:pt x="15560" y="10823"/>
                </a:lnTo>
                <a:close/>
                <a:moveTo>
                  <a:pt x="15369" y="10766"/>
                </a:moveTo>
                <a:lnTo>
                  <a:pt x="15407" y="10823"/>
                </a:lnTo>
                <a:lnTo>
                  <a:pt x="15388" y="10861"/>
                </a:lnTo>
                <a:lnTo>
                  <a:pt x="15388" y="10899"/>
                </a:lnTo>
                <a:lnTo>
                  <a:pt x="15217" y="11051"/>
                </a:lnTo>
                <a:lnTo>
                  <a:pt x="14951" y="11013"/>
                </a:lnTo>
                <a:lnTo>
                  <a:pt x="14989" y="10918"/>
                </a:lnTo>
                <a:lnTo>
                  <a:pt x="15141" y="10823"/>
                </a:lnTo>
                <a:lnTo>
                  <a:pt x="15274" y="10804"/>
                </a:lnTo>
                <a:lnTo>
                  <a:pt x="15369" y="10766"/>
                </a:lnTo>
                <a:close/>
                <a:moveTo>
                  <a:pt x="15902" y="11508"/>
                </a:moveTo>
                <a:lnTo>
                  <a:pt x="15959" y="11527"/>
                </a:lnTo>
                <a:lnTo>
                  <a:pt x="15997" y="11527"/>
                </a:lnTo>
                <a:lnTo>
                  <a:pt x="15978" y="11584"/>
                </a:lnTo>
                <a:lnTo>
                  <a:pt x="15940" y="11603"/>
                </a:lnTo>
                <a:lnTo>
                  <a:pt x="15769" y="11698"/>
                </a:lnTo>
                <a:lnTo>
                  <a:pt x="15674" y="11603"/>
                </a:lnTo>
                <a:lnTo>
                  <a:pt x="15693" y="11565"/>
                </a:lnTo>
                <a:lnTo>
                  <a:pt x="15788" y="11565"/>
                </a:lnTo>
                <a:lnTo>
                  <a:pt x="15902" y="11508"/>
                </a:lnTo>
                <a:close/>
                <a:moveTo>
                  <a:pt x="5840" y="11109"/>
                </a:moveTo>
                <a:lnTo>
                  <a:pt x="5935" y="11147"/>
                </a:lnTo>
                <a:lnTo>
                  <a:pt x="5916" y="11242"/>
                </a:lnTo>
                <a:lnTo>
                  <a:pt x="5973" y="11356"/>
                </a:lnTo>
                <a:lnTo>
                  <a:pt x="6068" y="11394"/>
                </a:lnTo>
                <a:lnTo>
                  <a:pt x="6258" y="11508"/>
                </a:lnTo>
                <a:lnTo>
                  <a:pt x="6353" y="11717"/>
                </a:lnTo>
                <a:lnTo>
                  <a:pt x="6334" y="11736"/>
                </a:lnTo>
                <a:lnTo>
                  <a:pt x="6277" y="11774"/>
                </a:lnTo>
                <a:lnTo>
                  <a:pt x="6163" y="11641"/>
                </a:lnTo>
                <a:lnTo>
                  <a:pt x="6068" y="11489"/>
                </a:lnTo>
                <a:lnTo>
                  <a:pt x="5954" y="11432"/>
                </a:lnTo>
                <a:lnTo>
                  <a:pt x="5802" y="11337"/>
                </a:lnTo>
                <a:lnTo>
                  <a:pt x="5707" y="11242"/>
                </a:lnTo>
                <a:lnTo>
                  <a:pt x="5745" y="11204"/>
                </a:lnTo>
                <a:lnTo>
                  <a:pt x="5802" y="11109"/>
                </a:lnTo>
                <a:close/>
                <a:moveTo>
                  <a:pt x="4318" y="12668"/>
                </a:moveTo>
                <a:lnTo>
                  <a:pt x="4451" y="12706"/>
                </a:lnTo>
                <a:lnTo>
                  <a:pt x="4451" y="12839"/>
                </a:lnTo>
                <a:lnTo>
                  <a:pt x="4394" y="12858"/>
                </a:lnTo>
                <a:lnTo>
                  <a:pt x="4299" y="12820"/>
                </a:lnTo>
                <a:lnTo>
                  <a:pt x="4261" y="12725"/>
                </a:lnTo>
                <a:lnTo>
                  <a:pt x="4299" y="12706"/>
                </a:lnTo>
                <a:lnTo>
                  <a:pt x="4318" y="12668"/>
                </a:lnTo>
                <a:close/>
                <a:moveTo>
                  <a:pt x="5897" y="13657"/>
                </a:moveTo>
                <a:lnTo>
                  <a:pt x="5954" y="13752"/>
                </a:lnTo>
                <a:lnTo>
                  <a:pt x="6106" y="13867"/>
                </a:lnTo>
                <a:lnTo>
                  <a:pt x="6239" y="14000"/>
                </a:lnTo>
                <a:lnTo>
                  <a:pt x="6258" y="14133"/>
                </a:lnTo>
                <a:lnTo>
                  <a:pt x="6182" y="14171"/>
                </a:lnTo>
                <a:lnTo>
                  <a:pt x="6087" y="14266"/>
                </a:lnTo>
                <a:lnTo>
                  <a:pt x="5954" y="14247"/>
                </a:lnTo>
                <a:lnTo>
                  <a:pt x="5821" y="14152"/>
                </a:lnTo>
                <a:lnTo>
                  <a:pt x="5878" y="14038"/>
                </a:lnTo>
                <a:lnTo>
                  <a:pt x="5878" y="13829"/>
                </a:lnTo>
                <a:lnTo>
                  <a:pt x="5821" y="13752"/>
                </a:lnTo>
                <a:lnTo>
                  <a:pt x="5859" y="13657"/>
                </a:lnTo>
                <a:close/>
                <a:moveTo>
                  <a:pt x="3881" y="14038"/>
                </a:moveTo>
                <a:lnTo>
                  <a:pt x="3995" y="14114"/>
                </a:lnTo>
                <a:lnTo>
                  <a:pt x="3976" y="14247"/>
                </a:lnTo>
                <a:lnTo>
                  <a:pt x="3976" y="14285"/>
                </a:lnTo>
                <a:lnTo>
                  <a:pt x="3995" y="14437"/>
                </a:lnTo>
                <a:lnTo>
                  <a:pt x="3843" y="14570"/>
                </a:lnTo>
                <a:lnTo>
                  <a:pt x="3805" y="14570"/>
                </a:lnTo>
                <a:lnTo>
                  <a:pt x="3786" y="14437"/>
                </a:lnTo>
                <a:lnTo>
                  <a:pt x="3881" y="14342"/>
                </a:lnTo>
                <a:lnTo>
                  <a:pt x="3881" y="14228"/>
                </a:lnTo>
                <a:lnTo>
                  <a:pt x="3786" y="14114"/>
                </a:lnTo>
                <a:lnTo>
                  <a:pt x="3881" y="14038"/>
                </a:lnTo>
                <a:close/>
                <a:moveTo>
                  <a:pt x="7323" y="14703"/>
                </a:moveTo>
                <a:lnTo>
                  <a:pt x="7381" y="14742"/>
                </a:lnTo>
                <a:lnTo>
                  <a:pt x="7400" y="14799"/>
                </a:lnTo>
                <a:lnTo>
                  <a:pt x="7381" y="14837"/>
                </a:lnTo>
                <a:lnTo>
                  <a:pt x="7285" y="14799"/>
                </a:lnTo>
                <a:lnTo>
                  <a:pt x="7285" y="14742"/>
                </a:lnTo>
                <a:lnTo>
                  <a:pt x="7323" y="14703"/>
                </a:lnTo>
                <a:close/>
                <a:moveTo>
                  <a:pt x="5060" y="14761"/>
                </a:moveTo>
                <a:lnTo>
                  <a:pt x="5155" y="14818"/>
                </a:lnTo>
                <a:lnTo>
                  <a:pt x="5212" y="14856"/>
                </a:lnTo>
                <a:lnTo>
                  <a:pt x="5155" y="14989"/>
                </a:lnTo>
                <a:lnTo>
                  <a:pt x="5041" y="15008"/>
                </a:lnTo>
                <a:lnTo>
                  <a:pt x="5003" y="14989"/>
                </a:lnTo>
                <a:lnTo>
                  <a:pt x="4908" y="14932"/>
                </a:lnTo>
                <a:lnTo>
                  <a:pt x="4946" y="14856"/>
                </a:lnTo>
                <a:lnTo>
                  <a:pt x="5060" y="14761"/>
                </a:lnTo>
                <a:close/>
                <a:moveTo>
                  <a:pt x="20258" y="4147"/>
                </a:moveTo>
                <a:lnTo>
                  <a:pt x="20429" y="4775"/>
                </a:lnTo>
                <a:lnTo>
                  <a:pt x="20600" y="5916"/>
                </a:lnTo>
                <a:lnTo>
                  <a:pt x="20638" y="6829"/>
                </a:lnTo>
                <a:lnTo>
                  <a:pt x="20638" y="7951"/>
                </a:lnTo>
                <a:lnTo>
                  <a:pt x="20505" y="8997"/>
                </a:lnTo>
                <a:lnTo>
                  <a:pt x="20067" y="10138"/>
                </a:lnTo>
                <a:lnTo>
                  <a:pt x="19554" y="11090"/>
                </a:lnTo>
                <a:lnTo>
                  <a:pt x="18850" y="11964"/>
                </a:lnTo>
                <a:lnTo>
                  <a:pt x="17937" y="12744"/>
                </a:lnTo>
                <a:lnTo>
                  <a:pt x="17024" y="13220"/>
                </a:lnTo>
                <a:lnTo>
                  <a:pt x="16054" y="13600"/>
                </a:lnTo>
                <a:lnTo>
                  <a:pt x="15103" y="13962"/>
                </a:lnTo>
                <a:lnTo>
                  <a:pt x="14133" y="14247"/>
                </a:lnTo>
                <a:lnTo>
                  <a:pt x="13030" y="14380"/>
                </a:lnTo>
                <a:lnTo>
                  <a:pt x="11965" y="14418"/>
                </a:lnTo>
                <a:lnTo>
                  <a:pt x="11052" y="14380"/>
                </a:lnTo>
                <a:lnTo>
                  <a:pt x="10253" y="14342"/>
                </a:lnTo>
                <a:lnTo>
                  <a:pt x="8997" y="14437"/>
                </a:lnTo>
                <a:lnTo>
                  <a:pt x="8997" y="15122"/>
                </a:lnTo>
                <a:lnTo>
                  <a:pt x="9473" y="15103"/>
                </a:lnTo>
                <a:lnTo>
                  <a:pt x="10082" y="15103"/>
                </a:lnTo>
                <a:lnTo>
                  <a:pt x="10842" y="15084"/>
                </a:lnTo>
                <a:lnTo>
                  <a:pt x="12554" y="15122"/>
                </a:lnTo>
                <a:lnTo>
                  <a:pt x="13619" y="15103"/>
                </a:lnTo>
                <a:lnTo>
                  <a:pt x="14723" y="14989"/>
                </a:lnTo>
                <a:lnTo>
                  <a:pt x="15693" y="14703"/>
                </a:lnTo>
                <a:lnTo>
                  <a:pt x="16644" y="14323"/>
                </a:lnTo>
                <a:lnTo>
                  <a:pt x="17614" y="13962"/>
                </a:lnTo>
                <a:lnTo>
                  <a:pt x="18527" y="13467"/>
                </a:lnTo>
                <a:lnTo>
                  <a:pt x="19459" y="12668"/>
                </a:lnTo>
                <a:lnTo>
                  <a:pt x="20144" y="11850"/>
                </a:lnTo>
                <a:lnTo>
                  <a:pt x="20657" y="10899"/>
                </a:lnTo>
                <a:lnTo>
                  <a:pt x="21095" y="9758"/>
                </a:lnTo>
                <a:lnTo>
                  <a:pt x="21228" y="8712"/>
                </a:lnTo>
                <a:lnTo>
                  <a:pt x="21228" y="7590"/>
                </a:lnTo>
                <a:lnTo>
                  <a:pt x="21171" y="6639"/>
                </a:lnTo>
                <a:lnTo>
                  <a:pt x="20999" y="5497"/>
                </a:lnTo>
                <a:lnTo>
                  <a:pt x="20942" y="5345"/>
                </a:lnTo>
                <a:lnTo>
                  <a:pt x="20619" y="4622"/>
                </a:lnTo>
                <a:lnTo>
                  <a:pt x="20258" y="4147"/>
                </a:lnTo>
                <a:close/>
                <a:moveTo>
                  <a:pt x="6525" y="15198"/>
                </a:moveTo>
                <a:lnTo>
                  <a:pt x="6563" y="15293"/>
                </a:lnTo>
                <a:lnTo>
                  <a:pt x="6563" y="15407"/>
                </a:lnTo>
                <a:lnTo>
                  <a:pt x="6468" y="15312"/>
                </a:lnTo>
                <a:lnTo>
                  <a:pt x="6525" y="15198"/>
                </a:lnTo>
                <a:close/>
                <a:moveTo>
                  <a:pt x="4489" y="15388"/>
                </a:moveTo>
                <a:lnTo>
                  <a:pt x="4451" y="15674"/>
                </a:lnTo>
                <a:lnTo>
                  <a:pt x="4166" y="15769"/>
                </a:lnTo>
                <a:lnTo>
                  <a:pt x="4147" y="15769"/>
                </a:lnTo>
                <a:lnTo>
                  <a:pt x="4109" y="15750"/>
                </a:lnTo>
                <a:lnTo>
                  <a:pt x="3995" y="15655"/>
                </a:lnTo>
                <a:lnTo>
                  <a:pt x="4014" y="15502"/>
                </a:lnTo>
                <a:lnTo>
                  <a:pt x="4166" y="15502"/>
                </a:lnTo>
                <a:lnTo>
                  <a:pt x="4318" y="15483"/>
                </a:lnTo>
                <a:lnTo>
                  <a:pt x="4489" y="15388"/>
                </a:lnTo>
                <a:close/>
                <a:moveTo>
                  <a:pt x="3824" y="16758"/>
                </a:moveTo>
                <a:lnTo>
                  <a:pt x="3976" y="16891"/>
                </a:lnTo>
                <a:lnTo>
                  <a:pt x="3919" y="17043"/>
                </a:lnTo>
                <a:lnTo>
                  <a:pt x="3881" y="17157"/>
                </a:lnTo>
                <a:lnTo>
                  <a:pt x="3786" y="17157"/>
                </a:lnTo>
                <a:lnTo>
                  <a:pt x="3786" y="17081"/>
                </a:lnTo>
                <a:lnTo>
                  <a:pt x="3881" y="16986"/>
                </a:lnTo>
                <a:lnTo>
                  <a:pt x="3862" y="16853"/>
                </a:lnTo>
                <a:lnTo>
                  <a:pt x="3824" y="16758"/>
                </a:lnTo>
                <a:close/>
                <a:moveTo>
                  <a:pt x="4813" y="17442"/>
                </a:moveTo>
                <a:lnTo>
                  <a:pt x="4832" y="17595"/>
                </a:lnTo>
                <a:lnTo>
                  <a:pt x="4813" y="17747"/>
                </a:lnTo>
                <a:lnTo>
                  <a:pt x="4680" y="17785"/>
                </a:lnTo>
                <a:lnTo>
                  <a:pt x="4565" y="17690"/>
                </a:lnTo>
                <a:lnTo>
                  <a:pt x="4642" y="17538"/>
                </a:lnTo>
                <a:lnTo>
                  <a:pt x="4680" y="17500"/>
                </a:lnTo>
                <a:lnTo>
                  <a:pt x="4813" y="17442"/>
                </a:lnTo>
                <a:close/>
                <a:moveTo>
                  <a:pt x="1123" y="0"/>
                </a:moveTo>
                <a:lnTo>
                  <a:pt x="172" y="153"/>
                </a:lnTo>
                <a:lnTo>
                  <a:pt x="58" y="286"/>
                </a:lnTo>
                <a:lnTo>
                  <a:pt x="77" y="571"/>
                </a:lnTo>
                <a:lnTo>
                  <a:pt x="77" y="3348"/>
                </a:lnTo>
                <a:lnTo>
                  <a:pt x="191" y="4261"/>
                </a:lnTo>
                <a:lnTo>
                  <a:pt x="210" y="4451"/>
                </a:lnTo>
                <a:lnTo>
                  <a:pt x="267" y="4584"/>
                </a:lnTo>
                <a:lnTo>
                  <a:pt x="381" y="4641"/>
                </a:lnTo>
                <a:lnTo>
                  <a:pt x="571" y="4737"/>
                </a:lnTo>
                <a:lnTo>
                  <a:pt x="952" y="4775"/>
                </a:lnTo>
                <a:lnTo>
                  <a:pt x="1256" y="4756"/>
                </a:lnTo>
                <a:lnTo>
                  <a:pt x="2017" y="4699"/>
                </a:lnTo>
                <a:lnTo>
                  <a:pt x="2188" y="4737"/>
                </a:lnTo>
                <a:lnTo>
                  <a:pt x="2359" y="4851"/>
                </a:lnTo>
                <a:lnTo>
                  <a:pt x="2473" y="5022"/>
                </a:lnTo>
                <a:lnTo>
                  <a:pt x="2492" y="5212"/>
                </a:lnTo>
                <a:lnTo>
                  <a:pt x="2530" y="6201"/>
                </a:lnTo>
                <a:lnTo>
                  <a:pt x="2530" y="7209"/>
                </a:lnTo>
                <a:lnTo>
                  <a:pt x="2568" y="9225"/>
                </a:lnTo>
                <a:lnTo>
                  <a:pt x="2549" y="10196"/>
                </a:lnTo>
                <a:lnTo>
                  <a:pt x="2549" y="11204"/>
                </a:lnTo>
                <a:lnTo>
                  <a:pt x="2587" y="13220"/>
                </a:lnTo>
                <a:lnTo>
                  <a:pt x="2435" y="15236"/>
                </a:lnTo>
                <a:lnTo>
                  <a:pt x="2397" y="15445"/>
                </a:lnTo>
                <a:lnTo>
                  <a:pt x="2283" y="15635"/>
                </a:lnTo>
                <a:lnTo>
                  <a:pt x="2112" y="15788"/>
                </a:lnTo>
                <a:lnTo>
                  <a:pt x="1903" y="15826"/>
                </a:lnTo>
                <a:lnTo>
                  <a:pt x="1237" y="15788"/>
                </a:lnTo>
                <a:lnTo>
                  <a:pt x="571" y="15788"/>
                </a:lnTo>
                <a:lnTo>
                  <a:pt x="248" y="15807"/>
                </a:lnTo>
                <a:lnTo>
                  <a:pt x="58" y="15997"/>
                </a:lnTo>
                <a:lnTo>
                  <a:pt x="0" y="16434"/>
                </a:lnTo>
                <a:lnTo>
                  <a:pt x="19" y="17005"/>
                </a:lnTo>
                <a:lnTo>
                  <a:pt x="172" y="17975"/>
                </a:lnTo>
                <a:lnTo>
                  <a:pt x="58" y="18945"/>
                </a:lnTo>
                <a:lnTo>
                  <a:pt x="0" y="19326"/>
                </a:lnTo>
                <a:lnTo>
                  <a:pt x="58" y="19896"/>
                </a:lnTo>
                <a:lnTo>
                  <a:pt x="153" y="20086"/>
                </a:lnTo>
                <a:lnTo>
                  <a:pt x="248" y="20239"/>
                </a:lnTo>
                <a:lnTo>
                  <a:pt x="400" y="20334"/>
                </a:lnTo>
                <a:lnTo>
                  <a:pt x="590" y="20372"/>
                </a:lnTo>
                <a:lnTo>
                  <a:pt x="1123" y="20429"/>
                </a:lnTo>
                <a:lnTo>
                  <a:pt x="1579" y="20410"/>
                </a:lnTo>
                <a:lnTo>
                  <a:pt x="2549" y="20315"/>
                </a:lnTo>
                <a:lnTo>
                  <a:pt x="4432" y="20315"/>
                </a:lnTo>
                <a:lnTo>
                  <a:pt x="6430" y="20353"/>
                </a:lnTo>
                <a:lnTo>
                  <a:pt x="7400" y="20258"/>
                </a:lnTo>
                <a:lnTo>
                  <a:pt x="8370" y="20219"/>
                </a:lnTo>
                <a:lnTo>
                  <a:pt x="9340" y="20315"/>
                </a:lnTo>
                <a:lnTo>
                  <a:pt x="10329" y="20258"/>
                </a:lnTo>
                <a:lnTo>
                  <a:pt x="10481" y="20239"/>
                </a:lnTo>
                <a:lnTo>
                  <a:pt x="10614" y="20181"/>
                </a:lnTo>
                <a:lnTo>
                  <a:pt x="10747" y="19896"/>
                </a:lnTo>
                <a:lnTo>
                  <a:pt x="10804" y="19478"/>
                </a:lnTo>
                <a:lnTo>
                  <a:pt x="10804" y="19021"/>
                </a:lnTo>
                <a:lnTo>
                  <a:pt x="10747" y="18127"/>
                </a:lnTo>
                <a:lnTo>
                  <a:pt x="10842" y="17214"/>
                </a:lnTo>
                <a:lnTo>
                  <a:pt x="10899" y="16739"/>
                </a:lnTo>
                <a:lnTo>
                  <a:pt x="10842" y="16358"/>
                </a:lnTo>
                <a:lnTo>
                  <a:pt x="10804" y="16168"/>
                </a:lnTo>
                <a:lnTo>
                  <a:pt x="10709" y="16016"/>
                </a:lnTo>
                <a:lnTo>
                  <a:pt x="10538" y="15902"/>
                </a:lnTo>
                <a:lnTo>
                  <a:pt x="10386" y="15864"/>
                </a:lnTo>
                <a:lnTo>
                  <a:pt x="10082" y="15807"/>
                </a:lnTo>
                <a:lnTo>
                  <a:pt x="9416" y="15807"/>
                </a:lnTo>
                <a:lnTo>
                  <a:pt x="8446" y="15864"/>
                </a:lnTo>
                <a:lnTo>
                  <a:pt x="8294" y="15769"/>
                </a:lnTo>
                <a:lnTo>
                  <a:pt x="8256" y="15597"/>
                </a:lnTo>
                <a:lnTo>
                  <a:pt x="8256" y="14818"/>
                </a:lnTo>
                <a:lnTo>
                  <a:pt x="8236" y="14000"/>
                </a:lnTo>
                <a:lnTo>
                  <a:pt x="8332" y="13867"/>
                </a:lnTo>
                <a:lnTo>
                  <a:pt x="8484" y="13809"/>
                </a:lnTo>
                <a:lnTo>
                  <a:pt x="10196" y="13695"/>
                </a:lnTo>
                <a:lnTo>
                  <a:pt x="11033" y="13752"/>
                </a:lnTo>
                <a:lnTo>
                  <a:pt x="11908" y="13771"/>
                </a:lnTo>
                <a:lnTo>
                  <a:pt x="12897" y="13752"/>
                </a:lnTo>
                <a:lnTo>
                  <a:pt x="13867" y="13619"/>
                </a:lnTo>
                <a:lnTo>
                  <a:pt x="14837" y="13353"/>
                </a:lnTo>
                <a:lnTo>
                  <a:pt x="16701" y="12611"/>
                </a:lnTo>
                <a:lnTo>
                  <a:pt x="17519" y="12155"/>
                </a:lnTo>
                <a:lnTo>
                  <a:pt x="18279" y="11489"/>
                </a:lnTo>
                <a:lnTo>
                  <a:pt x="18926" y="10728"/>
                </a:lnTo>
                <a:lnTo>
                  <a:pt x="19402" y="9853"/>
                </a:lnTo>
                <a:lnTo>
                  <a:pt x="19763" y="8902"/>
                </a:lnTo>
                <a:lnTo>
                  <a:pt x="19896" y="7951"/>
                </a:lnTo>
                <a:lnTo>
                  <a:pt x="19896" y="6905"/>
                </a:lnTo>
                <a:lnTo>
                  <a:pt x="19858" y="5897"/>
                </a:lnTo>
                <a:lnTo>
                  <a:pt x="19687" y="4946"/>
                </a:lnTo>
                <a:lnTo>
                  <a:pt x="19421" y="3957"/>
                </a:lnTo>
                <a:lnTo>
                  <a:pt x="19002" y="3101"/>
                </a:lnTo>
                <a:lnTo>
                  <a:pt x="18356" y="2302"/>
                </a:lnTo>
                <a:lnTo>
                  <a:pt x="17576" y="1674"/>
                </a:lnTo>
                <a:lnTo>
                  <a:pt x="16758" y="1142"/>
                </a:lnTo>
                <a:lnTo>
                  <a:pt x="15807" y="761"/>
                </a:lnTo>
                <a:lnTo>
                  <a:pt x="14894" y="457"/>
                </a:lnTo>
                <a:lnTo>
                  <a:pt x="13886" y="191"/>
                </a:lnTo>
                <a:lnTo>
                  <a:pt x="12916" y="172"/>
                </a:lnTo>
                <a:lnTo>
                  <a:pt x="11908" y="191"/>
                </a:lnTo>
                <a:lnTo>
                  <a:pt x="9910" y="191"/>
                </a:lnTo>
                <a:lnTo>
                  <a:pt x="7970" y="153"/>
                </a:lnTo>
                <a:lnTo>
                  <a:pt x="6011" y="19"/>
                </a:lnTo>
                <a:lnTo>
                  <a:pt x="5041" y="77"/>
                </a:lnTo>
                <a:lnTo>
                  <a:pt x="4071" y="96"/>
                </a:lnTo>
                <a:lnTo>
                  <a:pt x="3101" y="77"/>
                </a:lnTo>
                <a:lnTo>
                  <a:pt x="2112" y="19"/>
                </a:lnTo>
                <a:lnTo>
                  <a:pt x="1123" y="0"/>
                </a:lnTo>
                <a:close/>
                <a:moveTo>
                  <a:pt x="11622" y="17366"/>
                </a:moveTo>
                <a:lnTo>
                  <a:pt x="11527" y="18165"/>
                </a:lnTo>
                <a:lnTo>
                  <a:pt x="11584" y="19002"/>
                </a:lnTo>
                <a:lnTo>
                  <a:pt x="11584" y="19592"/>
                </a:lnTo>
                <a:lnTo>
                  <a:pt x="11489" y="19972"/>
                </a:lnTo>
                <a:lnTo>
                  <a:pt x="11394" y="20429"/>
                </a:lnTo>
                <a:lnTo>
                  <a:pt x="11299" y="20714"/>
                </a:lnTo>
                <a:lnTo>
                  <a:pt x="11033" y="20847"/>
                </a:lnTo>
                <a:lnTo>
                  <a:pt x="10709" y="20942"/>
                </a:lnTo>
                <a:lnTo>
                  <a:pt x="10424" y="20942"/>
                </a:lnTo>
                <a:lnTo>
                  <a:pt x="9416" y="20999"/>
                </a:lnTo>
                <a:lnTo>
                  <a:pt x="8446" y="20904"/>
                </a:lnTo>
                <a:lnTo>
                  <a:pt x="7495" y="20942"/>
                </a:lnTo>
                <a:lnTo>
                  <a:pt x="6525" y="21037"/>
                </a:lnTo>
                <a:lnTo>
                  <a:pt x="4489" y="20999"/>
                </a:lnTo>
                <a:lnTo>
                  <a:pt x="2568" y="20999"/>
                </a:lnTo>
                <a:lnTo>
                  <a:pt x="1598" y="21094"/>
                </a:lnTo>
                <a:lnTo>
                  <a:pt x="1598" y="21437"/>
                </a:lnTo>
                <a:lnTo>
                  <a:pt x="1693" y="21646"/>
                </a:lnTo>
                <a:lnTo>
                  <a:pt x="1788" y="21779"/>
                </a:lnTo>
                <a:lnTo>
                  <a:pt x="1960" y="21874"/>
                </a:lnTo>
                <a:lnTo>
                  <a:pt x="2150" y="21912"/>
                </a:lnTo>
                <a:lnTo>
                  <a:pt x="2663" y="21969"/>
                </a:lnTo>
                <a:lnTo>
                  <a:pt x="3120" y="21950"/>
                </a:lnTo>
                <a:lnTo>
                  <a:pt x="4090" y="21855"/>
                </a:lnTo>
                <a:lnTo>
                  <a:pt x="6049" y="21855"/>
                </a:lnTo>
                <a:lnTo>
                  <a:pt x="8046" y="21893"/>
                </a:lnTo>
                <a:lnTo>
                  <a:pt x="9016" y="21798"/>
                </a:lnTo>
                <a:lnTo>
                  <a:pt x="9986" y="21760"/>
                </a:lnTo>
                <a:lnTo>
                  <a:pt x="10918" y="21779"/>
                </a:lnTo>
                <a:lnTo>
                  <a:pt x="11869" y="21741"/>
                </a:lnTo>
                <a:lnTo>
                  <a:pt x="12041" y="21703"/>
                </a:lnTo>
                <a:lnTo>
                  <a:pt x="12155" y="21665"/>
                </a:lnTo>
                <a:lnTo>
                  <a:pt x="12288" y="21380"/>
                </a:lnTo>
                <a:lnTo>
                  <a:pt x="12326" y="21018"/>
                </a:lnTo>
                <a:lnTo>
                  <a:pt x="12326" y="19668"/>
                </a:lnTo>
                <a:lnTo>
                  <a:pt x="12421" y="18755"/>
                </a:lnTo>
                <a:lnTo>
                  <a:pt x="12459" y="18279"/>
                </a:lnTo>
                <a:lnTo>
                  <a:pt x="12421" y="17899"/>
                </a:lnTo>
                <a:lnTo>
                  <a:pt x="12421" y="17709"/>
                </a:lnTo>
                <a:lnTo>
                  <a:pt x="12326" y="17576"/>
                </a:lnTo>
                <a:lnTo>
                  <a:pt x="12155" y="17461"/>
                </a:lnTo>
                <a:lnTo>
                  <a:pt x="12003" y="17404"/>
                </a:lnTo>
                <a:lnTo>
                  <a:pt x="11755" y="17366"/>
                </a:lnTo>
                <a:close/>
              </a:path>
            </a:pathLst>
          </a:custGeom>
          <a:solidFill>
            <a:srgbClr val="0AFF4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57" name="Google Shape;686;p30">
            <a:extLst>
              <a:ext uri="{FF2B5EF4-FFF2-40B4-BE49-F238E27FC236}">
                <a16:creationId xmlns:a16="http://schemas.microsoft.com/office/drawing/2014/main" id="{1AF01CA9-B35A-4CEB-BEB2-B1B8EDCA1EE9}"/>
              </a:ext>
            </a:extLst>
          </p:cNvPr>
          <p:cNvSpPr/>
          <p:nvPr/>
        </p:nvSpPr>
        <p:spPr>
          <a:xfrm>
            <a:off x="7342357" y="1222258"/>
            <a:ext cx="1400524" cy="1882181"/>
          </a:xfrm>
          <a:custGeom>
            <a:avLst/>
            <a:gdLst/>
            <a:ahLst/>
            <a:cxnLst/>
            <a:rect l="l" t="t" r="r" b="b"/>
            <a:pathLst>
              <a:path w="154999" h="208305" extrusionOk="0">
                <a:moveTo>
                  <a:pt x="57637" y="0"/>
                </a:moveTo>
                <a:cubicBezTo>
                  <a:pt x="46243" y="0"/>
                  <a:pt x="37326" y="2540"/>
                  <a:pt x="30877" y="7614"/>
                </a:cubicBezTo>
                <a:cubicBezTo>
                  <a:pt x="25939" y="11458"/>
                  <a:pt x="22711" y="17222"/>
                  <a:pt x="21202" y="24907"/>
                </a:cubicBezTo>
                <a:cubicBezTo>
                  <a:pt x="19969" y="29847"/>
                  <a:pt x="19352" y="35816"/>
                  <a:pt x="19352" y="42813"/>
                </a:cubicBezTo>
                <a:cubicBezTo>
                  <a:pt x="20008" y="45838"/>
                  <a:pt x="20350" y="47350"/>
                  <a:pt x="20378" y="47350"/>
                </a:cubicBezTo>
                <a:cubicBezTo>
                  <a:pt x="20379" y="47350"/>
                  <a:pt x="20380" y="47347"/>
                  <a:pt x="20380" y="47341"/>
                </a:cubicBezTo>
                <a:cubicBezTo>
                  <a:pt x="20514" y="48029"/>
                  <a:pt x="20690" y="48612"/>
                  <a:pt x="20895" y="49090"/>
                </a:cubicBezTo>
                <a:cubicBezTo>
                  <a:pt x="21101" y="49575"/>
                  <a:pt x="21273" y="50016"/>
                  <a:pt x="21411" y="50431"/>
                </a:cubicBezTo>
                <a:cubicBezTo>
                  <a:pt x="21821" y="51253"/>
                  <a:pt x="22471" y="51907"/>
                  <a:pt x="23364" y="52385"/>
                </a:cubicBezTo>
                <a:cubicBezTo>
                  <a:pt x="24254" y="52867"/>
                  <a:pt x="25595" y="53244"/>
                  <a:pt x="27377" y="53517"/>
                </a:cubicBezTo>
                <a:cubicBezTo>
                  <a:pt x="29297" y="53793"/>
                  <a:pt x="33141" y="54066"/>
                  <a:pt x="38906" y="54338"/>
                </a:cubicBezTo>
                <a:cubicBezTo>
                  <a:pt x="42059" y="54338"/>
                  <a:pt x="44532" y="54409"/>
                  <a:pt x="46314" y="54548"/>
                </a:cubicBezTo>
                <a:cubicBezTo>
                  <a:pt x="46520" y="54702"/>
                  <a:pt x="46707" y="54779"/>
                  <a:pt x="46874" y="54779"/>
                </a:cubicBezTo>
                <a:cubicBezTo>
                  <a:pt x="47153" y="54779"/>
                  <a:pt x="47378" y="54565"/>
                  <a:pt x="47550" y="54133"/>
                </a:cubicBezTo>
                <a:cubicBezTo>
                  <a:pt x="47685" y="53722"/>
                  <a:pt x="48167" y="51253"/>
                  <a:pt x="48993" y="46725"/>
                </a:cubicBezTo>
                <a:cubicBezTo>
                  <a:pt x="48993" y="45077"/>
                  <a:pt x="49198" y="43568"/>
                  <a:pt x="49609" y="42197"/>
                </a:cubicBezTo>
                <a:cubicBezTo>
                  <a:pt x="50566" y="38902"/>
                  <a:pt x="52078" y="37254"/>
                  <a:pt x="54137" y="37254"/>
                </a:cubicBezTo>
                <a:cubicBezTo>
                  <a:pt x="56468" y="37254"/>
                  <a:pt x="58527" y="37737"/>
                  <a:pt x="60313" y="38696"/>
                </a:cubicBezTo>
                <a:cubicBezTo>
                  <a:pt x="62782" y="40210"/>
                  <a:pt x="65217" y="42163"/>
                  <a:pt x="67620" y="44562"/>
                </a:cubicBezTo>
                <a:cubicBezTo>
                  <a:pt x="70019" y="46964"/>
                  <a:pt x="71426" y="48372"/>
                  <a:pt x="71838" y="48783"/>
                </a:cubicBezTo>
                <a:cubicBezTo>
                  <a:pt x="73757" y="50707"/>
                  <a:pt x="76089" y="52628"/>
                  <a:pt x="78838" y="54548"/>
                </a:cubicBezTo>
                <a:cubicBezTo>
                  <a:pt x="83777" y="58388"/>
                  <a:pt x="90293" y="60309"/>
                  <a:pt x="98392" y="60309"/>
                </a:cubicBezTo>
                <a:cubicBezTo>
                  <a:pt x="102233" y="60309"/>
                  <a:pt x="105457" y="59830"/>
                  <a:pt x="108068" y="58870"/>
                </a:cubicBezTo>
                <a:cubicBezTo>
                  <a:pt x="112320" y="57771"/>
                  <a:pt x="115954" y="56192"/>
                  <a:pt x="118977" y="54133"/>
                </a:cubicBezTo>
                <a:cubicBezTo>
                  <a:pt x="125698" y="49881"/>
                  <a:pt x="130364" y="44872"/>
                  <a:pt x="132971" y="39108"/>
                </a:cubicBezTo>
                <a:cubicBezTo>
                  <a:pt x="134619" y="35816"/>
                  <a:pt x="135440" y="32043"/>
                  <a:pt x="135440" y="27788"/>
                </a:cubicBezTo>
                <a:cubicBezTo>
                  <a:pt x="135440" y="26417"/>
                  <a:pt x="135302" y="24220"/>
                  <a:pt x="135030" y="21201"/>
                </a:cubicBezTo>
                <a:cubicBezTo>
                  <a:pt x="134480" y="14891"/>
                  <a:pt x="133244" y="9744"/>
                  <a:pt x="131328" y="5765"/>
                </a:cubicBezTo>
                <a:cubicBezTo>
                  <a:pt x="130775" y="4256"/>
                  <a:pt x="129885" y="3224"/>
                  <a:pt x="128649" y="2675"/>
                </a:cubicBezTo>
                <a:lnTo>
                  <a:pt x="97361" y="3086"/>
                </a:lnTo>
                <a:lnTo>
                  <a:pt x="96334" y="3086"/>
                </a:lnTo>
                <a:cubicBezTo>
                  <a:pt x="94275" y="3086"/>
                  <a:pt x="93248" y="3635"/>
                  <a:pt x="93248" y="4733"/>
                </a:cubicBezTo>
                <a:cubicBezTo>
                  <a:pt x="95164" y="7890"/>
                  <a:pt x="96334" y="9949"/>
                  <a:pt x="96745" y="10909"/>
                </a:cubicBezTo>
                <a:cubicBezTo>
                  <a:pt x="97981" y="13655"/>
                  <a:pt x="98598" y="15986"/>
                  <a:pt x="98598" y="17906"/>
                </a:cubicBezTo>
                <a:cubicBezTo>
                  <a:pt x="98598" y="21201"/>
                  <a:pt x="96674" y="22848"/>
                  <a:pt x="92833" y="22848"/>
                </a:cubicBezTo>
                <a:cubicBezTo>
                  <a:pt x="91734" y="22848"/>
                  <a:pt x="90498" y="22434"/>
                  <a:pt x="89131" y="21612"/>
                </a:cubicBezTo>
                <a:cubicBezTo>
                  <a:pt x="87346" y="20514"/>
                  <a:pt x="85425" y="18317"/>
                  <a:pt x="83366" y="15026"/>
                </a:cubicBezTo>
                <a:cubicBezTo>
                  <a:pt x="83090" y="14615"/>
                  <a:pt x="82750" y="14133"/>
                  <a:pt x="82335" y="13584"/>
                </a:cubicBezTo>
                <a:cubicBezTo>
                  <a:pt x="81925" y="13039"/>
                  <a:pt x="81513" y="12489"/>
                  <a:pt x="81102" y="11937"/>
                </a:cubicBezTo>
                <a:cubicBezTo>
                  <a:pt x="79178" y="9194"/>
                  <a:pt x="75405" y="6452"/>
                  <a:pt x="69779" y="3706"/>
                </a:cubicBezTo>
                <a:cubicBezTo>
                  <a:pt x="67721" y="2608"/>
                  <a:pt x="65562" y="1715"/>
                  <a:pt x="63298" y="1028"/>
                </a:cubicBezTo>
                <a:cubicBezTo>
                  <a:pt x="61034" y="344"/>
                  <a:pt x="59143" y="0"/>
                  <a:pt x="57637" y="0"/>
                </a:cubicBezTo>
                <a:close/>
                <a:moveTo>
                  <a:pt x="49814" y="67515"/>
                </a:moveTo>
                <a:cubicBezTo>
                  <a:pt x="47756" y="67515"/>
                  <a:pt x="42612" y="67791"/>
                  <a:pt x="34378" y="68337"/>
                </a:cubicBezTo>
                <a:lnTo>
                  <a:pt x="29851" y="68748"/>
                </a:lnTo>
                <a:cubicBezTo>
                  <a:pt x="21889" y="69024"/>
                  <a:pt x="15370" y="69158"/>
                  <a:pt x="10293" y="69158"/>
                </a:cubicBezTo>
                <a:cubicBezTo>
                  <a:pt x="6863" y="69158"/>
                  <a:pt x="4461" y="69506"/>
                  <a:pt x="3090" y="70189"/>
                </a:cubicBezTo>
                <a:cubicBezTo>
                  <a:pt x="894" y="71703"/>
                  <a:pt x="1" y="74034"/>
                  <a:pt x="415" y="77187"/>
                </a:cubicBezTo>
                <a:cubicBezTo>
                  <a:pt x="549" y="79522"/>
                  <a:pt x="621" y="83090"/>
                  <a:pt x="621" y="87890"/>
                </a:cubicBezTo>
                <a:cubicBezTo>
                  <a:pt x="621" y="92694"/>
                  <a:pt x="549" y="96263"/>
                  <a:pt x="415" y="98594"/>
                </a:cubicBezTo>
                <a:lnTo>
                  <a:pt x="1" y="119589"/>
                </a:lnTo>
                <a:cubicBezTo>
                  <a:pt x="1" y="126729"/>
                  <a:pt x="71" y="134069"/>
                  <a:pt x="210" y="141616"/>
                </a:cubicBezTo>
                <a:cubicBezTo>
                  <a:pt x="344" y="149163"/>
                  <a:pt x="756" y="156093"/>
                  <a:pt x="1442" y="162406"/>
                </a:cubicBezTo>
                <a:lnTo>
                  <a:pt x="1442" y="169609"/>
                </a:lnTo>
                <a:cubicBezTo>
                  <a:pt x="1577" y="171533"/>
                  <a:pt x="1648" y="174413"/>
                  <a:pt x="1648" y="178253"/>
                </a:cubicBezTo>
                <a:cubicBezTo>
                  <a:pt x="1921" y="180589"/>
                  <a:pt x="2059" y="183674"/>
                  <a:pt x="2059" y="187515"/>
                </a:cubicBezTo>
                <a:cubicBezTo>
                  <a:pt x="2059" y="192868"/>
                  <a:pt x="2197" y="197602"/>
                  <a:pt x="2473" y="201718"/>
                </a:cubicBezTo>
                <a:cubicBezTo>
                  <a:pt x="2473" y="203232"/>
                  <a:pt x="2541" y="203982"/>
                  <a:pt x="2679" y="203982"/>
                </a:cubicBezTo>
                <a:lnTo>
                  <a:pt x="3296" y="205630"/>
                </a:lnTo>
                <a:lnTo>
                  <a:pt x="12557" y="207894"/>
                </a:lnTo>
                <a:lnTo>
                  <a:pt x="21821" y="207894"/>
                </a:lnTo>
                <a:cubicBezTo>
                  <a:pt x="22778" y="208167"/>
                  <a:pt x="23947" y="208305"/>
                  <a:pt x="25318" y="208305"/>
                </a:cubicBezTo>
                <a:cubicBezTo>
                  <a:pt x="28887" y="208305"/>
                  <a:pt x="32730" y="208167"/>
                  <a:pt x="36848" y="207894"/>
                </a:cubicBezTo>
                <a:cubicBezTo>
                  <a:pt x="40964" y="207622"/>
                  <a:pt x="43845" y="207415"/>
                  <a:pt x="45492" y="207277"/>
                </a:cubicBezTo>
                <a:cubicBezTo>
                  <a:pt x="48235" y="207005"/>
                  <a:pt x="51940" y="206729"/>
                  <a:pt x="56606" y="206452"/>
                </a:cubicBezTo>
                <a:cubicBezTo>
                  <a:pt x="57111" y="206544"/>
                  <a:pt x="57569" y="206590"/>
                  <a:pt x="57982" y="206590"/>
                </a:cubicBezTo>
                <a:cubicBezTo>
                  <a:pt x="58804" y="206590"/>
                  <a:pt x="59444" y="206407"/>
                  <a:pt x="59901" y="206041"/>
                </a:cubicBezTo>
                <a:cubicBezTo>
                  <a:pt x="60996" y="205768"/>
                  <a:pt x="61549" y="205084"/>
                  <a:pt x="61549" y="203982"/>
                </a:cubicBezTo>
                <a:lnTo>
                  <a:pt x="61339" y="202955"/>
                </a:lnTo>
                <a:lnTo>
                  <a:pt x="61339" y="199866"/>
                </a:lnTo>
                <a:lnTo>
                  <a:pt x="61339" y="195749"/>
                </a:lnTo>
                <a:cubicBezTo>
                  <a:pt x="61339" y="193279"/>
                  <a:pt x="61478" y="191221"/>
                  <a:pt x="61755" y="189573"/>
                </a:cubicBezTo>
                <a:lnTo>
                  <a:pt x="61755" y="181754"/>
                </a:lnTo>
                <a:lnTo>
                  <a:pt x="61755" y="173725"/>
                </a:lnTo>
                <a:cubicBezTo>
                  <a:pt x="61755" y="170569"/>
                  <a:pt x="61822" y="168305"/>
                  <a:pt x="61960" y="166934"/>
                </a:cubicBezTo>
                <a:lnTo>
                  <a:pt x="61960" y="162406"/>
                </a:lnTo>
                <a:cubicBezTo>
                  <a:pt x="61960" y="161307"/>
                  <a:pt x="62577" y="160759"/>
                  <a:pt x="63813" y="160759"/>
                </a:cubicBezTo>
                <a:cubicBezTo>
                  <a:pt x="63948" y="160759"/>
                  <a:pt x="64186" y="160931"/>
                  <a:pt x="64530" y="161271"/>
                </a:cubicBezTo>
                <a:cubicBezTo>
                  <a:pt x="64874" y="161618"/>
                  <a:pt x="65180" y="162062"/>
                  <a:pt x="65457" y="162612"/>
                </a:cubicBezTo>
                <a:cubicBezTo>
                  <a:pt x="66417" y="163845"/>
                  <a:pt x="67444" y="165286"/>
                  <a:pt x="68546" y="166934"/>
                </a:cubicBezTo>
                <a:cubicBezTo>
                  <a:pt x="71561" y="171873"/>
                  <a:pt x="73074" y="174413"/>
                  <a:pt x="73074" y="174548"/>
                </a:cubicBezTo>
                <a:lnTo>
                  <a:pt x="94070" y="203982"/>
                </a:lnTo>
                <a:cubicBezTo>
                  <a:pt x="95579" y="205219"/>
                  <a:pt x="96950" y="206112"/>
                  <a:pt x="98186" y="206658"/>
                </a:cubicBezTo>
                <a:cubicBezTo>
                  <a:pt x="100212" y="207408"/>
                  <a:pt x="102281" y="207780"/>
                  <a:pt x="104394" y="207780"/>
                </a:cubicBezTo>
                <a:cubicBezTo>
                  <a:pt x="104997" y="207780"/>
                  <a:pt x="105604" y="207749"/>
                  <a:pt x="106215" y="207689"/>
                </a:cubicBezTo>
                <a:lnTo>
                  <a:pt x="143263" y="207689"/>
                </a:lnTo>
                <a:lnTo>
                  <a:pt x="146764" y="207894"/>
                </a:lnTo>
                <a:lnTo>
                  <a:pt x="150260" y="207689"/>
                </a:lnTo>
                <a:cubicBezTo>
                  <a:pt x="151908" y="207005"/>
                  <a:pt x="153007" y="205084"/>
                  <a:pt x="153556" y="201924"/>
                </a:cubicBezTo>
                <a:lnTo>
                  <a:pt x="154378" y="194105"/>
                </a:lnTo>
                <a:lnTo>
                  <a:pt x="154378" y="161581"/>
                </a:lnTo>
                <a:lnTo>
                  <a:pt x="154378" y="154583"/>
                </a:lnTo>
                <a:lnTo>
                  <a:pt x="154378" y="142643"/>
                </a:lnTo>
                <a:cubicBezTo>
                  <a:pt x="154378" y="136195"/>
                  <a:pt x="154445" y="131189"/>
                  <a:pt x="154587" y="127617"/>
                </a:cubicBezTo>
                <a:lnTo>
                  <a:pt x="154587" y="112387"/>
                </a:lnTo>
                <a:cubicBezTo>
                  <a:pt x="154587" y="106760"/>
                  <a:pt x="154654" y="102781"/>
                  <a:pt x="154793" y="100446"/>
                </a:cubicBezTo>
                <a:lnTo>
                  <a:pt x="154793" y="93860"/>
                </a:lnTo>
                <a:lnTo>
                  <a:pt x="154378" y="91802"/>
                </a:lnTo>
                <a:lnTo>
                  <a:pt x="154378" y="90154"/>
                </a:lnTo>
                <a:lnTo>
                  <a:pt x="154378" y="87685"/>
                </a:lnTo>
                <a:cubicBezTo>
                  <a:pt x="154378" y="86314"/>
                  <a:pt x="154445" y="85216"/>
                  <a:pt x="154587" y="84394"/>
                </a:cubicBezTo>
                <a:lnTo>
                  <a:pt x="154793" y="81098"/>
                </a:lnTo>
                <a:lnTo>
                  <a:pt x="154998" y="79040"/>
                </a:lnTo>
                <a:cubicBezTo>
                  <a:pt x="154998" y="75334"/>
                  <a:pt x="154240" y="72936"/>
                  <a:pt x="152734" y="71837"/>
                </a:cubicBezTo>
                <a:cubicBezTo>
                  <a:pt x="151498" y="70739"/>
                  <a:pt x="149095" y="70189"/>
                  <a:pt x="145527" y="70189"/>
                </a:cubicBezTo>
                <a:lnTo>
                  <a:pt x="130297" y="70189"/>
                </a:lnTo>
                <a:cubicBezTo>
                  <a:pt x="128511" y="70055"/>
                  <a:pt x="126109" y="69984"/>
                  <a:pt x="123093" y="69984"/>
                </a:cubicBezTo>
                <a:cubicBezTo>
                  <a:pt x="120344" y="69984"/>
                  <a:pt x="118424" y="69917"/>
                  <a:pt x="117329" y="69779"/>
                </a:cubicBezTo>
                <a:lnTo>
                  <a:pt x="103126" y="69779"/>
                </a:lnTo>
                <a:cubicBezTo>
                  <a:pt x="102304" y="69779"/>
                  <a:pt x="101202" y="69917"/>
                  <a:pt x="99834" y="70189"/>
                </a:cubicBezTo>
                <a:cubicBezTo>
                  <a:pt x="98186" y="70877"/>
                  <a:pt x="96539" y="71908"/>
                  <a:pt x="94891" y="73276"/>
                </a:cubicBezTo>
                <a:cubicBezTo>
                  <a:pt x="94753" y="73414"/>
                  <a:pt x="94548" y="73586"/>
                  <a:pt x="94275" y="73791"/>
                </a:cubicBezTo>
                <a:cubicBezTo>
                  <a:pt x="93998" y="73996"/>
                  <a:pt x="93793" y="74307"/>
                  <a:pt x="93659" y="74717"/>
                </a:cubicBezTo>
                <a:cubicBezTo>
                  <a:pt x="93520" y="75129"/>
                  <a:pt x="93382" y="75887"/>
                  <a:pt x="93248" y="76981"/>
                </a:cubicBezTo>
                <a:lnTo>
                  <a:pt x="92627" y="91596"/>
                </a:lnTo>
                <a:lnTo>
                  <a:pt x="92627" y="110739"/>
                </a:lnTo>
                <a:cubicBezTo>
                  <a:pt x="92351" y="112797"/>
                  <a:pt x="92217" y="115611"/>
                  <a:pt x="92217" y="119178"/>
                </a:cubicBezTo>
                <a:lnTo>
                  <a:pt x="85630" y="109297"/>
                </a:lnTo>
                <a:lnTo>
                  <a:pt x="72043" y="88511"/>
                </a:lnTo>
                <a:cubicBezTo>
                  <a:pt x="70534" y="86452"/>
                  <a:pt x="68546" y="83568"/>
                  <a:pt x="66077" y="79862"/>
                </a:cubicBezTo>
                <a:cubicBezTo>
                  <a:pt x="64429" y="77393"/>
                  <a:pt x="62782" y="75062"/>
                  <a:pt x="61134" y="72865"/>
                </a:cubicBezTo>
                <a:cubicBezTo>
                  <a:pt x="60858" y="72319"/>
                  <a:pt x="60417" y="71565"/>
                  <a:pt x="59797" y="70601"/>
                </a:cubicBezTo>
                <a:cubicBezTo>
                  <a:pt x="59180" y="69644"/>
                  <a:pt x="58527" y="68953"/>
                  <a:pt x="57843" y="68542"/>
                </a:cubicBezTo>
                <a:cubicBezTo>
                  <a:pt x="57156" y="68132"/>
                  <a:pt x="55852" y="67858"/>
                  <a:pt x="53932" y="67720"/>
                </a:cubicBezTo>
                <a:cubicBezTo>
                  <a:pt x="53109" y="67586"/>
                  <a:pt x="51735" y="67515"/>
                  <a:pt x="49814" y="67515"/>
                </a:cubicBezTo>
                <a:close/>
              </a:path>
            </a:pathLst>
          </a:custGeom>
          <a:solidFill>
            <a:srgbClr val="0AFF4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grpSp>
        <p:nvGrpSpPr>
          <p:cNvPr id="158" name="Google Shape;663;p29">
            <a:extLst>
              <a:ext uri="{FF2B5EF4-FFF2-40B4-BE49-F238E27FC236}">
                <a16:creationId xmlns:a16="http://schemas.microsoft.com/office/drawing/2014/main" id="{296BE8D5-095C-4D46-9B20-61270BD5460D}"/>
              </a:ext>
            </a:extLst>
          </p:cNvPr>
          <p:cNvGrpSpPr/>
          <p:nvPr/>
        </p:nvGrpSpPr>
        <p:grpSpPr>
          <a:xfrm rot="21314802">
            <a:off x="5926576" y="1688357"/>
            <a:ext cx="1427186" cy="1425688"/>
            <a:chOff x="4351125" y="1485925"/>
            <a:chExt cx="298950" cy="304350"/>
          </a:xfrm>
        </p:grpSpPr>
        <p:sp>
          <p:nvSpPr>
            <p:cNvPr id="159" name="Google Shape;664;p29">
              <a:extLst>
                <a:ext uri="{FF2B5EF4-FFF2-40B4-BE49-F238E27FC236}">
                  <a16:creationId xmlns:a16="http://schemas.microsoft.com/office/drawing/2014/main" id="{1F4383A2-B46F-4E9F-8FA2-E8D7CF2C7999}"/>
                </a:ext>
              </a:extLst>
            </p:cNvPr>
            <p:cNvSpPr/>
            <p:nvPr/>
          </p:nvSpPr>
          <p:spPr>
            <a:xfrm>
              <a:off x="4386875" y="1498675"/>
              <a:ext cx="79950" cy="18950"/>
            </a:xfrm>
            <a:custGeom>
              <a:avLst/>
              <a:gdLst/>
              <a:ahLst/>
              <a:cxnLst/>
              <a:rect l="l" t="t" r="r" b="b"/>
              <a:pathLst>
                <a:path w="3198" h="758" extrusionOk="0">
                  <a:moveTo>
                    <a:pt x="3082" y="0"/>
                  </a:moveTo>
                  <a:lnTo>
                    <a:pt x="3082" y="0"/>
                  </a:lnTo>
                  <a:cubicBezTo>
                    <a:pt x="2992" y="156"/>
                    <a:pt x="2869" y="222"/>
                    <a:pt x="2680" y="222"/>
                  </a:cubicBezTo>
                  <a:cubicBezTo>
                    <a:pt x="2433" y="217"/>
                    <a:pt x="2187" y="215"/>
                    <a:pt x="1940" y="215"/>
                  </a:cubicBezTo>
                  <a:cubicBezTo>
                    <a:pt x="1447" y="215"/>
                    <a:pt x="954" y="222"/>
                    <a:pt x="461" y="222"/>
                  </a:cubicBezTo>
                  <a:cubicBezTo>
                    <a:pt x="363" y="222"/>
                    <a:pt x="295" y="214"/>
                    <a:pt x="243" y="214"/>
                  </a:cubicBezTo>
                  <a:cubicBezTo>
                    <a:pt x="117" y="214"/>
                    <a:pt x="94" y="260"/>
                    <a:pt x="1" y="575"/>
                  </a:cubicBezTo>
                  <a:cubicBezTo>
                    <a:pt x="50" y="641"/>
                    <a:pt x="124" y="641"/>
                    <a:pt x="181" y="641"/>
                  </a:cubicBezTo>
                  <a:cubicBezTo>
                    <a:pt x="675" y="682"/>
                    <a:pt x="1184" y="740"/>
                    <a:pt x="1677" y="756"/>
                  </a:cubicBezTo>
                  <a:cubicBezTo>
                    <a:pt x="1709" y="757"/>
                    <a:pt x="1742" y="757"/>
                    <a:pt x="1774" y="757"/>
                  </a:cubicBezTo>
                  <a:cubicBezTo>
                    <a:pt x="2160" y="757"/>
                    <a:pt x="2544" y="708"/>
                    <a:pt x="2893" y="526"/>
                  </a:cubicBezTo>
                  <a:cubicBezTo>
                    <a:pt x="3173" y="386"/>
                    <a:pt x="3197" y="321"/>
                    <a:pt x="3082" y="0"/>
                  </a:cubicBezTo>
                  <a:close/>
                </a:path>
              </a:pathLst>
            </a:custGeom>
            <a:solidFill>
              <a:srgbClr val="6C09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60" name="Google Shape;665;p29">
              <a:extLst>
                <a:ext uri="{FF2B5EF4-FFF2-40B4-BE49-F238E27FC236}">
                  <a16:creationId xmlns:a16="http://schemas.microsoft.com/office/drawing/2014/main" id="{2899F083-D207-4C83-B739-7EE48A9F56F5}"/>
                </a:ext>
              </a:extLst>
            </p:cNvPr>
            <p:cNvSpPr/>
            <p:nvPr/>
          </p:nvSpPr>
          <p:spPr>
            <a:xfrm>
              <a:off x="4556575" y="1492100"/>
              <a:ext cx="72950" cy="18800"/>
            </a:xfrm>
            <a:custGeom>
              <a:avLst/>
              <a:gdLst/>
              <a:ahLst/>
              <a:cxnLst/>
              <a:rect l="l" t="t" r="r" b="b"/>
              <a:pathLst>
                <a:path w="2918" h="752" extrusionOk="0">
                  <a:moveTo>
                    <a:pt x="2811" y="0"/>
                  </a:moveTo>
                  <a:lnTo>
                    <a:pt x="2811" y="0"/>
                  </a:lnTo>
                  <a:cubicBezTo>
                    <a:pt x="2745" y="156"/>
                    <a:pt x="2630" y="214"/>
                    <a:pt x="2458" y="214"/>
                  </a:cubicBezTo>
                  <a:cubicBezTo>
                    <a:pt x="2230" y="211"/>
                    <a:pt x="2004" y="210"/>
                    <a:pt x="1778" y="210"/>
                  </a:cubicBezTo>
                  <a:cubicBezTo>
                    <a:pt x="1325" y="210"/>
                    <a:pt x="874" y="214"/>
                    <a:pt x="420" y="214"/>
                  </a:cubicBezTo>
                  <a:cubicBezTo>
                    <a:pt x="333" y="214"/>
                    <a:pt x="271" y="206"/>
                    <a:pt x="225" y="206"/>
                  </a:cubicBezTo>
                  <a:cubicBezTo>
                    <a:pt x="110" y="206"/>
                    <a:pt x="89" y="253"/>
                    <a:pt x="1" y="575"/>
                  </a:cubicBezTo>
                  <a:cubicBezTo>
                    <a:pt x="50" y="633"/>
                    <a:pt x="116" y="625"/>
                    <a:pt x="165" y="633"/>
                  </a:cubicBezTo>
                  <a:cubicBezTo>
                    <a:pt x="625" y="682"/>
                    <a:pt x="1077" y="740"/>
                    <a:pt x="1529" y="748"/>
                  </a:cubicBezTo>
                  <a:cubicBezTo>
                    <a:pt x="1580" y="750"/>
                    <a:pt x="1630" y="751"/>
                    <a:pt x="1681" y="751"/>
                  </a:cubicBezTo>
                  <a:cubicBezTo>
                    <a:pt x="2020" y="751"/>
                    <a:pt x="2347" y="698"/>
                    <a:pt x="2655" y="526"/>
                  </a:cubicBezTo>
                  <a:cubicBezTo>
                    <a:pt x="2893" y="378"/>
                    <a:pt x="2918" y="321"/>
                    <a:pt x="2811" y="0"/>
                  </a:cubicBezTo>
                  <a:close/>
                </a:path>
              </a:pathLst>
            </a:custGeom>
            <a:solidFill>
              <a:srgbClr val="6C09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61" name="Google Shape;666;p29">
              <a:extLst>
                <a:ext uri="{FF2B5EF4-FFF2-40B4-BE49-F238E27FC236}">
                  <a16:creationId xmlns:a16="http://schemas.microsoft.com/office/drawing/2014/main" id="{D709B8DF-2E12-4B4E-A937-7F1789D2CE22}"/>
                </a:ext>
              </a:extLst>
            </p:cNvPr>
            <p:cNvSpPr/>
            <p:nvPr/>
          </p:nvSpPr>
          <p:spPr>
            <a:xfrm>
              <a:off x="4367350" y="1485925"/>
              <a:ext cx="282725" cy="291350"/>
            </a:xfrm>
            <a:custGeom>
              <a:avLst/>
              <a:gdLst/>
              <a:ahLst/>
              <a:cxnLst/>
              <a:rect l="l" t="t" r="r" b="b"/>
              <a:pathLst>
                <a:path w="11309" h="11654" extrusionOk="0">
                  <a:moveTo>
                    <a:pt x="9920" y="1"/>
                  </a:moveTo>
                  <a:cubicBezTo>
                    <a:pt x="9295" y="9"/>
                    <a:pt x="8663" y="9"/>
                    <a:pt x="8030" y="25"/>
                  </a:cubicBezTo>
                  <a:cubicBezTo>
                    <a:pt x="7890" y="25"/>
                    <a:pt x="7759" y="25"/>
                    <a:pt x="7611" y="50"/>
                  </a:cubicBezTo>
                  <a:cubicBezTo>
                    <a:pt x="7315" y="124"/>
                    <a:pt x="7200" y="206"/>
                    <a:pt x="7159" y="502"/>
                  </a:cubicBezTo>
                  <a:cubicBezTo>
                    <a:pt x="7101" y="1011"/>
                    <a:pt x="7035" y="1504"/>
                    <a:pt x="7019" y="2006"/>
                  </a:cubicBezTo>
                  <a:cubicBezTo>
                    <a:pt x="6994" y="2614"/>
                    <a:pt x="6978" y="3214"/>
                    <a:pt x="6937" y="3822"/>
                  </a:cubicBezTo>
                  <a:cubicBezTo>
                    <a:pt x="6920" y="4101"/>
                    <a:pt x="6879" y="4381"/>
                    <a:pt x="6830" y="4652"/>
                  </a:cubicBezTo>
                  <a:cubicBezTo>
                    <a:pt x="6814" y="4775"/>
                    <a:pt x="6855" y="4956"/>
                    <a:pt x="6690" y="4981"/>
                  </a:cubicBezTo>
                  <a:cubicBezTo>
                    <a:pt x="6677" y="4983"/>
                    <a:pt x="6665" y="4985"/>
                    <a:pt x="6653" y="4985"/>
                  </a:cubicBezTo>
                  <a:cubicBezTo>
                    <a:pt x="6528" y="4985"/>
                    <a:pt x="6495" y="4832"/>
                    <a:pt x="6427" y="4734"/>
                  </a:cubicBezTo>
                  <a:cubicBezTo>
                    <a:pt x="5934" y="4011"/>
                    <a:pt x="5556" y="3214"/>
                    <a:pt x="5112" y="2466"/>
                  </a:cubicBezTo>
                  <a:cubicBezTo>
                    <a:pt x="4767" y="1882"/>
                    <a:pt x="4455" y="1266"/>
                    <a:pt x="4036" y="707"/>
                  </a:cubicBezTo>
                  <a:cubicBezTo>
                    <a:pt x="3904" y="535"/>
                    <a:pt x="3748" y="461"/>
                    <a:pt x="3535" y="444"/>
                  </a:cubicBezTo>
                  <a:cubicBezTo>
                    <a:pt x="3289" y="424"/>
                    <a:pt x="3042" y="416"/>
                    <a:pt x="2796" y="416"/>
                  </a:cubicBezTo>
                  <a:cubicBezTo>
                    <a:pt x="2262" y="416"/>
                    <a:pt x="1727" y="452"/>
                    <a:pt x="1193" y="469"/>
                  </a:cubicBezTo>
                  <a:cubicBezTo>
                    <a:pt x="1143" y="814"/>
                    <a:pt x="905" y="1052"/>
                    <a:pt x="773" y="1315"/>
                  </a:cubicBezTo>
                  <a:cubicBezTo>
                    <a:pt x="543" y="1751"/>
                    <a:pt x="305" y="2178"/>
                    <a:pt x="198" y="2663"/>
                  </a:cubicBezTo>
                  <a:cubicBezTo>
                    <a:pt x="174" y="2737"/>
                    <a:pt x="157" y="2795"/>
                    <a:pt x="157" y="2869"/>
                  </a:cubicBezTo>
                  <a:cubicBezTo>
                    <a:pt x="138" y="3028"/>
                    <a:pt x="163" y="3088"/>
                    <a:pt x="271" y="3088"/>
                  </a:cubicBezTo>
                  <a:cubicBezTo>
                    <a:pt x="303" y="3088"/>
                    <a:pt x="341" y="3083"/>
                    <a:pt x="387" y="3074"/>
                  </a:cubicBezTo>
                  <a:cubicBezTo>
                    <a:pt x="470" y="3057"/>
                    <a:pt x="538" y="3048"/>
                    <a:pt x="592" y="3048"/>
                  </a:cubicBezTo>
                  <a:cubicBezTo>
                    <a:pt x="779" y="3048"/>
                    <a:pt x="806" y="3157"/>
                    <a:pt x="749" y="3444"/>
                  </a:cubicBezTo>
                  <a:cubicBezTo>
                    <a:pt x="626" y="4052"/>
                    <a:pt x="379" y="4627"/>
                    <a:pt x="264" y="5227"/>
                  </a:cubicBezTo>
                  <a:lnTo>
                    <a:pt x="17" y="6493"/>
                  </a:lnTo>
                  <a:cubicBezTo>
                    <a:pt x="1" y="6583"/>
                    <a:pt x="9" y="6682"/>
                    <a:pt x="9" y="6772"/>
                  </a:cubicBezTo>
                  <a:cubicBezTo>
                    <a:pt x="9" y="6928"/>
                    <a:pt x="83" y="6986"/>
                    <a:pt x="231" y="7019"/>
                  </a:cubicBezTo>
                  <a:cubicBezTo>
                    <a:pt x="576" y="7068"/>
                    <a:pt x="568" y="7076"/>
                    <a:pt x="576" y="7421"/>
                  </a:cubicBezTo>
                  <a:cubicBezTo>
                    <a:pt x="584" y="7791"/>
                    <a:pt x="519" y="8161"/>
                    <a:pt x="461" y="8531"/>
                  </a:cubicBezTo>
                  <a:cubicBezTo>
                    <a:pt x="363" y="9163"/>
                    <a:pt x="330" y="9813"/>
                    <a:pt x="363" y="10445"/>
                  </a:cubicBezTo>
                  <a:cubicBezTo>
                    <a:pt x="371" y="10848"/>
                    <a:pt x="552" y="11004"/>
                    <a:pt x="954" y="11086"/>
                  </a:cubicBezTo>
                  <a:cubicBezTo>
                    <a:pt x="1488" y="11201"/>
                    <a:pt x="2031" y="11201"/>
                    <a:pt x="2573" y="11284"/>
                  </a:cubicBezTo>
                  <a:cubicBezTo>
                    <a:pt x="2602" y="11287"/>
                    <a:pt x="2631" y="11288"/>
                    <a:pt x="2660" y="11288"/>
                  </a:cubicBezTo>
                  <a:cubicBezTo>
                    <a:pt x="2853" y="11288"/>
                    <a:pt x="3046" y="11226"/>
                    <a:pt x="3239" y="11226"/>
                  </a:cubicBezTo>
                  <a:cubicBezTo>
                    <a:pt x="3584" y="11218"/>
                    <a:pt x="3929" y="11218"/>
                    <a:pt x="4282" y="11218"/>
                  </a:cubicBezTo>
                  <a:cubicBezTo>
                    <a:pt x="4291" y="11169"/>
                    <a:pt x="4324" y="11127"/>
                    <a:pt x="4324" y="11086"/>
                  </a:cubicBezTo>
                  <a:cubicBezTo>
                    <a:pt x="4356" y="10215"/>
                    <a:pt x="4274" y="9336"/>
                    <a:pt x="4233" y="8465"/>
                  </a:cubicBezTo>
                  <a:cubicBezTo>
                    <a:pt x="4225" y="8333"/>
                    <a:pt x="4143" y="8169"/>
                    <a:pt x="4324" y="8062"/>
                  </a:cubicBezTo>
                  <a:cubicBezTo>
                    <a:pt x="4408" y="7965"/>
                    <a:pt x="4456" y="7920"/>
                    <a:pt x="4509" y="7920"/>
                  </a:cubicBezTo>
                  <a:cubicBezTo>
                    <a:pt x="4553" y="7920"/>
                    <a:pt x="4601" y="7952"/>
                    <a:pt x="4677" y="8013"/>
                  </a:cubicBezTo>
                  <a:cubicBezTo>
                    <a:pt x="4899" y="8210"/>
                    <a:pt x="5071" y="8448"/>
                    <a:pt x="5236" y="8679"/>
                  </a:cubicBezTo>
                  <a:cubicBezTo>
                    <a:pt x="5844" y="9541"/>
                    <a:pt x="6444" y="10404"/>
                    <a:pt x="6986" y="11300"/>
                  </a:cubicBezTo>
                  <a:cubicBezTo>
                    <a:pt x="7144" y="11560"/>
                    <a:pt x="7316" y="11654"/>
                    <a:pt x="7606" y="11654"/>
                  </a:cubicBezTo>
                  <a:cubicBezTo>
                    <a:pt x="7618" y="11654"/>
                    <a:pt x="7631" y="11654"/>
                    <a:pt x="7644" y="11653"/>
                  </a:cubicBezTo>
                  <a:cubicBezTo>
                    <a:pt x="8169" y="11637"/>
                    <a:pt x="8687" y="11596"/>
                    <a:pt x="9205" y="11514"/>
                  </a:cubicBezTo>
                  <a:cubicBezTo>
                    <a:pt x="9484" y="11473"/>
                    <a:pt x="9780" y="11514"/>
                    <a:pt x="10068" y="11448"/>
                  </a:cubicBezTo>
                  <a:cubicBezTo>
                    <a:pt x="10166" y="11012"/>
                    <a:pt x="10207" y="10569"/>
                    <a:pt x="10224" y="10133"/>
                  </a:cubicBezTo>
                  <a:cubicBezTo>
                    <a:pt x="10249" y="9459"/>
                    <a:pt x="10306" y="8785"/>
                    <a:pt x="10240" y="8103"/>
                  </a:cubicBezTo>
                  <a:cubicBezTo>
                    <a:pt x="10232" y="7972"/>
                    <a:pt x="10249" y="7881"/>
                    <a:pt x="10413" y="7881"/>
                  </a:cubicBezTo>
                  <a:cubicBezTo>
                    <a:pt x="10692" y="7881"/>
                    <a:pt x="10816" y="7692"/>
                    <a:pt x="10840" y="7462"/>
                  </a:cubicBezTo>
                  <a:cubicBezTo>
                    <a:pt x="10865" y="7093"/>
                    <a:pt x="10922" y="6723"/>
                    <a:pt x="10898" y="6337"/>
                  </a:cubicBezTo>
                  <a:cubicBezTo>
                    <a:pt x="10848" y="5679"/>
                    <a:pt x="10824" y="5013"/>
                    <a:pt x="10725" y="4356"/>
                  </a:cubicBezTo>
                  <a:cubicBezTo>
                    <a:pt x="10701" y="4233"/>
                    <a:pt x="10742" y="4151"/>
                    <a:pt x="10890" y="4151"/>
                  </a:cubicBezTo>
                  <a:cubicBezTo>
                    <a:pt x="11070" y="4142"/>
                    <a:pt x="11144" y="4019"/>
                    <a:pt x="11218" y="3871"/>
                  </a:cubicBezTo>
                  <a:cubicBezTo>
                    <a:pt x="11300" y="3699"/>
                    <a:pt x="11309" y="3518"/>
                    <a:pt x="11276" y="3329"/>
                  </a:cubicBezTo>
                  <a:cubicBezTo>
                    <a:pt x="11103" y="2334"/>
                    <a:pt x="10898" y="1357"/>
                    <a:pt x="10553" y="412"/>
                  </a:cubicBezTo>
                  <a:cubicBezTo>
                    <a:pt x="10413" y="33"/>
                    <a:pt x="10331" y="1"/>
                    <a:pt x="9920" y="1"/>
                  </a:cubicBezTo>
                  <a:close/>
                </a:path>
              </a:pathLst>
            </a:custGeom>
            <a:solidFill>
              <a:srgbClr val="CFA8FF"/>
            </a:solidFill>
            <a:ln w="9525" cap="flat" cmpd="sng">
              <a:solidFill>
                <a:srgbClr val="CFA8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62" name="Google Shape;667;p29">
              <a:extLst>
                <a:ext uri="{FF2B5EF4-FFF2-40B4-BE49-F238E27FC236}">
                  <a16:creationId xmlns:a16="http://schemas.microsoft.com/office/drawing/2014/main" id="{A98FC179-35E1-495B-A59E-590E3DE723D3}"/>
                </a:ext>
              </a:extLst>
            </p:cNvPr>
            <p:cNvSpPr/>
            <p:nvPr/>
          </p:nvSpPr>
          <p:spPr>
            <a:xfrm>
              <a:off x="4351125" y="1497650"/>
              <a:ext cx="123100" cy="291700"/>
            </a:xfrm>
            <a:custGeom>
              <a:avLst/>
              <a:gdLst/>
              <a:ahLst/>
              <a:cxnLst/>
              <a:rect l="l" t="t" r="r" b="b"/>
              <a:pathLst>
                <a:path w="4924" h="11668" extrusionOk="0">
                  <a:moveTo>
                    <a:pt x="1842" y="0"/>
                  </a:moveTo>
                  <a:cubicBezTo>
                    <a:pt x="905" y="74"/>
                    <a:pt x="872" y="58"/>
                    <a:pt x="617" y="838"/>
                  </a:cubicBezTo>
                  <a:cubicBezTo>
                    <a:pt x="617" y="846"/>
                    <a:pt x="609" y="855"/>
                    <a:pt x="609" y="863"/>
                  </a:cubicBezTo>
                  <a:cubicBezTo>
                    <a:pt x="371" y="1512"/>
                    <a:pt x="149" y="2161"/>
                    <a:pt x="50" y="2852"/>
                  </a:cubicBezTo>
                  <a:cubicBezTo>
                    <a:pt x="17" y="3065"/>
                    <a:pt x="9" y="3312"/>
                    <a:pt x="214" y="3410"/>
                  </a:cubicBezTo>
                  <a:cubicBezTo>
                    <a:pt x="453" y="3550"/>
                    <a:pt x="445" y="3690"/>
                    <a:pt x="379" y="3895"/>
                  </a:cubicBezTo>
                  <a:cubicBezTo>
                    <a:pt x="346" y="4002"/>
                    <a:pt x="346" y="4101"/>
                    <a:pt x="329" y="4208"/>
                  </a:cubicBezTo>
                  <a:cubicBezTo>
                    <a:pt x="198" y="5111"/>
                    <a:pt x="75" y="5999"/>
                    <a:pt x="17" y="6919"/>
                  </a:cubicBezTo>
                  <a:cubicBezTo>
                    <a:pt x="9" y="7141"/>
                    <a:pt x="1" y="7371"/>
                    <a:pt x="239" y="7503"/>
                  </a:cubicBezTo>
                  <a:cubicBezTo>
                    <a:pt x="305" y="7544"/>
                    <a:pt x="305" y="7618"/>
                    <a:pt x="297" y="7684"/>
                  </a:cubicBezTo>
                  <a:cubicBezTo>
                    <a:pt x="280" y="7807"/>
                    <a:pt x="264" y="7947"/>
                    <a:pt x="255" y="8070"/>
                  </a:cubicBezTo>
                  <a:cubicBezTo>
                    <a:pt x="206" y="8818"/>
                    <a:pt x="116" y="9574"/>
                    <a:pt x="140" y="10338"/>
                  </a:cubicBezTo>
                  <a:cubicBezTo>
                    <a:pt x="157" y="10535"/>
                    <a:pt x="182" y="10716"/>
                    <a:pt x="239" y="10889"/>
                  </a:cubicBezTo>
                  <a:cubicBezTo>
                    <a:pt x="371" y="11357"/>
                    <a:pt x="691" y="11587"/>
                    <a:pt x="1159" y="11604"/>
                  </a:cubicBezTo>
                  <a:cubicBezTo>
                    <a:pt x="1275" y="11604"/>
                    <a:pt x="1398" y="11604"/>
                    <a:pt x="1513" y="11612"/>
                  </a:cubicBezTo>
                  <a:cubicBezTo>
                    <a:pt x="1973" y="11649"/>
                    <a:pt x="2437" y="11667"/>
                    <a:pt x="2904" y="11667"/>
                  </a:cubicBezTo>
                  <a:cubicBezTo>
                    <a:pt x="3370" y="11667"/>
                    <a:pt x="3838" y="11649"/>
                    <a:pt x="4307" y="11612"/>
                  </a:cubicBezTo>
                  <a:cubicBezTo>
                    <a:pt x="4389" y="11612"/>
                    <a:pt x="4471" y="11612"/>
                    <a:pt x="4553" y="11587"/>
                  </a:cubicBezTo>
                  <a:cubicBezTo>
                    <a:pt x="4792" y="11538"/>
                    <a:pt x="4874" y="11464"/>
                    <a:pt x="4899" y="11217"/>
                  </a:cubicBezTo>
                  <a:cubicBezTo>
                    <a:pt x="4923" y="11078"/>
                    <a:pt x="4915" y="10921"/>
                    <a:pt x="4923" y="10765"/>
                  </a:cubicBezTo>
                  <a:cubicBezTo>
                    <a:pt x="4570" y="10765"/>
                    <a:pt x="4225" y="10765"/>
                    <a:pt x="3871" y="10782"/>
                  </a:cubicBezTo>
                  <a:cubicBezTo>
                    <a:pt x="3696" y="10788"/>
                    <a:pt x="3521" y="10839"/>
                    <a:pt x="3337" y="10839"/>
                  </a:cubicBezTo>
                  <a:cubicBezTo>
                    <a:pt x="3296" y="10839"/>
                    <a:pt x="3255" y="10837"/>
                    <a:pt x="3214" y="10831"/>
                  </a:cubicBezTo>
                  <a:cubicBezTo>
                    <a:pt x="2680" y="10741"/>
                    <a:pt x="2129" y="10749"/>
                    <a:pt x="1595" y="10634"/>
                  </a:cubicBezTo>
                  <a:cubicBezTo>
                    <a:pt x="1201" y="10552"/>
                    <a:pt x="1020" y="10396"/>
                    <a:pt x="995" y="10001"/>
                  </a:cubicBezTo>
                  <a:cubicBezTo>
                    <a:pt x="970" y="9352"/>
                    <a:pt x="995" y="8711"/>
                    <a:pt x="1102" y="8078"/>
                  </a:cubicBezTo>
                  <a:cubicBezTo>
                    <a:pt x="1159" y="7708"/>
                    <a:pt x="1225" y="7347"/>
                    <a:pt x="1217" y="6969"/>
                  </a:cubicBezTo>
                  <a:cubicBezTo>
                    <a:pt x="1201" y="6640"/>
                    <a:pt x="1217" y="6632"/>
                    <a:pt x="872" y="6566"/>
                  </a:cubicBezTo>
                  <a:cubicBezTo>
                    <a:pt x="724" y="6550"/>
                    <a:pt x="650" y="6476"/>
                    <a:pt x="650" y="6320"/>
                  </a:cubicBezTo>
                  <a:cubicBezTo>
                    <a:pt x="650" y="6229"/>
                    <a:pt x="634" y="6139"/>
                    <a:pt x="658" y="6048"/>
                  </a:cubicBezTo>
                  <a:lnTo>
                    <a:pt x="905" y="4783"/>
                  </a:lnTo>
                  <a:cubicBezTo>
                    <a:pt x="1020" y="4175"/>
                    <a:pt x="1266" y="3599"/>
                    <a:pt x="1390" y="2991"/>
                  </a:cubicBezTo>
                  <a:cubicBezTo>
                    <a:pt x="1447" y="2702"/>
                    <a:pt x="1420" y="2599"/>
                    <a:pt x="1229" y="2599"/>
                  </a:cubicBezTo>
                  <a:cubicBezTo>
                    <a:pt x="1175" y="2599"/>
                    <a:pt x="1109" y="2607"/>
                    <a:pt x="1028" y="2622"/>
                  </a:cubicBezTo>
                  <a:cubicBezTo>
                    <a:pt x="977" y="2632"/>
                    <a:pt x="936" y="2638"/>
                    <a:pt x="903" y="2638"/>
                  </a:cubicBezTo>
                  <a:cubicBezTo>
                    <a:pt x="805" y="2638"/>
                    <a:pt x="783" y="2582"/>
                    <a:pt x="790" y="2416"/>
                  </a:cubicBezTo>
                  <a:cubicBezTo>
                    <a:pt x="806" y="2350"/>
                    <a:pt x="814" y="2285"/>
                    <a:pt x="831" y="2211"/>
                  </a:cubicBezTo>
                  <a:cubicBezTo>
                    <a:pt x="946" y="1726"/>
                    <a:pt x="1184" y="1298"/>
                    <a:pt x="1406" y="863"/>
                  </a:cubicBezTo>
                  <a:cubicBezTo>
                    <a:pt x="1554" y="583"/>
                    <a:pt x="1800" y="345"/>
                    <a:pt x="1842" y="0"/>
                  </a:cubicBezTo>
                  <a:close/>
                </a:path>
              </a:pathLst>
            </a:custGeom>
            <a:solidFill>
              <a:srgbClr val="9E4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63" name="Google Shape;668;p29">
              <a:extLst>
                <a:ext uri="{FF2B5EF4-FFF2-40B4-BE49-F238E27FC236}">
                  <a16:creationId xmlns:a16="http://schemas.microsoft.com/office/drawing/2014/main" id="{92C99644-9118-4CEA-BF98-F786CFD144B4}"/>
                </a:ext>
              </a:extLst>
            </p:cNvPr>
            <p:cNvSpPr/>
            <p:nvPr/>
          </p:nvSpPr>
          <p:spPr>
            <a:xfrm>
              <a:off x="4475425" y="1684800"/>
              <a:ext cx="143625" cy="105475"/>
            </a:xfrm>
            <a:custGeom>
              <a:avLst/>
              <a:gdLst/>
              <a:ahLst/>
              <a:cxnLst/>
              <a:rect l="l" t="t" r="r" b="b"/>
              <a:pathLst>
                <a:path w="5745" h="4219" extrusionOk="0">
                  <a:moveTo>
                    <a:pt x="191" y="0"/>
                  </a:moveTo>
                  <a:cubicBezTo>
                    <a:pt x="137" y="0"/>
                    <a:pt x="86" y="46"/>
                    <a:pt x="1" y="140"/>
                  </a:cubicBezTo>
                  <a:cubicBezTo>
                    <a:pt x="831" y="1381"/>
                    <a:pt x="1677" y="2614"/>
                    <a:pt x="2499" y="3863"/>
                  </a:cubicBezTo>
                  <a:cubicBezTo>
                    <a:pt x="2663" y="4109"/>
                    <a:pt x="2844" y="4216"/>
                    <a:pt x="3132" y="4216"/>
                  </a:cubicBezTo>
                  <a:cubicBezTo>
                    <a:pt x="3194" y="4218"/>
                    <a:pt x="3256" y="4218"/>
                    <a:pt x="3317" y="4218"/>
                  </a:cubicBezTo>
                  <a:cubicBezTo>
                    <a:pt x="3985" y="4218"/>
                    <a:pt x="4646" y="4139"/>
                    <a:pt x="5293" y="4011"/>
                  </a:cubicBezTo>
                  <a:cubicBezTo>
                    <a:pt x="5572" y="3961"/>
                    <a:pt x="5720" y="3797"/>
                    <a:pt x="5745" y="3518"/>
                  </a:cubicBezTo>
                  <a:lnTo>
                    <a:pt x="5745" y="3518"/>
                  </a:lnTo>
                  <a:cubicBezTo>
                    <a:pt x="5465" y="3583"/>
                    <a:pt x="5170" y="3551"/>
                    <a:pt x="4882" y="3592"/>
                  </a:cubicBezTo>
                  <a:cubicBezTo>
                    <a:pt x="4364" y="3674"/>
                    <a:pt x="3846" y="3715"/>
                    <a:pt x="3321" y="3723"/>
                  </a:cubicBezTo>
                  <a:cubicBezTo>
                    <a:pt x="3300" y="3724"/>
                    <a:pt x="3280" y="3725"/>
                    <a:pt x="3260" y="3725"/>
                  </a:cubicBezTo>
                  <a:cubicBezTo>
                    <a:pt x="2983" y="3725"/>
                    <a:pt x="2809" y="3616"/>
                    <a:pt x="2663" y="3378"/>
                  </a:cubicBezTo>
                  <a:cubicBezTo>
                    <a:pt x="2121" y="2482"/>
                    <a:pt x="1521" y="1619"/>
                    <a:pt x="913" y="756"/>
                  </a:cubicBezTo>
                  <a:cubicBezTo>
                    <a:pt x="748" y="510"/>
                    <a:pt x="576" y="288"/>
                    <a:pt x="354" y="91"/>
                  </a:cubicBezTo>
                  <a:cubicBezTo>
                    <a:pt x="283" y="31"/>
                    <a:pt x="236" y="0"/>
                    <a:pt x="191" y="0"/>
                  </a:cubicBezTo>
                  <a:close/>
                </a:path>
              </a:pathLst>
            </a:custGeom>
            <a:solidFill>
              <a:srgbClr val="9E4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64" name="Google Shape;671;p29">
              <a:extLst>
                <a:ext uri="{FF2B5EF4-FFF2-40B4-BE49-F238E27FC236}">
                  <a16:creationId xmlns:a16="http://schemas.microsoft.com/office/drawing/2014/main" id="{08D5AA0F-5AB5-42C4-94AB-37D09CA96524}"/>
                </a:ext>
              </a:extLst>
            </p:cNvPr>
            <p:cNvSpPr/>
            <p:nvPr/>
          </p:nvSpPr>
          <p:spPr>
            <a:xfrm>
              <a:off x="4403100" y="1661375"/>
              <a:ext cx="31875" cy="40850"/>
            </a:xfrm>
            <a:custGeom>
              <a:avLst/>
              <a:gdLst/>
              <a:ahLst/>
              <a:cxnLst/>
              <a:rect l="l" t="t" r="r" b="b"/>
              <a:pathLst>
                <a:path w="1275" h="1634" extrusionOk="0">
                  <a:moveTo>
                    <a:pt x="171" y="0"/>
                  </a:moveTo>
                  <a:cubicBezTo>
                    <a:pt x="97" y="0"/>
                    <a:pt x="66" y="85"/>
                    <a:pt x="58" y="140"/>
                  </a:cubicBezTo>
                  <a:cubicBezTo>
                    <a:pt x="1" y="625"/>
                    <a:pt x="58" y="1077"/>
                    <a:pt x="371" y="1472"/>
                  </a:cubicBezTo>
                  <a:cubicBezTo>
                    <a:pt x="460" y="1580"/>
                    <a:pt x="561" y="1634"/>
                    <a:pt x="661" y="1634"/>
                  </a:cubicBezTo>
                  <a:cubicBezTo>
                    <a:pt x="773" y="1634"/>
                    <a:pt x="884" y="1565"/>
                    <a:pt x="971" y="1430"/>
                  </a:cubicBezTo>
                  <a:cubicBezTo>
                    <a:pt x="1209" y="1036"/>
                    <a:pt x="1209" y="584"/>
                    <a:pt x="1258" y="140"/>
                  </a:cubicBezTo>
                  <a:cubicBezTo>
                    <a:pt x="1275" y="83"/>
                    <a:pt x="1234" y="17"/>
                    <a:pt x="1168" y="9"/>
                  </a:cubicBezTo>
                  <a:cubicBezTo>
                    <a:pt x="1157" y="7"/>
                    <a:pt x="1147" y="6"/>
                    <a:pt x="1137" y="6"/>
                  </a:cubicBezTo>
                  <a:cubicBezTo>
                    <a:pt x="1073" y="6"/>
                    <a:pt x="1033" y="51"/>
                    <a:pt x="1012" y="116"/>
                  </a:cubicBezTo>
                  <a:cubicBezTo>
                    <a:pt x="987" y="206"/>
                    <a:pt x="971" y="296"/>
                    <a:pt x="962" y="387"/>
                  </a:cubicBezTo>
                  <a:cubicBezTo>
                    <a:pt x="921" y="633"/>
                    <a:pt x="905" y="896"/>
                    <a:pt x="823" y="1143"/>
                  </a:cubicBezTo>
                  <a:cubicBezTo>
                    <a:pt x="790" y="1209"/>
                    <a:pt x="757" y="1299"/>
                    <a:pt x="666" y="1315"/>
                  </a:cubicBezTo>
                  <a:cubicBezTo>
                    <a:pt x="657" y="1317"/>
                    <a:pt x="648" y="1317"/>
                    <a:pt x="640" y="1317"/>
                  </a:cubicBezTo>
                  <a:cubicBezTo>
                    <a:pt x="544" y="1317"/>
                    <a:pt x="499" y="1235"/>
                    <a:pt x="461" y="1159"/>
                  </a:cubicBezTo>
                  <a:cubicBezTo>
                    <a:pt x="305" y="872"/>
                    <a:pt x="256" y="568"/>
                    <a:pt x="247" y="264"/>
                  </a:cubicBezTo>
                  <a:cubicBezTo>
                    <a:pt x="256" y="214"/>
                    <a:pt x="256" y="181"/>
                    <a:pt x="256" y="165"/>
                  </a:cubicBezTo>
                  <a:cubicBezTo>
                    <a:pt x="264" y="91"/>
                    <a:pt x="272" y="9"/>
                    <a:pt x="182" y="1"/>
                  </a:cubicBezTo>
                  <a:cubicBezTo>
                    <a:pt x="178" y="0"/>
                    <a:pt x="175" y="0"/>
                    <a:pt x="171" y="0"/>
                  </a:cubicBezTo>
                  <a:close/>
                </a:path>
              </a:pathLst>
            </a:custGeom>
            <a:solidFill>
              <a:srgbClr val="9E4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65" name="Google Shape;672;p29">
              <a:extLst>
                <a:ext uri="{FF2B5EF4-FFF2-40B4-BE49-F238E27FC236}">
                  <a16:creationId xmlns:a16="http://schemas.microsoft.com/office/drawing/2014/main" id="{DBB0F586-9633-489E-B8E7-682E6E3AD33B}"/>
                </a:ext>
              </a:extLst>
            </p:cNvPr>
            <p:cNvSpPr/>
            <p:nvPr/>
          </p:nvSpPr>
          <p:spPr>
            <a:xfrm>
              <a:off x="4544450" y="1727775"/>
              <a:ext cx="34950" cy="29850"/>
            </a:xfrm>
            <a:custGeom>
              <a:avLst/>
              <a:gdLst/>
              <a:ahLst/>
              <a:cxnLst/>
              <a:rect l="l" t="t" r="r" b="b"/>
              <a:pathLst>
                <a:path w="1398" h="1194" extrusionOk="0">
                  <a:moveTo>
                    <a:pt x="95" y="1"/>
                  </a:moveTo>
                  <a:cubicBezTo>
                    <a:pt x="55" y="1"/>
                    <a:pt x="34" y="39"/>
                    <a:pt x="34" y="73"/>
                  </a:cubicBezTo>
                  <a:cubicBezTo>
                    <a:pt x="1" y="426"/>
                    <a:pt x="9" y="788"/>
                    <a:pt x="247" y="1075"/>
                  </a:cubicBezTo>
                  <a:cubicBezTo>
                    <a:pt x="308" y="1156"/>
                    <a:pt x="380" y="1193"/>
                    <a:pt x="452" y="1193"/>
                  </a:cubicBezTo>
                  <a:cubicBezTo>
                    <a:pt x="534" y="1193"/>
                    <a:pt x="617" y="1143"/>
                    <a:pt x="683" y="1051"/>
                  </a:cubicBezTo>
                  <a:cubicBezTo>
                    <a:pt x="707" y="1010"/>
                    <a:pt x="732" y="952"/>
                    <a:pt x="749" y="895"/>
                  </a:cubicBezTo>
                  <a:cubicBezTo>
                    <a:pt x="778" y="822"/>
                    <a:pt x="813" y="769"/>
                    <a:pt x="895" y="769"/>
                  </a:cubicBezTo>
                  <a:cubicBezTo>
                    <a:pt x="906" y="769"/>
                    <a:pt x="917" y="770"/>
                    <a:pt x="929" y="771"/>
                  </a:cubicBezTo>
                  <a:cubicBezTo>
                    <a:pt x="967" y="779"/>
                    <a:pt x="1004" y="783"/>
                    <a:pt x="1040" y="783"/>
                  </a:cubicBezTo>
                  <a:cubicBezTo>
                    <a:pt x="1167" y="783"/>
                    <a:pt x="1274" y="732"/>
                    <a:pt x="1332" y="591"/>
                  </a:cubicBezTo>
                  <a:cubicBezTo>
                    <a:pt x="1398" y="402"/>
                    <a:pt x="1348" y="254"/>
                    <a:pt x="1225" y="114"/>
                  </a:cubicBezTo>
                  <a:cubicBezTo>
                    <a:pt x="1168" y="147"/>
                    <a:pt x="1151" y="196"/>
                    <a:pt x="1151" y="229"/>
                  </a:cubicBezTo>
                  <a:cubicBezTo>
                    <a:pt x="1118" y="303"/>
                    <a:pt x="1151" y="418"/>
                    <a:pt x="1061" y="434"/>
                  </a:cubicBezTo>
                  <a:cubicBezTo>
                    <a:pt x="1048" y="438"/>
                    <a:pt x="1036" y="440"/>
                    <a:pt x="1025" y="440"/>
                  </a:cubicBezTo>
                  <a:cubicBezTo>
                    <a:pt x="942" y="440"/>
                    <a:pt x="924" y="336"/>
                    <a:pt x="880" y="270"/>
                  </a:cubicBezTo>
                  <a:cubicBezTo>
                    <a:pt x="864" y="262"/>
                    <a:pt x="864" y="254"/>
                    <a:pt x="855" y="237"/>
                  </a:cubicBezTo>
                  <a:cubicBezTo>
                    <a:pt x="819" y="186"/>
                    <a:pt x="782" y="128"/>
                    <a:pt x="716" y="128"/>
                  </a:cubicBezTo>
                  <a:cubicBezTo>
                    <a:pt x="708" y="128"/>
                    <a:pt x="700" y="129"/>
                    <a:pt x="691" y="130"/>
                  </a:cubicBezTo>
                  <a:cubicBezTo>
                    <a:pt x="592" y="147"/>
                    <a:pt x="576" y="229"/>
                    <a:pt x="560" y="311"/>
                  </a:cubicBezTo>
                  <a:cubicBezTo>
                    <a:pt x="527" y="484"/>
                    <a:pt x="535" y="673"/>
                    <a:pt x="453" y="854"/>
                  </a:cubicBezTo>
                  <a:cubicBezTo>
                    <a:pt x="288" y="640"/>
                    <a:pt x="288" y="640"/>
                    <a:pt x="264" y="402"/>
                  </a:cubicBezTo>
                  <a:lnTo>
                    <a:pt x="198" y="65"/>
                  </a:lnTo>
                  <a:cubicBezTo>
                    <a:pt x="190" y="48"/>
                    <a:pt x="157" y="15"/>
                    <a:pt x="124" y="7"/>
                  </a:cubicBezTo>
                  <a:cubicBezTo>
                    <a:pt x="113" y="3"/>
                    <a:pt x="103" y="1"/>
                    <a:pt x="95" y="1"/>
                  </a:cubicBezTo>
                  <a:close/>
                </a:path>
              </a:pathLst>
            </a:custGeom>
            <a:solidFill>
              <a:srgbClr val="9E4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66" name="Google Shape;673;p29">
              <a:extLst>
                <a:ext uri="{FF2B5EF4-FFF2-40B4-BE49-F238E27FC236}">
                  <a16:creationId xmlns:a16="http://schemas.microsoft.com/office/drawing/2014/main" id="{873A4C54-7D49-4ACB-835D-34460E4B9E94}"/>
                </a:ext>
              </a:extLst>
            </p:cNvPr>
            <p:cNvSpPr/>
            <p:nvPr/>
          </p:nvSpPr>
          <p:spPr>
            <a:xfrm>
              <a:off x="4607725" y="1511625"/>
              <a:ext cx="18725" cy="22550"/>
            </a:xfrm>
            <a:custGeom>
              <a:avLst/>
              <a:gdLst/>
              <a:ahLst/>
              <a:cxnLst/>
              <a:rect l="l" t="t" r="r" b="b"/>
              <a:pathLst>
                <a:path w="749" h="902" extrusionOk="0">
                  <a:moveTo>
                    <a:pt x="605" y="0"/>
                  </a:moveTo>
                  <a:cubicBezTo>
                    <a:pt x="535" y="0"/>
                    <a:pt x="497" y="63"/>
                    <a:pt x="469" y="131"/>
                  </a:cubicBezTo>
                  <a:cubicBezTo>
                    <a:pt x="428" y="238"/>
                    <a:pt x="445" y="378"/>
                    <a:pt x="346" y="501"/>
                  </a:cubicBezTo>
                  <a:cubicBezTo>
                    <a:pt x="239" y="403"/>
                    <a:pt x="247" y="279"/>
                    <a:pt x="206" y="189"/>
                  </a:cubicBezTo>
                  <a:cubicBezTo>
                    <a:pt x="185" y="153"/>
                    <a:pt x="163" y="104"/>
                    <a:pt x="119" y="104"/>
                  </a:cubicBezTo>
                  <a:cubicBezTo>
                    <a:pt x="113" y="104"/>
                    <a:pt x="106" y="105"/>
                    <a:pt x="99" y="107"/>
                  </a:cubicBezTo>
                  <a:cubicBezTo>
                    <a:pt x="50" y="115"/>
                    <a:pt x="17" y="156"/>
                    <a:pt x="17" y="205"/>
                  </a:cubicBezTo>
                  <a:cubicBezTo>
                    <a:pt x="1" y="403"/>
                    <a:pt x="34" y="600"/>
                    <a:pt x="141" y="772"/>
                  </a:cubicBezTo>
                  <a:cubicBezTo>
                    <a:pt x="198" y="859"/>
                    <a:pt x="278" y="902"/>
                    <a:pt x="358" y="902"/>
                  </a:cubicBezTo>
                  <a:cubicBezTo>
                    <a:pt x="438" y="902"/>
                    <a:pt x="519" y="859"/>
                    <a:pt x="576" y="772"/>
                  </a:cubicBezTo>
                  <a:cubicBezTo>
                    <a:pt x="699" y="600"/>
                    <a:pt x="740" y="394"/>
                    <a:pt x="749" y="172"/>
                  </a:cubicBezTo>
                  <a:cubicBezTo>
                    <a:pt x="749" y="98"/>
                    <a:pt x="732" y="33"/>
                    <a:pt x="650" y="8"/>
                  </a:cubicBezTo>
                  <a:cubicBezTo>
                    <a:pt x="634" y="3"/>
                    <a:pt x="619" y="0"/>
                    <a:pt x="605" y="0"/>
                  </a:cubicBezTo>
                  <a:close/>
                </a:path>
              </a:pathLst>
            </a:custGeom>
            <a:solidFill>
              <a:srgbClr val="9E4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67" name="Google Shape;674;p29">
              <a:extLst>
                <a:ext uri="{FF2B5EF4-FFF2-40B4-BE49-F238E27FC236}">
                  <a16:creationId xmlns:a16="http://schemas.microsoft.com/office/drawing/2014/main" id="{8E68D3CB-5A85-432C-93F4-181BD82B3BDC}"/>
                </a:ext>
              </a:extLst>
            </p:cNvPr>
            <p:cNvSpPr/>
            <p:nvPr/>
          </p:nvSpPr>
          <p:spPr>
            <a:xfrm>
              <a:off x="4397550" y="1524675"/>
              <a:ext cx="19550" cy="22775"/>
            </a:xfrm>
            <a:custGeom>
              <a:avLst/>
              <a:gdLst/>
              <a:ahLst/>
              <a:cxnLst/>
              <a:rect l="l" t="t" r="r" b="b"/>
              <a:pathLst>
                <a:path w="782" h="911" extrusionOk="0">
                  <a:moveTo>
                    <a:pt x="672" y="1"/>
                  </a:moveTo>
                  <a:cubicBezTo>
                    <a:pt x="628" y="1"/>
                    <a:pt x="605" y="48"/>
                    <a:pt x="576" y="70"/>
                  </a:cubicBezTo>
                  <a:cubicBezTo>
                    <a:pt x="486" y="185"/>
                    <a:pt x="478" y="349"/>
                    <a:pt x="321" y="464"/>
                  </a:cubicBezTo>
                  <a:cubicBezTo>
                    <a:pt x="223" y="349"/>
                    <a:pt x="239" y="226"/>
                    <a:pt x="198" y="111"/>
                  </a:cubicBezTo>
                  <a:cubicBezTo>
                    <a:pt x="177" y="76"/>
                    <a:pt x="157" y="41"/>
                    <a:pt x="116" y="41"/>
                  </a:cubicBezTo>
                  <a:cubicBezTo>
                    <a:pt x="108" y="41"/>
                    <a:pt x="100" y="42"/>
                    <a:pt x="91" y="45"/>
                  </a:cubicBezTo>
                  <a:cubicBezTo>
                    <a:pt x="42" y="53"/>
                    <a:pt x="9" y="94"/>
                    <a:pt x="9" y="143"/>
                  </a:cubicBezTo>
                  <a:cubicBezTo>
                    <a:pt x="1" y="357"/>
                    <a:pt x="26" y="563"/>
                    <a:pt x="108" y="760"/>
                  </a:cubicBezTo>
                  <a:cubicBezTo>
                    <a:pt x="152" y="859"/>
                    <a:pt x="218" y="910"/>
                    <a:pt x="291" y="910"/>
                  </a:cubicBezTo>
                  <a:cubicBezTo>
                    <a:pt x="340" y="910"/>
                    <a:pt x="392" y="888"/>
                    <a:pt x="445" y="842"/>
                  </a:cubicBezTo>
                  <a:cubicBezTo>
                    <a:pt x="658" y="661"/>
                    <a:pt x="749" y="415"/>
                    <a:pt x="773" y="135"/>
                  </a:cubicBezTo>
                  <a:cubicBezTo>
                    <a:pt x="782" y="70"/>
                    <a:pt x="765" y="12"/>
                    <a:pt x="691" y="4"/>
                  </a:cubicBezTo>
                  <a:cubicBezTo>
                    <a:pt x="684" y="2"/>
                    <a:pt x="678" y="1"/>
                    <a:pt x="672" y="1"/>
                  </a:cubicBezTo>
                  <a:close/>
                </a:path>
              </a:pathLst>
            </a:custGeom>
            <a:solidFill>
              <a:srgbClr val="9E4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68" name="Google Shape;675;p29">
              <a:extLst>
                <a:ext uri="{FF2B5EF4-FFF2-40B4-BE49-F238E27FC236}">
                  <a16:creationId xmlns:a16="http://schemas.microsoft.com/office/drawing/2014/main" id="{6857DBB6-FF2E-45A2-8BA8-9B75D9BA78A3}"/>
                </a:ext>
              </a:extLst>
            </p:cNvPr>
            <p:cNvSpPr/>
            <p:nvPr/>
          </p:nvSpPr>
          <p:spPr>
            <a:xfrm>
              <a:off x="4406800" y="1727125"/>
              <a:ext cx="16875" cy="22825"/>
            </a:xfrm>
            <a:custGeom>
              <a:avLst/>
              <a:gdLst/>
              <a:ahLst/>
              <a:cxnLst/>
              <a:rect l="l" t="t" r="r" b="b"/>
              <a:pathLst>
                <a:path w="675" h="913" extrusionOk="0">
                  <a:moveTo>
                    <a:pt x="157" y="0"/>
                  </a:moveTo>
                  <a:cubicBezTo>
                    <a:pt x="83" y="0"/>
                    <a:pt x="50" y="58"/>
                    <a:pt x="42" y="115"/>
                  </a:cubicBezTo>
                  <a:cubicBezTo>
                    <a:pt x="1" y="304"/>
                    <a:pt x="25" y="502"/>
                    <a:pt x="83" y="699"/>
                  </a:cubicBezTo>
                  <a:cubicBezTo>
                    <a:pt x="124" y="814"/>
                    <a:pt x="173" y="912"/>
                    <a:pt x="321" y="912"/>
                  </a:cubicBezTo>
                  <a:cubicBezTo>
                    <a:pt x="453" y="912"/>
                    <a:pt x="535" y="822"/>
                    <a:pt x="576" y="707"/>
                  </a:cubicBezTo>
                  <a:cubicBezTo>
                    <a:pt x="601" y="633"/>
                    <a:pt x="617" y="576"/>
                    <a:pt x="634" y="502"/>
                  </a:cubicBezTo>
                  <a:cubicBezTo>
                    <a:pt x="650" y="370"/>
                    <a:pt x="675" y="206"/>
                    <a:pt x="527" y="165"/>
                  </a:cubicBezTo>
                  <a:cubicBezTo>
                    <a:pt x="507" y="157"/>
                    <a:pt x="491" y="153"/>
                    <a:pt x="477" y="153"/>
                  </a:cubicBezTo>
                  <a:cubicBezTo>
                    <a:pt x="377" y="153"/>
                    <a:pt x="419" y="345"/>
                    <a:pt x="288" y="403"/>
                  </a:cubicBezTo>
                  <a:cubicBezTo>
                    <a:pt x="280" y="263"/>
                    <a:pt x="280" y="173"/>
                    <a:pt x="256" y="115"/>
                  </a:cubicBezTo>
                  <a:cubicBezTo>
                    <a:pt x="247" y="58"/>
                    <a:pt x="231" y="0"/>
                    <a:pt x="157" y="0"/>
                  </a:cubicBezTo>
                  <a:close/>
                </a:path>
              </a:pathLst>
            </a:custGeom>
            <a:solidFill>
              <a:srgbClr val="9E4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69" name="Google Shape;676;p29">
              <a:extLst>
                <a:ext uri="{FF2B5EF4-FFF2-40B4-BE49-F238E27FC236}">
                  <a16:creationId xmlns:a16="http://schemas.microsoft.com/office/drawing/2014/main" id="{6A50057C-41C0-41BE-8CBF-94CDFCFE2FA7}"/>
                </a:ext>
              </a:extLst>
            </p:cNvPr>
            <p:cNvSpPr/>
            <p:nvPr/>
          </p:nvSpPr>
          <p:spPr>
            <a:xfrm>
              <a:off x="4444400" y="1659325"/>
              <a:ext cx="18925" cy="17350"/>
            </a:xfrm>
            <a:custGeom>
              <a:avLst/>
              <a:gdLst/>
              <a:ahLst/>
              <a:cxnLst/>
              <a:rect l="l" t="t" r="r" b="b"/>
              <a:pathLst>
                <a:path w="757" h="694" extrusionOk="0">
                  <a:moveTo>
                    <a:pt x="83" y="0"/>
                  </a:moveTo>
                  <a:cubicBezTo>
                    <a:pt x="58" y="0"/>
                    <a:pt x="17" y="33"/>
                    <a:pt x="9" y="58"/>
                  </a:cubicBezTo>
                  <a:cubicBezTo>
                    <a:pt x="1" y="99"/>
                    <a:pt x="1" y="140"/>
                    <a:pt x="1" y="140"/>
                  </a:cubicBezTo>
                  <a:cubicBezTo>
                    <a:pt x="1" y="321"/>
                    <a:pt x="42" y="444"/>
                    <a:pt x="99" y="551"/>
                  </a:cubicBezTo>
                  <a:cubicBezTo>
                    <a:pt x="157" y="638"/>
                    <a:pt x="235" y="694"/>
                    <a:pt x="332" y="694"/>
                  </a:cubicBezTo>
                  <a:cubicBezTo>
                    <a:pt x="345" y="694"/>
                    <a:pt x="357" y="693"/>
                    <a:pt x="370" y="691"/>
                  </a:cubicBezTo>
                  <a:cubicBezTo>
                    <a:pt x="576" y="666"/>
                    <a:pt x="757" y="362"/>
                    <a:pt x="699" y="157"/>
                  </a:cubicBezTo>
                  <a:cubicBezTo>
                    <a:pt x="691" y="115"/>
                    <a:pt x="658" y="74"/>
                    <a:pt x="609" y="58"/>
                  </a:cubicBezTo>
                  <a:cubicBezTo>
                    <a:pt x="600" y="56"/>
                    <a:pt x="592" y="55"/>
                    <a:pt x="585" y="55"/>
                  </a:cubicBezTo>
                  <a:cubicBezTo>
                    <a:pt x="538" y="55"/>
                    <a:pt x="523" y="96"/>
                    <a:pt x="502" y="132"/>
                  </a:cubicBezTo>
                  <a:cubicBezTo>
                    <a:pt x="456" y="217"/>
                    <a:pt x="453" y="381"/>
                    <a:pt x="331" y="381"/>
                  </a:cubicBezTo>
                  <a:cubicBezTo>
                    <a:pt x="323" y="381"/>
                    <a:pt x="314" y="380"/>
                    <a:pt x="305" y="378"/>
                  </a:cubicBezTo>
                  <a:cubicBezTo>
                    <a:pt x="181" y="362"/>
                    <a:pt x="198" y="198"/>
                    <a:pt x="165" y="91"/>
                  </a:cubicBezTo>
                  <a:cubicBezTo>
                    <a:pt x="165" y="83"/>
                    <a:pt x="165" y="74"/>
                    <a:pt x="157" y="58"/>
                  </a:cubicBezTo>
                  <a:cubicBezTo>
                    <a:pt x="132" y="33"/>
                    <a:pt x="99" y="0"/>
                    <a:pt x="83" y="0"/>
                  </a:cubicBezTo>
                  <a:close/>
                </a:path>
              </a:pathLst>
            </a:custGeom>
            <a:solidFill>
              <a:srgbClr val="9E4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70" name="Google Shape;677;p29">
              <a:extLst>
                <a:ext uri="{FF2B5EF4-FFF2-40B4-BE49-F238E27FC236}">
                  <a16:creationId xmlns:a16="http://schemas.microsoft.com/office/drawing/2014/main" id="{A16E3F39-8AC5-4154-8216-EC1671A4C6D1}"/>
                </a:ext>
              </a:extLst>
            </p:cNvPr>
            <p:cNvSpPr/>
            <p:nvPr/>
          </p:nvSpPr>
          <p:spPr>
            <a:xfrm>
              <a:off x="4591700" y="1662375"/>
              <a:ext cx="17500" cy="16725"/>
            </a:xfrm>
            <a:custGeom>
              <a:avLst/>
              <a:gdLst/>
              <a:ahLst/>
              <a:cxnLst/>
              <a:rect l="l" t="t" r="r" b="b"/>
              <a:pathLst>
                <a:path w="700" h="669" extrusionOk="0">
                  <a:moveTo>
                    <a:pt x="77" y="1"/>
                  </a:moveTo>
                  <a:cubicBezTo>
                    <a:pt x="28" y="1"/>
                    <a:pt x="1" y="39"/>
                    <a:pt x="1" y="84"/>
                  </a:cubicBezTo>
                  <a:lnTo>
                    <a:pt x="1" y="330"/>
                  </a:lnTo>
                  <a:cubicBezTo>
                    <a:pt x="1" y="495"/>
                    <a:pt x="75" y="618"/>
                    <a:pt x="247" y="659"/>
                  </a:cubicBezTo>
                  <a:cubicBezTo>
                    <a:pt x="276" y="665"/>
                    <a:pt x="304" y="668"/>
                    <a:pt x="331" y="668"/>
                  </a:cubicBezTo>
                  <a:cubicBezTo>
                    <a:pt x="450" y="668"/>
                    <a:pt x="549" y="610"/>
                    <a:pt x="609" y="503"/>
                  </a:cubicBezTo>
                  <a:cubicBezTo>
                    <a:pt x="699" y="363"/>
                    <a:pt x="691" y="207"/>
                    <a:pt x="551" y="84"/>
                  </a:cubicBezTo>
                  <a:cubicBezTo>
                    <a:pt x="528" y="90"/>
                    <a:pt x="517" y="95"/>
                    <a:pt x="510" y="95"/>
                  </a:cubicBezTo>
                  <a:cubicBezTo>
                    <a:pt x="507" y="95"/>
                    <a:pt x="505" y="94"/>
                    <a:pt x="502" y="92"/>
                  </a:cubicBezTo>
                  <a:cubicBezTo>
                    <a:pt x="408" y="155"/>
                    <a:pt x="448" y="365"/>
                    <a:pt x="312" y="365"/>
                  </a:cubicBezTo>
                  <a:cubicBezTo>
                    <a:pt x="304" y="365"/>
                    <a:pt x="297" y="365"/>
                    <a:pt x="288" y="363"/>
                  </a:cubicBezTo>
                  <a:cubicBezTo>
                    <a:pt x="157" y="339"/>
                    <a:pt x="206" y="166"/>
                    <a:pt x="165" y="59"/>
                  </a:cubicBezTo>
                  <a:cubicBezTo>
                    <a:pt x="157" y="43"/>
                    <a:pt x="116" y="2"/>
                    <a:pt x="91" y="2"/>
                  </a:cubicBezTo>
                  <a:cubicBezTo>
                    <a:pt x="86" y="1"/>
                    <a:pt x="81" y="1"/>
                    <a:pt x="77" y="1"/>
                  </a:cubicBezTo>
                  <a:close/>
                </a:path>
              </a:pathLst>
            </a:custGeom>
            <a:solidFill>
              <a:srgbClr val="9E4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71" name="Google Shape;678;p29">
              <a:extLst>
                <a:ext uri="{FF2B5EF4-FFF2-40B4-BE49-F238E27FC236}">
                  <a16:creationId xmlns:a16="http://schemas.microsoft.com/office/drawing/2014/main" id="{D197CB7E-3A97-4570-92A9-958C26F4EA6C}"/>
                </a:ext>
              </a:extLst>
            </p:cNvPr>
            <p:cNvSpPr/>
            <p:nvPr/>
          </p:nvSpPr>
          <p:spPr>
            <a:xfrm>
              <a:off x="4488775" y="1598100"/>
              <a:ext cx="8250" cy="19000"/>
            </a:xfrm>
            <a:custGeom>
              <a:avLst/>
              <a:gdLst/>
              <a:ahLst/>
              <a:cxnLst/>
              <a:rect l="l" t="t" r="r" b="b"/>
              <a:pathLst>
                <a:path w="330" h="760" extrusionOk="0">
                  <a:moveTo>
                    <a:pt x="161" y="0"/>
                  </a:moveTo>
                  <a:cubicBezTo>
                    <a:pt x="73" y="0"/>
                    <a:pt x="49" y="86"/>
                    <a:pt x="34" y="165"/>
                  </a:cubicBezTo>
                  <a:cubicBezTo>
                    <a:pt x="25" y="231"/>
                    <a:pt x="9" y="280"/>
                    <a:pt x="1" y="362"/>
                  </a:cubicBezTo>
                  <a:cubicBezTo>
                    <a:pt x="25" y="444"/>
                    <a:pt x="50" y="551"/>
                    <a:pt x="83" y="642"/>
                  </a:cubicBezTo>
                  <a:cubicBezTo>
                    <a:pt x="105" y="707"/>
                    <a:pt x="146" y="759"/>
                    <a:pt x="212" y="759"/>
                  </a:cubicBezTo>
                  <a:cubicBezTo>
                    <a:pt x="220" y="759"/>
                    <a:pt x="229" y="758"/>
                    <a:pt x="239" y="757"/>
                  </a:cubicBezTo>
                  <a:cubicBezTo>
                    <a:pt x="329" y="740"/>
                    <a:pt x="329" y="658"/>
                    <a:pt x="321" y="592"/>
                  </a:cubicBezTo>
                  <a:cubicBezTo>
                    <a:pt x="297" y="453"/>
                    <a:pt x="239" y="321"/>
                    <a:pt x="247" y="181"/>
                  </a:cubicBezTo>
                  <a:cubicBezTo>
                    <a:pt x="247" y="107"/>
                    <a:pt x="272" y="17"/>
                    <a:pt x="173" y="1"/>
                  </a:cubicBezTo>
                  <a:cubicBezTo>
                    <a:pt x="169" y="0"/>
                    <a:pt x="165" y="0"/>
                    <a:pt x="161" y="0"/>
                  </a:cubicBezTo>
                  <a:close/>
                </a:path>
              </a:pathLst>
            </a:custGeom>
            <a:solidFill>
              <a:srgbClr val="9E4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72" name="Google Shape;679;p29">
              <a:extLst>
                <a:ext uri="{FF2B5EF4-FFF2-40B4-BE49-F238E27FC236}">
                  <a16:creationId xmlns:a16="http://schemas.microsoft.com/office/drawing/2014/main" id="{79F4B271-9F0B-4869-BA99-B961DD30106A}"/>
                </a:ext>
              </a:extLst>
            </p:cNvPr>
            <p:cNvSpPr/>
            <p:nvPr/>
          </p:nvSpPr>
          <p:spPr>
            <a:xfrm>
              <a:off x="4446450" y="1710875"/>
              <a:ext cx="6600" cy="17375"/>
            </a:xfrm>
            <a:custGeom>
              <a:avLst/>
              <a:gdLst/>
              <a:ahLst/>
              <a:cxnLst/>
              <a:rect l="l" t="t" r="r" b="b"/>
              <a:pathLst>
                <a:path w="264" h="695" extrusionOk="0">
                  <a:moveTo>
                    <a:pt x="138" y="0"/>
                  </a:moveTo>
                  <a:cubicBezTo>
                    <a:pt x="133" y="0"/>
                    <a:pt x="129" y="1"/>
                    <a:pt x="124" y="1"/>
                  </a:cubicBezTo>
                  <a:cubicBezTo>
                    <a:pt x="50" y="9"/>
                    <a:pt x="25" y="67"/>
                    <a:pt x="17" y="124"/>
                  </a:cubicBezTo>
                  <a:cubicBezTo>
                    <a:pt x="1" y="280"/>
                    <a:pt x="1" y="445"/>
                    <a:pt x="58" y="601"/>
                  </a:cubicBezTo>
                  <a:cubicBezTo>
                    <a:pt x="80" y="644"/>
                    <a:pt x="108" y="694"/>
                    <a:pt x="159" y="694"/>
                  </a:cubicBezTo>
                  <a:cubicBezTo>
                    <a:pt x="166" y="694"/>
                    <a:pt x="174" y="693"/>
                    <a:pt x="182" y="691"/>
                  </a:cubicBezTo>
                  <a:cubicBezTo>
                    <a:pt x="239" y="667"/>
                    <a:pt x="247" y="626"/>
                    <a:pt x="256" y="576"/>
                  </a:cubicBezTo>
                  <a:cubicBezTo>
                    <a:pt x="256" y="519"/>
                    <a:pt x="256" y="461"/>
                    <a:pt x="264" y="379"/>
                  </a:cubicBezTo>
                  <a:cubicBezTo>
                    <a:pt x="256" y="297"/>
                    <a:pt x="247" y="198"/>
                    <a:pt x="231" y="108"/>
                  </a:cubicBezTo>
                  <a:cubicBezTo>
                    <a:pt x="223" y="54"/>
                    <a:pt x="201" y="0"/>
                    <a:pt x="138" y="0"/>
                  </a:cubicBezTo>
                  <a:close/>
                </a:path>
              </a:pathLst>
            </a:custGeom>
            <a:solidFill>
              <a:srgbClr val="9E4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173" name="Google Shape;510;p27">
            <a:extLst>
              <a:ext uri="{FF2B5EF4-FFF2-40B4-BE49-F238E27FC236}">
                <a16:creationId xmlns:a16="http://schemas.microsoft.com/office/drawing/2014/main" id="{0AE0644A-D253-4E57-9CD4-30547D5EED5A}"/>
              </a:ext>
            </a:extLst>
          </p:cNvPr>
          <p:cNvSpPr/>
          <p:nvPr/>
        </p:nvSpPr>
        <p:spPr>
          <a:xfrm rot="21059725">
            <a:off x="3031103" y="1711434"/>
            <a:ext cx="944644" cy="1432315"/>
          </a:xfrm>
          <a:custGeom>
            <a:avLst/>
            <a:gdLst/>
            <a:ahLst/>
            <a:cxnLst/>
            <a:rect l="l" t="t" r="r" b="b"/>
            <a:pathLst>
              <a:path w="12155" h="18430" extrusionOk="0">
                <a:moveTo>
                  <a:pt x="3126" y="0"/>
                </a:moveTo>
                <a:cubicBezTo>
                  <a:pt x="2275" y="0"/>
                  <a:pt x="1571" y="135"/>
                  <a:pt x="1008" y="416"/>
                </a:cubicBezTo>
                <a:lnTo>
                  <a:pt x="0" y="17668"/>
                </a:lnTo>
                <a:cubicBezTo>
                  <a:pt x="76" y="18106"/>
                  <a:pt x="286" y="18353"/>
                  <a:pt x="647" y="18429"/>
                </a:cubicBezTo>
                <a:lnTo>
                  <a:pt x="11204" y="18049"/>
                </a:lnTo>
                <a:cubicBezTo>
                  <a:pt x="12059" y="16774"/>
                  <a:pt x="12155" y="15424"/>
                  <a:pt x="11489" y="13997"/>
                </a:cubicBezTo>
                <a:lnTo>
                  <a:pt x="11489" y="13997"/>
                </a:lnTo>
                <a:lnTo>
                  <a:pt x="4223" y="14188"/>
                </a:lnTo>
                <a:lnTo>
                  <a:pt x="4223" y="14188"/>
                </a:lnTo>
                <a:lnTo>
                  <a:pt x="5098" y="188"/>
                </a:lnTo>
                <a:cubicBezTo>
                  <a:pt x="4369" y="64"/>
                  <a:pt x="3712" y="0"/>
                  <a:pt x="3126" y="0"/>
                </a:cubicBezTo>
                <a:close/>
              </a:path>
            </a:pathLst>
          </a:custGeom>
          <a:solidFill>
            <a:srgbClr val="3BBD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74" name="Google Shape;1110;p42">
            <a:extLst>
              <a:ext uri="{FF2B5EF4-FFF2-40B4-BE49-F238E27FC236}">
                <a16:creationId xmlns:a16="http://schemas.microsoft.com/office/drawing/2014/main" id="{4E668F14-8EC4-4F65-9CAF-8B233D69F172}"/>
              </a:ext>
            </a:extLst>
          </p:cNvPr>
          <p:cNvSpPr/>
          <p:nvPr/>
        </p:nvSpPr>
        <p:spPr>
          <a:xfrm rot="464087">
            <a:off x="1599713" y="5160112"/>
            <a:ext cx="1086990" cy="1452353"/>
          </a:xfrm>
          <a:custGeom>
            <a:avLst/>
            <a:gdLst/>
            <a:ahLst/>
            <a:cxnLst/>
            <a:rect l="l" t="t" r="r" b="b"/>
            <a:pathLst>
              <a:path w="9511" h="10534" extrusionOk="0">
                <a:moveTo>
                  <a:pt x="1274" y="505"/>
                </a:moveTo>
                <a:lnTo>
                  <a:pt x="1274" y="505"/>
                </a:lnTo>
                <a:cubicBezTo>
                  <a:pt x="750" y="776"/>
                  <a:pt x="309" y="1396"/>
                  <a:pt x="723" y="1960"/>
                </a:cubicBezTo>
                <a:lnTo>
                  <a:pt x="666" y="1941"/>
                </a:lnTo>
                <a:lnTo>
                  <a:pt x="628" y="1941"/>
                </a:lnTo>
                <a:cubicBezTo>
                  <a:pt x="666" y="1941"/>
                  <a:pt x="609" y="1922"/>
                  <a:pt x="552" y="1922"/>
                </a:cubicBezTo>
                <a:cubicBezTo>
                  <a:pt x="533" y="1884"/>
                  <a:pt x="495" y="1845"/>
                  <a:pt x="495" y="1826"/>
                </a:cubicBezTo>
                <a:cubicBezTo>
                  <a:pt x="457" y="1788"/>
                  <a:pt x="419" y="1731"/>
                  <a:pt x="400" y="1655"/>
                </a:cubicBezTo>
                <a:cubicBezTo>
                  <a:pt x="323" y="1484"/>
                  <a:pt x="323" y="1332"/>
                  <a:pt x="419" y="1161"/>
                </a:cubicBezTo>
                <a:cubicBezTo>
                  <a:pt x="571" y="894"/>
                  <a:pt x="856" y="647"/>
                  <a:pt x="1141" y="552"/>
                </a:cubicBezTo>
                <a:cubicBezTo>
                  <a:pt x="1181" y="537"/>
                  <a:pt x="1226" y="521"/>
                  <a:pt x="1274" y="505"/>
                </a:cubicBezTo>
                <a:close/>
                <a:moveTo>
                  <a:pt x="5364" y="2606"/>
                </a:moveTo>
                <a:cubicBezTo>
                  <a:pt x="5516" y="2625"/>
                  <a:pt x="5611" y="2701"/>
                  <a:pt x="5535" y="2854"/>
                </a:cubicBezTo>
                <a:cubicBezTo>
                  <a:pt x="5440" y="2987"/>
                  <a:pt x="5345" y="3101"/>
                  <a:pt x="5193" y="3234"/>
                </a:cubicBezTo>
                <a:cubicBezTo>
                  <a:pt x="5003" y="3424"/>
                  <a:pt x="4774" y="3614"/>
                  <a:pt x="4565" y="3824"/>
                </a:cubicBezTo>
                <a:cubicBezTo>
                  <a:pt x="4223" y="4242"/>
                  <a:pt x="3918" y="4584"/>
                  <a:pt x="3633" y="4908"/>
                </a:cubicBezTo>
                <a:cubicBezTo>
                  <a:pt x="3062" y="5516"/>
                  <a:pt x="2492" y="6125"/>
                  <a:pt x="1921" y="6715"/>
                </a:cubicBezTo>
                <a:cubicBezTo>
                  <a:pt x="1655" y="7038"/>
                  <a:pt x="1370" y="7323"/>
                  <a:pt x="1103" y="7628"/>
                </a:cubicBezTo>
                <a:cubicBezTo>
                  <a:pt x="875" y="7894"/>
                  <a:pt x="628" y="8198"/>
                  <a:pt x="533" y="8522"/>
                </a:cubicBezTo>
                <a:cubicBezTo>
                  <a:pt x="400" y="8940"/>
                  <a:pt x="438" y="9359"/>
                  <a:pt x="704" y="9701"/>
                </a:cubicBezTo>
                <a:cubicBezTo>
                  <a:pt x="400" y="9511"/>
                  <a:pt x="228" y="9149"/>
                  <a:pt x="228" y="8807"/>
                </a:cubicBezTo>
                <a:cubicBezTo>
                  <a:pt x="247" y="8427"/>
                  <a:pt x="476" y="8141"/>
                  <a:pt x="666" y="7856"/>
                </a:cubicBezTo>
                <a:lnTo>
                  <a:pt x="666" y="7837"/>
                </a:lnTo>
                <a:cubicBezTo>
                  <a:pt x="761" y="7685"/>
                  <a:pt x="913" y="7514"/>
                  <a:pt x="1084" y="7342"/>
                </a:cubicBezTo>
                <a:cubicBezTo>
                  <a:pt x="1256" y="7171"/>
                  <a:pt x="1389" y="7000"/>
                  <a:pt x="1560" y="6791"/>
                </a:cubicBezTo>
                <a:cubicBezTo>
                  <a:pt x="1864" y="6468"/>
                  <a:pt x="2207" y="6068"/>
                  <a:pt x="2530" y="5745"/>
                </a:cubicBezTo>
                <a:cubicBezTo>
                  <a:pt x="2872" y="5421"/>
                  <a:pt x="3177" y="5079"/>
                  <a:pt x="3519" y="4699"/>
                </a:cubicBezTo>
                <a:cubicBezTo>
                  <a:pt x="3823" y="4375"/>
                  <a:pt x="4109" y="3995"/>
                  <a:pt x="4470" y="3709"/>
                </a:cubicBezTo>
                <a:cubicBezTo>
                  <a:pt x="4660" y="3538"/>
                  <a:pt x="4869" y="3367"/>
                  <a:pt x="5041" y="3158"/>
                </a:cubicBezTo>
                <a:cubicBezTo>
                  <a:pt x="5174" y="3006"/>
                  <a:pt x="5421" y="2816"/>
                  <a:pt x="5364" y="2606"/>
                </a:cubicBezTo>
                <a:close/>
                <a:moveTo>
                  <a:pt x="3519" y="0"/>
                </a:moveTo>
                <a:cubicBezTo>
                  <a:pt x="2758" y="0"/>
                  <a:pt x="1959" y="0"/>
                  <a:pt x="1236" y="248"/>
                </a:cubicBezTo>
                <a:cubicBezTo>
                  <a:pt x="894" y="343"/>
                  <a:pt x="590" y="514"/>
                  <a:pt x="343" y="799"/>
                </a:cubicBezTo>
                <a:cubicBezTo>
                  <a:pt x="114" y="1085"/>
                  <a:pt x="38" y="1465"/>
                  <a:pt x="247" y="1769"/>
                </a:cubicBezTo>
                <a:cubicBezTo>
                  <a:pt x="438" y="2093"/>
                  <a:pt x="799" y="2245"/>
                  <a:pt x="1084" y="2378"/>
                </a:cubicBezTo>
                <a:cubicBezTo>
                  <a:pt x="1256" y="2435"/>
                  <a:pt x="1427" y="2473"/>
                  <a:pt x="1579" y="2511"/>
                </a:cubicBezTo>
                <a:cubicBezTo>
                  <a:pt x="1750" y="2587"/>
                  <a:pt x="1959" y="2606"/>
                  <a:pt x="2130" y="2606"/>
                </a:cubicBezTo>
                <a:cubicBezTo>
                  <a:pt x="2511" y="2682"/>
                  <a:pt x="2872" y="2682"/>
                  <a:pt x="3253" y="2701"/>
                </a:cubicBezTo>
                <a:cubicBezTo>
                  <a:pt x="3506" y="2701"/>
                  <a:pt x="3735" y="2710"/>
                  <a:pt x="3966" y="2710"/>
                </a:cubicBezTo>
                <a:cubicBezTo>
                  <a:pt x="4081" y="2710"/>
                  <a:pt x="4197" y="2708"/>
                  <a:pt x="4318" y="2701"/>
                </a:cubicBezTo>
                <a:cubicBezTo>
                  <a:pt x="4413" y="2701"/>
                  <a:pt x="4565" y="2682"/>
                  <a:pt x="4660" y="2682"/>
                </a:cubicBezTo>
                <a:cubicBezTo>
                  <a:pt x="4708" y="2682"/>
                  <a:pt x="4827" y="2663"/>
                  <a:pt x="4934" y="2663"/>
                </a:cubicBezTo>
                <a:cubicBezTo>
                  <a:pt x="5041" y="2663"/>
                  <a:pt x="5136" y="2682"/>
                  <a:pt x="5136" y="2758"/>
                </a:cubicBezTo>
                <a:cubicBezTo>
                  <a:pt x="5136" y="2816"/>
                  <a:pt x="5060" y="2892"/>
                  <a:pt x="5041" y="2949"/>
                </a:cubicBezTo>
                <a:lnTo>
                  <a:pt x="4850" y="3139"/>
                </a:lnTo>
                <a:cubicBezTo>
                  <a:pt x="4698" y="3272"/>
                  <a:pt x="4584" y="3386"/>
                  <a:pt x="4413" y="3538"/>
                </a:cubicBezTo>
                <a:cubicBezTo>
                  <a:pt x="4147" y="3805"/>
                  <a:pt x="3861" y="4090"/>
                  <a:pt x="3614" y="4375"/>
                </a:cubicBezTo>
                <a:cubicBezTo>
                  <a:pt x="3348" y="4680"/>
                  <a:pt x="3062" y="4946"/>
                  <a:pt x="2796" y="5250"/>
                </a:cubicBezTo>
                <a:cubicBezTo>
                  <a:pt x="2226" y="5821"/>
                  <a:pt x="1674" y="6410"/>
                  <a:pt x="1160" y="7038"/>
                </a:cubicBezTo>
                <a:cubicBezTo>
                  <a:pt x="894" y="7342"/>
                  <a:pt x="609" y="7609"/>
                  <a:pt x="419" y="7913"/>
                </a:cubicBezTo>
                <a:cubicBezTo>
                  <a:pt x="228" y="8179"/>
                  <a:pt x="38" y="8503"/>
                  <a:pt x="19" y="8883"/>
                </a:cubicBezTo>
                <a:cubicBezTo>
                  <a:pt x="0" y="9701"/>
                  <a:pt x="723" y="10100"/>
                  <a:pt x="1389" y="10272"/>
                </a:cubicBezTo>
                <a:cubicBezTo>
                  <a:pt x="1731" y="10367"/>
                  <a:pt x="2111" y="10424"/>
                  <a:pt x="2435" y="10462"/>
                </a:cubicBezTo>
                <a:cubicBezTo>
                  <a:pt x="2815" y="10481"/>
                  <a:pt x="3177" y="10519"/>
                  <a:pt x="3557" y="10519"/>
                </a:cubicBezTo>
                <a:cubicBezTo>
                  <a:pt x="3754" y="10529"/>
                  <a:pt x="3950" y="10534"/>
                  <a:pt x="4147" y="10534"/>
                </a:cubicBezTo>
                <a:cubicBezTo>
                  <a:pt x="4711" y="10534"/>
                  <a:pt x="5275" y="10494"/>
                  <a:pt x="5840" y="10424"/>
                </a:cubicBezTo>
                <a:cubicBezTo>
                  <a:pt x="6581" y="10367"/>
                  <a:pt x="7323" y="10234"/>
                  <a:pt x="8027" y="10100"/>
                </a:cubicBezTo>
                <a:cubicBezTo>
                  <a:pt x="8369" y="10024"/>
                  <a:pt x="8693" y="9910"/>
                  <a:pt x="8997" y="9701"/>
                </a:cubicBezTo>
                <a:cubicBezTo>
                  <a:pt x="9263" y="9511"/>
                  <a:pt x="9511" y="9187"/>
                  <a:pt x="9473" y="8807"/>
                </a:cubicBezTo>
                <a:cubicBezTo>
                  <a:pt x="9434" y="8484"/>
                  <a:pt x="9168" y="8236"/>
                  <a:pt x="8883" y="8122"/>
                </a:cubicBezTo>
                <a:cubicBezTo>
                  <a:pt x="8712" y="8046"/>
                  <a:pt x="8502" y="7970"/>
                  <a:pt x="8331" y="7951"/>
                </a:cubicBezTo>
                <a:cubicBezTo>
                  <a:pt x="8141" y="7932"/>
                  <a:pt x="7951" y="7856"/>
                  <a:pt x="7761" y="7818"/>
                </a:cubicBezTo>
                <a:cubicBezTo>
                  <a:pt x="7361" y="7742"/>
                  <a:pt x="6962" y="7723"/>
                  <a:pt x="6600" y="7723"/>
                </a:cubicBezTo>
                <a:cubicBezTo>
                  <a:pt x="5763" y="7723"/>
                  <a:pt x="4965" y="7818"/>
                  <a:pt x="4109" y="7951"/>
                </a:cubicBezTo>
                <a:cubicBezTo>
                  <a:pt x="4603" y="7381"/>
                  <a:pt x="5079" y="6810"/>
                  <a:pt x="5554" y="6239"/>
                </a:cubicBezTo>
                <a:cubicBezTo>
                  <a:pt x="5992" y="5745"/>
                  <a:pt x="6429" y="5250"/>
                  <a:pt x="6867" y="4775"/>
                </a:cubicBezTo>
                <a:cubicBezTo>
                  <a:pt x="7266" y="4337"/>
                  <a:pt x="7704" y="3900"/>
                  <a:pt x="8084" y="3462"/>
                </a:cubicBezTo>
                <a:cubicBezTo>
                  <a:pt x="8502" y="2911"/>
                  <a:pt x="8959" y="2321"/>
                  <a:pt x="9130" y="1617"/>
                </a:cubicBezTo>
                <a:cubicBezTo>
                  <a:pt x="9225" y="1294"/>
                  <a:pt x="9225" y="971"/>
                  <a:pt x="9035" y="704"/>
                </a:cubicBezTo>
                <a:cubicBezTo>
                  <a:pt x="8845" y="438"/>
                  <a:pt x="8521" y="324"/>
                  <a:pt x="8217" y="286"/>
                </a:cubicBezTo>
                <a:cubicBezTo>
                  <a:pt x="7837" y="191"/>
                  <a:pt x="7513" y="115"/>
                  <a:pt x="7095" y="77"/>
                </a:cubicBezTo>
                <a:cubicBezTo>
                  <a:pt x="6962" y="70"/>
                  <a:pt x="6829" y="68"/>
                  <a:pt x="6695" y="68"/>
                </a:cubicBezTo>
                <a:cubicBezTo>
                  <a:pt x="6429" y="68"/>
                  <a:pt x="6163" y="77"/>
                  <a:pt x="5897" y="77"/>
                </a:cubicBezTo>
                <a:cubicBezTo>
                  <a:pt x="5079" y="77"/>
                  <a:pt x="4280" y="19"/>
                  <a:pt x="3519" y="0"/>
                </a:cubicBezTo>
                <a:close/>
              </a:path>
            </a:pathLst>
          </a:custGeom>
          <a:solidFill>
            <a:srgbClr val="0AFF4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75" name="Google Shape;612;p28">
            <a:extLst>
              <a:ext uri="{FF2B5EF4-FFF2-40B4-BE49-F238E27FC236}">
                <a16:creationId xmlns:a16="http://schemas.microsoft.com/office/drawing/2014/main" id="{111C5EF0-BA9F-4E64-BA29-369FE024ECF6}"/>
              </a:ext>
            </a:extLst>
          </p:cNvPr>
          <p:cNvSpPr/>
          <p:nvPr/>
        </p:nvSpPr>
        <p:spPr>
          <a:xfrm>
            <a:off x="4294133" y="1772254"/>
            <a:ext cx="1463792" cy="1338071"/>
          </a:xfrm>
          <a:custGeom>
            <a:avLst/>
            <a:gdLst/>
            <a:ahLst/>
            <a:cxnLst/>
            <a:rect l="l" t="t" r="r" b="b"/>
            <a:pathLst>
              <a:path w="7816" h="14883" extrusionOk="0">
                <a:moveTo>
                  <a:pt x="1243" y="1413"/>
                </a:moveTo>
                <a:cubicBezTo>
                  <a:pt x="1251" y="1413"/>
                  <a:pt x="1258" y="1413"/>
                  <a:pt x="1266" y="1414"/>
                </a:cubicBezTo>
                <a:cubicBezTo>
                  <a:pt x="1282" y="1414"/>
                  <a:pt x="1307" y="1438"/>
                  <a:pt x="1307" y="1463"/>
                </a:cubicBezTo>
                <a:cubicBezTo>
                  <a:pt x="1313" y="1462"/>
                  <a:pt x="1320" y="1461"/>
                  <a:pt x="1327" y="1461"/>
                </a:cubicBezTo>
                <a:cubicBezTo>
                  <a:pt x="1369" y="1461"/>
                  <a:pt x="1412" y="1482"/>
                  <a:pt x="1455" y="1496"/>
                </a:cubicBezTo>
                <a:cubicBezTo>
                  <a:pt x="1726" y="1627"/>
                  <a:pt x="1775" y="1997"/>
                  <a:pt x="1553" y="2186"/>
                </a:cubicBezTo>
                <a:cubicBezTo>
                  <a:pt x="1470" y="2252"/>
                  <a:pt x="1371" y="2283"/>
                  <a:pt x="1275" y="2283"/>
                </a:cubicBezTo>
                <a:cubicBezTo>
                  <a:pt x="1104" y="2283"/>
                  <a:pt x="939" y="2187"/>
                  <a:pt x="871" y="2014"/>
                </a:cubicBezTo>
                <a:cubicBezTo>
                  <a:pt x="775" y="1741"/>
                  <a:pt x="937" y="1413"/>
                  <a:pt x="1243" y="1413"/>
                </a:cubicBezTo>
                <a:close/>
                <a:moveTo>
                  <a:pt x="1275" y="2840"/>
                </a:moveTo>
                <a:cubicBezTo>
                  <a:pt x="1351" y="2840"/>
                  <a:pt x="1427" y="2868"/>
                  <a:pt x="1487" y="2918"/>
                </a:cubicBezTo>
                <a:cubicBezTo>
                  <a:pt x="1693" y="3082"/>
                  <a:pt x="1693" y="3394"/>
                  <a:pt x="1520" y="3583"/>
                </a:cubicBezTo>
                <a:cubicBezTo>
                  <a:pt x="1450" y="3657"/>
                  <a:pt x="1358" y="3692"/>
                  <a:pt x="1266" y="3692"/>
                </a:cubicBezTo>
                <a:cubicBezTo>
                  <a:pt x="1133" y="3692"/>
                  <a:pt x="1000" y="3618"/>
                  <a:pt x="937" y="3476"/>
                </a:cubicBezTo>
                <a:cubicBezTo>
                  <a:pt x="863" y="3328"/>
                  <a:pt x="904" y="3148"/>
                  <a:pt x="1019" y="3049"/>
                </a:cubicBezTo>
                <a:cubicBezTo>
                  <a:pt x="1027" y="2975"/>
                  <a:pt x="1085" y="2901"/>
                  <a:pt x="1167" y="2860"/>
                </a:cubicBezTo>
                <a:cubicBezTo>
                  <a:pt x="1202" y="2847"/>
                  <a:pt x="1238" y="2840"/>
                  <a:pt x="1275" y="2840"/>
                </a:cubicBezTo>
                <a:close/>
                <a:moveTo>
                  <a:pt x="1252" y="4898"/>
                </a:moveTo>
                <a:cubicBezTo>
                  <a:pt x="1354" y="4898"/>
                  <a:pt x="1457" y="4933"/>
                  <a:pt x="1529" y="4997"/>
                </a:cubicBezTo>
                <a:cubicBezTo>
                  <a:pt x="1701" y="5161"/>
                  <a:pt x="1668" y="5482"/>
                  <a:pt x="1479" y="5613"/>
                </a:cubicBezTo>
                <a:cubicBezTo>
                  <a:pt x="1411" y="5662"/>
                  <a:pt x="1331" y="5685"/>
                  <a:pt x="1252" y="5685"/>
                </a:cubicBezTo>
                <a:cubicBezTo>
                  <a:pt x="1091" y="5685"/>
                  <a:pt x="932" y="5592"/>
                  <a:pt x="871" y="5432"/>
                </a:cubicBezTo>
                <a:cubicBezTo>
                  <a:pt x="805" y="5276"/>
                  <a:pt x="863" y="5112"/>
                  <a:pt x="970" y="5021"/>
                </a:cubicBezTo>
                <a:cubicBezTo>
                  <a:pt x="1037" y="4937"/>
                  <a:pt x="1144" y="4898"/>
                  <a:pt x="1252" y="4898"/>
                </a:cubicBezTo>
                <a:close/>
                <a:moveTo>
                  <a:pt x="1261" y="6650"/>
                </a:moveTo>
                <a:cubicBezTo>
                  <a:pt x="1348" y="6650"/>
                  <a:pt x="1435" y="6671"/>
                  <a:pt x="1487" y="6714"/>
                </a:cubicBezTo>
                <a:cubicBezTo>
                  <a:pt x="1718" y="6879"/>
                  <a:pt x="1619" y="7207"/>
                  <a:pt x="1405" y="7331"/>
                </a:cubicBezTo>
                <a:cubicBezTo>
                  <a:pt x="1348" y="7361"/>
                  <a:pt x="1291" y="7375"/>
                  <a:pt x="1235" y="7375"/>
                </a:cubicBezTo>
                <a:cubicBezTo>
                  <a:pt x="1048" y="7375"/>
                  <a:pt x="883" y="7222"/>
                  <a:pt x="838" y="7026"/>
                </a:cubicBezTo>
                <a:cubicBezTo>
                  <a:pt x="822" y="6903"/>
                  <a:pt x="855" y="6747"/>
                  <a:pt x="962" y="6681"/>
                </a:cubicBezTo>
                <a:cubicBezTo>
                  <a:pt x="982" y="6673"/>
                  <a:pt x="1007" y="6669"/>
                  <a:pt x="1029" y="6669"/>
                </a:cubicBezTo>
                <a:cubicBezTo>
                  <a:pt x="1052" y="6669"/>
                  <a:pt x="1072" y="6673"/>
                  <a:pt x="1085" y="6681"/>
                </a:cubicBezTo>
                <a:cubicBezTo>
                  <a:pt x="1136" y="6661"/>
                  <a:pt x="1199" y="6650"/>
                  <a:pt x="1261" y="6650"/>
                </a:cubicBezTo>
                <a:close/>
                <a:moveTo>
                  <a:pt x="1266" y="8149"/>
                </a:moveTo>
                <a:cubicBezTo>
                  <a:pt x="1376" y="8149"/>
                  <a:pt x="1472" y="8198"/>
                  <a:pt x="1537" y="8284"/>
                </a:cubicBezTo>
                <a:cubicBezTo>
                  <a:pt x="1701" y="8514"/>
                  <a:pt x="1586" y="8843"/>
                  <a:pt x="1348" y="8941"/>
                </a:cubicBezTo>
                <a:cubicBezTo>
                  <a:pt x="1300" y="8962"/>
                  <a:pt x="1250" y="8972"/>
                  <a:pt x="1199" y="8972"/>
                </a:cubicBezTo>
                <a:cubicBezTo>
                  <a:pt x="992" y="8972"/>
                  <a:pt x="789" y="8806"/>
                  <a:pt x="789" y="8588"/>
                </a:cubicBezTo>
                <a:cubicBezTo>
                  <a:pt x="797" y="8432"/>
                  <a:pt x="904" y="8317"/>
                  <a:pt x="1035" y="8276"/>
                </a:cubicBezTo>
                <a:cubicBezTo>
                  <a:pt x="1077" y="8210"/>
                  <a:pt x="1151" y="8185"/>
                  <a:pt x="1216" y="8152"/>
                </a:cubicBezTo>
                <a:cubicBezTo>
                  <a:pt x="1233" y="8150"/>
                  <a:pt x="1249" y="8149"/>
                  <a:pt x="1266" y="8149"/>
                </a:cubicBezTo>
                <a:close/>
                <a:moveTo>
                  <a:pt x="1241" y="9968"/>
                </a:moveTo>
                <a:cubicBezTo>
                  <a:pt x="1249" y="9968"/>
                  <a:pt x="1266" y="9985"/>
                  <a:pt x="1282" y="9993"/>
                </a:cubicBezTo>
                <a:cubicBezTo>
                  <a:pt x="1381" y="10001"/>
                  <a:pt x="1496" y="10051"/>
                  <a:pt x="1561" y="10133"/>
                </a:cubicBezTo>
                <a:cubicBezTo>
                  <a:pt x="1701" y="10322"/>
                  <a:pt x="1619" y="10609"/>
                  <a:pt x="1414" y="10708"/>
                </a:cubicBezTo>
                <a:cubicBezTo>
                  <a:pt x="1359" y="10736"/>
                  <a:pt x="1302" y="10749"/>
                  <a:pt x="1245" y="10749"/>
                </a:cubicBezTo>
                <a:cubicBezTo>
                  <a:pt x="1068" y="10749"/>
                  <a:pt x="898" y="10625"/>
                  <a:pt x="855" y="10445"/>
                </a:cubicBezTo>
                <a:cubicBezTo>
                  <a:pt x="789" y="10199"/>
                  <a:pt x="994" y="9968"/>
                  <a:pt x="1241" y="9968"/>
                </a:cubicBezTo>
                <a:close/>
                <a:moveTo>
                  <a:pt x="1271" y="11584"/>
                </a:moveTo>
                <a:cubicBezTo>
                  <a:pt x="1379" y="11584"/>
                  <a:pt x="1491" y="11618"/>
                  <a:pt x="1561" y="11669"/>
                </a:cubicBezTo>
                <a:cubicBezTo>
                  <a:pt x="1759" y="11801"/>
                  <a:pt x="1759" y="12089"/>
                  <a:pt x="1603" y="12261"/>
                </a:cubicBezTo>
                <a:cubicBezTo>
                  <a:pt x="1520" y="12355"/>
                  <a:pt x="1414" y="12397"/>
                  <a:pt x="1309" y="12397"/>
                </a:cubicBezTo>
                <a:cubicBezTo>
                  <a:pt x="1182" y="12397"/>
                  <a:pt x="1055" y="12336"/>
                  <a:pt x="970" y="12228"/>
                </a:cubicBezTo>
                <a:cubicBezTo>
                  <a:pt x="871" y="12089"/>
                  <a:pt x="863" y="11875"/>
                  <a:pt x="986" y="11760"/>
                </a:cubicBezTo>
                <a:cubicBezTo>
                  <a:pt x="1018" y="11634"/>
                  <a:pt x="1141" y="11584"/>
                  <a:pt x="1271" y="11584"/>
                </a:cubicBezTo>
                <a:close/>
                <a:moveTo>
                  <a:pt x="1398" y="13255"/>
                </a:moveTo>
                <a:cubicBezTo>
                  <a:pt x="1605" y="13255"/>
                  <a:pt x="1800" y="13480"/>
                  <a:pt x="1800" y="13683"/>
                </a:cubicBezTo>
                <a:cubicBezTo>
                  <a:pt x="1800" y="13913"/>
                  <a:pt x="1579" y="14109"/>
                  <a:pt x="1355" y="14109"/>
                </a:cubicBezTo>
                <a:cubicBezTo>
                  <a:pt x="1330" y="14109"/>
                  <a:pt x="1306" y="14107"/>
                  <a:pt x="1282" y="14102"/>
                </a:cubicBezTo>
                <a:cubicBezTo>
                  <a:pt x="1035" y="14061"/>
                  <a:pt x="871" y="13773"/>
                  <a:pt x="953" y="13535"/>
                </a:cubicBezTo>
                <a:cubicBezTo>
                  <a:pt x="994" y="13403"/>
                  <a:pt x="1118" y="13321"/>
                  <a:pt x="1241" y="13321"/>
                </a:cubicBezTo>
                <a:cubicBezTo>
                  <a:pt x="1241" y="13313"/>
                  <a:pt x="1249" y="13288"/>
                  <a:pt x="1266" y="13288"/>
                </a:cubicBezTo>
                <a:cubicBezTo>
                  <a:pt x="1309" y="13265"/>
                  <a:pt x="1354" y="13255"/>
                  <a:pt x="1398" y="13255"/>
                </a:cubicBezTo>
                <a:close/>
                <a:moveTo>
                  <a:pt x="7717" y="0"/>
                </a:moveTo>
                <a:cubicBezTo>
                  <a:pt x="7406" y="26"/>
                  <a:pt x="7093" y="33"/>
                  <a:pt x="6779" y="33"/>
                </a:cubicBezTo>
                <a:cubicBezTo>
                  <a:pt x="6389" y="33"/>
                  <a:pt x="5998" y="22"/>
                  <a:pt x="5607" y="22"/>
                </a:cubicBezTo>
                <a:cubicBezTo>
                  <a:pt x="5497" y="22"/>
                  <a:pt x="5386" y="23"/>
                  <a:pt x="5276" y="25"/>
                </a:cubicBezTo>
                <a:cubicBezTo>
                  <a:pt x="5268" y="41"/>
                  <a:pt x="5268" y="41"/>
                  <a:pt x="5268" y="50"/>
                </a:cubicBezTo>
                <a:cubicBezTo>
                  <a:pt x="4840" y="888"/>
                  <a:pt x="4413" y="1742"/>
                  <a:pt x="4027" y="2605"/>
                </a:cubicBezTo>
                <a:cubicBezTo>
                  <a:pt x="4008" y="2647"/>
                  <a:pt x="3973" y="2664"/>
                  <a:pt x="3937" y="2664"/>
                </a:cubicBezTo>
                <a:cubicBezTo>
                  <a:pt x="3880" y="2664"/>
                  <a:pt x="3817" y="2623"/>
                  <a:pt x="3797" y="2572"/>
                </a:cubicBezTo>
                <a:cubicBezTo>
                  <a:pt x="3493" y="1784"/>
                  <a:pt x="3098" y="1036"/>
                  <a:pt x="2761" y="255"/>
                </a:cubicBezTo>
                <a:cubicBezTo>
                  <a:pt x="2753" y="255"/>
                  <a:pt x="2753" y="263"/>
                  <a:pt x="2745" y="263"/>
                </a:cubicBezTo>
                <a:cubicBezTo>
                  <a:pt x="2705" y="278"/>
                  <a:pt x="2665" y="283"/>
                  <a:pt x="2625" y="283"/>
                </a:cubicBezTo>
                <a:cubicBezTo>
                  <a:pt x="2555" y="283"/>
                  <a:pt x="2487" y="268"/>
                  <a:pt x="2424" y="263"/>
                </a:cubicBezTo>
                <a:cubicBezTo>
                  <a:pt x="2391" y="255"/>
                  <a:pt x="2350" y="255"/>
                  <a:pt x="2317" y="247"/>
                </a:cubicBezTo>
                <a:cubicBezTo>
                  <a:pt x="2301" y="288"/>
                  <a:pt x="2268" y="304"/>
                  <a:pt x="2219" y="304"/>
                </a:cubicBezTo>
                <a:cubicBezTo>
                  <a:pt x="2050" y="300"/>
                  <a:pt x="1878" y="298"/>
                  <a:pt x="1705" y="298"/>
                </a:cubicBezTo>
                <a:cubicBezTo>
                  <a:pt x="1533" y="298"/>
                  <a:pt x="1360" y="300"/>
                  <a:pt x="1192" y="304"/>
                </a:cubicBezTo>
                <a:cubicBezTo>
                  <a:pt x="1011" y="313"/>
                  <a:pt x="855" y="313"/>
                  <a:pt x="674" y="329"/>
                </a:cubicBezTo>
                <a:cubicBezTo>
                  <a:pt x="625" y="329"/>
                  <a:pt x="531" y="325"/>
                  <a:pt x="431" y="325"/>
                </a:cubicBezTo>
                <a:cubicBezTo>
                  <a:pt x="281" y="325"/>
                  <a:pt x="118" y="334"/>
                  <a:pt x="74" y="378"/>
                </a:cubicBezTo>
                <a:cubicBezTo>
                  <a:pt x="57" y="390"/>
                  <a:pt x="35" y="402"/>
                  <a:pt x="18" y="402"/>
                </a:cubicBezTo>
                <a:cubicBezTo>
                  <a:pt x="11" y="402"/>
                  <a:pt x="5" y="400"/>
                  <a:pt x="0" y="395"/>
                </a:cubicBezTo>
                <a:lnTo>
                  <a:pt x="0" y="395"/>
                </a:lnTo>
                <a:cubicBezTo>
                  <a:pt x="214" y="2794"/>
                  <a:pt x="164" y="5235"/>
                  <a:pt x="214" y="7618"/>
                </a:cubicBezTo>
                <a:cubicBezTo>
                  <a:pt x="238" y="10034"/>
                  <a:pt x="255" y="12458"/>
                  <a:pt x="197" y="14883"/>
                </a:cubicBezTo>
                <a:cubicBezTo>
                  <a:pt x="638" y="14860"/>
                  <a:pt x="1106" y="14829"/>
                  <a:pt x="1561" y="14829"/>
                </a:cubicBezTo>
                <a:cubicBezTo>
                  <a:pt x="1759" y="14829"/>
                  <a:pt x="1955" y="14835"/>
                  <a:pt x="2145" y="14850"/>
                </a:cubicBezTo>
                <a:cubicBezTo>
                  <a:pt x="2178" y="14850"/>
                  <a:pt x="2186" y="14858"/>
                  <a:pt x="2211" y="14874"/>
                </a:cubicBezTo>
                <a:cubicBezTo>
                  <a:pt x="2663" y="14727"/>
                  <a:pt x="2457" y="13576"/>
                  <a:pt x="2441" y="13280"/>
                </a:cubicBezTo>
                <a:cubicBezTo>
                  <a:pt x="2433" y="12828"/>
                  <a:pt x="2416" y="12376"/>
                  <a:pt x="2400" y="11924"/>
                </a:cubicBezTo>
                <a:cubicBezTo>
                  <a:pt x="2375" y="11029"/>
                  <a:pt x="2350" y="10125"/>
                  <a:pt x="2334" y="9221"/>
                </a:cubicBezTo>
                <a:cubicBezTo>
                  <a:pt x="2293" y="7380"/>
                  <a:pt x="2211" y="5547"/>
                  <a:pt x="2260" y="3715"/>
                </a:cubicBezTo>
                <a:cubicBezTo>
                  <a:pt x="2260" y="3644"/>
                  <a:pt x="2319" y="3607"/>
                  <a:pt x="2374" y="3607"/>
                </a:cubicBezTo>
                <a:cubicBezTo>
                  <a:pt x="2395" y="3607"/>
                  <a:pt x="2416" y="3613"/>
                  <a:pt x="2433" y="3624"/>
                </a:cubicBezTo>
                <a:cubicBezTo>
                  <a:pt x="2441" y="3624"/>
                  <a:pt x="2457" y="3624"/>
                  <a:pt x="2474" y="3633"/>
                </a:cubicBezTo>
                <a:cubicBezTo>
                  <a:pt x="2506" y="3665"/>
                  <a:pt x="2548" y="3682"/>
                  <a:pt x="2580" y="3715"/>
                </a:cubicBezTo>
                <a:cubicBezTo>
                  <a:pt x="2761" y="3863"/>
                  <a:pt x="2950" y="4002"/>
                  <a:pt x="3123" y="4158"/>
                </a:cubicBezTo>
                <a:cubicBezTo>
                  <a:pt x="3343" y="4349"/>
                  <a:pt x="3686" y="4787"/>
                  <a:pt x="4026" y="4787"/>
                </a:cubicBezTo>
                <a:cubicBezTo>
                  <a:pt x="4068" y="4787"/>
                  <a:pt x="4109" y="4781"/>
                  <a:pt x="4150" y="4767"/>
                </a:cubicBezTo>
                <a:cubicBezTo>
                  <a:pt x="4224" y="4734"/>
                  <a:pt x="4446" y="4372"/>
                  <a:pt x="4512" y="4290"/>
                </a:cubicBezTo>
                <a:cubicBezTo>
                  <a:pt x="4610" y="4150"/>
                  <a:pt x="4717" y="4011"/>
                  <a:pt x="4816" y="3871"/>
                </a:cubicBezTo>
                <a:cubicBezTo>
                  <a:pt x="4988" y="3633"/>
                  <a:pt x="5169" y="3386"/>
                  <a:pt x="5350" y="3148"/>
                </a:cubicBezTo>
                <a:cubicBezTo>
                  <a:pt x="5374" y="3124"/>
                  <a:pt x="5401" y="3114"/>
                  <a:pt x="5428" y="3114"/>
                </a:cubicBezTo>
                <a:cubicBezTo>
                  <a:pt x="5475" y="3114"/>
                  <a:pt x="5521" y="3144"/>
                  <a:pt x="5547" y="3181"/>
                </a:cubicBezTo>
                <a:cubicBezTo>
                  <a:pt x="5561" y="3160"/>
                  <a:pt x="5584" y="3149"/>
                  <a:pt x="5607" y="3149"/>
                </a:cubicBezTo>
                <a:cubicBezTo>
                  <a:pt x="5640" y="3149"/>
                  <a:pt x="5670" y="3170"/>
                  <a:pt x="5670" y="3213"/>
                </a:cubicBezTo>
                <a:cubicBezTo>
                  <a:pt x="5679" y="3254"/>
                  <a:pt x="5679" y="3296"/>
                  <a:pt x="5679" y="3337"/>
                </a:cubicBezTo>
                <a:cubicBezTo>
                  <a:pt x="5810" y="5514"/>
                  <a:pt x="5679" y="7709"/>
                  <a:pt x="5687" y="9878"/>
                </a:cubicBezTo>
                <a:cubicBezTo>
                  <a:pt x="5687" y="10987"/>
                  <a:pt x="5703" y="12097"/>
                  <a:pt x="5720" y="13206"/>
                </a:cubicBezTo>
                <a:cubicBezTo>
                  <a:pt x="5720" y="13477"/>
                  <a:pt x="5720" y="13749"/>
                  <a:pt x="5728" y="14020"/>
                </a:cubicBezTo>
                <a:cubicBezTo>
                  <a:pt x="5744" y="14381"/>
                  <a:pt x="5687" y="14718"/>
                  <a:pt x="6114" y="14809"/>
                </a:cubicBezTo>
                <a:cubicBezTo>
                  <a:pt x="6183" y="14823"/>
                  <a:pt x="6261" y="14829"/>
                  <a:pt x="6343" y="14829"/>
                </a:cubicBezTo>
                <a:cubicBezTo>
                  <a:pt x="6534" y="14829"/>
                  <a:pt x="6747" y="14800"/>
                  <a:pt x="6919" y="14800"/>
                </a:cubicBezTo>
                <a:cubicBezTo>
                  <a:pt x="7191" y="14800"/>
                  <a:pt x="7454" y="14792"/>
                  <a:pt x="7725" y="14792"/>
                </a:cubicBezTo>
                <a:cubicBezTo>
                  <a:pt x="7593" y="12327"/>
                  <a:pt x="7684" y="9845"/>
                  <a:pt x="7758" y="7372"/>
                </a:cubicBezTo>
                <a:cubicBezTo>
                  <a:pt x="7799" y="6147"/>
                  <a:pt x="7815" y="4931"/>
                  <a:pt x="7815" y="3698"/>
                </a:cubicBezTo>
                <a:cubicBezTo>
                  <a:pt x="7807" y="2466"/>
                  <a:pt x="7725" y="1233"/>
                  <a:pt x="7717" y="0"/>
                </a:cubicBezTo>
                <a:close/>
              </a:path>
            </a:pathLst>
          </a:custGeom>
          <a:solidFill>
            <a:srgbClr val="FF9E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76" name="Google Shape;977;p39">
            <a:extLst>
              <a:ext uri="{FF2B5EF4-FFF2-40B4-BE49-F238E27FC236}">
                <a16:creationId xmlns:a16="http://schemas.microsoft.com/office/drawing/2014/main" id="{16AF311A-EEA6-47C7-8CBF-F45E87E2F3F5}"/>
              </a:ext>
            </a:extLst>
          </p:cNvPr>
          <p:cNvSpPr/>
          <p:nvPr/>
        </p:nvSpPr>
        <p:spPr>
          <a:xfrm>
            <a:off x="8974237" y="3448383"/>
            <a:ext cx="1265748" cy="1583882"/>
          </a:xfrm>
          <a:custGeom>
            <a:avLst/>
            <a:gdLst/>
            <a:ahLst/>
            <a:cxnLst/>
            <a:rect l="l" t="t" r="r" b="b"/>
            <a:pathLst>
              <a:path w="9953" h="14636" extrusionOk="0">
                <a:moveTo>
                  <a:pt x="963" y="817"/>
                </a:moveTo>
                <a:cubicBezTo>
                  <a:pt x="1074" y="817"/>
                  <a:pt x="1132" y="992"/>
                  <a:pt x="1020" y="1052"/>
                </a:cubicBezTo>
                <a:cubicBezTo>
                  <a:pt x="880" y="1118"/>
                  <a:pt x="831" y="1216"/>
                  <a:pt x="839" y="1307"/>
                </a:cubicBezTo>
                <a:cubicBezTo>
                  <a:pt x="872" y="1553"/>
                  <a:pt x="1291" y="1816"/>
                  <a:pt x="1414" y="1915"/>
                </a:cubicBezTo>
                <a:cubicBezTo>
                  <a:pt x="1529" y="1997"/>
                  <a:pt x="1628" y="2096"/>
                  <a:pt x="1702" y="2219"/>
                </a:cubicBezTo>
                <a:cubicBezTo>
                  <a:pt x="1817" y="2416"/>
                  <a:pt x="1817" y="2630"/>
                  <a:pt x="1735" y="2835"/>
                </a:cubicBezTo>
                <a:cubicBezTo>
                  <a:pt x="1504" y="3443"/>
                  <a:pt x="683" y="3863"/>
                  <a:pt x="1340" y="4512"/>
                </a:cubicBezTo>
                <a:cubicBezTo>
                  <a:pt x="1620" y="4775"/>
                  <a:pt x="2030" y="5005"/>
                  <a:pt x="2096" y="5416"/>
                </a:cubicBezTo>
                <a:cubicBezTo>
                  <a:pt x="2203" y="6131"/>
                  <a:pt x="1069" y="6443"/>
                  <a:pt x="1595" y="7215"/>
                </a:cubicBezTo>
                <a:cubicBezTo>
                  <a:pt x="1858" y="7593"/>
                  <a:pt x="2433" y="7676"/>
                  <a:pt x="2178" y="8251"/>
                </a:cubicBezTo>
                <a:cubicBezTo>
                  <a:pt x="2071" y="8473"/>
                  <a:pt x="1866" y="8654"/>
                  <a:pt x="1751" y="8867"/>
                </a:cubicBezTo>
                <a:cubicBezTo>
                  <a:pt x="1529" y="9286"/>
                  <a:pt x="1874" y="9418"/>
                  <a:pt x="2187" y="9574"/>
                </a:cubicBezTo>
                <a:cubicBezTo>
                  <a:pt x="2515" y="9747"/>
                  <a:pt x="2745" y="10034"/>
                  <a:pt x="2556" y="10404"/>
                </a:cubicBezTo>
                <a:cubicBezTo>
                  <a:pt x="2450" y="10601"/>
                  <a:pt x="2252" y="10749"/>
                  <a:pt x="2113" y="10922"/>
                </a:cubicBezTo>
                <a:cubicBezTo>
                  <a:pt x="1833" y="11267"/>
                  <a:pt x="2055" y="11489"/>
                  <a:pt x="2384" y="11669"/>
                </a:cubicBezTo>
                <a:cubicBezTo>
                  <a:pt x="2721" y="11867"/>
                  <a:pt x="3082" y="12089"/>
                  <a:pt x="2975" y="12541"/>
                </a:cubicBezTo>
                <a:cubicBezTo>
                  <a:pt x="2918" y="12804"/>
                  <a:pt x="2712" y="12993"/>
                  <a:pt x="2614" y="13239"/>
                </a:cubicBezTo>
                <a:cubicBezTo>
                  <a:pt x="2429" y="13749"/>
                  <a:pt x="2968" y="13833"/>
                  <a:pt x="3366" y="13833"/>
                </a:cubicBezTo>
                <a:cubicBezTo>
                  <a:pt x="3410" y="13833"/>
                  <a:pt x="3453" y="13832"/>
                  <a:pt x="3493" y="13831"/>
                </a:cubicBezTo>
                <a:cubicBezTo>
                  <a:pt x="3498" y="13830"/>
                  <a:pt x="3502" y="13830"/>
                  <a:pt x="3506" y="13830"/>
                </a:cubicBezTo>
                <a:cubicBezTo>
                  <a:pt x="3585" y="13830"/>
                  <a:pt x="3596" y="13972"/>
                  <a:pt x="3510" y="13995"/>
                </a:cubicBezTo>
                <a:cubicBezTo>
                  <a:pt x="3392" y="14020"/>
                  <a:pt x="3253" y="14036"/>
                  <a:pt x="3112" y="14036"/>
                </a:cubicBezTo>
                <a:cubicBezTo>
                  <a:pt x="2694" y="14036"/>
                  <a:pt x="2261" y="13891"/>
                  <a:pt x="2310" y="13387"/>
                </a:cubicBezTo>
                <a:cubicBezTo>
                  <a:pt x="2334" y="13058"/>
                  <a:pt x="2639" y="12828"/>
                  <a:pt x="2712" y="12524"/>
                </a:cubicBezTo>
                <a:cubicBezTo>
                  <a:pt x="2819" y="12048"/>
                  <a:pt x="2195" y="11949"/>
                  <a:pt x="1915" y="11711"/>
                </a:cubicBezTo>
                <a:cubicBezTo>
                  <a:pt x="1562" y="11407"/>
                  <a:pt x="1669" y="11020"/>
                  <a:pt x="1948" y="10708"/>
                </a:cubicBezTo>
                <a:cubicBezTo>
                  <a:pt x="2244" y="10379"/>
                  <a:pt x="2573" y="10059"/>
                  <a:pt x="2014" y="9788"/>
                </a:cubicBezTo>
                <a:cubicBezTo>
                  <a:pt x="1825" y="9697"/>
                  <a:pt x="1611" y="9615"/>
                  <a:pt x="1488" y="9434"/>
                </a:cubicBezTo>
                <a:cubicBezTo>
                  <a:pt x="1176" y="8958"/>
                  <a:pt x="1726" y="8580"/>
                  <a:pt x="1907" y="8202"/>
                </a:cubicBezTo>
                <a:cubicBezTo>
                  <a:pt x="2121" y="7758"/>
                  <a:pt x="1587" y="7684"/>
                  <a:pt x="1373" y="7380"/>
                </a:cubicBezTo>
                <a:cubicBezTo>
                  <a:pt x="1233" y="7158"/>
                  <a:pt x="1168" y="6895"/>
                  <a:pt x="1209" y="6640"/>
                </a:cubicBezTo>
                <a:cubicBezTo>
                  <a:pt x="1274" y="6279"/>
                  <a:pt x="1529" y="6114"/>
                  <a:pt x="1710" y="5827"/>
                </a:cubicBezTo>
                <a:cubicBezTo>
                  <a:pt x="1981" y="5408"/>
                  <a:pt x="1669" y="5161"/>
                  <a:pt x="1373" y="4898"/>
                </a:cubicBezTo>
                <a:cubicBezTo>
                  <a:pt x="1003" y="4586"/>
                  <a:pt x="666" y="4224"/>
                  <a:pt x="863" y="3706"/>
                </a:cubicBezTo>
                <a:cubicBezTo>
                  <a:pt x="962" y="3419"/>
                  <a:pt x="1200" y="3213"/>
                  <a:pt x="1365" y="2959"/>
                </a:cubicBezTo>
                <a:cubicBezTo>
                  <a:pt x="1480" y="2786"/>
                  <a:pt x="1578" y="2589"/>
                  <a:pt x="1463" y="2367"/>
                </a:cubicBezTo>
                <a:cubicBezTo>
                  <a:pt x="1365" y="2145"/>
                  <a:pt x="1102" y="2038"/>
                  <a:pt x="929" y="1890"/>
                </a:cubicBezTo>
                <a:cubicBezTo>
                  <a:pt x="765" y="1751"/>
                  <a:pt x="633" y="1545"/>
                  <a:pt x="601" y="1340"/>
                </a:cubicBezTo>
                <a:cubicBezTo>
                  <a:pt x="568" y="1118"/>
                  <a:pt x="658" y="912"/>
                  <a:pt x="929" y="822"/>
                </a:cubicBezTo>
                <a:cubicBezTo>
                  <a:pt x="941" y="818"/>
                  <a:pt x="952" y="817"/>
                  <a:pt x="963" y="817"/>
                </a:cubicBezTo>
                <a:close/>
                <a:moveTo>
                  <a:pt x="9952" y="0"/>
                </a:moveTo>
                <a:lnTo>
                  <a:pt x="9952" y="0"/>
                </a:lnTo>
                <a:cubicBezTo>
                  <a:pt x="9418" y="8"/>
                  <a:pt x="8884" y="8"/>
                  <a:pt x="8350" y="17"/>
                </a:cubicBezTo>
                <a:cubicBezTo>
                  <a:pt x="7997" y="33"/>
                  <a:pt x="7561" y="17"/>
                  <a:pt x="7503" y="469"/>
                </a:cubicBezTo>
                <a:cubicBezTo>
                  <a:pt x="7479" y="740"/>
                  <a:pt x="7462" y="1019"/>
                  <a:pt x="7446" y="1282"/>
                </a:cubicBezTo>
                <a:cubicBezTo>
                  <a:pt x="7364" y="2342"/>
                  <a:pt x="7273" y="3386"/>
                  <a:pt x="7191" y="4438"/>
                </a:cubicBezTo>
                <a:cubicBezTo>
                  <a:pt x="7010" y="6607"/>
                  <a:pt x="6838" y="8760"/>
                  <a:pt x="6665" y="10922"/>
                </a:cubicBezTo>
                <a:cubicBezTo>
                  <a:pt x="6660" y="11006"/>
                  <a:pt x="6580" y="11080"/>
                  <a:pt x="6499" y="11080"/>
                </a:cubicBezTo>
                <a:cubicBezTo>
                  <a:pt x="6462" y="11080"/>
                  <a:pt x="6425" y="11064"/>
                  <a:pt x="6394" y="11029"/>
                </a:cubicBezTo>
                <a:cubicBezTo>
                  <a:pt x="6189" y="10774"/>
                  <a:pt x="5983" y="10519"/>
                  <a:pt x="5778" y="10248"/>
                </a:cubicBezTo>
                <a:cubicBezTo>
                  <a:pt x="5679" y="10116"/>
                  <a:pt x="5572" y="9993"/>
                  <a:pt x="5474" y="9862"/>
                </a:cubicBezTo>
                <a:cubicBezTo>
                  <a:pt x="5381" y="9747"/>
                  <a:pt x="5362" y="9676"/>
                  <a:pt x="5245" y="9676"/>
                </a:cubicBezTo>
                <a:cubicBezTo>
                  <a:pt x="5228" y="9676"/>
                  <a:pt x="5208" y="9678"/>
                  <a:pt x="5186" y="9681"/>
                </a:cubicBezTo>
                <a:cubicBezTo>
                  <a:pt x="4948" y="9705"/>
                  <a:pt x="4660" y="10157"/>
                  <a:pt x="4504" y="10338"/>
                </a:cubicBezTo>
                <a:cubicBezTo>
                  <a:pt x="4290" y="10593"/>
                  <a:pt x="4068" y="10839"/>
                  <a:pt x="3838" y="11094"/>
                </a:cubicBezTo>
                <a:cubicBezTo>
                  <a:pt x="3807" y="11125"/>
                  <a:pt x="3771" y="11139"/>
                  <a:pt x="3735" y="11139"/>
                </a:cubicBezTo>
                <a:cubicBezTo>
                  <a:pt x="3668" y="11139"/>
                  <a:pt x="3602" y="11090"/>
                  <a:pt x="3575" y="11020"/>
                </a:cubicBezTo>
                <a:cubicBezTo>
                  <a:pt x="2901" y="9122"/>
                  <a:pt x="2770" y="7043"/>
                  <a:pt x="2515" y="5062"/>
                </a:cubicBezTo>
                <a:cubicBezTo>
                  <a:pt x="2367" y="3986"/>
                  <a:pt x="2236" y="2918"/>
                  <a:pt x="2096" y="1849"/>
                </a:cubicBezTo>
                <a:cubicBezTo>
                  <a:pt x="2063" y="1586"/>
                  <a:pt x="2022" y="1315"/>
                  <a:pt x="1989" y="1044"/>
                </a:cubicBezTo>
                <a:cubicBezTo>
                  <a:pt x="1965" y="912"/>
                  <a:pt x="1965" y="740"/>
                  <a:pt x="1924" y="608"/>
                </a:cubicBezTo>
                <a:cubicBezTo>
                  <a:pt x="1841" y="329"/>
                  <a:pt x="1776" y="206"/>
                  <a:pt x="1496" y="189"/>
                </a:cubicBezTo>
                <a:cubicBezTo>
                  <a:pt x="1337" y="176"/>
                  <a:pt x="1178" y="171"/>
                  <a:pt x="1018" y="171"/>
                </a:cubicBezTo>
                <a:cubicBezTo>
                  <a:pt x="685" y="171"/>
                  <a:pt x="351" y="192"/>
                  <a:pt x="17" y="197"/>
                </a:cubicBezTo>
                <a:lnTo>
                  <a:pt x="1" y="197"/>
                </a:lnTo>
                <a:cubicBezTo>
                  <a:pt x="338" y="2466"/>
                  <a:pt x="518" y="4758"/>
                  <a:pt x="822" y="7026"/>
                </a:cubicBezTo>
                <a:cubicBezTo>
                  <a:pt x="1135" y="9442"/>
                  <a:pt x="1496" y="11858"/>
                  <a:pt x="1874" y="14258"/>
                </a:cubicBezTo>
                <a:cubicBezTo>
                  <a:pt x="1891" y="14299"/>
                  <a:pt x="1874" y="14340"/>
                  <a:pt x="1858" y="14373"/>
                </a:cubicBezTo>
                <a:cubicBezTo>
                  <a:pt x="1987" y="14584"/>
                  <a:pt x="2403" y="14635"/>
                  <a:pt x="2785" y="14635"/>
                </a:cubicBezTo>
                <a:cubicBezTo>
                  <a:pt x="3059" y="14635"/>
                  <a:pt x="3315" y="14609"/>
                  <a:pt x="3436" y="14595"/>
                </a:cubicBezTo>
                <a:cubicBezTo>
                  <a:pt x="3715" y="14570"/>
                  <a:pt x="3929" y="14570"/>
                  <a:pt x="4110" y="14299"/>
                </a:cubicBezTo>
                <a:cubicBezTo>
                  <a:pt x="4208" y="14135"/>
                  <a:pt x="4274" y="13938"/>
                  <a:pt x="4356" y="13765"/>
                </a:cubicBezTo>
                <a:cubicBezTo>
                  <a:pt x="4504" y="13436"/>
                  <a:pt x="4627" y="13058"/>
                  <a:pt x="4824" y="12746"/>
                </a:cubicBezTo>
                <a:cubicBezTo>
                  <a:pt x="4907" y="12606"/>
                  <a:pt x="5013" y="12483"/>
                  <a:pt x="5178" y="12450"/>
                </a:cubicBezTo>
                <a:cubicBezTo>
                  <a:pt x="5200" y="12446"/>
                  <a:pt x="5222" y="12444"/>
                  <a:pt x="5244" y="12444"/>
                </a:cubicBezTo>
                <a:cubicBezTo>
                  <a:pt x="5683" y="12444"/>
                  <a:pt x="5965" y="13213"/>
                  <a:pt x="6106" y="13527"/>
                </a:cubicBezTo>
                <a:cubicBezTo>
                  <a:pt x="6180" y="13675"/>
                  <a:pt x="6230" y="13855"/>
                  <a:pt x="6312" y="13995"/>
                </a:cubicBezTo>
                <a:cubicBezTo>
                  <a:pt x="6441" y="14187"/>
                  <a:pt x="6620" y="14225"/>
                  <a:pt x="6806" y="14225"/>
                </a:cubicBezTo>
                <a:cubicBezTo>
                  <a:pt x="6915" y="14225"/>
                  <a:pt x="7027" y="14212"/>
                  <a:pt x="7134" y="14209"/>
                </a:cubicBezTo>
                <a:cubicBezTo>
                  <a:pt x="7545" y="14201"/>
                  <a:pt x="7955" y="14168"/>
                  <a:pt x="8358" y="14135"/>
                </a:cubicBezTo>
                <a:cubicBezTo>
                  <a:pt x="8325" y="13527"/>
                  <a:pt x="8440" y="12894"/>
                  <a:pt x="8490" y="12286"/>
                </a:cubicBezTo>
                <a:cubicBezTo>
                  <a:pt x="8547" y="11694"/>
                  <a:pt x="8605" y="11094"/>
                  <a:pt x="8646" y="10470"/>
                </a:cubicBezTo>
                <a:cubicBezTo>
                  <a:pt x="8761" y="9278"/>
                  <a:pt x="8892" y="8087"/>
                  <a:pt x="9024" y="6903"/>
                </a:cubicBezTo>
                <a:cubicBezTo>
                  <a:pt x="9287" y="4602"/>
                  <a:pt x="9517" y="2277"/>
                  <a:pt x="9952" y="0"/>
                </a:cubicBezTo>
                <a:close/>
              </a:path>
            </a:pathLst>
          </a:custGeom>
          <a:solidFill>
            <a:srgbClr val="9E4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77" name="Google Shape;118;p17">
            <a:extLst>
              <a:ext uri="{FF2B5EF4-FFF2-40B4-BE49-F238E27FC236}">
                <a16:creationId xmlns:a16="http://schemas.microsoft.com/office/drawing/2014/main" id="{F81FA00F-FCD4-4585-83BA-FEA18FD4B4EE}"/>
              </a:ext>
            </a:extLst>
          </p:cNvPr>
          <p:cNvSpPr/>
          <p:nvPr/>
        </p:nvSpPr>
        <p:spPr>
          <a:xfrm>
            <a:off x="4153924" y="1224787"/>
            <a:ext cx="903" cy="463"/>
          </a:xfrm>
          <a:custGeom>
            <a:avLst/>
            <a:gdLst/>
            <a:ahLst/>
            <a:cxnLst/>
            <a:rect l="l" t="t" r="r" b="b"/>
            <a:pathLst>
              <a:path w="39" h="20" extrusionOk="0">
                <a:moveTo>
                  <a:pt x="38" y="0"/>
                </a:moveTo>
                <a:cubicBezTo>
                  <a:pt x="19" y="0"/>
                  <a:pt x="19" y="0"/>
                  <a:pt x="0" y="19"/>
                </a:cubicBezTo>
                <a:cubicBezTo>
                  <a:pt x="19" y="0"/>
                  <a:pt x="38" y="0"/>
                  <a:pt x="38" y="0"/>
                </a:cubicBezTo>
                <a:close/>
              </a:path>
            </a:pathLst>
          </a:custGeom>
          <a:solidFill>
            <a:srgbClr val="22222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78" name="Google Shape;119;p17">
            <a:extLst>
              <a:ext uri="{FF2B5EF4-FFF2-40B4-BE49-F238E27FC236}">
                <a16:creationId xmlns:a16="http://schemas.microsoft.com/office/drawing/2014/main" id="{BC9B730B-9BB9-4A1A-9CA9-C69E79501618}"/>
              </a:ext>
            </a:extLst>
          </p:cNvPr>
          <p:cNvSpPr/>
          <p:nvPr/>
        </p:nvSpPr>
        <p:spPr>
          <a:xfrm>
            <a:off x="4154803" y="1223907"/>
            <a:ext cx="463" cy="23"/>
          </a:xfrm>
          <a:custGeom>
            <a:avLst/>
            <a:gdLst/>
            <a:ahLst/>
            <a:cxnLst/>
            <a:rect l="l" t="t" r="r" b="b"/>
            <a:pathLst>
              <a:path w="20" h="1" extrusionOk="0">
                <a:moveTo>
                  <a:pt x="20" y="0"/>
                </a:moveTo>
                <a:cubicBezTo>
                  <a:pt x="20" y="0"/>
                  <a:pt x="0" y="0"/>
                  <a:pt x="20" y="0"/>
                </a:cubicBezTo>
                <a:close/>
              </a:path>
            </a:pathLst>
          </a:custGeom>
          <a:solidFill>
            <a:srgbClr val="22222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79" name="Google Shape;121;p17">
            <a:extLst>
              <a:ext uri="{FF2B5EF4-FFF2-40B4-BE49-F238E27FC236}">
                <a16:creationId xmlns:a16="http://schemas.microsoft.com/office/drawing/2014/main" id="{DFD4AAB3-420F-43A0-BDAE-EDC1E2171657}"/>
              </a:ext>
            </a:extLst>
          </p:cNvPr>
          <p:cNvSpPr/>
          <p:nvPr/>
        </p:nvSpPr>
        <p:spPr>
          <a:xfrm rot="21212628">
            <a:off x="1780350" y="251700"/>
            <a:ext cx="1394669" cy="1480951"/>
          </a:xfrm>
          <a:custGeom>
            <a:avLst/>
            <a:gdLst/>
            <a:ahLst/>
            <a:cxnLst/>
            <a:rect l="l" t="t" r="r" b="b"/>
            <a:pathLst>
              <a:path w="21856" h="21818" extrusionOk="0">
                <a:moveTo>
                  <a:pt x="15635" y="1712"/>
                </a:moveTo>
                <a:lnTo>
                  <a:pt x="15654" y="1731"/>
                </a:lnTo>
                <a:lnTo>
                  <a:pt x="15616" y="1845"/>
                </a:lnTo>
                <a:lnTo>
                  <a:pt x="15483" y="1807"/>
                </a:lnTo>
                <a:lnTo>
                  <a:pt x="15483" y="1731"/>
                </a:lnTo>
                <a:lnTo>
                  <a:pt x="15540" y="1712"/>
                </a:lnTo>
                <a:close/>
                <a:moveTo>
                  <a:pt x="16244" y="2054"/>
                </a:moveTo>
                <a:lnTo>
                  <a:pt x="16263" y="2111"/>
                </a:lnTo>
                <a:lnTo>
                  <a:pt x="16225" y="2131"/>
                </a:lnTo>
                <a:lnTo>
                  <a:pt x="16187" y="2188"/>
                </a:lnTo>
                <a:lnTo>
                  <a:pt x="16187" y="2169"/>
                </a:lnTo>
                <a:lnTo>
                  <a:pt x="16149" y="2131"/>
                </a:lnTo>
                <a:lnTo>
                  <a:pt x="16206" y="2092"/>
                </a:lnTo>
                <a:lnTo>
                  <a:pt x="16244" y="2054"/>
                </a:lnTo>
                <a:close/>
                <a:moveTo>
                  <a:pt x="15445" y="2321"/>
                </a:moveTo>
                <a:lnTo>
                  <a:pt x="15559" y="2454"/>
                </a:lnTo>
                <a:lnTo>
                  <a:pt x="15654" y="2587"/>
                </a:lnTo>
                <a:lnTo>
                  <a:pt x="15483" y="2568"/>
                </a:lnTo>
                <a:lnTo>
                  <a:pt x="15464" y="2511"/>
                </a:lnTo>
                <a:lnTo>
                  <a:pt x="15426" y="2473"/>
                </a:lnTo>
                <a:lnTo>
                  <a:pt x="15407" y="2359"/>
                </a:lnTo>
                <a:lnTo>
                  <a:pt x="15445" y="2321"/>
                </a:lnTo>
                <a:close/>
                <a:moveTo>
                  <a:pt x="15255" y="2492"/>
                </a:moveTo>
                <a:lnTo>
                  <a:pt x="15255" y="2587"/>
                </a:lnTo>
                <a:lnTo>
                  <a:pt x="15236" y="2606"/>
                </a:lnTo>
                <a:lnTo>
                  <a:pt x="15179" y="2568"/>
                </a:lnTo>
                <a:lnTo>
                  <a:pt x="15160" y="2568"/>
                </a:lnTo>
                <a:lnTo>
                  <a:pt x="15160" y="2492"/>
                </a:lnTo>
                <a:close/>
                <a:moveTo>
                  <a:pt x="16510" y="2492"/>
                </a:moveTo>
                <a:lnTo>
                  <a:pt x="16510" y="2644"/>
                </a:lnTo>
                <a:lnTo>
                  <a:pt x="16453" y="2739"/>
                </a:lnTo>
                <a:lnTo>
                  <a:pt x="16415" y="2701"/>
                </a:lnTo>
                <a:lnTo>
                  <a:pt x="16396" y="2701"/>
                </a:lnTo>
                <a:lnTo>
                  <a:pt x="16396" y="2587"/>
                </a:lnTo>
                <a:lnTo>
                  <a:pt x="16510" y="2492"/>
                </a:lnTo>
                <a:close/>
                <a:moveTo>
                  <a:pt x="15864" y="2568"/>
                </a:moveTo>
                <a:lnTo>
                  <a:pt x="15921" y="2587"/>
                </a:lnTo>
                <a:lnTo>
                  <a:pt x="15940" y="2644"/>
                </a:lnTo>
                <a:lnTo>
                  <a:pt x="15959" y="2739"/>
                </a:lnTo>
                <a:lnTo>
                  <a:pt x="15921" y="2834"/>
                </a:lnTo>
                <a:lnTo>
                  <a:pt x="15825" y="2834"/>
                </a:lnTo>
                <a:lnTo>
                  <a:pt x="15787" y="2796"/>
                </a:lnTo>
                <a:lnTo>
                  <a:pt x="15768" y="2796"/>
                </a:lnTo>
                <a:lnTo>
                  <a:pt x="15730" y="2777"/>
                </a:lnTo>
                <a:lnTo>
                  <a:pt x="15711" y="2644"/>
                </a:lnTo>
                <a:lnTo>
                  <a:pt x="15768" y="2568"/>
                </a:lnTo>
                <a:close/>
                <a:moveTo>
                  <a:pt x="15217" y="2758"/>
                </a:moveTo>
                <a:lnTo>
                  <a:pt x="15255" y="2796"/>
                </a:lnTo>
                <a:lnTo>
                  <a:pt x="15217" y="2853"/>
                </a:lnTo>
                <a:lnTo>
                  <a:pt x="15198" y="2853"/>
                </a:lnTo>
                <a:lnTo>
                  <a:pt x="15179" y="2872"/>
                </a:lnTo>
                <a:lnTo>
                  <a:pt x="15141" y="2834"/>
                </a:lnTo>
                <a:lnTo>
                  <a:pt x="15160" y="2777"/>
                </a:lnTo>
                <a:lnTo>
                  <a:pt x="15179" y="2758"/>
                </a:lnTo>
                <a:close/>
                <a:moveTo>
                  <a:pt x="17651" y="2891"/>
                </a:moveTo>
                <a:lnTo>
                  <a:pt x="17747" y="2929"/>
                </a:lnTo>
                <a:lnTo>
                  <a:pt x="17747" y="3024"/>
                </a:lnTo>
                <a:lnTo>
                  <a:pt x="17690" y="3044"/>
                </a:lnTo>
                <a:lnTo>
                  <a:pt x="17670" y="3024"/>
                </a:lnTo>
                <a:lnTo>
                  <a:pt x="17594" y="3024"/>
                </a:lnTo>
                <a:lnTo>
                  <a:pt x="17594" y="2948"/>
                </a:lnTo>
                <a:lnTo>
                  <a:pt x="17651" y="2891"/>
                </a:lnTo>
                <a:close/>
                <a:moveTo>
                  <a:pt x="17043" y="3024"/>
                </a:moveTo>
                <a:lnTo>
                  <a:pt x="17138" y="3044"/>
                </a:lnTo>
                <a:lnTo>
                  <a:pt x="17005" y="3139"/>
                </a:lnTo>
                <a:lnTo>
                  <a:pt x="16872" y="3139"/>
                </a:lnTo>
                <a:lnTo>
                  <a:pt x="16872" y="3120"/>
                </a:lnTo>
                <a:lnTo>
                  <a:pt x="16853" y="3082"/>
                </a:lnTo>
                <a:lnTo>
                  <a:pt x="16929" y="3024"/>
                </a:lnTo>
                <a:close/>
                <a:moveTo>
                  <a:pt x="15616" y="3063"/>
                </a:moveTo>
                <a:lnTo>
                  <a:pt x="15616" y="3082"/>
                </a:lnTo>
                <a:lnTo>
                  <a:pt x="15597" y="3139"/>
                </a:lnTo>
                <a:lnTo>
                  <a:pt x="15559" y="3158"/>
                </a:lnTo>
                <a:lnTo>
                  <a:pt x="15540" y="3158"/>
                </a:lnTo>
                <a:lnTo>
                  <a:pt x="15502" y="3139"/>
                </a:lnTo>
                <a:lnTo>
                  <a:pt x="15483" y="3139"/>
                </a:lnTo>
                <a:lnTo>
                  <a:pt x="15483" y="3082"/>
                </a:lnTo>
                <a:lnTo>
                  <a:pt x="15502" y="3063"/>
                </a:lnTo>
                <a:close/>
                <a:moveTo>
                  <a:pt x="14779" y="2948"/>
                </a:moveTo>
                <a:lnTo>
                  <a:pt x="14817" y="2967"/>
                </a:lnTo>
                <a:lnTo>
                  <a:pt x="14836" y="3024"/>
                </a:lnTo>
                <a:lnTo>
                  <a:pt x="14893" y="3063"/>
                </a:lnTo>
                <a:lnTo>
                  <a:pt x="14912" y="3177"/>
                </a:lnTo>
                <a:lnTo>
                  <a:pt x="14874" y="3234"/>
                </a:lnTo>
                <a:lnTo>
                  <a:pt x="14836" y="3177"/>
                </a:lnTo>
                <a:lnTo>
                  <a:pt x="14798" y="3139"/>
                </a:lnTo>
                <a:lnTo>
                  <a:pt x="14760" y="3120"/>
                </a:lnTo>
                <a:lnTo>
                  <a:pt x="14722" y="2967"/>
                </a:lnTo>
                <a:lnTo>
                  <a:pt x="14779" y="2948"/>
                </a:lnTo>
                <a:close/>
                <a:moveTo>
                  <a:pt x="16948" y="3652"/>
                </a:moveTo>
                <a:lnTo>
                  <a:pt x="16986" y="3690"/>
                </a:lnTo>
                <a:lnTo>
                  <a:pt x="17043" y="3728"/>
                </a:lnTo>
                <a:lnTo>
                  <a:pt x="17062" y="3880"/>
                </a:lnTo>
                <a:lnTo>
                  <a:pt x="16891" y="3823"/>
                </a:lnTo>
                <a:lnTo>
                  <a:pt x="16853" y="3709"/>
                </a:lnTo>
                <a:lnTo>
                  <a:pt x="16891" y="3652"/>
                </a:lnTo>
                <a:close/>
                <a:moveTo>
                  <a:pt x="17290" y="3633"/>
                </a:moveTo>
                <a:lnTo>
                  <a:pt x="17309" y="3652"/>
                </a:lnTo>
                <a:lnTo>
                  <a:pt x="17347" y="3747"/>
                </a:lnTo>
                <a:lnTo>
                  <a:pt x="17442" y="3842"/>
                </a:lnTo>
                <a:lnTo>
                  <a:pt x="17480" y="3937"/>
                </a:lnTo>
                <a:lnTo>
                  <a:pt x="17499" y="4033"/>
                </a:lnTo>
                <a:lnTo>
                  <a:pt x="17499" y="4071"/>
                </a:lnTo>
                <a:lnTo>
                  <a:pt x="17461" y="4090"/>
                </a:lnTo>
                <a:lnTo>
                  <a:pt x="17404" y="4071"/>
                </a:lnTo>
                <a:lnTo>
                  <a:pt x="17385" y="4033"/>
                </a:lnTo>
                <a:lnTo>
                  <a:pt x="17347" y="4014"/>
                </a:lnTo>
                <a:lnTo>
                  <a:pt x="17252" y="3976"/>
                </a:lnTo>
                <a:lnTo>
                  <a:pt x="17271" y="3918"/>
                </a:lnTo>
                <a:lnTo>
                  <a:pt x="17271" y="3785"/>
                </a:lnTo>
                <a:lnTo>
                  <a:pt x="17290" y="3690"/>
                </a:lnTo>
                <a:lnTo>
                  <a:pt x="17290" y="3633"/>
                </a:lnTo>
                <a:close/>
                <a:moveTo>
                  <a:pt x="15921" y="3937"/>
                </a:moveTo>
                <a:lnTo>
                  <a:pt x="16016" y="3976"/>
                </a:lnTo>
                <a:lnTo>
                  <a:pt x="15978" y="3976"/>
                </a:lnTo>
                <a:lnTo>
                  <a:pt x="15978" y="4109"/>
                </a:lnTo>
                <a:lnTo>
                  <a:pt x="15844" y="4166"/>
                </a:lnTo>
                <a:lnTo>
                  <a:pt x="15806" y="4166"/>
                </a:lnTo>
                <a:lnTo>
                  <a:pt x="15711" y="4128"/>
                </a:lnTo>
                <a:lnTo>
                  <a:pt x="15806" y="4033"/>
                </a:lnTo>
                <a:lnTo>
                  <a:pt x="15921" y="3937"/>
                </a:lnTo>
                <a:close/>
                <a:moveTo>
                  <a:pt x="16301" y="4185"/>
                </a:moveTo>
                <a:lnTo>
                  <a:pt x="16301" y="4223"/>
                </a:lnTo>
                <a:lnTo>
                  <a:pt x="16282" y="4261"/>
                </a:lnTo>
                <a:lnTo>
                  <a:pt x="16187" y="4280"/>
                </a:lnTo>
                <a:lnTo>
                  <a:pt x="16149" y="4261"/>
                </a:lnTo>
                <a:lnTo>
                  <a:pt x="16206" y="4185"/>
                </a:lnTo>
                <a:close/>
                <a:moveTo>
                  <a:pt x="17518" y="4299"/>
                </a:moveTo>
                <a:lnTo>
                  <a:pt x="17518" y="4394"/>
                </a:lnTo>
                <a:lnTo>
                  <a:pt x="17461" y="4508"/>
                </a:lnTo>
                <a:lnTo>
                  <a:pt x="17442" y="4451"/>
                </a:lnTo>
                <a:lnTo>
                  <a:pt x="17442" y="4394"/>
                </a:lnTo>
                <a:lnTo>
                  <a:pt x="17461" y="4299"/>
                </a:lnTo>
                <a:close/>
                <a:moveTo>
                  <a:pt x="17632" y="5022"/>
                </a:moveTo>
                <a:lnTo>
                  <a:pt x="17747" y="5041"/>
                </a:lnTo>
                <a:lnTo>
                  <a:pt x="17842" y="5136"/>
                </a:lnTo>
                <a:lnTo>
                  <a:pt x="17804" y="5155"/>
                </a:lnTo>
                <a:lnTo>
                  <a:pt x="17766" y="5174"/>
                </a:lnTo>
                <a:lnTo>
                  <a:pt x="17670" y="5212"/>
                </a:lnTo>
                <a:lnTo>
                  <a:pt x="17575" y="5212"/>
                </a:lnTo>
                <a:lnTo>
                  <a:pt x="17556" y="5174"/>
                </a:lnTo>
                <a:lnTo>
                  <a:pt x="17537" y="5136"/>
                </a:lnTo>
                <a:lnTo>
                  <a:pt x="17556" y="5079"/>
                </a:lnTo>
                <a:lnTo>
                  <a:pt x="17632" y="5022"/>
                </a:lnTo>
                <a:close/>
                <a:moveTo>
                  <a:pt x="16567" y="5212"/>
                </a:moveTo>
                <a:lnTo>
                  <a:pt x="16624" y="5231"/>
                </a:lnTo>
                <a:lnTo>
                  <a:pt x="16624" y="5269"/>
                </a:lnTo>
                <a:lnTo>
                  <a:pt x="16605" y="5307"/>
                </a:lnTo>
                <a:lnTo>
                  <a:pt x="16567" y="5326"/>
                </a:lnTo>
                <a:lnTo>
                  <a:pt x="16529" y="5326"/>
                </a:lnTo>
                <a:lnTo>
                  <a:pt x="16510" y="5269"/>
                </a:lnTo>
                <a:lnTo>
                  <a:pt x="16510" y="5250"/>
                </a:lnTo>
                <a:lnTo>
                  <a:pt x="16567" y="5212"/>
                </a:lnTo>
                <a:close/>
                <a:moveTo>
                  <a:pt x="17290" y="5364"/>
                </a:moveTo>
                <a:lnTo>
                  <a:pt x="17309" y="5421"/>
                </a:lnTo>
                <a:lnTo>
                  <a:pt x="17309" y="5516"/>
                </a:lnTo>
                <a:lnTo>
                  <a:pt x="17347" y="5611"/>
                </a:lnTo>
                <a:lnTo>
                  <a:pt x="17252" y="5706"/>
                </a:lnTo>
                <a:lnTo>
                  <a:pt x="17195" y="5649"/>
                </a:lnTo>
                <a:lnTo>
                  <a:pt x="17195" y="5611"/>
                </a:lnTo>
                <a:lnTo>
                  <a:pt x="17176" y="5459"/>
                </a:lnTo>
                <a:lnTo>
                  <a:pt x="17290" y="5364"/>
                </a:lnTo>
                <a:close/>
                <a:moveTo>
                  <a:pt x="18945" y="5630"/>
                </a:moveTo>
                <a:lnTo>
                  <a:pt x="18983" y="5649"/>
                </a:lnTo>
                <a:lnTo>
                  <a:pt x="18983" y="5706"/>
                </a:lnTo>
                <a:lnTo>
                  <a:pt x="18964" y="5744"/>
                </a:lnTo>
                <a:lnTo>
                  <a:pt x="18945" y="5782"/>
                </a:lnTo>
                <a:lnTo>
                  <a:pt x="18888" y="5782"/>
                </a:lnTo>
                <a:lnTo>
                  <a:pt x="18888" y="5668"/>
                </a:lnTo>
                <a:lnTo>
                  <a:pt x="18945" y="5630"/>
                </a:lnTo>
                <a:close/>
                <a:moveTo>
                  <a:pt x="16586" y="5611"/>
                </a:moveTo>
                <a:lnTo>
                  <a:pt x="16586" y="5706"/>
                </a:lnTo>
                <a:lnTo>
                  <a:pt x="16529" y="5744"/>
                </a:lnTo>
                <a:lnTo>
                  <a:pt x="16529" y="5840"/>
                </a:lnTo>
                <a:lnTo>
                  <a:pt x="16510" y="5821"/>
                </a:lnTo>
                <a:lnTo>
                  <a:pt x="16453" y="5802"/>
                </a:lnTo>
                <a:lnTo>
                  <a:pt x="16415" y="5706"/>
                </a:lnTo>
                <a:lnTo>
                  <a:pt x="16415" y="5687"/>
                </a:lnTo>
                <a:lnTo>
                  <a:pt x="16434" y="5649"/>
                </a:lnTo>
                <a:lnTo>
                  <a:pt x="16453" y="5611"/>
                </a:lnTo>
                <a:close/>
                <a:moveTo>
                  <a:pt x="16529" y="5935"/>
                </a:moveTo>
                <a:lnTo>
                  <a:pt x="16586" y="5954"/>
                </a:lnTo>
                <a:lnTo>
                  <a:pt x="16605" y="5992"/>
                </a:lnTo>
                <a:lnTo>
                  <a:pt x="16586" y="6030"/>
                </a:lnTo>
                <a:lnTo>
                  <a:pt x="16491" y="6030"/>
                </a:lnTo>
                <a:lnTo>
                  <a:pt x="16453" y="6011"/>
                </a:lnTo>
                <a:lnTo>
                  <a:pt x="16510" y="5992"/>
                </a:lnTo>
                <a:lnTo>
                  <a:pt x="16529" y="5935"/>
                </a:lnTo>
                <a:close/>
                <a:moveTo>
                  <a:pt x="17005" y="5878"/>
                </a:moveTo>
                <a:lnTo>
                  <a:pt x="17100" y="5916"/>
                </a:lnTo>
                <a:lnTo>
                  <a:pt x="17138" y="5935"/>
                </a:lnTo>
                <a:lnTo>
                  <a:pt x="17157" y="5992"/>
                </a:lnTo>
                <a:lnTo>
                  <a:pt x="17138" y="6068"/>
                </a:lnTo>
                <a:lnTo>
                  <a:pt x="17100" y="6087"/>
                </a:lnTo>
                <a:lnTo>
                  <a:pt x="17081" y="6087"/>
                </a:lnTo>
                <a:lnTo>
                  <a:pt x="16986" y="6068"/>
                </a:lnTo>
                <a:lnTo>
                  <a:pt x="16967" y="5973"/>
                </a:lnTo>
                <a:lnTo>
                  <a:pt x="16967" y="5935"/>
                </a:lnTo>
                <a:lnTo>
                  <a:pt x="16986" y="5916"/>
                </a:lnTo>
                <a:lnTo>
                  <a:pt x="17005" y="5878"/>
                </a:lnTo>
                <a:close/>
                <a:moveTo>
                  <a:pt x="17005" y="6524"/>
                </a:moveTo>
                <a:lnTo>
                  <a:pt x="17119" y="6562"/>
                </a:lnTo>
                <a:lnTo>
                  <a:pt x="17214" y="6581"/>
                </a:lnTo>
                <a:lnTo>
                  <a:pt x="17214" y="6600"/>
                </a:lnTo>
                <a:lnTo>
                  <a:pt x="17176" y="6638"/>
                </a:lnTo>
                <a:lnTo>
                  <a:pt x="17157" y="6657"/>
                </a:lnTo>
                <a:lnTo>
                  <a:pt x="17005" y="6619"/>
                </a:lnTo>
                <a:lnTo>
                  <a:pt x="17005" y="6524"/>
                </a:lnTo>
                <a:close/>
                <a:moveTo>
                  <a:pt x="16054" y="6600"/>
                </a:moveTo>
                <a:lnTo>
                  <a:pt x="16054" y="6657"/>
                </a:lnTo>
                <a:lnTo>
                  <a:pt x="16206" y="6657"/>
                </a:lnTo>
                <a:lnTo>
                  <a:pt x="16339" y="6676"/>
                </a:lnTo>
                <a:lnTo>
                  <a:pt x="16320" y="6676"/>
                </a:lnTo>
                <a:lnTo>
                  <a:pt x="16301" y="6695"/>
                </a:lnTo>
                <a:lnTo>
                  <a:pt x="16244" y="6715"/>
                </a:lnTo>
                <a:lnTo>
                  <a:pt x="16244" y="6753"/>
                </a:lnTo>
                <a:lnTo>
                  <a:pt x="16225" y="6772"/>
                </a:lnTo>
                <a:lnTo>
                  <a:pt x="16206" y="6829"/>
                </a:lnTo>
                <a:lnTo>
                  <a:pt x="16206" y="6848"/>
                </a:lnTo>
                <a:lnTo>
                  <a:pt x="16054" y="6867"/>
                </a:lnTo>
                <a:lnTo>
                  <a:pt x="15959" y="6753"/>
                </a:lnTo>
                <a:lnTo>
                  <a:pt x="16016" y="6657"/>
                </a:lnTo>
                <a:lnTo>
                  <a:pt x="16054" y="6600"/>
                </a:lnTo>
                <a:close/>
                <a:moveTo>
                  <a:pt x="16415" y="6905"/>
                </a:moveTo>
                <a:lnTo>
                  <a:pt x="16510" y="6962"/>
                </a:lnTo>
                <a:lnTo>
                  <a:pt x="16510" y="7019"/>
                </a:lnTo>
                <a:lnTo>
                  <a:pt x="16453" y="7038"/>
                </a:lnTo>
                <a:lnTo>
                  <a:pt x="16434" y="7057"/>
                </a:lnTo>
                <a:lnTo>
                  <a:pt x="16396" y="6962"/>
                </a:lnTo>
                <a:lnTo>
                  <a:pt x="16377" y="6924"/>
                </a:lnTo>
                <a:lnTo>
                  <a:pt x="16377" y="6943"/>
                </a:lnTo>
                <a:lnTo>
                  <a:pt x="16358" y="6943"/>
                </a:lnTo>
                <a:lnTo>
                  <a:pt x="16358" y="6905"/>
                </a:lnTo>
                <a:close/>
                <a:moveTo>
                  <a:pt x="11945" y="5079"/>
                </a:moveTo>
                <a:lnTo>
                  <a:pt x="11565" y="5117"/>
                </a:lnTo>
                <a:lnTo>
                  <a:pt x="11089" y="5155"/>
                </a:lnTo>
                <a:lnTo>
                  <a:pt x="9796" y="5155"/>
                </a:lnTo>
                <a:lnTo>
                  <a:pt x="9358" y="5136"/>
                </a:lnTo>
                <a:lnTo>
                  <a:pt x="8978" y="5136"/>
                </a:lnTo>
                <a:lnTo>
                  <a:pt x="8598" y="5117"/>
                </a:lnTo>
                <a:lnTo>
                  <a:pt x="8560" y="5687"/>
                </a:lnTo>
                <a:lnTo>
                  <a:pt x="8560" y="6182"/>
                </a:lnTo>
                <a:lnTo>
                  <a:pt x="8540" y="6676"/>
                </a:lnTo>
                <a:lnTo>
                  <a:pt x="8521" y="7114"/>
                </a:lnTo>
                <a:lnTo>
                  <a:pt x="9453" y="7114"/>
                </a:lnTo>
                <a:lnTo>
                  <a:pt x="9358" y="6467"/>
                </a:lnTo>
                <a:lnTo>
                  <a:pt x="9377" y="6296"/>
                </a:lnTo>
                <a:lnTo>
                  <a:pt x="9492" y="6163"/>
                </a:lnTo>
                <a:lnTo>
                  <a:pt x="9644" y="6030"/>
                </a:lnTo>
                <a:lnTo>
                  <a:pt x="9796" y="5992"/>
                </a:lnTo>
                <a:lnTo>
                  <a:pt x="10424" y="6011"/>
                </a:lnTo>
                <a:lnTo>
                  <a:pt x="10842" y="6011"/>
                </a:lnTo>
                <a:lnTo>
                  <a:pt x="11299" y="6030"/>
                </a:lnTo>
                <a:lnTo>
                  <a:pt x="12535" y="6030"/>
                </a:lnTo>
                <a:lnTo>
                  <a:pt x="12991" y="5992"/>
                </a:lnTo>
                <a:lnTo>
                  <a:pt x="13410" y="5973"/>
                </a:lnTo>
                <a:lnTo>
                  <a:pt x="13562" y="5973"/>
                </a:lnTo>
                <a:lnTo>
                  <a:pt x="13543" y="5802"/>
                </a:lnTo>
                <a:lnTo>
                  <a:pt x="13315" y="5459"/>
                </a:lnTo>
                <a:lnTo>
                  <a:pt x="12991" y="5212"/>
                </a:lnTo>
                <a:lnTo>
                  <a:pt x="12459" y="5079"/>
                </a:lnTo>
                <a:close/>
                <a:moveTo>
                  <a:pt x="17937" y="7038"/>
                </a:moveTo>
                <a:lnTo>
                  <a:pt x="17937" y="7114"/>
                </a:lnTo>
                <a:lnTo>
                  <a:pt x="17842" y="7209"/>
                </a:lnTo>
                <a:lnTo>
                  <a:pt x="17709" y="7209"/>
                </a:lnTo>
                <a:lnTo>
                  <a:pt x="17670" y="7152"/>
                </a:lnTo>
                <a:lnTo>
                  <a:pt x="17632" y="7133"/>
                </a:lnTo>
                <a:lnTo>
                  <a:pt x="17728" y="7076"/>
                </a:lnTo>
                <a:lnTo>
                  <a:pt x="17766" y="7038"/>
                </a:lnTo>
                <a:close/>
                <a:moveTo>
                  <a:pt x="16035" y="7095"/>
                </a:moveTo>
                <a:lnTo>
                  <a:pt x="16149" y="7152"/>
                </a:lnTo>
                <a:lnTo>
                  <a:pt x="16187" y="7152"/>
                </a:lnTo>
                <a:lnTo>
                  <a:pt x="16206" y="7171"/>
                </a:lnTo>
                <a:lnTo>
                  <a:pt x="16301" y="7209"/>
                </a:lnTo>
                <a:lnTo>
                  <a:pt x="16320" y="7228"/>
                </a:lnTo>
                <a:lnTo>
                  <a:pt x="16320" y="7266"/>
                </a:lnTo>
                <a:lnTo>
                  <a:pt x="16225" y="7304"/>
                </a:lnTo>
                <a:lnTo>
                  <a:pt x="16130" y="7209"/>
                </a:lnTo>
                <a:lnTo>
                  <a:pt x="16111" y="7209"/>
                </a:lnTo>
                <a:lnTo>
                  <a:pt x="16054" y="7171"/>
                </a:lnTo>
                <a:lnTo>
                  <a:pt x="15959" y="7171"/>
                </a:lnTo>
                <a:lnTo>
                  <a:pt x="15902" y="7152"/>
                </a:lnTo>
                <a:lnTo>
                  <a:pt x="15902" y="7133"/>
                </a:lnTo>
                <a:lnTo>
                  <a:pt x="15921" y="7095"/>
                </a:lnTo>
                <a:close/>
                <a:moveTo>
                  <a:pt x="16757" y="7019"/>
                </a:moveTo>
                <a:lnTo>
                  <a:pt x="16853" y="7076"/>
                </a:lnTo>
                <a:lnTo>
                  <a:pt x="16948" y="7114"/>
                </a:lnTo>
                <a:lnTo>
                  <a:pt x="16986" y="7152"/>
                </a:lnTo>
                <a:lnTo>
                  <a:pt x="17081" y="7133"/>
                </a:lnTo>
                <a:lnTo>
                  <a:pt x="17138" y="7171"/>
                </a:lnTo>
                <a:lnTo>
                  <a:pt x="17138" y="7228"/>
                </a:lnTo>
                <a:lnTo>
                  <a:pt x="17043" y="7247"/>
                </a:lnTo>
                <a:lnTo>
                  <a:pt x="16986" y="7266"/>
                </a:lnTo>
                <a:lnTo>
                  <a:pt x="16815" y="7323"/>
                </a:lnTo>
                <a:lnTo>
                  <a:pt x="16719" y="7323"/>
                </a:lnTo>
                <a:lnTo>
                  <a:pt x="16624" y="7304"/>
                </a:lnTo>
                <a:lnTo>
                  <a:pt x="16624" y="7209"/>
                </a:lnTo>
                <a:lnTo>
                  <a:pt x="16605" y="7152"/>
                </a:lnTo>
                <a:lnTo>
                  <a:pt x="16586" y="7133"/>
                </a:lnTo>
                <a:lnTo>
                  <a:pt x="16605" y="7076"/>
                </a:lnTo>
                <a:lnTo>
                  <a:pt x="16624" y="7057"/>
                </a:lnTo>
                <a:lnTo>
                  <a:pt x="16757" y="7019"/>
                </a:lnTo>
                <a:close/>
                <a:moveTo>
                  <a:pt x="17271" y="7323"/>
                </a:moveTo>
                <a:lnTo>
                  <a:pt x="17366" y="7418"/>
                </a:lnTo>
                <a:lnTo>
                  <a:pt x="17385" y="7456"/>
                </a:lnTo>
                <a:lnTo>
                  <a:pt x="17366" y="7513"/>
                </a:lnTo>
                <a:lnTo>
                  <a:pt x="17309" y="7513"/>
                </a:lnTo>
                <a:lnTo>
                  <a:pt x="17271" y="7551"/>
                </a:lnTo>
                <a:lnTo>
                  <a:pt x="17233" y="7589"/>
                </a:lnTo>
                <a:lnTo>
                  <a:pt x="17138" y="7628"/>
                </a:lnTo>
                <a:lnTo>
                  <a:pt x="17081" y="7685"/>
                </a:lnTo>
                <a:lnTo>
                  <a:pt x="17081" y="7589"/>
                </a:lnTo>
                <a:lnTo>
                  <a:pt x="17100" y="7456"/>
                </a:lnTo>
                <a:lnTo>
                  <a:pt x="17157" y="7418"/>
                </a:lnTo>
                <a:lnTo>
                  <a:pt x="17176" y="7361"/>
                </a:lnTo>
                <a:lnTo>
                  <a:pt x="17214" y="7323"/>
                </a:lnTo>
                <a:close/>
                <a:moveTo>
                  <a:pt x="18412" y="7266"/>
                </a:moveTo>
                <a:lnTo>
                  <a:pt x="18507" y="7361"/>
                </a:lnTo>
                <a:lnTo>
                  <a:pt x="18488" y="7399"/>
                </a:lnTo>
                <a:lnTo>
                  <a:pt x="18450" y="7494"/>
                </a:lnTo>
                <a:lnTo>
                  <a:pt x="18431" y="7608"/>
                </a:lnTo>
                <a:lnTo>
                  <a:pt x="18412" y="7608"/>
                </a:lnTo>
                <a:lnTo>
                  <a:pt x="18241" y="7723"/>
                </a:lnTo>
                <a:lnTo>
                  <a:pt x="18127" y="7704"/>
                </a:lnTo>
                <a:lnTo>
                  <a:pt x="18089" y="7551"/>
                </a:lnTo>
                <a:lnTo>
                  <a:pt x="18089" y="7418"/>
                </a:lnTo>
                <a:lnTo>
                  <a:pt x="18051" y="7304"/>
                </a:lnTo>
                <a:lnTo>
                  <a:pt x="18127" y="7323"/>
                </a:lnTo>
                <a:lnTo>
                  <a:pt x="18260" y="7304"/>
                </a:lnTo>
                <a:lnTo>
                  <a:pt x="18317" y="7304"/>
                </a:lnTo>
                <a:lnTo>
                  <a:pt x="18412" y="7266"/>
                </a:lnTo>
                <a:close/>
                <a:moveTo>
                  <a:pt x="19192" y="7628"/>
                </a:moveTo>
                <a:lnTo>
                  <a:pt x="19192" y="7666"/>
                </a:lnTo>
                <a:lnTo>
                  <a:pt x="19211" y="7704"/>
                </a:lnTo>
                <a:lnTo>
                  <a:pt x="19192" y="7799"/>
                </a:lnTo>
                <a:lnTo>
                  <a:pt x="19097" y="7799"/>
                </a:lnTo>
                <a:lnTo>
                  <a:pt x="19097" y="7761"/>
                </a:lnTo>
                <a:lnTo>
                  <a:pt x="19078" y="7742"/>
                </a:lnTo>
                <a:lnTo>
                  <a:pt x="19192" y="7628"/>
                </a:lnTo>
                <a:close/>
                <a:moveTo>
                  <a:pt x="12554" y="4413"/>
                </a:moveTo>
                <a:lnTo>
                  <a:pt x="13315" y="4565"/>
                </a:lnTo>
                <a:lnTo>
                  <a:pt x="13885" y="4984"/>
                </a:lnTo>
                <a:lnTo>
                  <a:pt x="14247" y="5554"/>
                </a:lnTo>
                <a:lnTo>
                  <a:pt x="14361" y="6201"/>
                </a:lnTo>
                <a:lnTo>
                  <a:pt x="14209" y="6886"/>
                </a:lnTo>
                <a:lnTo>
                  <a:pt x="13771" y="7361"/>
                </a:lnTo>
                <a:lnTo>
                  <a:pt x="13163" y="7647"/>
                </a:lnTo>
                <a:lnTo>
                  <a:pt x="12459" y="7742"/>
                </a:lnTo>
                <a:lnTo>
                  <a:pt x="11850" y="7780"/>
                </a:lnTo>
                <a:lnTo>
                  <a:pt x="11032" y="7799"/>
                </a:lnTo>
                <a:lnTo>
                  <a:pt x="10424" y="7818"/>
                </a:lnTo>
                <a:lnTo>
                  <a:pt x="9796" y="7818"/>
                </a:lnTo>
                <a:lnTo>
                  <a:pt x="8997" y="7799"/>
                </a:lnTo>
                <a:lnTo>
                  <a:pt x="8369" y="7799"/>
                </a:lnTo>
                <a:lnTo>
                  <a:pt x="8179" y="7780"/>
                </a:lnTo>
                <a:lnTo>
                  <a:pt x="8027" y="7685"/>
                </a:lnTo>
                <a:lnTo>
                  <a:pt x="7894" y="7551"/>
                </a:lnTo>
                <a:lnTo>
                  <a:pt x="7856" y="7399"/>
                </a:lnTo>
                <a:lnTo>
                  <a:pt x="7837" y="6657"/>
                </a:lnTo>
                <a:lnTo>
                  <a:pt x="7856" y="6163"/>
                </a:lnTo>
                <a:lnTo>
                  <a:pt x="7856" y="5649"/>
                </a:lnTo>
                <a:lnTo>
                  <a:pt x="7875" y="4927"/>
                </a:lnTo>
                <a:lnTo>
                  <a:pt x="7913" y="4755"/>
                </a:lnTo>
                <a:lnTo>
                  <a:pt x="8027" y="4603"/>
                </a:lnTo>
                <a:lnTo>
                  <a:pt x="8160" y="4489"/>
                </a:lnTo>
                <a:lnTo>
                  <a:pt x="8331" y="4451"/>
                </a:lnTo>
                <a:lnTo>
                  <a:pt x="8959" y="4470"/>
                </a:lnTo>
                <a:lnTo>
                  <a:pt x="9834" y="4489"/>
                </a:lnTo>
                <a:lnTo>
                  <a:pt x="11070" y="4489"/>
                </a:lnTo>
                <a:lnTo>
                  <a:pt x="11508" y="4451"/>
                </a:lnTo>
                <a:lnTo>
                  <a:pt x="11945" y="4413"/>
                </a:lnTo>
                <a:close/>
                <a:moveTo>
                  <a:pt x="18051" y="7970"/>
                </a:moveTo>
                <a:lnTo>
                  <a:pt x="18146" y="7989"/>
                </a:lnTo>
                <a:lnTo>
                  <a:pt x="18241" y="8084"/>
                </a:lnTo>
                <a:lnTo>
                  <a:pt x="18203" y="8103"/>
                </a:lnTo>
                <a:lnTo>
                  <a:pt x="18146" y="8103"/>
                </a:lnTo>
                <a:lnTo>
                  <a:pt x="18051" y="8065"/>
                </a:lnTo>
                <a:lnTo>
                  <a:pt x="18032" y="8065"/>
                </a:lnTo>
                <a:lnTo>
                  <a:pt x="18032" y="7989"/>
                </a:lnTo>
                <a:lnTo>
                  <a:pt x="18051" y="7970"/>
                </a:lnTo>
                <a:close/>
                <a:moveTo>
                  <a:pt x="16035" y="7894"/>
                </a:moveTo>
                <a:lnTo>
                  <a:pt x="16149" y="7913"/>
                </a:lnTo>
                <a:lnTo>
                  <a:pt x="16282" y="7951"/>
                </a:lnTo>
                <a:lnTo>
                  <a:pt x="16320" y="8084"/>
                </a:lnTo>
                <a:lnTo>
                  <a:pt x="16206" y="8122"/>
                </a:lnTo>
                <a:lnTo>
                  <a:pt x="16111" y="8141"/>
                </a:lnTo>
                <a:lnTo>
                  <a:pt x="15940" y="8141"/>
                </a:lnTo>
                <a:lnTo>
                  <a:pt x="15844" y="8122"/>
                </a:lnTo>
                <a:lnTo>
                  <a:pt x="15844" y="7989"/>
                </a:lnTo>
                <a:lnTo>
                  <a:pt x="16035" y="7894"/>
                </a:lnTo>
                <a:close/>
                <a:moveTo>
                  <a:pt x="15578" y="7913"/>
                </a:moveTo>
                <a:lnTo>
                  <a:pt x="15711" y="8027"/>
                </a:lnTo>
                <a:lnTo>
                  <a:pt x="15730" y="8122"/>
                </a:lnTo>
                <a:lnTo>
                  <a:pt x="15730" y="8179"/>
                </a:lnTo>
                <a:lnTo>
                  <a:pt x="15711" y="8274"/>
                </a:lnTo>
                <a:lnTo>
                  <a:pt x="15578" y="8217"/>
                </a:lnTo>
                <a:lnTo>
                  <a:pt x="15464" y="8122"/>
                </a:lnTo>
                <a:lnTo>
                  <a:pt x="15426" y="8008"/>
                </a:lnTo>
                <a:lnTo>
                  <a:pt x="15445" y="7932"/>
                </a:lnTo>
                <a:lnTo>
                  <a:pt x="15483" y="7913"/>
                </a:lnTo>
                <a:close/>
                <a:moveTo>
                  <a:pt x="18374" y="8065"/>
                </a:moveTo>
                <a:lnTo>
                  <a:pt x="18507" y="8084"/>
                </a:lnTo>
                <a:lnTo>
                  <a:pt x="18488" y="8084"/>
                </a:lnTo>
                <a:lnTo>
                  <a:pt x="18488" y="8274"/>
                </a:lnTo>
                <a:lnTo>
                  <a:pt x="18431" y="8312"/>
                </a:lnTo>
                <a:lnTo>
                  <a:pt x="18393" y="8198"/>
                </a:lnTo>
                <a:lnTo>
                  <a:pt x="18374" y="8103"/>
                </a:lnTo>
                <a:lnTo>
                  <a:pt x="18374" y="8065"/>
                </a:lnTo>
                <a:close/>
                <a:moveTo>
                  <a:pt x="12497" y="8407"/>
                </a:moveTo>
                <a:lnTo>
                  <a:pt x="12516" y="8464"/>
                </a:lnTo>
                <a:lnTo>
                  <a:pt x="12497" y="8502"/>
                </a:lnTo>
                <a:lnTo>
                  <a:pt x="12440" y="8502"/>
                </a:lnTo>
                <a:lnTo>
                  <a:pt x="12383" y="8464"/>
                </a:lnTo>
                <a:lnTo>
                  <a:pt x="12383" y="8407"/>
                </a:lnTo>
                <a:close/>
                <a:moveTo>
                  <a:pt x="18393" y="8445"/>
                </a:moveTo>
                <a:lnTo>
                  <a:pt x="18412" y="8541"/>
                </a:lnTo>
                <a:lnTo>
                  <a:pt x="18412" y="8598"/>
                </a:lnTo>
                <a:lnTo>
                  <a:pt x="18393" y="8598"/>
                </a:lnTo>
                <a:lnTo>
                  <a:pt x="18393" y="8636"/>
                </a:lnTo>
                <a:lnTo>
                  <a:pt x="18336" y="8598"/>
                </a:lnTo>
                <a:lnTo>
                  <a:pt x="18317" y="8560"/>
                </a:lnTo>
                <a:lnTo>
                  <a:pt x="18317" y="8464"/>
                </a:lnTo>
                <a:lnTo>
                  <a:pt x="18374" y="8445"/>
                </a:lnTo>
                <a:close/>
                <a:moveTo>
                  <a:pt x="6638" y="8655"/>
                </a:moveTo>
                <a:lnTo>
                  <a:pt x="6638" y="8674"/>
                </a:lnTo>
                <a:lnTo>
                  <a:pt x="6695" y="8674"/>
                </a:lnTo>
                <a:lnTo>
                  <a:pt x="6791" y="8693"/>
                </a:lnTo>
                <a:lnTo>
                  <a:pt x="6734" y="8788"/>
                </a:lnTo>
                <a:lnTo>
                  <a:pt x="6695" y="8807"/>
                </a:lnTo>
                <a:lnTo>
                  <a:pt x="6676" y="8845"/>
                </a:lnTo>
                <a:lnTo>
                  <a:pt x="6353" y="8864"/>
                </a:lnTo>
                <a:lnTo>
                  <a:pt x="6315" y="8845"/>
                </a:lnTo>
                <a:lnTo>
                  <a:pt x="6220" y="8807"/>
                </a:lnTo>
                <a:lnTo>
                  <a:pt x="6220" y="8693"/>
                </a:lnTo>
                <a:lnTo>
                  <a:pt x="6543" y="8655"/>
                </a:lnTo>
                <a:close/>
                <a:moveTo>
                  <a:pt x="16016" y="8978"/>
                </a:moveTo>
                <a:lnTo>
                  <a:pt x="16016" y="9073"/>
                </a:lnTo>
                <a:lnTo>
                  <a:pt x="15959" y="9111"/>
                </a:lnTo>
                <a:lnTo>
                  <a:pt x="15940" y="9073"/>
                </a:lnTo>
                <a:lnTo>
                  <a:pt x="15921" y="9035"/>
                </a:lnTo>
                <a:lnTo>
                  <a:pt x="15940" y="9016"/>
                </a:lnTo>
                <a:lnTo>
                  <a:pt x="15940" y="8978"/>
                </a:lnTo>
                <a:close/>
                <a:moveTo>
                  <a:pt x="10424" y="8636"/>
                </a:moveTo>
                <a:lnTo>
                  <a:pt x="10557" y="8655"/>
                </a:lnTo>
                <a:lnTo>
                  <a:pt x="10557" y="8788"/>
                </a:lnTo>
                <a:lnTo>
                  <a:pt x="10519" y="8997"/>
                </a:lnTo>
                <a:lnTo>
                  <a:pt x="10386" y="9130"/>
                </a:lnTo>
                <a:lnTo>
                  <a:pt x="10347" y="8978"/>
                </a:lnTo>
                <a:lnTo>
                  <a:pt x="10405" y="8788"/>
                </a:lnTo>
                <a:lnTo>
                  <a:pt x="10386" y="8674"/>
                </a:lnTo>
                <a:lnTo>
                  <a:pt x="10424" y="8636"/>
                </a:lnTo>
                <a:close/>
                <a:moveTo>
                  <a:pt x="8217" y="8845"/>
                </a:moveTo>
                <a:lnTo>
                  <a:pt x="8236" y="8864"/>
                </a:lnTo>
                <a:lnTo>
                  <a:pt x="8217" y="8959"/>
                </a:lnTo>
                <a:lnTo>
                  <a:pt x="8293" y="9054"/>
                </a:lnTo>
                <a:lnTo>
                  <a:pt x="8255" y="9149"/>
                </a:lnTo>
                <a:lnTo>
                  <a:pt x="8141" y="9130"/>
                </a:lnTo>
                <a:lnTo>
                  <a:pt x="8046" y="9035"/>
                </a:lnTo>
                <a:lnTo>
                  <a:pt x="8065" y="8883"/>
                </a:lnTo>
                <a:lnTo>
                  <a:pt x="8217" y="8845"/>
                </a:lnTo>
                <a:close/>
                <a:moveTo>
                  <a:pt x="16377" y="8864"/>
                </a:moveTo>
                <a:lnTo>
                  <a:pt x="16605" y="9035"/>
                </a:lnTo>
                <a:lnTo>
                  <a:pt x="16605" y="9073"/>
                </a:lnTo>
                <a:lnTo>
                  <a:pt x="16624" y="9168"/>
                </a:lnTo>
                <a:lnTo>
                  <a:pt x="16472" y="9130"/>
                </a:lnTo>
                <a:lnTo>
                  <a:pt x="16415" y="9130"/>
                </a:lnTo>
                <a:lnTo>
                  <a:pt x="16320" y="9149"/>
                </a:lnTo>
                <a:lnTo>
                  <a:pt x="16225" y="9111"/>
                </a:lnTo>
                <a:lnTo>
                  <a:pt x="16225" y="8997"/>
                </a:lnTo>
                <a:lnTo>
                  <a:pt x="16244" y="8978"/>
                </a:lnTo>
                <a:lnTo>
                  <a:pt x="16244" y="8959"/>
                </a:lnTo>
                <a:lnTo>
                  <a:pt x="16282" y="8921"/>
                </a:lnTo>
                <a:lnTo>
                  <a:pt x="16320" y="8864"/>
                </a:lnTo>
                <a:close/>
                <a:moveTo>
                  <a:pt x="8921" y="8959"/>
                </a:moveTo>
                <a:lnTo>
                  <a:pt x="9054" y="8978"/>
                </a:lnTo>
                <a:lnTo>
                  <a:pt x="9168" y="9073"/>
                </a:lnTo>
                <a:lnTo>
                  <a:pt x="9301" y="9168"/>
                </a:lnTo>
                <a:lnTo>
                  <a:pt x="9111" y="9320"/>
                </a:lnTo>
                <a:lnTo>
                  <a:pt x="8902" y="9225"/>
                </a:lnTo>
                <a:lnTo>
                  <a:pt x="8807" y="9111"/>
                </a:lnTo>
                <a:lnTo>
                  <a:pt x="8826" y="9016"/>
                </a:lnTo>
                <a:lnTo>
                  <a:pt x="8921" y="8959"/>
                </a:lnTo>
                <a:close/>
                <a:moveTo>
                  <a:pt x="12649" y="9225"/>
                </a:moveTo>
                <a:lnTo>
                  <a:pt x="12744" y="9244"/>
                </a:lnTo>
                <a:lnTo>
                  <a:pt x="12782" y="9301"/>
                </a:lnTo>
                <a:lnTo>
                  <a:pt x="12744" y="9320"/>
                </a:lnTo>
                <a:lnTo>
                  <a:pt x="12706" y="9339"/>
                </a:lnTo>
                <a:lnTo>
                  <a:pt x="12649" y="9320"/>
                </a:lnTo>
                <a:lnTo>
                  <a:pt x="12611" y="9301"/>
                </a:lnTo>
                <a:lnTo>
                  <a:pt x="12611" y="9244"/>
                </a:lnTo>
                <a:lnTo>
                  <a:pt x="12649" y="9225"/>
                </a:lnTo>
                <a:close/>
                <a:moveTo>
                  <a:pt x="17594" y="8598"/>
                </a:moveTo>
                <a:lnTo>
                  <a:pt x="17632" y="8750"/>
                </a:lnTo>
                <a:lnTo>
                  <a:pt x="17594" y="8864"/>
                </a:lnTo>
                <a:lnTo>
                  <a:pt x="17556" y="8978"/>
                </a:lnTo>
                <a:lnTo>
                  <a:pt x="17556" y="8997"/>
                </a:lnTo>
                <a:lnTo>
                  <a:pt x="17461" y="9130"/>
                </a:lnTo>
                <a:lnTo>
                  <a:pt x="17290" y="9282"/>
                </a:lnTo>
                <a:lnTo>
                  <a:pt x="17195" y="9320"/>
                </a:lnTo>
                <a:lnTo>
                  <a:pt x="17195" y="9339"/>
                </a:lnTo>
                <a:lnTo>
                  <a:pt x="17062" y="9225"/>
                </a:lnTo>
                <a:lnTo>
                  <a:pt x="17005" y="9092"/>
                </a:lnTo>
                <a:lnTo>
                  <a:pt x="17043" y="8845"/>
                </a:lnTo>
                <a:lnTo>
                  <a:pt x="17062" y="8807"/>
                </a:lnTo>
                <a:lnTo>
                  <a:pt x="17062" y="8693"/>
                </a:lnTo>
                <a:lnTo>
                  <a:pt x="17081" y="8674"/>
                </a:lnTo>
                <a:lnTo>
                  <a:pt x="17176" y="8731"/>
                </a:lnTo>
                <a:lnTo>
                  <a:pt x="17195" y="8826"/>
                </a:lnTo>
                <a:lnTo>
                  <a:pt x="17309" y="8864"/>
                </a:lnTo>
                <a:lnTo>
                  <a:pt x="17404" y="8769"/>
                </a:lnTo>
                <a:lnTo>
                  <a:pt x="17442" y="8674"/>
                </a:lnTo>
                <a:lnTo>
                  <a:pt x="17461" y="8674"/>
                </a:lnTo>
                <a:lnTo>
                  <a:pt x="17499" y="8655"/>
                </a:lnTo>
                <a:lnTo>
                  <a:pt x="17594" y="8598"/>
                </a:lnTo>
                <a:close/>
                <a:moveTo>
                  <a:pt x="6144" y="8978"/>
                </a:moveTo>
                <a:lnTo>
                  <a:pt x="6239" y="8997"/>
                </a:lnTo>
                <a:lnTo>
                  <a:pt x="6334" y="9054"/>
                </a:lnTo>
                <a:lnTo>
                  <a:pt x="6448" y="9168"/>
                </a:lnTo>
                <a:lnTo>
                  <a:pt x="6505" y="9187"/>
                </a:lnTo>
                <a:lnTo>
                  <a:pt x="6543" y="9244"/>
                </a:lnTo>
                <a:lnTo>
                  <a:pt x="6334" y="9244"/>
                </a:lnTo>
                <a:lnTo>
                  <a:pt x="6144" y="9282"/>
                </a:lnTo>
                <a:lnTo>
                  <a:pt x="5954" y="9377"/>
                </a:lnTo>
                <a:lnTo>
                  <a:pt x="5763" y="9358"/>
                </a:lnTo>
                <a:lnTo>
                  <a:pt x="5725" y="9168"/>
                </a:lnTo>
                <a:lnTo>
                  <a:pt x="5878" y="8997"/>
                </a:lnTo>
                <a:lnTo>
                  <a:pt x="6144" y="8978"/>
                </a:lnTo>
                <a:close/>
                <a:moveTo>
                  <a:pt x="12307" y="9263"/>
                </a:moveTo>
                <a:lnTo>
                  <a:pt x="12326" y="9320"/>
                </a:lnTo>
                <a:lnTo>
                  <a:pt x="12307" y="9358"/>
                </a:lnTo>
                <a:lnTo>
                  <a:pt x="12288" y="9396"/>
                </a:lnTo>
                <a:lnTo>
                  <a:pt x="12231" y="9396"/>
                </a:lnTo>
                <a:lnTo>
                  <a:pt x="12212" y="9339"/>
                </a:lnTo>
                <a:lnTo>
                  <a:pt x="12212" y="9282"/>
                </a:lnTo>
                <a:lnTo>
                  <a:pt x="12250" y="9263"/>
                </a:lnTo>
                <a:close/>
                <a:moveTo>
                  <a:pt x="9777" y="9130"/>
                </a:moveTo>
                <a:lnTo>
                  <a:pt x="9967" y="9282"/>
                </a:lnTo>
                <a:lnTo>
                  <a:pt x="10176" y="9282"/>
                </a:lnTo>
                <a:lnTo>
                  <a:pt x="10309" y="9396"/>
                </a:lnTo>
                <a:lnTo>
                  <a:pt x="10309" y="9434"/>
                </a:lnTo>
                <a:lnTo>
                  <a:pt x="10271" y="9454"/>
                </a:lnTo>
                <a:lnTo>
                  <a:pt x="10119" y="9454"/>
                </a:lnTo>
                <a:lnTo>
                  <a:pt x="10005" y="9358"/>
                </a:lnTo>
                <a:lnTo>
                  <a:pt x="9777" y="9492"/>
                </a:lnTo>
                <a:lnTo>
                  <a:pt x="9587" y="9473"/>
                </a:lnTo>
                <a:lnTo>
                  <a:pt x="9473" y="9358"/>
                </a:lnTo>
                <a:lnTo>
                  <a:pt x="9511" y="9225"/>
                </a:lnTo>
                <a:lnTo>
                  <a:pt x="9777" y="9130"/>
                </a:lnTo>
                <a:close/>
                <a:moveTo>
                  <a:pt x="16853" y="9320"/>
                </a:moveTo>
                <a:lnTo>
                  <a:pt x="16853" y="9434"/>
                </a:lnTo>
                <a:lnTo>
                  <a:pt x="16757" y="9492"/>
                </a:lnTo>
                <a:lnTo>
                  <a:pt x="16700" y="9434"/>
                </a:lnTo>
                <a:lnTo>
                  <a:pt x="16796" y="9339"/>
                </a:lnTo>
                <a:lnTo>
                  <a:pt x="16853" y="9320"/>
                </a:lnTo>
                <a:close/>
                <a:moveTo>
                  <a:pt x="11165" y="9339"/>
                </a:moveTo>
                <a:lnTo>
                  <a:pt x="11203" y="9396"/>
                </a:lnTo>
                <a:lnTo>
                  <a:pt x="11165" y="9530"/>
                </a:lnTo>
                <a:lnTo>
                  <a:pt x="11051" y="9549"/>
                </a:lnTo>
                <a:lnTo>
                  <a:pt x="11070" y="9434"/>
                </a:lnTo>
                <a:lnTo>
                  <a:pt x="11165" y="9339"/>
                </a:lnTo>
                <a:close/>
                <a:moveTo>
                  <a:pt x="15578" y="9263"/>
                </a:moveTo>
                <a:lnTo>
                  <a:pt x="15673" y="9320"/>
                </a:lnTo>
                <a:lnTo>
                  <a:pt x="15730" y="9339"/>
                </a:lnTo>
                <a:lnTo>
                  <a:pt x="15749" y="9339"/>
                </a:lnTo>
                <a:lnTo>
                  <a:pt x="15749" y="9434"/>
                </a:lnTo>
                <a:lnTo>
                  <a:pt x="15768" y="9530"/>
                </a:lnTo>
                <a:lnTo>
                  <a:pt x="15768" y="9644"/>
                </a:lnTo>
                <a:lnTo>
                  <a:pt x="15749" y="9739"/>
                </a:lnTo>
                <a:lnTo>
                  <a:pt x="15654" y="9758"/>
                </a:lnTo>
                <a:lnTo>
                  <a:pt x="15540" y="9758"/>
                </a:lnTo>
                <a:lnTo>
                  <a:pt x="15559" y="9739"/>
                </a:lnTo>
                <a:lnTo>
                  <a:pt x="15578" y="9701"/>
                </a:lnTo>
                <a:lnTo>
                  <a:pt x="15635" y="9644"/>
                </a:lnTo>
                <a:lnTo>
                  <a:pt x="15635" y="9530"/>
                </a:lnTo>
                <a:lnTo>
                  <a:pt x="15616" y="9473"/>
                </a:lnTo>
                <a:lnTo>
                  <a:pt x="15578" y="9358"/>
                </a:lnTo>
                <a:lnTo>
                  <a:pt x="15578" y="9263"/>
                </a:lnTo>
                <a:close/>
                <a:moveTo>
                  <a:pt x="17005" y="9701"/>
                </a:moveTo>
                <a:lnTo>
                  <a:pt x="17005" y="9758"/>
                </a:lnTo>
                <a:lnTo>
                  <a:pt x="16967" y="9815"/>
                </a:lnTo>
                <a:lnTo>
                  <a:pt x="16910" y="9834"/>
                </a:lnTo>
                <a:lnTo>
                  <a:pt x="16815" y="9834"/>
                </a:lnTo>
                <a:lnTo>
                  <a:pt x="16815" y="9739"/>
                </a:lnTo>
                <a:lnTo>
                  <a:pt x="16853" y="9720"/>
                </a:lnTo>
                <a:lnTo>
                  <a:pt x="16891" y="9701"/>
                </a:lnTo>
                <a:close/>
                <a:moveTo>
                  <a:pt x="17785" y="9263"/>
                </a:moveTo>
                <a:lnTo>
                  <a:pt x="17785" y="9434"/>
                </a:lnTo>
                <a:lnTo>
                  <a:pt x="17766" y="9587"/>
                </a:lnTo>
                <a:lnTo>
                  <a:pt x="17728" y="9606"/>
                </a:lnTo>
                <a:lnTo>
                  <a:pt x="17632" y="9625"/>
                </a:lnTo>
                <a:lnTo>
                  <a:pt x="17575" y="9682"/>
                </a:lnTo>
                <a:lnTo>
                  <a:pt x="17537" y="9701"/>
                </a:lnTo>
                <a:lnTo>
                  <a:pt x="17537" y="9720"/>
                </a:lnTo>
                <a:lnTo>
                  <a:pt x="17518" y="9777"/>
                </a:lnTo>
                <a:lnTo>
                  <a:pt x="17385" y="9815"/>
                </a:lnTo>
                <a:lnTo>
                  <a:pt x="17290" y="9834"/>
                </a:lnTo>
                <a:lnTo>
                  <a:pt x="17252" y="9834"/>
                </a:lnTo>
                <a:lnTo>
                  <a:pt x="17271" y="9796"/>
                </a:lnTo>
                <a:lnTo>
                  <a:pt x="17366" y="9701"/>
                </a:lnTo>
                <a:lnTo>
                  <a:pt x="17518" y="9606"/>
                </a:lnTo>
                <a:lnTo>
                  <a:pt x="17537" y="9587"/>
                </a:lnTo>
                <a:lnTo>
                  <a:pt x="17556" y="9492"/>
                </a:lnTo>
                <a:lnTo>
                  <a:pt x="17690" y="9396"/>
                </a:lnTo>
                <a:lnTo>
                  <a:pt x="17785" y="9263"/>
                </a:lnTo>
                <a:close/>
                <a:moveTo>
                  <a:pt x="11260" y="9796"/>
                </a:moveTo>
                <a:lnTo>
                  <a:pt x="11356" y="9929"/>
                </a:lnTo>
                <a:lnTo>
                  <a:pt x="11222" y="9967"/>
                </a:lnTo>
                <a:lnTo>
                  <a:pt x="11108" y="9910"/>
                </a:lnTo>
                <a:lnTo>
                  <a:pt x="11089" y="9815"/>
                </a:lnTo>
                <a:lnTo>
                  <a:pt x="11127" y="9796"/>
                </a:lnTo>
                <a:close/>
                <a:moveTo>
                  <a:pt x="9739" y="9758"/>
                </a:moveTo>
                <a:lnTo>
                  <a:pt x="9644" y="9986"/>
                </a:lnTo>
                <a:lnTo>
                  <a:pt x="9492" y="9815"/>
                </a:lnTo>
                <a:lnTo>
                  <a:pt x="9739" y="9758"/>
                </a:lnTo>
                <a:close/>
                <a:moveTo>
                  <a:pt x="8255" y="9758"/>
                </a:moveTo>
                <a:lnTo>
                  <a:pt x="8274" y="9910"/>
                </a:lnTo>
                <a:lnTo>
                  <a:pt x="8274" y="10024"/>
                </a:lnTo>
                <a:lnTo>
                  <a:pt x="8141" y="9929"/>
                </a:lnTo>
                <a:lnTo>
                  <a:pt x="8255" y="9758"/>
                </a:lnTo>
                <a:close/>
                <a:moveTo>
                  <a:pt x="15616" y="9834"/>
                </a:moveTo>
                <a:lnTo>
                  <a:pt x="15749" y="9929"/>
                </a:lnTo>
                <a:lnTo>
                  <a:pt x="15749" y="9948"/>
                </a:lnTo>
                <a:lnTo>
                  <a:pt x="15768" y="10043"/>
                </a:lnTo>
                <a:lnTo>
                  <a:pt x="15825" y="10138"/>
                </a:lnTo>
                <a:lnTo>
                  <a:pt x="15711" y="10100"/>
                </a:lnTo>
                <a:lnTo>
                  <a:pt x="15616" y="10081"/>
                </a:lnTo>
                <a:lnTo>
                  <a:pt x="15578" y="10081"/>
                </a:lnTo>
                <a:lnTo>
                  <a:pt x="15464" y="9929"/>
                </a:lnTo>
                <a:lnTo>
                  <a:pt x="15483" y="9910"/>
                </a:lnTo>
                <a:lnTo>
                  <a:pt x="15616" y="9834"/>
                </a:lnTo>
                <a:close/>
                <a:moveTo>
                  <a:pt x="7837" y="9910"/>
                </a:moveTo>
                <a:lnTo>
                  <a:pt x="7856" y="10081"/>
                </a:lnTo>
                <a:lnTo>
                  <a:pt x="7685" y="10176"/>
                </a:lnTo>
                <a:lnTo>
                  <a:pt x="7551" y="10157"/>
                </a:lnTo>
                <a:lnTo>
                  <a:pt x="7342" y="10100"/>
                </a:lnTo>
                <a:lnTo>
                  <a:pt x="7627" y="9910"/>
                </a:lnTo>
                <a:close/>
                <a:moveTo>
                  <a:pt x="10500" y="10176"/>
                </a:moveTo>
                <a:lnTo>
                  <a:pt x="10633" y="10214"/>
                </a:lnTo>
                <a:lnTo>
                  <a:pt x="10519" y="10271"/>
                </a:lnTo>
                <a:lnTo>
                  <a:pt x="10405" y="10290"/>
                </a:lnTo>
                <a:lnTo>
                  <a:pt x="10386" y="10271"/>
                </a:lnTo>
                <a:lnTo>
                  <a:pt x="10405" y="10214"/>
                </a:lnTo>
                <a:lnTo>
                  <a:pt x="10500" y="10176"/>
                </a:lnTo>
                <a:close/>
                <a:moveTo>
                  <a:pt x="5383" y="10119"/>
                </a:moveTo>
                <a:lnTo>
                  <a:pt x="5497" y="10214"/>
                </a:lnTo>
                <a:lnTo>
                  <a:pt x="5554" y="10309"/>
                </a:lnTo>
                <a:lnTo>
                  <a:pt x="5497" y="10347"/>
                </a:lnTo>
                <a:lnTo>
                  <a:pt x="5383" y="10347"/>
                </a:lnTo>
                <a:lnTo>
                  <a:pt x="5383" y="10367"/>
                </a:lnTo>
                <a:lnTo>
                  <a:pt x="5288" y="10367"/>
                </a:lnTo>
                <a:lnTo>
                  <a:pt x="5193" y="10214"/>
                </a:lnTo>
                <a:lnTo>
                  <a:pt x="5212" y="10214"/>
                </a:lnTo>
                <a:lnTo>
                  <a:pt x="5212" y="10119"/>
                </a:lnTo>
                <a:close/>
                <a:moveTo>
                  <a:pt x="20562" y="3899"/>
                </a:moveTo>
                <a:lnTo>
                  <a:pt x="20676" y="4394"/>
                </a:lnTo>
                <a:lnTo>
                  <a:pt x="20714" y="5041"/>
                </a:lnTo>
                <a:lnTo>
                  <a:pt x="20752" y="5649"/>
                </a:lnTo>
                <a:lnTo>
                  <a:pt x="20714" y="6239"/>
                </a:lnTo>
                <a:lnTo>
                  <a:pt x="20619" y="6772"/>
                </a:lnTo>
                <a:lnTo>
                  <a:pt x="20467" y="7361"/>
                </a:lnTo>
                <a:lnTo>
                  <a:pt x="20276" y="7932"/>
                </a:lnTo>
                <a:lnTo>
                  <a:pt x="20086" y="8388"/>
                </a:lnTo>
                <a:lnTo>
                  <a:pt x="19763" y="8864"/>
                </a:lnTo>
                <a:lnTo>
                  <a:pt x="19344" y="9339"/>
                </a:lnTo>
                <a:lnTo>
                  <a:pt x="19078" y="9549"/>
                </a:lnTo>
                <a:lnTo>
                  <a:pt x="19344" y="9758"/>
                </a:lnTo>
                <a:lnTo>
                  <a:pt x="19439" y="9853"/>
                </a:lnTo>
                <a:lnTo>
                  <a:pt x="19820" y="10328"/>
                </a:lnTo>
                <a:lnTo>
                  <a:pt x="19858" y="10386"/>
                </a:lnTo>
                <a:lnTo>
                  <a:pt x="19991" y="10271"/>
                </a:lnTo>
                <a:lnTo>
                  <a:pt x="20409" y="9796"/>
                </a:lnTo>
                <a:lnTo>
                  <a:pt x="20714" y="9320"/>
                </a:lnTo>
                <a:lnTo>
                  <a:pt x="20942" y="8845"/>
                </a:lnTo>
                <a:lnTo>
                  <a:pt x="21132" y="8236"/>
                </a:lnTo>
                <a:lnTo>
                  <a:pt x="21265" y="7723"/>
                </a:lnTo>
                <a:lnTo>
                  <a:pt x="21361" y="7190"/>
                </a:lnTo>
                <a:lnTo>
                  <a:pt x="21380" y="6600"/>
                </a:lnTo>
                <a:lnTo>
                  <a:pt x="21361" y="5954"/>
                </a:lnTo>
                <a:lnTo>
                  <a:pt x="21322" y="5383"/>
                </a:lnTo>
                <a:lnTo>
                  <a:pt x="21227" y="5003"/>
                </a:lnTo>
                <a:lnTo>
                  <a:pt x="21037" y="4622"/>
                </a:lnTo>
                <a:lnTo>
                  <a:pt x="20752" y="4185"/>
                </a:lnTo>
                <a:lnTo>
                  <a:pt x="20562" y="3899"/>
                </a:lnTo>
                <a:close/>
                <a:moveTo>
                  <a:pt x="16700" y="10214"/>
                </a:moveTo>
                <a:lnTo>
                  <a:pt x="16700" y="10271"/>
                </a:lnTo>
                <a:lnTo>
                  <a:pt x="16719" y="10290"/>
                </a:lnTo>
                <a:lnTo>
                  <a:pt x="16700" y="10386"/>
                </a:lnTo>
                <a:lnTo>
                  <a:pt x="16605" y="10481"/>
                </a:lnTo>
                <a:lnTo>
                  <a:pt x="16567" y="10481"/>
                </a:lnTo>
                <a:lnTo>
                  <a:pt x="16529" y="10443"/>
                </a:lnTo>
                <a:lnTo>
                  <a:pt x="16529" y="10309"/>
                </a:lnTo>
                <a:lnTo>
                  <a:pt x="16586" y="10214"/>
                </a:lnTo>
                <a:close/>
                <a:moveTo>
                  <a:pt x="4812" y="9891"/>
                </a:moveTo>
                <a:lnTo>
                  <a:pt x="4908" y="9986"/>
                </a:lnTo>
                <a:lnTo>
                  <a:pt x="5003" y="10195"/>
                </a:lnTo>
                <a:lnTo>
                  <a:pt x="5003" y="10386"/>
                </a:lnTo>
                <a:lnTo>
                  <a:pt x="4984" y="10443"/>
                </a:lnTo>
                <a:lnTo>
                  <a:pt x="5003" y="10576"/>
                </a:lnTo>
                <a:lnTo>
                  <a:pt x="4946" y="10595"/>
                </a:lnTo>
                <a:lnTo>
                  <a:pt x="4927" y="10595"/>
                </a:lnTo>
                <a:lnTo>
                  <a:pt x="4831" y="10462"/>
                </a:lnTo>
                <a:lnTo>
                  <a:pt x="4888" y="10309"/>
                </a:lnTo>
                <a:lnTo>
                  <a:pt x="4850" y="10271"/>
                </a:lnTo>
                <a:lnTo>
                  <a:pt x="4850" y="10214"/>
                </a:lnTo>
                <a:lnTo>
                  <a:pt x="4812" y="10024"/>
                </a:lnTo>
                <a:lnTo>
                  <a:pt x="4812" y="9891"/>
                </a:lnTo>
                <a:close/>
                <a:moveTo>
                  <a:pt x="14970" y="10405"/>
                </a:moveTo>
                <a:lnTo>
                  <a:pt x="15008" y="10443"/>
                </a:lnTo>
                <a:lnTo>
                  <a:pt x="15008" y="10462"/>
                </a:lnTo>
                <a:lnTo>
                  <a:pt x="15160" y="10462"/>
                </a:lnTo>
                <a:lnTo>
                  <a:pt x="15198" y="10481"/>
                </a:lnTo>
                <a:lnTo>
                  <a:pt x="15255" y="10481"/>
                </a:lnTo>
                <a:lnTo>
                  <a:pt x="15274" y="10576"/>
                </a:lnTo>
                <a:lnTo>
                  <a:pt x="15179" y="10633"/>
                </a:lnTo>
                <a:lnTo>
                  <a:pt x="15160" y="10633"/>
                </a:lnTo>
                <a:lnTo>
                  <a:pt x="15065" y="10595"/>
                </a:lnTo>
                <a:lnTo>
                  <a:pt x="14970" y="10595"/>
                </a:lnTo>
                <a:lnTo>
                  <a:pt x="14989" y="10500"/>
                </a:lnTo>
                <a:lnTo>
                  <a:pt x="14970" y="10405"/>
                </a:lnTo>
                <a:close/>
                <a:moveTo>
                  <a:pt x="17861" y="10481"/>
                </a:moveTo>
                <a:lnTo>
                  <a:pt x="17956" y="10538"/>
                </a:lnTo>
                <a:lnTo>
                  <a:pt x="17937" y="10538"/>
                </a:lnTo>
                <a:lnTo>
                  <a:pt x="17937" y="10633"/>
                </a:lnTo>
                <a:lnTo>
                  <a:pt x="17880" y="10671"/>
                </a:lnTo>
                <a:lnTo>
                  <a:pt x="17785" y="10690"/>
                </a:lnTo>
                <a:lnTo>
                  <a:pt x="17747" y="10652"/>
                </a:lnTo>
                <a:lnTo>
                  <a:pt x="17747" y="10557"/>
                </a:lnTo>
                <a:lnTo>
                  <a:pt x="17766" y="10500"/>
                </a:lnTo>
                <a:lnTo>
                  <a:pt x="17861" y="10481"/>
                </a:lnTo>
                <a:close/>
                <a:moveTo>
                  <a:pt x="8959" y="10462"/>
                </a:moveTo>
                <a:lnTo>
                  <a:pt x="9073" y="10500"/>
                </a:lnTo>
                <a:lnTo>
                  <a:pt x="9054" y="10595"/>
                </a:lnTo>
                <a:lnTo>
                  <a:pt x="8921" y="10633"/>
                </a:lnTo>
                <a:lnTo>
                  <a:pt x="8826" y="10728"/>
                </a:lnTo>
                <a:lnTo>
                  <a:pt x="8712" y="10671"/>
                </a:lnTo>
                <a:lnTo>
                  <a:pt x="8712" y="10576"/>
                </a:lnTo>
                <a:lnTo>
                  <a:pt x="8769" y="10538"/>
                </a:lnTo>
                <a:lnTo>
                  <a:pt x="8959" y="10462"/>
                </a:lnTo>
                <a:close/>
                <a:moveTo>
                  <a:pt x="15445" y="10633"/>
                </a:moveTo>
                <a:lnTo>
                  <a:pt x="15388" y="10728"/>
                </a:lnTo>
                <a:lnTo>
                  <a:pt x="15369" y="10766"/>
                </a:lnTo>
                <a:lnTo>
                  <a:pt x="15369" y="10785"/>
                </a:lnTo>
                <a:lnTo>
                  <a:pt x="15331" y="10823"/>
                </a:lnTo>
                <a:lnTo>
                  <a:pt x="15274" y="10861"/>
                </a:lnTo>
                <a:lnTo>
                  <a:pt x="15274" y="10766"/>
                </a:lnTo>
                <a:lnTo>
                  <a:pt x="15255" y="10766"/>
                </a:lnTo>
                <a:lnTo>
                  <a:pt x="15255" y="10747"/>
                </a:lnTo>
                <a:lnTo>
                  <a:pt x="15274" y="10728"/>
                </a:lnTo>
                <a:lnTo>
                  <a:pt x="15293" y="10671"/>
                </a:lnTo>
                <a:lnTo>
                  <a:pt x="15331" y="10652"/>
                </a:lnTo>
                <a:lnTo>
                  <a:pt x="15350" y="10652"/>
                </a:lnTo>
                <a:lnTo>
                  <a:pt x="15388" y="10633"/>
                </a:lnTo>
                <a:close/>
                <a:moveTo>
                  <a:pt x="11470" y="10652"/>
                </a:moveTo>
                <a:lnTo>
                  <a:pt x="11584" y="10747"/>
                </a:lnTo>
                <a:lnTo>
                  <a:pt x="11489" y="10880"/>
                </a:lnTo>
                <a:lnTo>
                  <a:pt x="11337" y="10937"/>
                </a:lnTo>
                <a:lnTo>
                  <a:pt x="11279" y="10842"/>
                </a:lnTo>
                <a:lnTo>
                  <a:pt x="11337" y="10690"/>
                </a:lnTo>
                <a:lnTo>
                  <a:pt x="11470" y="10652"/>
                </a:lnTo>
                <a:close/>
                <a:moveTo>
                  <a:pt x="6791" y="10823"/>
                </a:moveTo>
                <a:lnTo>
                  <a:pt x="6829" y="10842"/>
                </a:lnTo>
                <a:lnTo>
                  <a:pt x="6905" y="10918"/>
                </a:lnTo>
                <a:lnTo>
                  <a:pt x="6905" y="10956"/>
                </a:lnTo>
                <a:lnTo>
                  <a:pt x="6886" y="10975"/>
                </a:lnTo>
                <a:lnTo>
                  <a:pt x="6772" y="10937"/>
                </a:lnTo>
                <a:lnTo>
                  <a:pt x="6734" y="10842"/>
                </a:lnTo>
                <a:lnTo>
                  <a:pt x="6791" y="10823"/>
                </a:lnTo>
                <a:close/>
                <a:moveTo>
                  <a:pt x="6714" y="11108"/>
                </a:moveTo>
                <a:lnTo>
                  <a:pt x="6772" y="11222"/>
                </a:lnTo>
                <a:lnTo>
                  <a:pt x="6791" y="11222"/>
                </a:lnTo>
                <a:lnTo>
                  <a:pt x="6791" y="11241"/>
                </a:lnTo>
                <a:lnTo>
                  <a:pt x="6676" y="11146"/>
                </a:lnTo>
                <a:lnTo>
                  <a:pt x="6676" y="11108"/>
                </a:lnTo>
                <a:close/>
                <a:moveTo>
                  <a:pt x="17005" y="10918"/>
                </a:moveTo>
                <a:lnTo>
                  <a:pt x="17119" y="11051"/>
                </a:lnTo>
                <a:lnTo>
                  <a:pt x="17176" y="11165"/>
                </a:lnTo>
                <a:lnTo>
                  <a:pt x="17271" y="11299"/>
                </a:lnTo>
                <a:lnTo>
                  <a:pt x="17290" y="11318"/>
                </a:lnTo>
                <a:lnTo>
                  <a:pt x="17157" y="11489"/>
                </a:lnTo>
                <a:lnTo>
                  <a:pt x="16986" y="11641"/>
                </a:lnTo>
                <a:lnTo>
                  <a:pt x="16986" y="11489"/>
                </a:lnTo>
                <a:lnTo>
                  <a:pt x="17024" y="11318"/>
                </a:lnTo>
                <a:lnTo>
                  <a:pt x="16986" y="11222"/>
                </a:lnTo>
                <a:lnTo>
                  <a:pt x="16929" y="11165"/>
                </a:lnTo>
                <a:lnTo>
                  <a:pt x="16929" y="11146"/>
                </a:lnTo>
                <a:lnTo>
                  <a:pt x="16910" y="11032"/>
                </a:lnTo>
                <a:lnTo>
                  <a:pt x="16891" y="10937"/>
                </a:lnTo>
                <a:lnTo>
                  <a:pt x="17005" y="10918"/>
                </a:lnTo>
                <a:close/>
                <a:moveTo>
                  <a:pt x="16187" y="11584"/>
                </a:moveTo>
                <a:lnTo>
                  <a:pt x="16225" y="11603"/>
                </a:lnTo>
                <a:lnTo>
                  <a:pt x="16244" y="11603"/>
                </a:lnTo>
                <a:lnTo>
                  <a:pt x="16301" y="11641"/>
                </a:lnTo>
                <a:lnTo>
                  <a:pt x="16282" y="11698"/>
                </a:lnTo>
                <a:lnTo>
                  <a:pt x="16111" y="11698"/>
                </a:lnTo>
                <a:lnTo>
                  <a:pt x="16092" y="11679"/>
                </a:lnTo>
                <a:lnTo>
                  <a:pt x="16092" y="11622"/>
                </a:lnTo>
                <a:lnTo>
                  <a:pt x="16187" y="11584"/>
                </a:lnTo>
                <a:close/>
                <a:moveTo>
                  <a:pt x="15293" y="11983"/>
                </a:moveTo>
                <a:lnTo>
                  <a:pt x="15331" y="12021"/>
                </a:lnTo>
                <a:lnTo>
                  <a:pt x="15293" y="12021"/>
                </a:lnTo>
                <a:lnTo>
                  <a:pt x="15293" y="12116"/>
                </a:lnTo>
                <a:lnTo>
                  <a:pt x="15255" y="12212"/>
                </a:lnTo>
                <a:lnTo>
                  <a:pt x="15160" y="12250"/>
                </a:lnTo>
                <a:lnTo>
                  <a:pt x="15141" y="12250"/>
                </a:lnTo>
                <a:lnTo>
                  <a:pt x="15103" y="12212"/>
                </a:lnTo>
                <a:lnTo>
                  <a:pt x="15141" y="12097"/>
                </a:lnTo>
                <a:lnTo>
                  <a:pt x="15236" y="12002"/>
                </a:lnTo>
                <a:lnTo>
                  <a:pt x="15293" y="11983"/>
                </a:lnTo>
                <a:close/>
                <a:moveTo>
                  <a:pt x="18165" y="11546"/>
                </a:moveTo>
                <a:lnTo>
                  <a:pt x="18222" y="11603"/>
                </a:lnTo>
                <a:lnTo>
                  <a:pt x="18241" y="11641"/>
                </a:lnTo>
                <a:lnTo>
                  <a:pt x="18222" y="11774"/>
                </a:lnTo>
                <a:lnTo>
                  <a:pt x="18222" y="11888"/>
                </a:lnTo>
                <a:lnTo>
                  <a:pt x="18203" y="11907"/>
                </a:lnTo>
                <a:lnTo>
                  <a:pt x="18032" y="12002"/>
                </a:lnTo>
                <a:lnTo>
                  <a:pt x="17918" y="12002"/>
                </a:lnTo>
                <a:lnTo>
                  <a:pt x="17823" y="12021"/>
                </a:lnTo>
                <a:lnTo>
                  <a:pt x="17690" y="12021"/>
                </a:lnTo>
                <a:lnTo>
                  <a:pt x="17594" y="12059"/>
                </a:lnTo>
                <a:lnTo>
                  <a:pt x="17499" y="12154"/>
                </a:lnTo>
                <a:lnTo>
                  <a:pt x="17385" y="12192"/>
                </a:lnTo>
                <a:lnTo>
                  <a:pt x="17214" y="12364"/>
                </a:lnTo>
                <a:lnTo>
                  <a:pt x="17081" y="12345"/>
                </a:lnTo>
                <a:lnTo>
                  <a:pt x="16967" y="12345"/>
                </a:lnTo>
                <a:lnTo>
                  <a:pt x="16967" y="12288"/>
                </a:lnTo>
                <a:lnTo>
                  <a:pt x="16929" y="12192"/>
                </a:lnTo>
                <a:lnTo>
                  <a:pt x="16891" y="12078"/>
                </a:lnTo>
                <a:lnTo>
                  <a:pt x="16986" y="12078"/>
                </a:lnTo>
                <a:lnTo>
                  <a:pt x="17081" y="12059"/>
                </a:lnTo>
                <a:lnTo>
                  <a:pt x="17176" y="12097"/>
                </a:lnTo>
                <a:lnTo>
                  <a:pt x="17271" y="12116"/>
                </a:lnTo>
                <a:lnTo>
                  <a:pt x="17328" y="12021"/>
                </a:lnTo>
                <a:lnTo>
                  <a:pt x="17423" y="11926"/>
                </a:lnTo>
                <a:lnTo>
                  <a:pt x="18032" y="11603"/>
                </a:lnTo>
                <a:lnTo>
                  <a:pt x="18165" y="11546"/>
                </a:lnTo>
                <a:close/>
                <a:moveTo>
                  <a:pt x="18317" y="12269"/>
                </a:moveTo>
                <a:lnTo>
                  <a:pt x="18412" y="12288"/>
                </a:lnTo>
                <a:lnTo>
                  <a:pt x="18469" y="12345"/>
                </a:lnTo>
                <a:lnTo>
                  <a:pt x="18488" y="12383"/>
                </a:lnTo>
                <a:lnTo>
                  <a:pt x="18488" y="12497"/>
                </a:lnTo>
                <a:lnTo>
                  <a:pt x="18393" y="12516"/>
                </a:lnTo>
                <a:lnTo>
                  <a:pt x="18336" y="12516"/>
                </a:lnTo>
                <a:lnTo>
                  <a:pt x="18241" y="12497"/>
                </a:lnTo>
                <a:lnTo>
                  <a:pt x="18222" y="12459"/>
                </a:lnTo>
                <a:lnTo>
                  <a:pt x="18184" y="12402"/>
                </a:lnTo>
                <a:lnTo>
                  <a:pt x="18203" y="12307"/>
                </a:lnTo>
                <a:lnTo>
                  <a:pt x="18203" y="12288"/>
                </a:lnTo>
                <a:lnTo>
                  <a:pt x="18222" y="12269"/>
                </a:lnTo>
                <a:close/>
                <a:moveTo>
                  <a:pt x="16415" y="12402"/>
                </a:moveTo>
                <a:lnTo>
                  <a:pt x="16434" y="12440"/>
                </a:lnTo>
                <a:lnTo>
                  <a:pt x="16491" y="12459"/>
                </a:lnTo>
                <a:lnTo>
                  <a:pt x="16491" y="12554"/>
                </a:lnTo>
                <a:lnTo>
                  <a:pt x="16529" y="12573"/>
                </a:lnTo>
                <a:lnTo>
                  <a:pt x="16415" y="12687"/>
                </a:lnTo>
                <a:lnTo>
                  <a:pt x="16301" y="12687"/>
                </a:lnTo>
                <a:lnTo>
                  <a:pt x="16244" y="12649"/>
                </a:lnTo>
                <a:lnTo>
                  <a:pt x="16244" y="12630"/>
                </a:lnTo>
                <a:lnTo>
                  <a:pt x="16225" y="12573"/>
                </a:lnTo>
                <a:lnTo>
                  <a:pt x="16225" y="12554"/>
                </a:lnTo>
                <a:lnTo>
                  <a:pt x="16282" y="12440"/>
                </a:lnTo>
                <a:lnTo>
                  <a:pt x="16320" y="12402"/>
                </a:lnTo>
                <a:close/>
                <a:moveTo>
                  <a:pt x="5402" y="12059"/>
                </a:moveTo>
                <a:lnTo>
                  <a:pt x="5421" y="12212"/>
                </a:lnTo>
                <a:lnTo>
                  <a:pt x="5459" y="12364"/>
                </a:lnTo>
                <a:lnTo>
                  <a:pt x="5497" y="12383"/>
                </a:lnTo>
                <a:lnTo>
                  <a:pt x="5554" y="12440"/>
                </a:lnTo>
                <a:lnTo>
                  <a:pt x="5592" y="12725"/>
                </a:lnTo>
                <a:lnTo>
                  <a:pt x="5592" y="12877"/>
                </a:lnTo>
                <a:lnTo>
                  <a:pt x="5649" y="12934"/>
                </a:lnTo>
                <a:lnTo>
                  <a:pt x="5744" y="12934"/>
                </a:lnTo>
                <a:lnTo>
                  <a:pt x="5782" y="12839"/>
                </a:lnTo>
                <a:lnTo>
                  <a:pt x="5878" y="12839"/>
                </a:lnTo>
                <a:lnTo>
                  <a:pt x="5897" y="12953"/>
                </a:lnTo>
                <a:lnTo>
                  <a:pt x="5859" y="13067"/>
                </a:lnTo>
                <a:lnTo>
                  <a:pt x="5744" y="13201"/>
                </a:lnTo>
                <a:lnTo>
                  <a:pt x="5592" y="13163"/>
                </a:lnTo>
                <a:lnTo>
                  <a:pt x="5459" y="13163"/>
                </a:lnTo>
                <a:lnTo>
                  <a:pt x="5402" y="13315"/>
                </a:lnTo>
                <a:lnTo>
                  <a:pt x="5516" y="13410"/>
                </a:lnTo>
                <a:lnTo>
                  <a:pt x="5421" y="13524"/>
                </a:lnTo>
                <a:lnTo>
                  <a:pt x="5307" y="13676"/>
                </a:lnTo>
                <a:lnTo>
                  <a:pt x="5136" y="13581"/>
                </a:lnTo>
                <a:lnTo>
                  <a:pt x="5041" y="13448"/>
                </a:lnTo>
                <a:lnTo>
                  <a:pt x="5269" y="13315"/>
                </a:lnTo>
                <a:lnTo>
                  <a:pt x="5288" y="13105"/>
                </a:lnTo>
                <a:lnTo>
                  <a:pt x="5459" y="12915"/>
                </a:lnTo>
                <a:lnTo>
                  <a:pt x="5459" y="12744"/>
                </a:lnTo>
                <a:lnTo>
                  <a:pt x="5307" y="12478"/>
                </a:lnTo>
                <a:lnTo>
                  <a:pt x="5269" y="12440"/>
                </a:lnTo>
                <a:lnTo>
                  <a:pt x="5212" y="12402"/>
                </a:lnTo>
                <a:lnTo>
                  <a:pt x="5174" y="12364"/>
                </a:lnTo>
                <a:lnTo>
                  <a:pt x="5022" y="12345"/>
                </a:lnTo>
                <a:lnTo>
                  <a:pt x="4869" y="12173"/>
                </a:lnTo>
                <a:lnTo>
                  <a:pt x="4984" y="12116"/>
                </a:lnTo>
                <a:lnTo>
                  <a:pt x="5117" y="12097"/>
                </a:lnTo>
                <a:lnTo>
                  <a:pt x="5117" y="12059"/>
                </a:lnTo>
                <a:close/>
                <a:moveTo>
                  <a:pt x="3956" y="12934"/>
                </a:moveTo>
                <a:lnTo>
                  <a:pt x="4147" y="12953"/>
                </a:lnTo>
                <a:lnTo>
                  <a:pt x="4318" y="13086"/>
                </a:lnTo>
                <a:lnTo>
                  <a:pt x="4432" y="13144"/>
                </a:lnTo>
                <a:lnTo>
                  <a:pt x="4432" y="13239"/>
                </a:lnTo>
                <a:lnTo>
                  <a:pt x="4318" y="13448"/>
                </a:lnTo>
                <a:lnTo>
                  <a:pt x="4527" y="13543"/>
                </a:lnTo>
                <a:lnTo>
                  <a:pt x="4527" y="13600"/>
                </a:lnTo>
                <a:lnTo>
                  <a:pt x="4508" y="13638"/>
                </a:lnTo>
                <a:lnTo>
                  <a:pt x="4451" y="13676"/>
                </a:lnTo>
                <a:lnTo>
                  <a:pt x="4413" y="13638"/>
                </a:lnTo>
                <a:lnTo>
                  <a:pt x="4204" y="13600"/>
                </a:lnTo>
                <a:lnTo>
                  <a:pt x="4014" y="13695"/>
                </a:lnTo>
                <a:lnTo>
                  <a:pt x="4052" y="13524"/>
                </a:lnTo>
                <a:lnTo>
                  <a:pt x="4204" y="13353"/>
                </a:lnTo>
                <a:lnTo>
                  <a:pt x="4223" y="13239"/>
                </a:lnTo>
                <a:lnTo>
                  <a:pt x="4128" y="13105"/>
                </a:lnTo>
                <a:lnTo>
                  <a:pt x="3995" y="13048"/>
                </a:lnTo>
                <a:lnTo>
                  <a:pt x="3956" y="12934"/>
                </a:lnTo>
                <a:close/>
                <a:moveTo>
                  <a:pt x="19002" y="12402"/>
                </a:moveTo>
                <a:lnTo>
                  <a:pt x="19097" y="12497"/>
                </a:lnTo>
                <a:lnTo>
                  <a:pt x="19192" y="12554"/>
                </a:lnTo>
                <a:lnTo>
                  <a:pt x="19230" y="12592"/>
                </a:lnTo>
                <a:lnTo>
                  <a:pt x="19249" y="12687"/>
                </a:lnTo>
                <a:lnTo>
                  <a:pt x="19287" y="12820"/>
                </a:lnTo>
                <a:lnTo>
                  <a:pt x="19268" y="12934"/>
                </a:lnTo>
                <a:lnTo>
                  <a:pt x="19268" y="13048"/>
                </a:lnTo>
                <a:lnTo>
                  <a:pt x="19173" y="13105"/>
                </a:lnTo>
                <a:lnTo>
                  <a:pt x="19135" y="13144"/>
                </a:lnTo>
                <a:lnTo>
                  <a:pt x="19135" y="13334"/>
                </a:lnTo>
                <a:lnTo>
                  <a:pt x="19097" y="13448"/>
                </a:lnTo>
                <a:lnTo>
                  <a:pt x="19078" y="13543"/>
                </a:lnTo>
                <a:lnTo>
                  <a:pt x="19097" y="13581"/>
                </a:lnTo>
                <a:lnTo>
                  <a:pt x="19097" y="13619"/>
                </a:lnTo>
                <a:lnTo>
                  <a:pt x="19135" y="13714"/>
                </a:lnTo>
                <a:lnTo>
                  <a:pt x="19078" y="13733"/>
                </a:lnTo>
                <a:lnTo>
                  <a:pt x="19040" y="13790"/>
                </a:lnTo>
                <a:lnTo>
                  <a:pt x="18907" y="13676"/>
                </a:lnTo>
                <a:lnTo>
                  <a:pt x="18945" y="13619"/>
                </a:lnTo>
                <a:lnTo>
                  <a:pt x="18964" y="13524"/>
                </a:lnTo>
                <a:lnTo>
                  <a:pt x="18812" y="13391"/>
                </a:lnTo>
                <a:lnTo>
                  <a:pt x="18698" y="13239"/>
                </a:lnTo>
                <a:lnTo>
                  <a:pt x="18374" y="13067"/>
                </a:lnTo>
                <a:lnTo>
                  <a:pt x="18412" y="13029"/>
                </a:lnTo>
                <a:lnTo>
                  <a:pt x="18679" y="12858"/>
                </a:lnTo>
                <a:lnTo>
                  <a:pt x="18774" y="12820"/>
                </a:lnTo>
                <a:lnTo>
                  <a:pt x="18812" y="12763"/>
                </a:lnTo>
                <a:lnTo>
                  <a:pt x="18907" y="12744"/>
                </a:lnTo>
                <a:lnTo>
                  <a:pt x="18888" y="12725"/>
                </a:lnTo>
                <a:lnTo>
                  <a:pt x="18888" y="12611"/>
                </a:lnTo>
                <a:lnTo>
                  <a:pt x="18869" y="12497"/>
                </a:lnTo>
                <a:lnTo>
                  <a:pt x="18964" y="12459"/>
                </a:lnTo>
                <a:lnTo>
                  <a:pt x="19002" y="12402"/>
                </a:lnTo>
                <a:close/>
                <a:moveTo>
                  <a:pt x="18660" y="13581"/>
                </a:moveTo>
                <a:lnTo>
                  <a:pt x="18679" y="13619"/>
                </a:lnTo>
                <a:lnTo>
                  <a:pt x="18698" y="13638"/>
                </a:lnTo>
                <a:lnTo>
                  <a:pt x="18698" y="13714"/>
                </a:lnTo>
                <a:lnTo>
                  <a:pt x="18679" y="13809"/>
                </a:lnTo>
                <a:lnTo>
                  <a:pt x="18564" y="13866"/>
                </a:lnTo>
                <a:lnTo>
                  <a:pt x="18431" y="13809"/>
                </a:lnTo>
                <a:lnTo>
                  <a:pt x="18412" y="13790"/>
                </a:lnTo>
                <a:lnTo>
                  <a:pt x="18412" y="13771"/>
                </a:lnTo>
                <a:lnTo>
                  <a:pt x="18393" y="13676"/>
                </a:lnTo>
                <a:lnTo>
                  <a:pt x="18412" y="13638"/>
                </a:lnTo>
                <a:lnTo>
                  <a:pt x="18431" y="13600"/>
                </a:lnTo>
                <a:lnTo>
                  <a:pt x="18564" y="13600"/>
                </a:lnTo>
                <a:lnTo>
                  <a:pt x="18660" y="13581"/>
                </a:lnTo>
                <a:close/>
                <a:moveTo>
                  <a:pt x="16891" y="13676"/>
                </a:moveTo>
                <a:lnTo>
                  <a:pt x="16967" y="13695"/>
                </a:lnTo>
                <a:lnTo>
                  <a:pt x="16967" y="13714"/>
                </a:lnTo>
                <a:lnTo>
                  <a:pt x="17062" y="13828"/>
                </a:lnTo>
                <a:lnTo>
                  <a:pt x="17043" y="13866"/>
                </a:lnTo>
                <a:lnTo>
                  <a:pt x="17005" y="13904"/>
                </a:lnTo>
                <a:lnTo>
                  <a:pt x="16853" y="13904"/>
                </a:lnTo>
                <a:lnTo>
                  <a:pt x="16757" y="13885"/>
                </a:lnTo>
                <a:lnTo>
                  <a:pt x="16719" y="13790"/>
                </a:lnTo>
                <a:lnTo>
                  <a:pt x="16719" y="13695"/>
                </a:lnTo>
                <a:lnTo>
                  <a:pt x="16853" y="13676"/>
                </a:lnTo>
                <a:close/>
                <a:moveTo>
                  <a:pt x="16681" y="13961"/>
                </a:moveTo>
                <a:lnTo>
                  <a:pt x="16700" y="13980"/>
                </a:lnTo>
                <a:lnTo>
                  <a:pt x="16700" y="14114"/>
                </a:lnTo>
                <a:lnTo>
                  <a:pt x="16586" y="14114"/>
                </a:lnTo>
                <a:lnTo>
                  <a:pt x="16529" y="14076"/>
                </a:lnTo>
                <a:lnTo>
                  <a:pt x="16624" y="13999"/>
                </a:lnTo>
                <a:lnTo>
                  <a:pt x="16681" y="13961"/>
                </a:lnTo>
                <a:close/>
                <a:moveTo>
                  <a:pt x="18622" y="14285"/>
                </a:moveTo>
                <a:lnTo>
                  <a:pt x="18622" y="14304"/>
                </a:lnTo>
                <a:lnTo>
                  <a:pt x="18869" y="14304"/>
                </a:lnTo>
                <a:lnTo>
                  <a:pt x="18907" y="14342"/>
                </a:lnTo>
                <a:lnTo>
                  <a:pt x="18945" y="14361"/>
                </a:lnTo>
                <a:lnTo>
                  <a:pt x="19097" y="14304"/>
                </a:lnTo>
                <a:lnTo>
                  <a:pt x="19154" y="14437"/>
                </a:lnTo>
                <a:lnTo>
                  <a:pt x="19192" y="14532"/>
                </a:lnTo>
                <a:lnTo>
                  <a:pt x="19097" y="14570"/>
                </a:lnTo>
                <a:lnTo>
                  <a:pt x="19078" y="14627"/>
                </a:lnTo>
                <a:lnTo>
                  <a:pt x="19059" y="14646"/>
                </a:lnTo>
                <a:lnTo>
                  <a:pt x="18888" y="14532"/>
                </a:lnTo>
                <a:lnTo>
                  <a:pt x="18850" y="14551"/>
                </a:lnTo>
                <a:lnTo>
                  <a:pt x="18755" y="14551"/>
                </a:lnTo>
                <a:lnTo>
                  <a:pt x="18698" y="14589"/>
                </a:lnTo>
                <a:lnTo>
                  <a:pt x="18603" y="14646"/>
                </a:lnTo>
                <a:lnTo>
                  <a:pt x="18507" y="14627"/>
                </a:lnTo>
                <a:lnTo>
                  <a:pt x="18412" y="14570"/>
                </a:lnTo>
                <a:lnTo>
                  <a:pt x="18412" y="14532"/>
                </a:lnTo>
                <a:lnTo>
                  <a:pt x="18431" y="14437"/>
                </a:lnTo>
                <a:lnTo>
                  <a:pt x="18526" y="14342"/>
                </a:lnTo>
                <a:lnTo>
                  <a:pt x="18622" y="14285"/>
                </a:lnTo>
                <a:close/>
                <a:moveTo>
                  <a:pt x="6619" y="14627"/>
                </a:moveTo>
                <a:lnTo>
                  <a:pt x="6543" y="14855"/>
                </a:lnTo>
                <a:lnTo>
                  <a:pt x="6391" y="14951"/>
                </a:lnTo>
                <a:lnTo>
                  <a:pt x="6239" y="14951"/>
                </a:lnTo>
                <a:lnTo>
                  <a:pt x="6258" y="14836"/>
                </a:lnTo>
                <a:lnTo>
                  <a:pt x="6296" y="14836"/>
                </a:lnTo>
                <a:lnTo>
                  <a:pt x="6391" y="14874"/>
                </a:lnTo>
                <a:lnTo>
                  <a:pt x="6486" y="14760"/>
                </a:lnTo>
                <a:lnTo>
                  <a:pt x="6619" y="14627"/>
                </a:lnTo>
                <a:close/>
                <a:moveTo>
                  <a:pt x="8579" y="12478"/>
                </a:moveTo>
                <a:lnTo>
                  <a:pt x="8579" y="15217"/>
                </a:lnTo>
                <a:lnTo>
                  <a:pt x="9453" y="15217"/>
                </a:lnTo>
                <a:lnTo>
                  <a:pt x="9453" y="13790"/>
                </a:lnTo>
                <a:lnTo>
                  <a:pt x="9492" y="13619"/>
                </a:lnTo>
                <a:lnTo>
                  <a:pt x="9587" y="13486"/>
                </a:lnTo>
                <a:lnTo>
                  <a:pt x="9739" y="13391"/>
                </a:lnTo>
                <a:lnTo>
                  <a:pt x="9910" y="13353"/>
                </a:lnTo>
                <a:lnTo>
                  <a:pt x="14133" y="13353"/>
                </a:lnTo>
                <a:lnTo>
                  <a:pt x="14114" y="13239"/>
                </a:lnTo>
                <a:lnTo>
                  <a:pt x="13809" y="12858"/>
                </a:lnTo>
                <a:lnTo>
                  <a:pt x="13353" y="12573"/>
                </a:lnTo>
                <a:lnTo>
                  <a:pt x="12687" y="12478"/>
                </a:lnTo>
                <a:close/>
                <a:moveTo>
                  <a:pt x="16796" y="14855"/>
                </a:moveTo>
                <a:lnTo>
                  <a:pt x="16834" y="14951"/>
                </a:lnTo>
                <a:lnTo>
                  <a:pt x="16929" y="14970"/>
                </a:lnTo>
                <a:lnTo>
                  <a:pt x="16929" y="15008"/>
                </a:lnTo>
                <a:lnTo>
                  <a:pt x="16891" y="15103"/>
                </a:lnTo>
                <a:lnTo>
                  <a:pt x="16796" y="15198"/>
                </a:lnTo>
                <a:lnTo>
                  <a:pt x="16757" y="15217"/>
                </a:lnTo>
                <a:lnTo>
                  <a:pt x="16624" y="15217"/>
                </a:lnTo>
                <a:lnTo>
                  <a:pt x="16586" y="15255"/>
                </a:lnTo>
                <a:lnTo>
                  <a:pt x="16491" y="15293"/>
                </a:lnTo>
                <a:lnTo>
                  <a:pt x="16263" y="15293"/>
                </a:lnTo>
                <a:lnTo>
                  <a:pt x="16225" y="15122"/>
                </a:lnTo>
                <a:lnTo>
                  <a:pt x="16206" y="15103"/>
                </a:lnTo>
                <a:lnTo>
                  <a:pt x="16225" y="15065"/>
                </a:lnTo>
                <a:lnTo>
                  <a:pt x="16244" y="15027"/>
                </a:lnTo>
                <a:lnTo>
                  <a:pt x="16339" y="14931"/>
                </a:lnTo>
                <a:lnTo>
                  <a:pt x="16339" y="14912"/>
                </a:lnTo>
                <a:lnTo>
                  <a:pt x="16358" y="14855"/>
                </a:lnTo>
                <a:close/>
                <a:moveTo>
                  <a:pt x="17005" y="13999"/>
                </a:moveTo>
                <a:lnTo>
                  <a:pt x="17176" y="14114"/>
                </a:lnTo>
                <a:lnTo>
                  <a:pt x="17195" y="14152"/>
                </a:lnTo>
                <a:lnTo>
                  <a:pt x="17252" y="14171"/>
                </a:lnTo>
                <a:lnTo>
                  <a:pt x="17347" y="14266"/>
                </a:lnTo>
                <a:lnTo>
                  <a:pt x="17347" y="14285"/>
                </a:lnTo>
                <a:lnTo>
                  <a:pt x="17309" y="14380"/>
                </a:lnTo>
                <a:lnTo>
                  <a:pt x="17271" y="14475"/>
                </a:lnTo>
                <a:lnTo>
                  <a:pt x="17271" y="14589"/>
                </a:lnTo>
                <a:lnTo>
                  <a:pt x="17252" y="14722"/>
                </a:lnTo>
                <a:lnTo>
                  <a:pt x="17366" y="14760"/>
                </a:lnTo>
                <a:lnTo>
                  <a:pt x="17480" y="14779"/>
                </a:lnTo>
                <a:lnTo>
                  <a:pt x="17575" y="14741"/>
                </a:lnTo>
                <a:lnTo>
                  <a:pt x="17670" y="14646"/>
                </a:lnTo>
                <a:lnTo>
                  <a:pt x="17728" y="14741"/>
                </a:lnTo>
                <a:lnTo>
                  <a:pt x="17975" y="15008"/>
                </a:lnTo>
                <a:lnTo>
                  <a:pt x="18013" y="15046"/>
                </a:lnTo>
                <a:lnTo>
                  <a:pt x="17918" y="15160"/>
                </a:lnTo>
                <a:lnTo>
                  <a:pt x="17766" y="15312"/>
                </a:lnTo>
                <a:lnTo>
                  <a:pt x="17728" y="15331"/>
                </a:lnTo>
                <a:lnTo>
                  <a:pt x="17594" y="15350"/>
                </a:lnTo>
                <a:lnTo>
                  <a:pt x="17556" y="15236"/>
                </a:lnTo>
                <a:lnTo>
                  <a:pt x="17537" y="15141"/>
                </a:lnTo>
                <a:lnTo>
                  <a:pt x="17499" y="15027"/>
                </a:lnTo>
                <a:lnTo>
                  <a:pt x="17480" y="14970"/>
                </a:lnTo>
                <a:lnTo>
                  <a:pt x="17309" y="14874"/>
                </a:lnTo>
                <a:lnTo>
                  <a:pt x="17157" y="14836"/>
                </a:lnTo>
                <a:lnTo>
                  <a:pt x="17005" y="14684"/>
                </a:lnTo>
                <a:lnTo>
                  <a:pt x="16872" y="14570"/>
                </a:lnTo>
                <a:lnTo>
                  <a:pt x="16643" y="14551"/>
                </a:lnTo>
                <a:lnTo>
                  <a:pt x="16263" y="14646"/>
                </a:lnTo>
                <a:lnTo>
                  <a:pt x="16225" y="14684"/>
                </a:lnTo>
                <a:lnTo>
                  <a:pt x="16206" y="14684"/>
                </a:lnTo>
                <a:lnTo>
                  <a:pt x="16149" y="14722"/>
                </a:lnTo>
                <a:lnTo>
                  <a:pt x="16111" y="14760"/>
                </a:lnTo>
                <a:lnTo>
                  <a:pt x="16111" y="14779"/>
                </a:lnTo>
                <a:lnTo>
                  <a:pt x="16073" y="14836"/>
                </a:lnTo>
                <a:lnTo>
                  <a:pt x="16073" y="14855"/>
                </a:lnTo>
                <a:lnTo>
                  <a:pt x="16035" y="14912"/>
                </a:lnTo>
                <a:lnTo>
                  <a:pt x="15864" y="15008"/>
                </a:lnTo>
                <a:lnTo>
                  <a:pt x="15864" y="14951"/>
                </a:lnTo>
                <a:lnTo>
                  <a:pt x="15844" y="14855"/>
                </a:lnTo>
                <a:lnTo>
                  <a:pt x="15825" y="14741"/>
                </a:lnTo>
                <a:lnTo>
                  <a:pt x="15806" y="14722"/>
                </a:lnTo>
                <a:lnTo>
                  <a:pt x="15806" y="14494"/>
                </a:lnTo>
                <a:lnTo>
                  <a:pt x="15806" y="14456"/>
                </a:lnTo>
                <a:lnTo>
                  <a:pt x="16054" y="14456"/>
                </a:lnTo>
                <a:lnTo>
                  <a:pt x="16111" y="14437"/>
                </a:lnTo>
                <a:lnTo>
                  <a:pt x="16149" y="14380"/>
                </a:lnTo>
                <a:lnTo>
                  <a:pt x="16339" y="14399"/>
                </a:lnTo>
                <a:lnTo>
                  <a:pt x="16453" y="14380"/>
                </a:lnTo>
                <a:lnTo>
                  <a:pt x="16815" y="14380"/>
                </a:lnTo>
                <a:lnTo>
                  <a:pt x="16929" y="14342"/>
                </a:lnTo>
                <a:lnTo>
                  <a:pt x="16910" y="14209"/>
                </a:lnTo>
                <a:lnTo>
                  <a:pt x="16872" y="14190"/>
                </a:lnTo>
                <a:lnTo>
                  <a:pt x="16815" y="14152"/>
                </a:lnTo>
                <a:lnTo>
                  <a:pt x="16815" y="14095"/>
                </a:lnTo>
                <a:lnTo>
                  <a:pt x="16834" y="14057"/>
                </a:lnTo>
                <a:lnTo>
                  <a:pt x="17005" y="13999"/>
                </a:lnTo>
                <a:close/>
                <a:moveTo>
                  <a:pt x="17994" y="14475"/>
                </a:moveTo>
                <a:lnTo>
                  <a:pt x="18260" y="14646"/>
                </a:lnTo>
                <a:lnTo>
                  <a:pt x="18355" y="14817"/>
                </a:lnTo>
                <a:lnTo>
                  <a:pt x="18393" y="14912"/>
                </a:lnTo>
                <a:lnTo>
                  <a:pt x="18412" y="14951"/>
                </a:lnTo>
                <a:lnTo>
                  <a:pt x="18412" y="15141"/>
                </a:lnTo>
                <a:lnTo>
                  <a:pt x="18450" y="15160"/>
                </a:lnTo>
                <a:lnTo>
                  <a:pt x="18545" y="15217"/>
                </a:lnTo>
                <a:lnTo>
                  <a:pt x="18679" y="15217"/>
                </a:lnTo>
                <a:lnTo>
                  <a:pt x="18717" y="15312"/>
                </a:lnTo>
                <a:lnTo>
                  <a:pt x="18717" y="15331"/>
                </a:lnTo>
                <a:lnTo>
                  <a:pt x="18736" y="15350"/>
                </a:lnTo>
                <a:lnTo>
                  <a:pt x="18698" y="15502"/>
                </a:lnTo>
                <a:lnTo>
                  <a:pt x="18583" y="15540"/>
                </a:lnTo>
                <a:lnTo>
                  <a:pt x="18412" y="15521"/>
                </a:lnTo>
                <a:lnTo>
                  <a:pt x="18393" y="15426"/>
                </a:lnTo>
                <a:lnTo>
                  <a:pt x="18336" y="15331"/>
                </a:lnTo>
                <a:lnTo>
                  <a:pt x="18336" y="15217"/>
                </a:lnTo>
                <a:lnTo>
                  <a:pt x="18317" y="15103"/>
                </a:lnTo>
                <a:lnTo>
                  <a:pt x="18317" y="15065"/>
                </a:lnTo>
                <a:lnTo>
                  <a:pt x="18298" y="14970"/>
                </a:lnTo>
                <a:lnTo>
                  <a:pt x="18279" y="14855"/>
                </a:lnTo>
                <a:lnTo>
                  <a:pt x="18184" y="14874"/>
                </a:lnTo>
                <a:lnTo>
                  <a:pt x="18051" y="14779"/>
                </a:lnTo>
                <a:lnTo>
                  <a:pt x="18013" y="14684"/>
                </a:lnTo>
                <a:lnTo>
                  <a:pt x="17918" y="14570"/>
                </a:lnTo>
                <a:lnTo>
                  <a:pt x="17937" y="14532"/>
                </a:lnTo>
                <a:lnTo>
                  <a:pt x="17994" y="14475"/>
                </a:lnTo>
                <a:close/>
                <a:moveTo>
                  <a:pt x="17861" y="15407"/>
                </a:moveTo>
                <a:lnTo>
                  <a:pt x="18051" y="15426"/>
                </a:lnTo>
                <a:lnTo>
                  <a:pt x="18032" y="15445"/>
                </a:lnTo>
                <a:lnTo>
                  <a:pt x="18013" y="15502"/>
                </a:lnTo>
                <a:lnTo>
                  <a:pt x="17994" y="15597"/>
                </a:lnTo>
                <a:lnTo>
                  <a:pt x="17880" y="15597"/>
                </a:lnTo>
                <a:lnTo>
                  <a:pt x="17766" y="15616"/>
                </a:lnTo>
                <a:lnTo>
                  <a:pt x="17747" y="15578"/>
                </a:lnTo>
                <a:lnTo>
                  <a:pt x="17747" y="15540"/>
                </a:lnTo>
                <a:lnTo>
                  <a:pt x="17728" y="15502"/>
                </a:lnTo>
                <a:lnTo>
                  <a:pt x="17823" y="15445"/>
                </a:lnTo>
                <a:lnTo>
                  <a:pt x="17861" y="15407"/>
                </a:lnTo>
                <a:close/>
                <a:moveTo>
                  <a:pt x="19192" y="14741"/>
                </a:moveTo>
                <a:lnTo>
                  <a:pt x="19382" y="14779"/>
                </a:lnTo>
                <a:lnTo>
                  <a:pt x="19420" y="14817"/>
                </a:lnTo>
                <a:lnTo>
                  <a:pt x="19458" y="14912"/>
                </a:lnTo>
                <a:lnTo>
                  <a:pt x="19573" y="15046"/>
                </a:lnTo>
                <a:lnTo>
                  <a:pt x="19573" y="15103"/>
                </a:lnTo>
                <a:lnTo>
                  <a:pt x="19630" y="15217"/>
                </a:lnTo>
                <a:lnTo>
                  <a:pt x="19649" y="15331"/>
                </a:lnTo>
                <a:lnTo>
                  <a:pt x="19668" y="15388"/>
                </a:lnTo>
                <a:lnTo>
                  <a:pt x="19725" y="15521"/>
                </a:lnTo>
                <a:lnTo>
                  <a:pt x="19687" y="15616"/>
                </a:lnTo>
                <a:lnTo>
                  <a:pt x="19687" y="15673"/>
                </a:lnTo>
                <a:lnTo>
                  <a:pt x="19554" y="15692"/>
                </a:lnTo>
                <a:lnTo>
                  <a:pt x="19496" y="15635"/>
                </a:lnTo>
                <a:lnTo>
                  <a:pt x="19477" y="15540"/>
                </a:lnTo>
                <a:lnTo>
                  <a:pt x="19192" y="15502"/>
                </a:lnTo>
                <a:lnTo>
                  <a:pt x="19097" y="15521"/>
                </a:lnTo>
                <a:lnTo>
                  <a:pt x="19002" y="15521"/>
                </a:lnTo>
                <a:lnTo>
                  <a:pt x="18964" y="15426"/>
                </a:lnTo>
                <a:lnTo>
                  <a:pt x="18945" y="15331"/>
                </a:lnTo>
                <a:lnTo>
                  <a:pt x="18945" y="15065"/>
                </a:lnTo>
                <a:lnTo>
                  <a:pt x="19040" y="14970"/>
                </a:lnTo>
                <a:lnTo>
                  <a:pt x="19135" y="14931"/>
                </a:lnTo>
                <a:lnTo>
                  <a:pt x="19154" y="14912"/>
                </a:lnTo>
                <a:lnTo>
                  <a:pt x="19173" y="14817"/>
                </a:lnTo>
                <a:lnTo>
                  <a:pt x="19192" y="14760"/>
                </a:lnTo>
                <a:lnTo>
                  <a:pt x="19192" y="14741"/>
                </a:lnTo>
                <a:close/>
                <a:moveTo>
                  <a:pt x="5307" y="14684"/>
                </a:moveTo>
                <a:lnTo>
                  <a:pt x="5364" y="14741"/>
                </a:lnTo>
                <a:lnTo>
                  <a:pt x="5326" y="14836"/>
                </a:lnTo>
                <a:lnTo>
                  <a:pt x="5136" y="15027"/>
                </a:lnTo>
                <a:lnTo>
                  <a:pt x="5022" y="15160"/>
                </a:lnTo>
                <a:lnTo>
                  <a:pt x="5022" y="15198"/>
                </a:lnTo>
                <a:lnTo>
                  <a:pt x="5041" y="15236"/>
                </a:lnTo>
                <a:lnTo>
                  <a:pt x="4927" y="15388"/>
                </a:lnTo>
                <a:lnTo>
                  <a:pt x="4888" y="15578"/>
                </a:lnTo>
                <a:lnTo>
                  <a:pt x="4984" y="15673"/>
                </a:lnTo>
                <a:lnTo>
                  <a:pt x="5003" y="15787"/>
                </a:lnTo>
                <a:lnTo>
                  <a:pt x="4888" y="15768"/>
                </a:lnTo>
                <a:lnTo>
                  <a:pt x="4736" y="15730"/>
                </a:lnTo>
                <a:lnTo>
                  <a:pt x="4641" y="15730"/>
                </a:lnTo>
                <a:lnTo>
                  <a:pt x="4603" y="15692"/>
                </a:lnTo>
                <a:lnTo>
                  <a:pt x="4622" y="15635"/>
                </a:lnTo>
                <a:lnTo>
                  <a:pt x="4660" y="15635"/>
                </a:lnTo>
                <a:lnTo>
                  <a:pt x="4755" y="15540"/>
                </a:lnTo>
                <a:lnTo>
                  <a:pt x="4736" y="15350"/>
                </a:lnTo>
                <a:lnTo>
                  <a:pt x="4736" y="15331"/>
                </a:lnTo>
                <a:lnTo>
                  <a:pt x="4698" y="15293"/>
                </a:lnTo>
                <a:lnTo>
                  <a:pt x="4679" y="15312"/>
                </a:lnTo>
                <a:lnTo>
                  <a:pt x="4470" y="15255"/>
                </a:lnTo>
                <a:lnTo>
                  <a:pt x="4565" y="15103"/>
                </a:lnTo>
                <a:lnTo>
                  <a:pt x="4565" y="15046"/>
                </a:lnTo>
                <a:lnTo>
                  <a:pt x="4679" y="15046"/>
                </a:lnTo>
                <a:lnTo>
                  <a:pt x="4717" y="15065"/>
                </a:lnTo>
                <a:lnTo>
                  <a:pt x="4736" y="15027"/>
                </a:lnTo>
                <a:lnTo>
                  <a:pt x="4793" y="15008"/>
                </a:lnTo>
                <a:lnTo>
                  <a:pt x="5003" y="14836"/>
                </a:lnTo>
                <a:lnTo>
                  <a:pt x="5269" y="14722"/>
                </a:lnTo>
                <a:lnTo>
                  <a:pt x="5307" y="14684"/>
                </a:lnTo>
                <a:close/>
                <a:moveTo>
                  <a:pt x="12763" y="11812"/>
                </a:moveTo>
                <a:lnTo>
                  <a:pt x="13600" y="11926"/>
                </a:lnTo>
                <a:lnTo>
                  <a:pt x="14285" y="12307"/>
                </a:lnTo>
                <a:lnTo>
                  <a:pt x="14760" y="12953"/>
                </a:lnTo>
                <a:lnTo>
                  <a:pt x="14951" y="13866"/>
                </a:lnTo>
                <a:lnTo>
                  <a:pt x="14779" y="14589"/>
                </a:lnTo>
                <a:lnTo>
                  <a:pt x="14399" y="15236"/>
                </a:lnTo>
                <a:lnTo>
                  <a:pt x="13733" y="15711"/>
                </a:lnTo>
                <a:lnTo>
                  <a:pt x="12763" y="15883"/>
                </a:lnTo>
                <a:lnTo>
                  <a:pt x="8369" y="15883"/>
                </a:lnTo>
                <a:lnTo>
                  <a:pt x="8217" y="15864"/>
                </a:lnTo>
                <a:lnTo>
                  <a:pt x="8065" y="15730"/>
                </a:lnTo>
                <a:lnTo>
                  <a:pt x="7970" y="15597"/>
                </a:lnTo>
                <a:lnTo>
                  <a:pt x="7932" y="15426"/>
                </a:lnTo>
                <a:lnTo>
                  <a:pt x="7932" y="12250"/>
                </a:lnTo>
                <a:lnTo>
                  <a:pt x="7970" y="12078"/>
                </a:lnTo>
                <a:lnTo>
                  <a:pt x="8065" y="11926"/>
                </a:lnTo>
                <a:lnTo>
                  <a:pt x="8217" y="11831"/>
                </a:lnTo>
                <a:lnTo>
                  <a:pt x="8369" y="11812"/>
                </a:lnTo>
                <a:close/>
                <a:moveTo>
                  <a:pt x="16529" y="15483"/>
                </a:moveTo>
                <a:lnTo>
                  <a:pt x="16529" y="15502"/>
                </a:lnTo>
                <a:lnTo>
                  <a:pt x="16586" y="15597"/>
                </a:lnTo>
                <a:lnTo>
                  <a:pt x="16605" y="15711"/>
                </a:lnTo>
                <a:lnTo>
                  <a:pt x="16662" y="15806"/>
                </a:lnTo>
                <a:lnTo>
                  <a:pt x="16662" y="15902"/>
                </a:lnTo>
                <a:lnTo>
                  <a:pt x="16681" y="15921"/>
                </a:lnTo>
                <a:lnTo>
                  <a:pt x="16700" y="16054"/>
                </a:lnTo>
                <a:lnTo>
                  <a:pt x="16662" y="16092"/>
                </a:lnTo>
                <a:lnTo>
                  <a:pt x="16491" y="16092"/>
                </a:lnTo>
                <a:lnTo>
                  <a:pt x="16396" y="15997"/>
                </a:lnTo>
                <a:lnTo>
                  <a:pt x="16396" y="15883"/>
                </a:lnTo>
                <a:lnTo>
                  <a:pt x="16415" y="15787"/>
                </a:lnTo>
                <a:lnTo>
                  <a:pt x="16415" y="15692"/>
                </a:lnTo>
                <a:lnTo>
                  <a:pt x="16434" y="15597"/>
                </a:lnTo>
                <a:lnTo>
                  <a:pt x="16434" y="15483"/>
                </a:lnTo>
                <a:close/>
                <a:moveTo>
                  <a:pt x="17005" y="15502"/>
                </a:moveTo>
                <a:lnTo>
                  <a:pt x="17233" y="15521"/>
                </a:lnTo>
                <a:lnTo>
                  <a:pt x="17366" y="15540"/>
                </a:lnTo>
                <a:lnTo>
                  <a:pt x="17404" y="15540"/>
                </a:lnTo>
                <a:lnTo>
                  <a:pt x="17309" y="15635"/>
                </a:lnTo>
                <a:lnTo>
                  <a:pt x="17195" y="15730"/>
                </a:lnTo>
                <a:lnTo>
                  <a:pt x="17176" y="15768"/>
                </a:lnTo>
                <a:lnTo>
                  <a:pt x="17157" y="15864"/>
                </a:lnTo>
                <a:lnTo>
                  <a:pt x="17100" y="15902"/>
                </a:lnTo>
                <a:lnTo>
                  <a:pt x="17005" y="16073"/>
                </a:lnTo>
                <a:lnTo>
                  <a:pt x="17005" y="16092"/>
                </a:lnTo>
                <a:lnTo>
                  <a:pt x="16796" y="16054"/>
                </a:lnTo>
                <a:lnTo>
                  <a:pt x="16777" y="15921"/>
                </a:lnTo>
                <a:lnTo>
                  <a:pt x="16757" y="15883"/>
                </a:lnTo>
                <a:lnTo>
                  <a:pt x="16757" y="15768"/>
                </a:lnTo>
                <a:lnTo>
                  <a:pt x="16777" y="15768"/>
                </a:lnTo>
                <a:lnTo>
                  <a:pt x="16891" y="15635"/>
                </a:lnTo>
                <a:lnTo>
                  <a:pt x="16986" y="15521"/>
                </a:lnTo>
                <a:lnTo>
                  <a:pt x="17005" y="15502"/>
                </a:lnTo>
                <a:close/>
                <a:moveTo>
                  <a:pt x="18469" y="15921"/>
                </a:moveTo>
                <a:lnTo>
                  <a:pt x="18507" y="16016"/>
                </a:lnTo>
                <a:lnTo>
                  <a:pt x="18469" y="16168"/>
                </a:lnTo>
                <a:lnTo>
                  <a:pt x="18431" y="16187"/>
                </a:lnTo>
                <a:lnTo>
                  <a:pt x="18412" y="16244"/>
                </a:lnTo>
                <a:lnTo>
                  <a:pt x="18317" y="16244"/>
                </a:lnTo>
                <a:lnTo>
                  <a:pt x="18298" y="16149"/>
                </a:lnTo>
                <a:lnTo>
                  <a:pt x="18298" y="16092"/>
                </a:lnTo>
                <a:lnTo>
                  <a:pt x="18336" y="15978"/>
                </a:lnTo>
                <a:lnTo>
                  <a:pt x="18355" y="15959"/>
                </a:lnTo>
                <a:lnTo>
                  <a:pt x="18469" y="15921"/>
                </a:lnTo>
                <a:close/>
                <a:moveTo>
                  <a:pt x="3956" y="16225"/>
                </a:moveTo>
                <a:lnTo>
                  <a:pt x="4090" y="16320"/>
                </a:lnTo>
                <a:lnTo>
                  <a:pt x="3995" y="16434"/>
                </a:lnTo>
                <a:lnTo>
                  <a:pt x="3956" y="16396"/>
                </a:lnTo>
                <a:lnTo>
                  <a:pt x="3956" y="16225"/>
                </a:lnTo>
                <a:close/>
                <a:moveTo>
                  <a:pt x="15654" y="16187"/>
                </a:moveTo>
                <a:lnTo>
                  <a:pt x="15749" y="16206"/>
                </a:lnTo>
                <a:lnTo>
                  <a:pt x="15844" y="16339"/>
                </a:lnTo>
                <a:lnTo>
                  <a:pt x="15806" y="16434"/>
                </a:lnTo>
                <a:lnTo>
                  <a:pt x="15768" y="16434"/>
                </a:lnTo>
                <a:lnTo>
                  <a:pt x="15749" y="16453"/>
                </a:lnTo>
                <a:lnTo>
                  <a:pt x="15654" y="16453"/>
                </a:lnTo>
                <a:lnTo>
                  <a:pt x="15654" y="16339"/>
                </a:lnTo>
                <a:lnTo>
                  <a:pt x="15616" y="16263"/>
                </a:lnTo>
                <a:lnTo>
                  <a:pt x="15616" y="16206"/>
                </a:lnTo>
                <a:lnTo>
                  <a:pt x="15654" y="16187"/>
                </a:lnTo>
                <a:close/>
                <a:moveTo>
                  <a:pt x="5478" y="16377"/>
                </a:moveTo>
                <a:lnTo>
                  <a:pt x="5668" y="16472"/>
                </a:lnTo>
                <a:lnTo>
                  <a:pt x="5725" y="16510"/>
                </a:lnTo>
                <a:lnTo>
                  <a:pt x="5687" y="16567"/>
                </a:lnTo>
                <a:lnTo>
                  <a:pt x="5497" y="16567"/>
                </a:lnTo>
                <a:lnTo>
                  <a:pt x="5383" y="16548"/>
                </a:lnTo>
                <a:lnTo>
                  <a:pt x="5269" y="16548"/>
                </a:lnTo>
                <a:lnTo>
                  <a:pt x="5307" y="16510"/>
                </a:lnTo>
                <a:lnTo>
                  <a:pt x="5364" y="16472"/>
                </a:lnTo>
                <a:lnTo>
                  <a:pt x="5478" y="16377"/>
                </a:lnTo>
                <a:close/>
                <a:moveTo>
                  <a:pt x="19382" y="15692"/>
                </a:moveTo>
                <a:lnTo>
                  <a:pt x="19420" y="15864"/>
                </a:lnTo>
                <a:lnTo>
                  <a:pt x="19439" y="15978"/>
                </a:lnTo>
                <a:lnTo>
                  <a:pt x="19477" y="15978"/>
                </a:lnTo>
                <a:lnTo>
                  <a:pt x="19477" y="16016"/>
                </a:lnTo>
                <a:lnTo>
                  <a:pt x="19458" y="16035"/>
                </a:lnTo>
                <a:lnTo>
                  <a:pt x="19420" y="16130"/>
                </a:lnTo>
                <a:lnTo>
                  <a:pt x="19287" y="16263"/>
                </a:lnTo>
                <a:lnTo>
                  <a:pt x="19287" y="16301"/>
                </a:lnTo>
                <a:lnTo>
                  <a:pt x="19268" y="16358"/>
                </a:lnTo>
                <a:lnTo>
                  <a:pt x="19249" y="16453"/>
                </a:lnTo>
                <a:lnTo>
                  <a:pt x="19154" y="16548"/>
                </a:lnTo>
                <a:lnTo>
                  <a:pt x="19059" y="16586"/>
                </a:lnTo>
                <a:lnTo>
                  <a:pt x="19002" y="16415"/>
                </a:lnTo>
                <a:lnTo>
                  <a:pt x="18964" y="16301"/>
                </a:lnTo>
                <a:lnTo>
                  <a:pt x="18945" y="16282"/>
                </a:lnTo>
                <a:lnTo>
                  <a:pt x="18850" y="16111"/>
                </a:lnTo>
                <a:lnTo>
                  <a:pt x="18755" y="15978"/>
                </a:lnTo>
                <a:lnTo>
                  <a:pt x="18793" y="15959"/>
                </a:lnTo>
                <a:lnTo>
                  <a:pt x="18888" y="15959"/>
                </a:lnTo>
                <a:lnTo>
                  <a:pt x="18945" y="15921"/>
                </a:lnTo>
                <a:lnTo>
                  <a:pt x="18983" y="15921"/>
                </a:lnTo>
                <a:lnTo>
                  <a:pt x="19173" y="15959"/>
                </a:lnTo>
                <a:lnTo>
                  <a:pt x="19325" y="15997"/>
                </a:lnTo>
                <a:lnTo>
                  <a:pt x="19344" y="15902"/>
                </a:lnTo>
                <a:lnTo>
                  <a:pt x="19363" y="15844"/>
                </a:lnTo>
                <a:lnTo>
                  <a:pt x="19363" y="15825"/>
                </a:lnTo>
                <a:lnTo>
                  <a:pt x="19382" y="15692"/>
                </a:lnTo>
                <a:close/>
                <a:moveTo>
                  <a:pt x="3861" y="16567"/>
                </a:moveTo>
                <a:lnTo>
                  <a:pt x="3899" y="16586"/>
                </a:lnTo>
                <a:lnTo>
                  <a:pt x="3995" y="16624"/>
                </a:lnTo>
                <a:lnTo>
                  <a:pt x="4033" y="16643"/>
                </a:lnTo>
                <a:lnTo>
                  <a:pt x="3995" y="16643"/>
                </a:lnTo>
                <a:lnTo>
                  <a:pt x="3956" y="16624"/>
                </a:lnTo>
                <a:lnTo>
                  <a:pt x="3785" y="16567"/>
                </a:lnTo>
                <a:close/>
                <a:moveTo>
                  <a:pt x="16244" y="16396"/>
                </a:moveTo>
                <a:lnTo>
                  <a:pt x="16301" y="16434"/>
                </a:lnTo>
                <a:lnTo>
                  <a:pt x="16396" y="16453"/>
                </a:lnTo>
                <a:lnTo>
                  <a:pt x="16396" y="16491"/>
                </a:lnTo>
                <a:lnTo>
                  <a:pt x="16415" y="16548"/>
                </a:lnTo>
                <a:lnTo>
                  <a:pt x="16434" y="16548"/>
                </a:lnTo>
                <a:lnTo>
                  <a:pt x="16434" y="16624"/>
                </a:lnTo>
                <a:lnTo>
                  <a:pt x="16415" y="16643"/>
                </a:lnTo>
                <a:lnTo>
                  <a:pt x="16415" y="16662"/>
                </a:lnTo>
                <a:lnTo>
                  <a:pt x="16301" y="16700"/>
                </a:lnTo>
                <a:lnTo>
                  <a:pt x="16282" y="16700"/>
                </a:lnTo>
                <a:lnTo>
                  <a:pt x="16187" y="16681"/>
                </a:lnTo>
                <a:lnTo>
                  <a:pt x="16092" y="16681"/>
                </a:lnTo>
                <a:lnTo>
                  <a:pt x="16092" y="16548"/>
                </a:lnTo>
                <a:lnTo>
                  <a:pt x="16111" y="16491"/>
                </a:lnTo>
                <a:lnTo>
                  <a:pt x="16111" y="16472"/>
                </a:lnTo>
                <a:lnTo>
                  <a:pt x="16206" y="16453"/>
                </a:lnTo>
                <a:lnTo>
                  <a:pt x="16244" y="16396"/>
                </a:lnTo>
                <a:close/>
                <a:moveTo>
                  <a:pt x="17290" y="16168"/>
                </a:moveTo>
                <a:lnTo>
                  <a:pt x="17461" y="16206"/>
                </a:lnTo>
                <a:lnTo>
                  <a:pt x="17632" y="16244"/>
                </a:lnTo>
                <a:lnTo>
                  <a:pt x="17290" y="16358"/>
                </a:lnTo>
                <a:lnTo>
                  <a:pt x="17347" y="16643"/>
                </a:lnTo>
                <a:lnTo>
                  <a:pt x="17195" y="16681"/>
                </a:lnTo>
                <a:lnTo>
                  <a:pt x="17100" y="16738"/>
                </a:lnTo>
                <a:lnTo>
                  <a:pt x="17138" y="16643"/>
                </a:lnTo>
                <a:lnTo>
                  <a:pt x="17233" y="16453"/>
                </a:lnTo>
                <a:lnTo>
                  <a:pt x="17252" y="16339"/>
                </a:lnTo>
                <a:lnTo>
                  <a:pt x="17271" y="16244"/>
                </a:lnTo>
                <a:lnTo>
                  <a:pt x="17290" y="16187"/>
                </a:lnTo>
                <a:lnTo>
                  <a:pt x="17290" y="16168"/>
                </a:lnTo>
                <a:close/>
                <a:moveTo>
                  <a:pt x="18755" y="16434"/>
                </a:moveTo>
                <a:lnTo>
                  <a:pt x="18717" y="16472"/>
                </a:lnTo>
                <a:lnTo>
                  <a:pt x="18698" y="16567"/>
                </a:lnTo>
                <a:lnTo>
                  <a:pt x="18679" y="16681"/>
                </a:lnTo>
                <a:lnTo>
                  <a:pt x="18679" y="16700"/>
                </a:lnTo>
                <a:lnTo>
                  <a:pt x="18583" y="16872"/>
                </a:lnTo>
                <a:lnTo>
                  <a:pt x="18583" y="16929"/>
                </a:lnTo>
                <a:lnTo>
                  <a:pt x="18488" y="16910"/>
                </a:lnTo>
                <a:lnTo>
                  <a:pt x="18431" y="16796"/>
                </a:lnTo>
                <a:lnTo>
                  <a:pt x="18469" y="16777"/>
                </a:lnTo>
                <a:lnTo>
                  <a:pt x="18507" y="16624"/>
                </a:lnTo>
                <a:lnTo>
                  <a:pt x="18507" y="16586"/>
                </a:lnTo>
                <a:lnTo>
                  <a:pt x="18622" y="16491"/>
                </a:lnTo>
                <a:lnTo>
                  <a:pt x="18717" y="16453"/>
                </a:lnTo>
                <a:lnTo>
                  <a:pt x="18755" y="16434"/>
                </a:lnTo>
                <a:close/>
                <a:moveTo>
                  <a:pt x="4318" y="17138"/>
                </a:moveTo>
                <a:lnTo>
                  <a:pt x="4356" y="17157"/>
                </a:lnTo>
                <a:lnTo>
                  <a:pt x="4375" y="17195"/>
                </a:lnTo>
                <a:lnTo>
                  <a:pt x="4470" y="17233"/>
                </a:lnTo>
                <a:lnTo>
                  <a:pt x="4432" y="17233"/>
                </a:lnTo>
                <a:lnTo>
                  <a:pt x="4375" y="17214"/>
                </a:lnTo>
                <a:lnTo>
                  <a:pt x="4337" y="17195"/>
                </a:lnTo>
                <a:lnTo>
                  <a:pt x="4318" y="17157"/>
                </a:lnTo>
                <a:lnTo>
                  <a:pt x="4318" y="17138"/>
                </a:lnTo>
                <a:close/>
                <a:moveTo>
                  <a:pt x="16206" y="17290"/>
                </a:moveTo>
                <a:lnTo>
                  <a:pt x="16244" y="17309"/>
                </a:lnTo>
                <a:lnTo>
                  <a:pt x="16282" y="17328"/>
                </a:lnTo>
                <a:lnTo>
                  <a:pt x="16301" y="17385"/>
                </a:lnTo>
                <a:lnTo>
                  <a:pt x="16282" y="17442"/>
                </a:lnTo>
                <a:lnTo>
                  <a:pt x="16225" y="17404"/>
                </a:lnTo>
                <a:lnTo>
                  <a:pt x="16187" y="17385"/>
                </a:lnTo>
                <a:lnTo>
                  <a:pt x="16187" y="17328"/>
                </a:lnTo>
                <a:lnTo>
                  <a:pt x="16206" y="17290"/>
                </a:lnTo>
                <a:close/>
                <a:moveTo>
                  <a:pt x="18051" y="16567"/>
                </a:moveTo>
                <a:lnTo>
                  <a:pt x="18051" y="17043"/>
                </a:lnTo>
                <a:lnTo>
                  <a:pt x="18013" y="17100"/>
                </a:lnTo>
                <a:lnTo>
                  <a:pt x="17880" y="17195"/>
                </a:lnTo>
                <a:lnTo>
                  <a:pt x="17747" y="17233"/>
                </a:lnTo>
                <a:lnTo>
                  <a:pt x="17651" y="17290"/>
                </a:lnTo>
                <a:lnTo>
                  <a:pt x="17651" y="17385"/>
                </a:lnTo>
                <a:lnTo>
                  <a:pt x="17632" y="17404"/>
                </a:lnTo>
                <a:lnTo>
                  <a:pt x="17632" y="17423"/>
                </a:lnTo>
                <a:lnTo>
                  <a:pt x="17537" y="17480"/>
                </a:lnTo>
                <a:lnTo>
                  <a:pt x="17480" y="17499"/>
                </a:lnTo>
                <a:lnTo>
                  <a:pt x="17461" y="17499"/>
                </a:lnTo>
                <a:lnTo>
                  <a:pt x="17252" y="17613"/>
                </a:lnTo>
                <a:lnTo>
                  <a:pt x="17252" y="17575"/>
                </a:lnTo>
                <a:lnTo>
                  <a:pt x="17290" y="17461"/>
                </a:lnTo>
                <a:lnTo>
                  <a:pt x="17385" y="17328"/>
                </a:lnTo>
                <a:lnTo>
                  <a:pt x="17404" y="17309"/>
                </a:lnTo>
                <a:lnTo>
                  <a:pt x="17518" y="17290"/>
                </a:lnTo>
                <a:lnTo>
                  <a:pt x="17632" y="17195"/>
                </a:lnTo>
                <a:lnTo>
                  <a:pt x="17728" y="17024"/>
                </a:lnTo>
                <a:lnTo>
                  <a:pt x="17823" y="16910"/>
                </a:lnTo>
                <a:lnTo>
                  <a:pt x="17842" y="16872"/>
                </a:lnTo>
                <a:lnTo>
                  <a:pt x="17861" y="16834"/>
                </a:lnTo>
                <a:lnTo>
                  <a:pt x="18032" y="16624"/>
                </a:lnTo>
                <a:lnTo>
                  <a:pt x="18051" y="16567"/>
                </a:lnTo>
                <a:close/>
                <a:moveTo>
                  <a:pt x="3386" y="16948"/>
                </a:moveTo>
                <a:lnTo>
                  <a:pt x="3557" y="17043"/>
                </a:lnTo>
                <a:lnTo>
                  <a:pt x="3595" y="17043"/>
                </a:lnTo>
                <a:lnTo>
                  <a:pt x="3595" y="17005"/>
                </a:lnTo>
                <a:lnTo>
                  <a:pt x="3633" y="17043"/>
                </a:lnTo>
                <a:lnTo>
                  <a:pt x="3633" y="17100"/>
                </a:lnTo>
                <a:lnTo>
                  <a:pt x="3652" y="17233"/>
                </a:lnTo>
                <a:lnTo>
                  <a:pt x="3652" y="17252"/>
                </a:lnTo>
                <a:lnTo>
                  <a:pt x="3633" y="17252"/>
                </a:lnTo>
                <a:lnTo>
                  <a:pt x="3652" y="17404"/>
                </a:lnTo>
                <a:lnTo>
                  <a:pt x="3690" y="17518"/>
                </a:lnTo>
                <a:lnTo>
                  <a:pt x="3823" y="17537"/>
                </a:lnTo>
                <a:lnTo>
                  <a:pt x="3937" y="17518"/>
                </a:lnTo>
                <a:lnTo>
                  <a:pt x="3956" y="17499"/>
                </a:lnTo>
                <a:lnTo>
                  <a:pt x="4090" y="17499"/>
                </a:lnTo>
                <a:lnTo>
                  <a:pt x="4090" y="17594"/>
                </a:lnTo>
                <a:lnTo>
                  <a:pt x="4071" y="17632"/>
                </a:lnTo>
                <a:lnTo>
                  <a:pt x="3861" y="17632"/>
                </a:lnTo>
                <a:lnTo>
                  <a:pt x="3823" y="17613"/>
                </a:lnTo>
                <a:lnTo>
                  <a:pt x="3728" y="17575"/>
                </a:lnTo>
                <a:lnTo>
                  <a:pt x="3690" y="17594"/>
                </a:lnTo>
                <a:lnTo>
                  <a:pt x="3652" y="17594"/>
                </a:lnTo>
                <a:lnTo>
                  <a:pt x="3462" y="17575"/>
                </a:lnTo>
                <a:lnTo>
                  <a:pt x="3481" y="17290"/>
                </a:lnTo>
                <a:lnTo>
                  <a:pt x="3386" y="17195"/>
                </a:lnTo>
                <a:lnTo>
                  <a:pt x="3386" y="16948"/>
                </a:lnTo>
                <a:close/>
                <a:moveTo>
                  <a:pt x="16586" y="16472"/>
                </a:moveTo>
                <a:lnTo>
                  <a:pt x="16700" y="16662"/>
                </a:lnTo>
                <a:lnTo>
                  <a:pt x="16796" y="16796"/>
                </a:lnTo>
                <a:lnTo>
                  <a:pt x="16815" y="16853"/>
                </a:lnTo>
                <a:lnTo>
                  <a:pt x="16910" y="17043"/>
                </a:lnTo>
                <a:lnTo>
                  <a:pt x="17062" y="17328"/>
                </a:lnTo>
                <a:lnTo>
                  <a:pt x="17081" y="17423"/>
                </a:lnTo>
                <a:lnTo>
                  <a:pt x="17043" y="17537"/>
                </a:lnTo>
                <a:lnTo>
                  <a:pt x="16948" y="17632"/>
                </a:lnTo>
                <a:lnTo>
                  <a:pt x="16796" y="17632"/>
                </a:lnTo>
                <a:lnTo>
                  <a:pt x="16662" y="17613"/>
                </a:lnTo>
                <a:lnTo>
                  <a:pt x="16567" y="17518"/>
                </a:lnTo>
                <a:lnTo>
                  <a:pt x="16510" y="17404"/>
                </a:lnTo>
                <a:lnTo>
                  <a:pt x="16510" y="16910"/>
                </a:lnTo>
                <a:lnTo>
                  <a:pt x="16567" y="16738"/>
                </a:lnTo>
                <a:lnTo>
                  <a:pt x="16586" y="16567"/>
                </a:lnTo>
                <a:lnTo>
                  <a:pt x="16586" y="16472"/>
                </a:lnTo>
                <a:close/>
                <a:moveTo>
                  <a:pt x="18013" y="17499"/>
                </a:moveTo>
                <a:lnTo>
                  <a:pt x="18146" y="17613"/>
                </a:lnTo>
                <a:lnTo>
                  <a:pt x="18279" y="17709"/>
                </a:lnTo>
                <a:lnTo>
                  <a:pt x="18222" y="17861"/>
                </a:lnTo>
                <a:lnTo>
                  <a:pt x="18108" y="17899"/>
                </a:lnTo>
                <a:lnTo>
                  <a:pt x="17994" y="17918"/>
                </a:lnTo>
                <a:lnTo>
                  <a:pt x="17937" y="17804"/>
                </a:lnTo>
                <a:lnTo>
                  <a:pt x="17918" y="17709"/>
                </a:lnTo>
                <a:lnTo>
                  <a:pt x="17956" y="17613"/>
                </a:lnTo>
                <a:lnTo>
                  <a:pt x="18013" y="17499"/>
                </a:lnTo>
                <a:close/>
                <a:moveTo>
                  <a:pt x="2149" y="17861"/>
                </a:moveTo>
                <a:lnTo>
                  <a:pt x="2130" y="17899"/>
                </a:lnTo>
                <a:lnTo>
                  <a:pt x="2092" y="17918"/>
                </a:lnTo>
                <a:lnTo>
                  <a:pt x="2054" y="17956"/>
                </a:lnTo>
                <a:lnTo>
                  <a:pt x="2035" y="17918"/>
                </a:lnTo>
                <a:lnTo>
                  <a:pt x="1997" y="17918"/>
                </a:lnTo>
                <a:lnTo>
                  <a:pt x="1997" y="17880"/>
                </a:lnTo>
                <a:lnTo>
                  <a:pt x="2054" y="17861"/>
                </a:lnTo>
                <a:close/>
                <a:moveTo>
                  <a:pt x="2986" y="17842"/>
                </a:moveTo>
                <a:lnTo>
                  <a:pt x="3005" y="17899"/>
                </a:lnTo>
                <a:lnTo>
                  <a:pt x="3005" y="17937"/>
                </a:lnTo>
                <a:lnTo>
                  <a:pt x="2986" y="17994"/>
                </a:lnTo>
                <a:lnTo>
                  <a:pt x="2929" y="17994"/>
                </a:lnTo>
                <a:lnTo>
                  <a:pt x="2891" y="17975"/>
                </a:lnTo>
                <a:lnTo>
                  <a:pt x="2891" y="17918"/>
                </a:lnTo>
                <a:lnTo>
                  <a:pt x="2929" y="17880"/>
                </a:lnTo>
                <a:lnTo>
                  <a:pt x="2986" y="17842"/>
                </a:lnTo>
                <a:close/>
                <a:moveTo>
                  <a:pt x="16567" y="17880"/>
                </a:moveTo>
                <a:lnTo>
                  <a:pt x="16662" y="17899"/>
                </a:lnTo>
                <a:lnTo>
                  <a:pt x="16681" y="17956"/>
                </a:lnTo>
                <a:lnTo>
                  <a:pt x="16605" y="18070"/>
                </a:lnTo>
                <a:lnTo>
                  <a:pt x="16586" y="18070"/>
                </a:lnTo>
                <a:lnTo>
                  <a:pt x="16567" y="18089"/>
                </a:lnTo>
                <a:lnTo>
                  <a:pt x="16510" y="18089"/>
                </a:lnTo>
                <a:lnTo>
                  <a:pt x="16491" y="17975"/>
                </a:lnTo>
                <a:lnTo>
                  <a:pt x="16491" y="17918"/>
                </a:lnTo>
                <a:lnTo>
                  <a:pt x="16510" y="17880"/>
                </a:lnTo>
                <a:close/>
                <a:moveTo>
                  <a:pt x="3728" y="17861"/>
                </a:moveTo>
                <a:lnTo>
                  <a:pt x="3728" y="17880"/>
                </a:lnTo>
                <a:lnTo>
                  <a:pt x="3747" y="17899"/>
                </a:lnTo>
                <a:lnTo>
                  <a:pt x="3766" y="18013"/>
                </a:lnTo>
                <a:lnTo>
                  <a:pt x="3785" y="18070"/>
                </a:lnTo>
                <a:lnTo>
                  <a:pt x="3785" y="18146"/>
                </a:lnTo>
                <a:lnTo>
                  <a:pt x="3766" y="18165"/>
                </a:lnTo>
                <a:lnTo>
                  <a:pt x="3747" y="18203"/>
                </a:lnTo>
                <a:lnTo>
                  <a:pt x="3690" y="18184"/>
                </a:lnTo>
                <a:lnTo>
                  <a:pt x="3671" y="18089"/>
                </a:lnTo>
                <a:lnTo>
                  <a:pt x="3671" y="17918"/>
                </a:lnTo>
                <a:lnTo>
                  <a:pt x="3690" y="17899"/>
                </a:lnTo>
                <a:lnTo>
                  <a:pt x="3728" y="17861"/>
                </a:lnTo>
                <a:close/>
                <a:moveTo>
                  <a:pt x="17347" y="17994"/>
                </a:moveTo>
                <a:lnTo>
                  <a:pt x="17480" y="18013"/>
                </a:lnTo>
                <a:lnTo>
                  <a:pt x="17613" y="18051"/>
                </a:lnTo>
                <a:lnTo>
                  <a:pt x="17632" y="18089"/>
                </a:lnTo>
                <a:lnTo>
                  <a:pt x="17632" y="18184"/>
                </a:lnTo>
                <a:lnTo>
                  <a:pt x="17651" y="18336"/>
                </a:lnTo>
                <a:lnTo>
                  <a:pt x="17423" y="18336"/>
                </a:lnTo>
                <a:lnTo>
                  <a:pt x="17271" y="18184"/>
                </a:lnTo>
                <a:lnTo>
                  <a:pt x="17290" y="18070"/>
                </a:lnTo>
                <a:lnTo>
                  <a:pt x="17328" y="18013"/>
                </a:lnTo>
                <a:lnTo>
                  <a:pt x="17347" y="17994"/>
                </a:lnTo>
                <a:close/>
                <a:moveTo>
                  <a:pt x="5345" y="17975"/>
                </a:moveTo>
                <a:lnTo>
                  <a:pt x="5554" y="18165"/>
                </a:lnTo>
                <a:lnTo>
                  <a:pt x="5459" y="18165"/>
                </a:lnTo>
                <a:lnTo>
                  <a:pt x="5440" y="18203"/>
                </a:lnTo>
                <a:lnTo>
                  <a:pt x="5440" y="18355"/>
                </a:lnTo>
                <a:lnTo>
                  <a:pt x="5345" y="18298"/>
                </a:lnTo>
                <a:lnTo>
                  <a:pt x="5307" y="18279"/>
                </a:lnTo>
                <a:lnTo>
                  <a:pt x="5307" y="18260"/>
                </a:lnTo>
                <a:lnTo>
                  <a:pt x="5288" y="18165"/>
                </a:lnTo>
                <a:lnTo>
                  <a:pt x="5307" y="18108"/>
                </a:lnTo>
                <a:lnTo>
                  <a:pt x="5345" y="17975"/>
                </a:lnTo>
                <a:close/>
                <a:moveTo>
                  <a:pt x="2834" y="18298"/>
                </a:moveTo>
                <a:lnTo>
                  <a:pt x="2853" y="18336"/>
                </a:lnTo>
                <a:lnTo>
                  <a:pt x="2853" y="18355"/>
                </a:lnTo>
                <a:lnTo>
                  <a:pt x="2834" y="18393"/>
                </a:lnTo>
                <a:lnTo>
                  <a:pt x="2796" y="18431"/>
                </a:lnTo>
                <a:lnTo>
                  <a:pt x="2739" y="18374"/>
                </a:lnTo>
                <a:lnTo>
                  <a:pt x="2720" y="18374"/>
                </a:lnTo>
                <a:lnTo>
                  <a:pt x="2720" y="18336"/>
                </a:lnTo>
                <a:lnTo>
                  <a:pt x="2739" y="18298"/>
                </a:lnTo>
                <a:close/>
                <a:moveTo>
                  <a:pt x="15806" y="18260"/>
                </a:moveTo>
                <a:lnTo>
                  <a:pt x="15940" y="18355"/>
                </a:lnTo>
                <a:lnTo>
                  <a:pt x="16054" y="18374"/>
                </a:lnTo>
                <a:lnTo>
                  <a:pt x="16111" y="18393"/>
                </a:lnTo>
                <a:lnTo>
                  <a:pt x="15921" y="18431"/>
                </a:lnTo>
                <a:lnTo>
                  <a:pt x="15806" y="18450"/>
                </a:lnTo>
                <a:lnTo>
                  <a:pt x="15749" y="18450"/>
                </a:lnTo>
                <a:lnTo>
                  <a:pt x="15730" y="18469"/>
                </a:lnTo>
                <a:lnTo>
                  <a:pt x="15540" y="18469"/>
                </a:lnTo>
                <a:lnTo>
                  <a:pt x="15483" y="18431"/>
                </a:lnTo>
                <a:lnTo>
                  <a:pt x="15540" y="18298"/>
                </a:lnTo>
                <a:lnTo>
                  <a:pt x="15654" y="18279"/>
                </a:lnTo>
                <a:lnTo>
                  <a:pt x="15749" y="18279"/>
                </a:lnTo>
                <a:lnTo>
                  <a:pt x="15806" y="18260"/>
                </a:lnTo>
                <a:close/>
                <a:moveTo>
                  <a:pt x="5041" y="18488"/>
                </a:moveTo>
                <a:lnTo>
                  <a:pt x="5041" y="18641"/>
                </a:lnTo>
                <a:lnTo>
                  <a:pt x="4888" y="18622"/>
                </a:lnTo>
                <a:lnTo>
                  <a:pt x="4774" y="18583"/>
                </a:lnTo>
                <a:lnTo>
                  <a:pt x="4717" y="18488"/>
                </a:lnTo>
                <a:lnTo>
                  <a:pt x="4774" y="18488"/>
                </a:lnTo>
                <a:lnTo>
                  <a:pt x="4869" y="18526"/>
                </a:lnTo>
                <a:lnTo>
                  <a:pt x="4908" y="18545"/>
                </a:lnTo>
                <a:lnTo>
                  <a:pt x="4946" y="18526"/>
                </a:lnTo>
                <a:lnTo>
                  <a:pt x="5041" y="18488"/>
                </a:lnTo>
                <a:close/>
                <a:moveTo>
                  <a:pt x="5763" y="18545"/>
                </a:moveTo>
                <a:lnTo>
                  <a:pt x="5821" y="18564"/>
                </a:lnTo>
                <a:lnTo>
                  <a:pt x="5840" y="18583"/>
                </a:lnTo>
                <a:lnTo>
                  <a:pt x="5859" y="18641"/>
                </a:lnTo>
                <a:lnTo>
                  <a:pt x="5840" y="18736"/>
                </a:lnTo>
                <a:lnTo>
                  <a:pt x="5725" y="18641"/>
                </a:lnTo>
                <a:lnTo>
                  <a:pt x="5744" y="18545"/>
                </a:lnTo>
                <a:close/>
                <a:moveTo>
                  <a:pt x="15160" y="18564"/>
                </a:moveTo>
                <a:lnTo>
                  <a:pt x="15179" y="18583"/>
                </a:lnTo>
                <a:lnTo>
                  <a:pt x="15198" y="18583"/>
                </a:lnTo>
                <a:lnTo>
                  <a:pt x="15198" y="18679"/>
                </a:lnTo>
                <a:lnTo>
                  <a:pt x="15084" y="18736"/>
                </a:lnTo>
                <a:lnTo>
                  <a:pt x="15046" y="18717"/>
                </a:lnTo>
                <a:lnTo>
                  <a:pt x="14989" y="18660"/>
                </a:lnTo>
                <a:lnTo>
                  <a:pt x="15046" y="18622"/>
                </a:lnTo>
                <a:lnTo>
                  <a:pt x="15084" y="18583"/>
                </a:lnTo>
                <a:lnTo>
                  <a:pt x="15103" y="18564"/>
                </a:lnTo>
                <a:close/>
                <a:moveTo>
                  <a:pt x="1179" y="0"/>
                </a:moveTo>
                <a:lnTo>
                  <a:pt x="571" y="38"/>
                </a:lnTo>
                <a:lnTo>
                  <a:pt x="381" y="95"/>
                </a:lnTo>
                <a:lnTo>
                  <a:pt x="247" y="190"/>
                </a:lnTo>
                <a:lnTo>
                  <a:pt x="152" y="305"/>
                </a:lnTo>
                <a:lnTo>
                  <a:pt x="95" y="495"/>
                </a:lnTo>
                <a:lnTo>
                  <a:pt x="57" y="989"/>
                </a:lnTo>
                <a:lnTo>
                  <a:pt x="190" y="1750"/>
                </a:lnTo>
                <a:lnTo>
                  <a:pt x="228" y="2283"/>
                </a:lnTo>
                <a:lnTo>
                  <a:pt x="228" y="2796"/>
                </a:lnTo>
                <a:lnTo>
                  <a:pt x="190" y="3538"/>
                </a:lnTo>
                <a:lnTo>
                  <a:pt x="228" y="4052"/>
                </a:lnTo>
                <a:lnTo>
                  <a:pt x="247" y="4223"/>
                </a:lnTo>
                <a:lnTo>
                  <a:pt x="285" y="4356"/>
                </a:lnTo>
                <a:lnTo>
                  <a:pt x="419" y="4394"/>
                </a:lnTo>
                <a:lnTo>
                  <a:pt x="571" y="4413"/>
                </a:lnTo>
                <a:lnTo>
                  <a:pt x="1103" y="4470"/>
                </a:lnTo>
                <a:lnTo>
                  <a:pt x="1788" y="4413"/>
                </a:lnTo>
                <a:lnTo>
                  <a:pt x="2321" y="4470"/>
                </a:lnTo>
                <a:lnTo>
                  <a:pt x="2416" y="4508"/>
                </a:lnTo>
                <a:lnTo>
                  <a:pt x="2416" y="4641"/>
                </a:lnTo>
                <a:lnTo>
                  <a:pt x="2378" y="4774"/>
                </a:lnTo>
                <a:lnTo>
                  <a:pt x="2359" y="5535"/>
                </a:lnTo>
                <a:lnTo>
                  <a:pt x="2340" y="5973"/>
                </a:lnTo>
                <a:lnTo>
                  <a:pt x="2340" y="6391"/>
                </a:lnTo>
                <a:lnTo>
                  <a:pt x="2321" y="7019"/>
                </a:lnTo>
                <a:lnTo>
                  <a:pt x="2340" y="7628"/>
                </a:lnTo>
                <a:lnTo>
                  <a:pt x="2378" y="8464"/>
                </a:lnTo>
                <a:lnTo>
                  <a:pt x="2416" y="9073"/>
                </a:lnTo>
                <a:lnTo>
                  <a:pt x="2378" y="9701"/>
                </a:lnTo>
                <a:lnTo>
                  <a:pt x="2359" y="10538"/>
                </a:lnTo>
                <a:lnTo>
                  <a:pt x="2340" y="11146"/>
                </a:lnTo>
                <a:lnTo>
                  <a:pt x="2340" y="11755"/>
                </a:lnTo>
                <a:lnTo>
                  <a:pt x="2283" y="12192"/>
                </a:lnTo>
                <a:lnTo>
                  <a:pt x="2245" y="13239"/>
                </a:lnTo>
                <a:lnTo>
                  <a:pt x="2264" y="13847"/>
                </a:lnTo>
                <a:lnTo>
                  <a:pt x="2321" y="14684"/>
                </a:lnTo>
                <a:lnTo>
                  <a:pt x="2321" y="15312"/>
                </a:lnTo>
                <a:lnTo>
                  <a:pt x="2340" y="15445"/>
                </a:lnTo>
                <a:lnTo>
                  <a:pt x="2378" y="15559"/>
                </a:lnTo>
                <a:lnTo>
                  <a:pt x="2378" y="15654"/>
                </a:lnTo>
                <a:lnTo>
                  <a:pt x="2283" y="15711"/>
                </a:lnTo>
                <a:lnTo>
                  <a:pt x="1788" y="15806"/>
                </a:lnTo>
                <a:lnTo>
                  <a:pt x="1046" y="15692"/>
                </a:lnTo>
                <a:lnTo>
                  <a:pt x="552" y="15730"/>
                </a:lnTo>
                <a:lnTo>
                  <a:pt x="362" y="15787"/>
                </a:lnTo>
                <a:lnTo>
                  <a:pt x="247" y="15883"/>
                </a:lnTo>
                <a:lnTo>
                  <a:pt x="190" y="15997"/>
                </a:lnTo>
                <a:lnTo>
                  <a:pt x="152" y="16187"/>
                </a:lnTo>
                <a:lnTo>
                  <a:pt x="57" y="16719"/>
                </a:lnTo>
                <a:lnTo>
                  <a:pt x="57" y="17480"/>
                </a:lnTo>
                <a:lnTo>
                  <a:pt x="76" y="17994"/>
                </a:lnTo>
                <a:lnTo>
                  <a:pt x="57" y="18526"/>
                </a:lnTo>
                <a:lnTo>
                  <a:pt x="0" y="18907"/>
                </a:lnTo>
                <a:lnTo>
                  <a:pt x="0" y="19249"/>
                </a:lnTo>
                <a:lnTo>
                  <a:pt x="95" y="19782"/>
                </a:lnTo>
                <a:lnTo>
                  <a:pt x="152" y="19972"/>
                </a:lnTo>
                <a:lnTo>
                  <a:pt x="247" y="20067"/>
                </a:lnTo>
                <a:lnTo>
                  <a:pt x="381" y="20162"/>
                </a:lnTo>
                <a:lnTo>
                  <a:pt x="571" y="20181"/>
                </a:lnTo>
                <a:lnTo>
                  <a:pt x="1179" y="20238"/>
                </a:lnTo>
                <a:lnTo>
                  <a:pt x="1598" y="20200"/>
                </a:lnTo>
                <a:lnTo>
                  <a:pt x="2054" y="20200"/>
                </a:lnTo>
                <a:lnTo>
                  <a:pt x="3272" y="20181"/>
                </a:lnTo>
                <a:lnTo>
                  <a:pt x="4071" y="20219"/>
                </a:lnTo>
                <a:lnTo>
                  <a:pt x="5288" y="20219"/>
                </a:lnTo>
                <a:lnTo>
                  <a:pt x="6106" y="20200"/>
                </a:lnTo>
                <a:lnTo>
                  <a:pt x="7304" y="20219"/>
                </a:lnTo>
                <a:lnTo>
                  <a:pt x="8122" y="20219"/>
                </a:lnTo>
                <a:lnTo>
                  <a:pt x="9739" y="20276"/>
                </a:lnTo>
                <a:lnTo>
                  <a:pt x="10728" y="20314"/>
                </a:lnTo>
                <a:lnTo>
                  <a:pt x="12763" y="20314"/>
                </a:lnTo>
                <a:lnTo>
                  <a:pt x="13334" y="20295"/>
                </a:lnTo>
                <a:lnTo>
                  <a:pt x="13904" y="20257"/>
                </a:lnTo>
                <a:lnTo>
                  <a:pt x="15008" y="20086"/>
                </a:lnTo>
                <a:lnTo>
                  <a:pt x="15578" y="19972"/>
                </a:lnTo>
                <a:lnTo>
                  <a:pt x="16111" y="19839"/>
                </a:lnTo>
                <a:lnTo>
                  <a:pt x="16681" y="19706"/>
                </a:lnTo>
                <a:lnTo>
                  <a:pt x="17176" y="19535"/>
                </a:lnTo>
                <a:lnTo>
                  <a:pt x="17670" y="19268"/>
                </a:lnTo>
                <a:lnTo>
                  <a:pt x="18146" y="18964"/>
                </a:lnTo>
                <a:lnTo>
                  <a:pt x="18603" y="18641"/>
                </a:lnTo>
                <a:lnTo>
                  <a:pt x="19040" y="18279"/>
                </a:lnTo>
                <a:lnTo>
                  <a:pt x="19382" y="17899"/>
                </a:lnTo>
                <a:lnTo>
                  <a:pt x="19744" y="17461"/>
                </a:lnTo>
                <a:lnTo>
                  <a:pt x="20029" y="16986"/>
                </a:lnTo>
                <a:lnTo>
                  <a:pt x="20295" y="16491"/>
                </a:lnTo>
                <a:lnTo>
                  <a:pt x="20467" y="15997"/>
                </a:lnTo>
                <a:lnTo>
                  <a:pt x="20581" y="15502"/>
                </a:lnTo>
                <a:lnTo>
                  <a:pt x="20619" y="14931"/>
                </a:lnTo>
                <a:lnTo>
                  <a:pt x="20657" y="14304"/>
                </a:lnTo>
                <a:lnTo>
                  <a:pt x="20619" y="13695"/>
                </a:lnTo>
                <a:lnTo>
                  <a:pt x="20314" y="12478"/>
                </a:lnTo>
                <a:lnTo>
                  <a:pt x="19744" y="11337"/>
                </a:lnTo>
                <a:lnTo>
                  <a:pt x="19382" y="10842"/>
                </a:lnTo>
                <a:lnTo>
                  <a:pt x="18964" y="10367"/>
                </a:lnTo>
                <a:lnTo>
                  <a:pt x="18488" y="9910"/>
                </a:lnTo>
                <a:lnTo>
                  <a:pt x="18336" y="9758"/>
                </a:lnTo>
                <a:lnTo>
                  <a:pt x="18298" y="9606"/>
                </a:lnTo>
                <a:lnTo>
                  <a:pt x="18336" y="9434"/>
                </a:lnTo>
                <a:lnTo>
                  <a:pt x="18488" y="9263"/>
                </a:lnTo>
                <a:lnTo>
                  <a:pt x="18907" y="8940"/>
                </a:lnTo>
                <a:lnTo>
                  <a:pt x="19249" y="8560"/>
                </a:lnTo>
                <a:lnTo>
                  <a:pt x="19535" y="8122"/>
                </a:lnTo>
                <a:lnTo>
                  <a:pt x="19915" y="7190"/>
                </a:lnTo>
                <a:lnTo>
                  <a:pt x="20105" y="6201"/>
                </a:lnTo>
                <a:lnTo>
                  <a:pt x="20124" y="5706"/>
                </a:lnTo>
                <a:lnTo>
                  <a:pt x="20029" y="4603"/>
                </a:lnTo>
                <a:lnTo>
                  <a:pt x="19763" y="3633"/>
                </a:lnTo>
                <a:lnTo>
                  <a:pt x="19249" y="2701"/>
                </a:lnTo>
                <a:lnTo>
                  <a:pt x="18583" y="1921"/>
                </a:lnTo>
                <a:lnTo>
                  <a:pt x="17766" y="1275"/>
                </a:lnTo>
                <a:lnTo>
                  <a:pt x="16815" y="780"/>
                </a:lnTo>
                <a:lnTo>
                  <a:pt x="15864" y="438"/>
                </a:lnTo>
                <a:lnTo>
                  <a:pt x="15350" y="324"/>
                </a:lnTo>
                <a:lnTo>
                  <a:pt x="14304" y="152"/>
                </a:lnTo>
                <a:lnTo>
                  <a:pt x="13258" y="57"/>
                </a:lnTo>
                <a:lnTo>
                  <a:pt x="12687" y="57"/>
                </a:lnTo>
                <a:lnTo>
                  <a:pt x="11279" y="95"/>
                </a:lnTo>
                <a:lnTo>
                  <a:pt x="10062" y="57"/>
                </a:lnTo>
                <a:lnTo>
                  <a:pt x="9644" y="95"/>
                </a:lnTo>
                <a:lnTo>
                  <a:pt x="8655" y="114"/>
                </a:lnTo>
                <a:lnTo>
                  <a:pt x="8046" y="133"/>
                </a:lnTo>
                <a:lnTo>
                  <a:pt x="7228" y="133"/>
                </a:lnTo>
                <a:lnTo>
                  <a:pt x="6638" y="152"/>
                </a:lnTo>
                <a:lnTo>
                  <a:pt x="6030" y="133"/>
                </a:lnTo>
                <a:lnTo>
                  <a:pt x="5212" y="19"/>
                </a:lnTo>
                <a:lnTo>
                  <a:pt x="4622" y="0"/>
                </a:lnTo>
                <a:lnTo>
                  <a:pt x="3995" y="19"/>
                </a:lnTo>
                <a:lnTo>
                  <a:pt x="3196" y="133"/>
                </a:lnTo>
                <a:lnTo>
                  <a:pt x="1978" y="114"/>
                </a:lnTo>
                <a:lnTo>
                  <a:pt x="1179" y="0"/>
                </a:lnTo>
                <a:close/>
                <a:moveTo>
                  <a:pt x="20999" y="12364"/>
                </a:moveTo>
                <a:lnTo>
                  <a:pt x="21151" y="12801"/>
                </a:lnTo>
                <a:lnTo>
                  <a:pt x="21265" y="13448"/>
                </a:lnTo>
                <a:lnTo>
                  <a:pt x="21322" y="14209"/>
                </a:lnTo>
                <a:lnTo>
                  <a:pt x="21284" y="14893"/>
                </a:lnTo>
                <a:lnTo>
                  <a:pt x="21189" y="15521"/>
                </a:lnTo>
                <a:lnTo>
                  <a:pt x="21075" y="16092"/>
                </a:lnTo>
                <a:lnTo>
                  <a:pt x="20885" y="16681"/>
                </a:lnTo>
                <a:lnTo>
                  <a:pt x="20600" y="17252"/>
                </a:lnTo>
                <a:lnTo>
                  <a:pt x="20238" y="17823"/>
                </a:lnTo>
                <a:lnTo>
                  <a:pt x="19858" y="18298"/>
                </a:lnTo>
                <a:lnTo>
                  <a:pt x="19477" y="18736"/>
                </a:lnTo>
                <a:lnTo>
                  <a:pt x="19002" y="19116"/>
                </a:lnTo>
                <a:lnTo>
                  <a:pt x="18583" y="19439"/>
                </a:lnTo>
                <a:lnTo>
                  <a:pt x="18051" y="19782"/>
                </a:lnTo>
                <a:lnTo>
                  <a:pt x="17480" y="20086"/>
                </a:lnTo>
                <a:lnTo>
                  <a:pt x="16853" y="20295"/>
                </a:lnTo>
                <a:lnTo>
                  <a:pt x="16282" y="20448"/>
                </a:lnTo>
                <a:lnTo>
                  <a:pt x="15673" y="20562"/>
                </a:lnTo>
                <a:lnTo>
                  <a:pt x="15103" y="20657"/>
                </a:lnTo>
                <a:lnTo>
                  <a:pt x="14532" y="20771"/>
                </a:lnTo>
                <a:lnTo>
                  <a:pt x="13942" y="20866"/>
                </a:lnTo>
                <a:lnTo>
                  <a:pt x="13334" y="20923"/>
                </a:lnTo>
                <a:lnTo>
                  <a:pt x="12763" y="20942"/>
                </a:lnTo>
                <a:lnTo>
                  <a:pt x="10709" y="20942"/>
                </a:lnTo>
                <a:lnTo>
                  <a:pt x="10100" y="20923"/>
                </a:lnTo>
                <a:lnTo>
                  <a:pt x="9263" y="20866"/>
                </a:lnTo>
                <a:lnTo>
                  <a:pt x="8693" y="20847"/>
                </a:lnTo>
                <a:lnTo>
                  <a:pt x="4014" y="20847"/>
                </a:lnTo>
                <a:lnTo>
                  <a:pt x="3196" y="20809"/>
                </a:lnTo>
                <a:lnTo>
                  <a:pt x="2625" y="20809"/>
                </a:lnTo>
                <a:lnTo>
                  <a:pt x="2054" y="20828"/>
                </a:lnTo>
                <a:lnTo>
                  <a:pt x="1636" y="20866"/>
                </a:lnTo>
                <a:lnTo>
                  <a:pt x="1541" y="20866"/>
                </a:lnTo>
                <a:lnTo>
                  <a:pt x="1636" y="21322"/>
                </a:lnTo>
                <a:lnTo>
                  <a:pt x="1674" y="21513"/>
                </a:lnTo>
                <a:lnTo>
                  <a:pt x="1769" y="21608"/>
                </a:lnTo>
                <a:lnTo>
                  <a:pt x="1921" y="21703"/>
                </a:lnTo>
                <a:lnTo>
                  <a:pt x="2111" y="21722"/>
                </a:lnTo>
                <a:lnTo>
                  <a:pt x="2701" y="21779"/>
                </a:lnTo>
                <a:lnTo>
                  <a:pt x="3120" y="21760"/>
                </a:lnTo>
                <a:lnTo>
                  <a:pt x="3557" y="21703"/>
                </a:lnTo>
                <a:lnTo>
                  <a:pt x="4147" y="21684"/>
                </a:lnTo>
                <a:lnTo>
                  <a:pt x="4774" y="21684"/>
                </a:lnTo>
                <a:lnTo>
                  <a:pt x="5573" y="21722"/>
                </a:lnTo>
                <a:lnTo>
                  <a:pt x="10214" y="21722"/>
                </a:lnTo>
                <a:lnTo>
                  <a:pt x="10804" y="21760"/>
                </a:lnTo>
                <a:lnTo>
                  <a:pt x="11641" y="21798"/>
                </a:lnTo>
                <a:lnTo>
                  <a:pt x="12231" y="21817"/>
                </a:lnTo>
                <a:lnTo>
                  <a:pt x="13391" y="21817"/>
                </a:lnTo>
                <a:lnTo>
                  <a:pt x="13866" y="21798"/>
                </a:lnTo>
                <a:lnTo>
                  <a:pt x="14475" y="21760"/>
                </a:lnTo>
                <a:lnTo>
                  <a:pt x="15065" y="21665"/>
                </a:lnTo>
                <a:lnTo>
                  <a:pt x="15635" y="21532"/>
                </a:lnTo>
                <a:lnTo>
                  <a:pt x="16206" y="21437"/>
                </a:lnTo>
                <a:lnTo>
                  <a:pt x="16796" y="21322"/>
                </a:lnTo>
                <a:lnTo>
                  <a:pt x="17385" y="21151"/>
                </a:lnTo>
                <a:lnTo>
                  <a:pt x="17918" y="20999"/>
                </a:lnTo>
                <a:lnTo>
                  <a:pt x="18564" y="20657"/>
                </a:lnTo>
                <a:lnTo>
                  <a:pt x="19078" y="20333"/>
                </a:lnTo>
                <a:lnTo>
                  <a:pt x="19554" y="19972"/>
                </a:lnTo>
                <a:lnTo>
                  <a:pt x="20010" y="19592"/>
                </a:lnTo>
                <a:lnTo>
                  <a:pt x="20371" y="19211"/>
                </a:lnTo>
                <a:lnTo>
                  <a:pt x="20752" y="18736"/>
                </a:lnTo>
                <a:lnTo>
                  <a:pt x="21132" y="18146"/>
                </a:lnTo>
                <a:lnTo>
                  <a:pt x="21418" y="17518"/>
                </a:lnTo>
                <a:lnTo>
                  <a:pt x="21570" y="17005"/>
                </a:lnTo>
                <a:lnTo>
                  <a:pt x="21684" y="16434"/>
                </a:lnTo>
                <a:lnTo>
                  <a:pt x="21798" y="15825"/>
                </a:lnTo>
                <a:lnTo>
                  <a:pt x="21817" y="15141"/>
                </a:lnTo>
                <a:lnTo>
                  <a:pt x="21855" y="14418"/>
                </a:lnTo>
                <a:lnTo>
                  <a:pt x="21703" y="13657"/>
                </a:lnTo>
                <a:lnTo>
                  <a:pt x="21570" y="13353"/>
                </a:lnTo>
                <a:lnTo>
                  <a:pt x="21284" y="12782"/>
                </a:lnTo>
                <a:lnTo>
                  <a:pt x="20999" y="12364"/>
                </a:lnTo>
                <a:close/>
              </a:path>
            </a:pathLst>
          </a:custGeom>
          <a:solidFill>
            <a:srgbClr val="F0D9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80" name="Google Shape;96;p16">
            <a:extLst>
              <a:ext uri="{FF2B5EF4-FFF2-40B4-BE49-F238E27FC236}">
                <a16:creationId xmlns:a16="http://schemas.microsoft.com/office/drawing/2014/main" id="{1B596709-A00B-4CE8-86C0-4ADD334E77A0}"/>
              </a:ext>
            </a:extLst>
          </p:cNvPr>
          <p:cNvSpPr/>
          <p:nvPr/>
        </p:nvSpPr>
        <p:spPr>
          <a:xfrm rot="727242">
            <a:off x="285830" y="313027"/>
            <a:ext cx="1530626" cy="1566999"/>
          </a:xfrm>
          <a:custGeom>
            <a:avLst/>
            <a:gdLst/>
            <a:ahLst/>
            <a:cxnLst/>
            <a:rect l="l" t="t" r="r" b="b"/>
            <a:pathLst>
              <a:path w="34143" h="34951" extrusionOk="0">
                <a:moveTo>
                  <a:pt x="14742" y="5526"/>
                </a:moveTo>
                <a:lnTo>
                  <a:pt x="14742" y="5526"/>
                </a:lnTo>
                <a:cubicBezTo>
                  <a:pt x="15502" y="5716"/>
                  <a:pt x="16244" y="6344"/>
                  <a:pt x="16054" y="7219"/>
                </a:cubicBezTo>
                <a:cubicBezTo>
                  <a:pt x="15864" y="8056"/>
                  <a:pt x="14951" y="8569"/>
                  <a:pt x="14247" y="8912"/>
                </a:cubicBezTo>
                <a:cubicBezTo>
                  <a:pt x="15103" y="8246"/>
                  <a:pt x="15693" y="7276"/>
                  <a:pt x="15217" y="6192"/>
                </a:cubicBezTo>
                <a:cubicBezTo>
                  <a:pt x="15103" y="5945"/>
                  <a:pt x="14932" y="5716"/>
                  <a:pt x="14742" y="5526"/>
                </a:cubicBezTo>
                <a:close/>
                <a:moveTo>
                  <a:pt x="13083" y="5524"/>
                </a:moveTo>
                <a:cubicBezTo>
                  <a:pt x="13224" y="5524"/>
                  <a:pt x="13365" y="5542"/>
                  <a:pt x="13505" y="5583"/>
                </a:cubicBezTo>
                <a:cubicBezTo>
                  <a:pt x="14608" y="5888"/>
                  <a:pt x="15179" y="7029"/>
                  <a:pt x="14361" y="7961"/>
                </a:cubicBezTo>
                <a:cubicBezTo>
                  <a:pt x="13657" y="8760"/>
                  <a:pt x="12554" y="9216"/>
                  <a:pt x="11527" y="9482"/>
                </a:cubicBezTo>
                <a:cubicBezTo>
                  <a:pt x="11220" y="9566"/>
                  <a:pt x="10927" y="9618"/>
                  <a:pt x="10634" y="9618"/>
                </a:cubicBezTo>
                <a:cubicBezTo>
                  <a:pt x="10328" y="9618"/>
                  <a:pt x="10022" y="9561"/>
                  <a:pt x="9701" y="9425"/>
                </a:cubicBezTo>
                <a:cubicBezTo>
                  <a:pt x="9283" y="9235"/>
                  <a:pt x="8902" y="8931"/>
                  <a:pt x="8845" y="8474"/>
                </a:cubicBezTo>
                <a:cubicBezTo>
                  <a:pt x="8807" y="7599"/>
                  <a:pt x="9758" y="6896"/>
                  <a:pt x="10424" y="6477"/>
                </a:cubicBezTo>
                <a:cubicBezTo>
                  <a:pt x="10918" y="6173"/>
                  <a:pt x="11432" y="5945"/>
                  <a:pt x="11984" y="5773"/>
                </a:cubicBezTo>
                <a:cubicBezTo>
                  <a:pt x="12330" y="5649"/>
                  <a:pt x="12706" y="5524"/>
                  <a:pt x="13083" y="5524"/>
                </a:cubicBezTo>
                <a:close/>
                <a:moveTo>
                  <a:pt x="17994" y="13895"/>
                </a:moveTo>
                <a:cubicBezTo>
                  <a:pt x="18337" y="14047"/>
                  <a:pt x="18660" y="14219"/>
                  <a:pt x="18983" y="14428"/>
                </a:cubicBezTo>
                <a:cubicBezTo>
                  <a:pt x="19896" y="15094"/>
                  <a:pt x="20543" y="16064"/>
                  <a:pt x="21018" y="17091"/>
                </a:cubicBezTo>
                <a:lnTo>
                  <a:pt x="21018" y="16996"/>
                </a:lnTo>
                <a:cubicBezTo>
                  <a:pt x="21893" y="19031"/>
                  <a:pt x="22255" y="21275"/>
                  <a:pt x="22844" y="23406"/>
                </a:cubicBezTo>
                <a:cubicBezTo>
                  <a:pt x="23396" y="25365"/>
                  <a:pt x="24176" y="27400"/>
                  <a:pt x="25869" y="28636"/>
                </a:cubicBezTo>
                <a:cubicBezTo>
                  <a:pt x="24499" y="28085"/>
                  <a:pt x="23586" y="26886"/>
                  <a:pt x="22997" y="25574"/>
                </a:cubicBezTo>
                <a:lnTo>
                  <a:pt x="22997" y="25669"/>
                </a:lnTo>
                <a:cubicBezTo>
                  <a:pt x="22122" y="23634"/>
                  <a:pt x="21760" y="21408"/>
                  <a:pt x="21171" y="19297"/>
                </a:cubicBezTo>
                <a:cubicBezTo>
                  <a:pt x="20600" y="17300"/>
                  <a:pt x="19763" y="15132"/>
                  <a:pt x="17994" y="13895"/>
                </a:cubicBezTo>
                <a:close/>
                <a:moveTo>
                  <a:pt x="6544" y="2635"/>
                </a:moveTo>
                <a:lnTo>
                  <a:pt x="6544" y="2635"/>
                </a:lnTo>
                <a:cubicBezTo>
                  <a:pt x="4584" y="3985"/>
                  <a:pt x="2949" y="5792"/>
                  <a:pt x="2150" y="8056"/>
                </a:cubicBezTo>
                <a:cubicBezTo>
                  <a:pt x="1769" y="9102"/>
                  <a:pt x="1636" y="10186"/>
                  <a:pt x="1541" y="11289"/>
                </a:cubicBezTo>
                <a:cubicBezTo>
                  <a:pt x="1446" y="12450"/>
                  <a:pt x="1427" y="13610"/>
                  <a:pt x="1446" y="14789"/>
                </a:cubicBezTo>
                <a:cubicBezTo>
                  <a:pt x="1503" y="17262"/>
                  <a:pt x="1769" y="19735"/>
                  <a:pt x="2074" y="22207"/>
                </a:cubicBezTo>
                <a:cubicBezTo>
                  <a:pt x="2264" y="23786"/>
                  <a:pt x="2435" y="25403"/>
                  <a:pt x="2720" y="27001"/>
                </a:cubicBezTo>
                <a:cubicBezTo>
                  <a:pt x="3139" y="29454"/>
                  <a:pt x="3881" y="32326"/>
                  <a:pt x="5897" y="33943"/>
                </a:cubicBezTo>
                <a:cubicBezTo>
                  <a:pt x="4546" y="33430"/>
                  <a:pt x="3786" y="32174"/>
                  <a:pt x="3196" y="30938"/>
                </a:cubicBezTo>
                <a:cubicBezTo>
                  <a:pt x="2549" y="29587"/>
                  <a:pt x="2245" y="28066"/>
                  <a:pt x="1998" y="26639"/>
                </a:cubicBezTo>
                <a:cubicBezTo>
                  <a:pt x="1788" y="25365"/>
                  <a:pt x="1636" y="24052"/>
                  <a:pt x="1484" y="22740"/>
                </a:cubicBezTo>
                <a:cubicBezTo>
                  <a:pt x="1256" y="20971"/>
                  <a:pt x="1047" y="19183"/>
                  <a:pt x="913" y="17395"/>
                </a:cubicBezTo>
                <a:cubicBezTo>
                  <a:pt x="761" y="15569"/>
                  <a:pt x="723" y="13743"/>
                  <a:pt x="837" y="11898"/>
                </a:cubicBezTo>
                <a:cubicBezTo>
                  <a:pt x="951" y="10072"/>
                  <a:pt x="1218" y="8341"/>
                  <a:pt x="2188" y="6743"/>
                </a:cubicBezTo>
                <a:cubicBezTo>
                  <a:pt x="3234" y="5013"/>
                  <a:pt x="4775" y="3662"/>
                  <a:pt x="6544" y="2635"/>
                </a:cubicBezTo>
                <a:close/>
                <a:moveTo>
                  <a:pt x="14686" y="0"/>
                </a:moveTo>
                <a:cubicBezTo>
                  <a:pt x="14314" y="0"/>
                  <a:pt x="13940" y="6"/>
                  <a:pt x="13562" y="10"/>
                </a:cubicBezTo>
                <a:cubicBezTo>
                  <a:pt x="10081" y="67"/>
                  <a:pt x="6563" y="1437"/>
                  <a:pt x="3957" y="3719"/>
                </a:cubicBezTo>
                <a:cubicBezTo>
                  <a:pt x="2720" y="4822"/>
                  <a:pt x="1636" y="6154"/>
                  <a:pt x="1028" y="7675"/>
                </a:cubicBezTo>
                <a:cubicBezTo>
                  <a:pt x="400" y="9178"/>
                  <a:pt x="267" y="10795"/>
                  <a:pt x="172" y="12374"/>
                </a:cubicBezTo>
                <a:cubicBezTo>
                  <a:pt x="0" y="15892"/>
                  <a:pt x="400" y="19411"/>
                  <a:pt x="856" y="22911"/>
                </a:cubicBezTo>
                <a:cubicBezTo>
                  <a:pt x="1199" y="25555"/>
                  <a:pt x="1427" y="28237"/>
                  <a:pt x="2397" y="30729"/>
                </a:cubicBezTo>
                <a:cubicBezTo>
                  <a:pt x="2663" y="31394"/>
                  <a:pt x="3006" y="32117"/>
                  <a:pt x="3443" y="32764"/>
                </a:cubicBezTo>
                <a:cubicBezTo>
                  <a:pt x="4147" y="33734"/>
                  <a:pt x="5041" y="34476"/>
                  <a:pt x="6182" y="34780"/>
                </a:cubicBezTo>
                <a:cubicBezTo>
                  <a:pt x="6606" y="34896"/>
                  <a:pt x="7021" y="34951"/>
                  <a:pt x="7446" y="34951"/>
                </a:cubicBezTo>
                <a:cubicBezTo>
                  <a:pt x="7649" y="34951"/>
                  <a:pt x="7855" y="34938"/>
                  <a:pt x="8065" y="34913"/>
                </a:cubicBezTo>
                <a:cubicBezTo>
                  <a:pt x="8114" y="34910"/>
                  <a:pt x="8163" y="34909"/>
                  <a:pt x="8213" y="34909"/>
                </a:cubicBezTo>
                <a:cubicBezTo>
                  <a:pt x="8406" y="34909"/>
                  <a:pt x="8606" y="34927"/>
                  <a:pt x="8813" y="34927"/>
                </a:cubicBezTo>
                <a:cubicBezTo>
                  <a:pt x="8905" y="34927"/>
                  <a:pt x="8998" y="34923"/>
                  <a:pt x="9092" y="34913"/>
                </a:cubicBezTo>
                <a:cubicBezTo>
                  <a:pt x="9435" y="34894"/>
                  <a:pt x="9815" y="34875"/>
                  <a:pt x="10177" y="34799"/>
                </a:cubicBezTo>
                <a:cubicBezTo>
                  <a:pt x="11527" y="34571"/>
                  <a:pt x="12839" y="33905"/>
                  <a:pt x="13772" y="32897"/>
                </a:cubicBezTo>
                <a:cubicBezTo>
                  <a:pt x="14723" y="31870"/>
                  <a:pt x="15046" y="30596"/>
                  <a:pt x="14913" y="29207"/>
                </a:cubicBezTo>
                <a:cubicBezTo>
                  <a:pt x="14704" y="27020"/>
                  <a:pt x="13562" y="25079"/>
                  <a:pt x="12649" y="23120"/>
                </a:cubicBezTo>
                <a:cubicBezTo>
                  <a:pt x="11527" y="20724"/>
                  <a:pt x="10652" y="17585"/>
                  <a:pt x="12573" y="15360"/>
                </a:cubicBezTo>
                <a:cubicBezTo>
                  <a:pt x="13049" y="14789"/>
                  <a:pt x="13676" y="14333"/>
                  <a:pt x="14361" y="14047"/>
                </a:cubicBezTo>
                <a:cubicBezTo>
                  <a:pt x="14723" y="13895"/>
                  <a:pt x="15122" y="13743"/>
                  <a:pt x="15521" y="13686"/>
                </a:cubicBezTo>
                <a:cubicBezTo>
                  <a:pt x="15542" y="13685"/>
                  <a:pt x="15564" y="13684"/>
                  <a:pt x="15586" y="13684"/>
                </a:cubicBezTo>
                <a:cubicBezTo>
                  <a:pt x="15896" y="13684"/>
                  <a:pt x="16264" y="13806"/>
                  <a:pt x="16549" y="13895"/>
                </a:cubicBezTo>
                <a:cubicBezTo>
                  <a:pt x="18051" y="14428"/>
                  <a:pt x="19078" y="15759"/>
                  <a:pt x="19706" y="17129"/>
                </a:cubicBezTo>
                <a:lnTo>
                  <a:pt x="19706" y="17034"/>
                </a:lnTo>
                <a:cubicBezTo>
                  <a:pt x="20467" y="18746"/>
                  <a:pt x="20828" y="20610"/>
                  <a:pt x="21285" y="22417"/>
                </a:cubicBezTo>
                <a:cubicBezTo>
                  <a:pt x="21703" y="24109"/>
                  <a:pt x="22179" y="25840"/>
                  <a:pt x="23187" y="27286"/>
                </a:cubicBezTo>
                <a:cubicBezTo>
                  <a:pt x="24110" y="28586"/>
                  <a:pt x="25481" y="29550"/>
                  <a:pt x="27133" y="29550"/>
                </a:cubicBezTo>
                <a:cubicBezTo>
                  <a:pt x="27149" y="29550"/>
                  <a:pt x="27165" y="29550"/>
                  <a:pt x="27181" y="29549"/>
                </a:cubicBezTo>
                <a:cubicBezTo>
                  <a:pt x="27390" y="29549"/>
                  <a:pt x="27581" y="29530"/>
                  <a:pt x="27790" y="29492"/>
                </a:cubicBezTo>
                <a:cubicBezTo>
                  <a:pt x="27841" y="29487"/>
                  <a:pt x="27895" y="29485"/>
                  <a:pt x="27949" y="29485"/>
                </a:cubicBezTo>
                <a:cubicBezTo>
                  <a:pt x="28100" y="29485"/>
                  <a:pt x="28259" y="29502"/>
                  <a:pt x="28399" y="29530"/>
                </a:cubicBezTo>
                <a:cubicBezTo>
                  <a:pt x="28817" y="29530"/>
                  <a:pt x="29254" y="29473"/>
                  <a:pt x="29673" y="29359"/>
                </a:cubicBezTo>
                <a:cubicBezTo>
                  <a:pt x="30491" y="29150"/>
                  <a:pt x="31252" y="28693"/>
                  <a:pt x="31841" y="28123"/>
                </a:cubicBezTo>
                <a:cubicBezTo>
                  <a:pt x="34143" y="25859"/>
                  <a:pt x="33477" y="22055"/>
                  <a:pt x="32526" y="19354"/>
                </a:cubicBezTo>
                <a:cubicBezTo>
                  <a:pt x="31499" y="16368"/>
                  <a:pt x="29920" y="13648"/>
                  <a:pt x="28437" y="10890"/>
                </a:cubicBezTo>
                <a:cubicBezTo>
                  <a:pt x="26896" y="7980"/>
                  <a:pt x="25203" y="5051"/>
                  <a:pt x="22711" y="2863"/>
                </a:cubicBezTo>
                <a:cubicBezTo>
                  <a:pt x="21456" y="1779"/>
                  <a:pt x="20048" y="904"/>
                  <a:pt x="18432" y="429"/>
                </a:cubicBezTo>
                <a:cubicBezTo>
                  <a:pt x="17184" y="61"/>
                  <a:pt x="15947" y="0"/>
                  <a:pt x="14686" y="0"/>
                </a:cubicBezTo>
                <a:close/>
              </a:path>
            </a:pathLst>
          </a:custGeom>
          <a:solidFill>
            <a:srgbClr val="0AFF4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81" name="Google Shape;191;p18">
            <a:extLst>
              <a:ext uri="{FF2B5EF4-FFF2-40B4-BE49-F238E27FC236}">
                <a16:creationId xmlns:a16="http://schemas.microsoft.com/office/drawing/2014/main" id="{45367180-08B7-40CA-893B-38C70595EBAB}"/>
              </a:ext>
            </a:extLst>
          </p:cNvPr>
          <p:cNvSpPr/>
          <p:nvPr/>
        </p:nvSpPr>
        <p:spPr>
          <a:xfrm rot="21449720">
            <a:off x="3292991" y="299454"/>
            <a:ext cx="1349189" cy="1385243"/>
          </a:xfrm>
          <a:custGeom>
            <a:avLst/>
            <a:gdLst/>
            <a:ahLst/>
            <a:cxnLst/>
            <a:rect l="l" t="t" r="r" b="b"/>
            <a:pathLst>
              <a:path w="22902" h="23514" extrusionOk="0">
                <a:moveTo>
                  <a:pt x="8521" y="1238"/>
                </a:moveTo>
                <a:cubicBezTo>
                  <a:pt x="5706" y="2075"/>
                  <a:pt x="2967" y="3672"/>
                  <a:pt x="1826" y="6526"/>
                </a:cubicBezTo>
                <a:cubicBezTo>
                  <a:pt x="1255" y="7952"/>
                  <a:pt x="1008" y="9550"/>
                  <a:pt x="970" y="11072"/>
                </a:cubicBezTo>
                <a:cubicBezTo>
                  <a:pt x="913" y="12650"/>
                  <a:pt x="1103" y="14248"/>
                  <a:pt x="1560" y="15770"/>
                </a:cubicBezTo>
                <a:cubicBezTo>
                  <a:pt x="2035" y="17367"/>
                  <a:pt x="2853" y="18813"/>
                  <a:pt x="4033" y="19973"/>
                </a:cubicBezTo>
                <a:cubicBezTo>
                  <a:pt x="1446" y="17786"/>
                  <a:pt x="476" y="14324"/>
                  <a:pt x="514" y="11014"/>
                </a:cubicBezTo>
                <a:cubicBezTo>
                  <a:pt x="552" y="10044"/>
                  <a:pt x="666" y="9036"/>
                  <a:pt x="875" y="8066"/>
                </a:cubicBezTo>
                <a:cubicBezTo>
                  <a:pt x="970" y="7648"/>
                  <a:pt x="1084" y="7229"/>
                  <a:pt x="1198" y="6830"/>
                </a:cubicBezTo>
                <a:lnTo>
                  <a:pt x="1427" y="6259"/>
                </a:lnTo>
                <a:cubicBezTo>
                  <a:pt x="1446" y="6183"/>
                  <a:pt x="1617" y="5784"/>
                  <a:pt x="1655" y="5784"/>
                </a:cubicBezTo>
                <a:cubicBezTo>
                  <a:pt x="2986" y="3216"/>
                  <a:pt x="5840" y="1904"/>
                  <a:pt x="8521" y="1238"/>
                </a:cubicBezTo>
                <a:close/>
                <a:moveTo>
                  <a:pt x="15524" y="0"/>
                </a:moveTo>
                <a:cubicBezTo>
                  <a:pt x="13838" y="0"/>
                  <a:pt x="12169" y="186"/>
                  <a:pt x="10500" y="458"/>
                </a:cubicBezTo>
                <a:cubicBezTo>
                  <a:pt x="7361" y="972"/>
                  <a:pt x="3899" y="2018"/>
                  <a:pt x="1902" y="4681"/>
                </a:cubicBezTo>
                <a:cubicBezTo>
                  <a:pt x="875" y="6050"/>
                  <a:pt x="419" y="7762"/>
                  <a:pt x="209" y="9417"/>
                </a:cubicBezTo>
                <a:cubicBezTo>
                  <a:pt x="0" y="11129"/>
                  <a:pt x="38" y="12917"/>
                  <a:pt x="419" y="14609"/>
                </a:cubicBezTo>
                <a:cubicBezTo>
                  <a:pt x="590" y="15351"/>
                  <a:pt x="856" y="16150"/>
                  <a:pt x="1179" y="16911"/>
                </a:cubicBezTo>
                <a:cubicBezTo>
                  <a:pt x="2511" y="19935"/>
                  <a:pt x="5326" y="21875"/>
                  <a:pt x="8483" y="22693"/>
                </a:cubicBezTo>
                <a:cubicBezTo>
                  <a:pt x="9301" y="22902"/>
                  <a:pt x="10119" y="23093"/>
                  <a:pt x="10956" y="23226"/>
                </a:cubicBezTo>
                <a:cubicBezTo>
                  <a:pt x="11831" y="23359"/>
                  <a:pt x="12725" y="23416"/>
                  <a:pt x="13600" y="23473"/>
                </a:cubicBezTo>
                <a:cubicBezTo>
                  <a:pt x="14112" y="23497"/>
                  <a:pt x="14628" y="23514"/>
                  <a:pt x="15144" y="23514"/>
                </a:cubicBezTo>
                <a:cubicBezTo>
                  <a:pt x="16238" y="23514"/>
                  <a:pt x="17333" y="23439"/>
                  <a:pt x="18393" y="23207"/>
                </a:cubicBezTo>
                <a:cubicBezTo>
                  <a:pt x="19135" y="23074"/>
                  <a:pt x="19915" y="22845"/>
                  <a:pt x="20562" y="22446"/>
                </a:cubicBezTo>
                <a:cubicBezTo>
                  <a:pt x="21227" y="22047"/>
                  <a:pt x="21494" y="21286"/>
                  <a:pt x="21380" y="20544"/>
                </a:cubicBezTo>
                <a:cubicBezTo>
                  <a:pt x="21246" y="19802"/>
                  <a:pt x="20847" y="19098"/>
                  <a:pt x="20352" y="18566"/>
                </a:cubicBezTo>
                <a:cubicBezTo>
                  <a:pt x="20086" y="18318"/>
                  <a:pt x="19782" y="18071"/>
                  <a:pt x="19439" y="17919"/>
                </a:cubicBezTo>
                <a:cubicBezTo>
                  <a:pt x="19097" y="17748"/>
                  <a:pt x="18717" y="17767"/>
                  <a:pt x="18336" y="17615"/>
                </a:cubicBezTo>
                <a:cubicBezTo>
                  <a:pt x="17850" y="17428"/>
                  <a:pt x="17283" y="17388"/>
                  <a:pt x="16730" y="17388"/>
                </a:cubicBezTo>
                <a:cubicBezTo>
                  <a:pt x="16439" y="17388"/>
                  <a:pt x="16152" y="17399"/>
                  <a:pt x="15883" y="17405"/>
                </a:cubicBezTo>
                <a:cubicBezTo>
                  <a:pt x="15168" y="17437"/>
                  <a:pt x="14441" y="17468"/>
                  <a:pt x="13722" y="17468"/>
                </a:cubicBezTo>
                <a:cubicBezTo>
                  <a:pt x="13560" y="17468"/>
                  <a:pt x="13399" y="17466"/>
                  <a:pt x="13239" y="17463"/>
                </a:cubicBezTo>
                <a:cubicBezTo>
                  <a:pt x="12383" y="17443"/>
                  <a:pt x="11489" y="17405"/>
                  <a:pt x="10671" y="17082"/>
                </a:cubicBezTo>
                <a:cubicBezTo>
                  <a:pt x="9967" y="16797"/>
                  <a:pt x="9339" y="16321"/>
                  <a:pt x="8845" y="15751"/>
                </a:cubicBezTo>
                <a:cubicBezTo>
                  <a:pt x="7894" y="14590"/>
                  <a:pt x="7418" y="12955"/>
                  <a:pt x="7532" y="11471"/>
                </a:cubicBezTo>
                <a:cubicBezTo>
                  <a:pt x="7685" y="9854"/>
                  <a:pt x="8540" y="8409"/>
                  <a:pt x="9796" y="7401"/>
                </a:cubicBezTo>
                <a:cubicBezTo>
                  <a:pt x="11051" y="6373"/>
                  <a:pt x="12630" y="5860"/>
                  <a:pt x="14209" y="5708"/>
                </a:cubicBezTo>
                <a:cubicBezTo>
                  <a:pt x="14594" y="5677"/>
                  <a:pt x="14981" y="5665"/>
                  <a:pt x="15369" y="5665"/>
                </a:cubicBezTo>
                <a:cubicBezTo>
                  <a:pt x="16687" y="5665"/>
                  <a:pt x="18018" y="5810"/>
                  <a:pt x="19325" y="5898"/>
                </a:cubicBezTo>
                <a:cubicBezTo>
                  <a:pt x="19725" y="5917"/>
                  <a:pt x="20162" y="5974"/>
                  <a:pt x="20562" y="6012"/>
                </a:cubicBezTo>
                <a:cubicBezTo>
                  <a:pt x="20763" y="6039"/>
                  <a:pt x="20994" y="6066"/>
                  <a:pt x="21212" y="6066"/>
                </a:cubicBezTo>
                <a:cubicBezTo>
                  <a:pt x="21303" y="6066"/>
                  <a:pt x="21391" y="6061"/>
                  <a:pt x="21475" y="6050"/>
                </a:cubicBezTo>
                <a:cubicBezTo>
                  <a:pt x="22178" y="5955"/>
                  <a:pt x="22635" y="5289"/>
                  <a:pt x="22749" y="4623"/>
                </a:cubicBezTo>
                <a:cubicBezTo>
                  <a:pt x="22901" y="3825"/>
                  <a:pt x="22711" y="2950"/>
                  <a:pt x="22350" y="2265"/>
                </a:cubicBezTo>
                <a:cubicBezTo>
                  <a:pt x="21988" y="1580"/>
                  <a:pt x="21380" y="1124"/>
                  <a:pt x="20657" y="838"/>
                </a:cubicBezTo>
                <a:cubicBezTo>
                  <a:pt x="19953" y="553"/>
                  <a:pt x="19154" y="382"/>
                  <a:pt x="18431" y="249"/>
                </a:cubicBezTo>
                <a:cubicBezTo>
                  <a:pt x="17537" y="59"/>
                  <a:pt x="16643" y="1"/>
                  <a:pt x="15768" y="1"/>
                </a:cubicBezTo>
                <a:cubicBezTo>
                  <a:pt x="15687" y="1"/>
                  <a:pt x="15606" y="0"/>
                  <a:pt x="15524" y="0"/>
                </a:cubicBezTo>
                <a:close/>
              </a:path>
            </a:pathLst>
          </a:custGeom>
          <a:solidFill>
            <a:srgbClr val="9E4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82" name="Google Shape;214;p19">
            <a:extLst>
              <a:ext uri="{FF2B5EF4-FFF2-40B4-BE49-F238E27FC236}">
                <a16:creationId xmlns:a16="http://schemas.microsoft.com/office/drawing/2014/main" id="{BB4A78EF-6751-4B7C-BE19-554BE5F3BEEA}"/>
              </a:ext>
            </a:extLst>
          </p:cNvPr>
          <p:cNvSpPr/>
          <p:nvPr/>
        </p:nvSpPr>
        <p:spPr>
          <a:xfrm rot="21070609">
            <a:off x="4725365" y="245535"/>
            <a:ext cx="1037139" cy="1399375"/>
          </a:xfrm>
          <a:custGeom>
            <a:avLst/>
            <a:gdLst/>
            <a:ahLst/>
            <a:cxnLst/>
            <a:rect l="l" t="t" r="r" b="b"/>
            <a:pathLst>
              <a:path w="13562" h="18299" extrusionOk="0">
                <a:moveTo>
                  <a:pt x="4337" y="3786"/>
                </a:moveTo>
                <a:cubicBezTo>
                  <a:pt x="6848" y="3805"/>
                  <a:pt x="8426" y="4280"/>
                  <a:pt x="9016" y="5231"/>
                </a:cubicBezTo>
                <a:cubicBezTo>
                  <a:pt x="9606" y="6182"/>
                  <a:pt x="9853" y="7533"/>
                  <a:pt x="9739" y="9378"/>
                </a:cubicBezTo>
                <a:cubicBezTo>
                  <a:pt x="9606" y="11204"/>
                  <a:pt x="9130" y="12535"/>
                  <a:pt x="8274" y="13391"/>
                </a:cubicBezTo>
                <a:cubicBezTo>
                  <a:pt x="7545" y="14120"/>
                  <a:pt x="6375" y="14490"/>
                  <a:pt x="4752" y="14490"/>
                </a:cubicBezTo>
                <a:cubicBezTo>
                  <a:pt x="4469" y="14490"/>
                  <a:pt x="4172" y="14479"/>
                  <a:pt x="3861" y="14456"/>
                </a:cubicBezTo>
                <a:lnTo>
                  <a:pt x="4337" y="3786"/>
                </a:lnTo>
                <a:close/>
                <a:moveTo>
                  <a:pt x="1978" y="0"/>
                </a:moveTo>
                <a:lnTo>
                  <a:pt x="761" y="286"/>
                </a:lnTo>
                <a:lnTo>
                  <a:pt x="571" y="1750"/>
                </a:lnTo>
                <a:lnTo>
                  <a:pt x="0" y="16244"/>
                </a:lnTo>
                <a:lnTo>
                  <a:pt x="266" y="17918"/>
                </a:lnTo>
                <a:lnTo>
                  <a:pt x="1655" y="18298"/>
                </a:lnTo>
                <a:cubicBezTo>
                  <a:pt x="7076" y="18298"/>
                  <a:pt x="10424" y="17157"/>
                  <a:pt x="11755" y="14894"/>
                </a:cubicBezTo>
                <a:cubicBezTo>
                  <a:pt x="12820" y="13182"/>
                  <a:pt x="13410" y="11109"/>
                  <a:pt x="13505" y="8636"/>
                </a:cubicBezTo>
                <a:cubicBezTo>
                  <a:pt x="13562" y="3805"/>
                  <a:pt x="11260" y="990"/>
                  <a:pt x="6638" y="153"/>
                </a:cubicBezTo>
                <a:lnTo>
                  <a:pt x="1978" y="0"/>
                </a:lnTo>
                <a:close/>
              </a:path>
            </a:pathLst>
          </a:custGeom>
          <a:solidFill>
            <a:srgbClr val="3BBD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grpSp>
        <p:nvGrpSpPr>
          <p:cNvPr id="183" name="Google Shape;237;p20">
            <a:extLst>
              <a:ext uri="{FF2B5EF4-FFF2-40B4-BE49-F238E27FC236}">
                <a16:creationId xmlns:a16="http://schemas.microsoft.com/office/drawing/2014/main" id="{C1D1B121-EE75-400D-91EE-5AE90F009CC1}"/>
              </a:ext>
            </a:extLst>
          </p:cNvPr>
          <p:cNvGrpSpPr/>
          <p:nvPr/>
        </p:nvGrpSpPr>
        <p:grpSpPr>
          <a:xfrm>
            <a:off x="5909199" y="306734"/>
            <a:ext cx="927658" cy="1339601"/>
            <a:chOff x="3824975" y="1005475"/>
            <a:chExt cx="206725" cy="298525"/>
          </a:xfrm>
        </p:grpSpPr>
        <p:sp>
          <p:nvSpPr>
            <p:cNvPr id="184" name="Google Shape;238;p20">
              <a:extLst>
                <a:ext uri="{FF2B5EF4-FFF2-40B4-BE49-F238E27FC236}">
                  <a16:creationId xmlns:a16="http://schemas.microsoft.com/office/drawing/2014/main" id="{AD7E06A1-7B46-44E3-8E0A-6E1CA8007CC0}"/>
                </a:ext>
              </a:extLst>
            </p:cNvPr>
            <p:cNvSpPr/>
            <p:nvPr/>
          </p:nvSpPr>
          <p:spPr>
            <a:xfrm>
              <a:off x="3844500" y="1008875"/>
              <a:ext cx="78500" cy="275925"/>
            </a:xfrm>
            <a:custGeom>
              <a:avLst/>
              <a:gdLst/>
              <a:ahLst/>
              <a:cxnLst/>
              <a:rect l="l" t="t" r="r" b="b"/>
              <a:pathLst>
                <a:path w="3140" h="11037" extrusionOk="0">
                  <a:moveTo>
                    <a:pt x="1784" y="1"/>
                  </a:moveTo>
                  <a:cubicBezTo>
                    <a:pt x="1406" y="1"/>
                    <a:pt x="1036" y="67"/>
                    <a:pt x="658" y="132"/>
                  </a:cubicBezTo>
                  <a:cubicBezTo>
                    <a:pt x="658" y="675"/>
                    <a:pt x="625" y="1234"/>
                    <a:pt x="666" y="1776"/>
                  </a:cubicBezTo>
                  <a:cubicBezTo>
                    <a:pt x="740" y="2598"/>
                    <a:pt x="748" y="3428"/>
                    <a:pt x="716" y="4250"/>
                  </a:cubicBezTo>
                  <a:cubicBezTo>
                    <a:pt x="683" y="4825"/>
                    <a:pt x="658" y="5392"/>
                    <a:pt x="601" y="5959"/>
                  </a:cubicBezTo>
                  <a:cubicBezTo>
                    <a:pt x="568" y="6518"/>
                    <a:pt x="485" y="7085"/>
                    <a:pt x="444" y="7652"/>
                  </a:cubicBezTo>
                  <a:cubicBezTo>
                    <a:pt x="411" y="8071"/>
                    <a:pt x="338" y="8482"/>
                    <a:pt x="288" y="8893"/>
                  </a:cubicBezTo>
                  <a:cubicBezTo>
                    <a:pt x="222" y="9345"/>
                    <a:pt x="165" y="9788"/>
                    <a:pt x="99" y="10240"/>
                  </a:cubicBezTo>
                  <a:cubicBezTo>
                    <a:pt x="75" y="10487"/>
                    <a:pt x="1" y="10717"/>
                    <a:pt x="33" y="10972"/>
                  </a:cubicBezTo>
                  <a:lnTo>
                    <a:pt x="905" y="10972"/>
                  </a:lnTo>
                  <a:cubicBezTo>
                    <a:pt x="949" y="10971"/>
                    <a:pt x="994" y="10970"/>
                    <a:pt x="1039" y="10970"/>
                  </a:cubicBezTo>
                  <a:cubicBezTo>
                    <a:pt x="1566" y="10970"/>
                    <a:pt x="2092" y="11036"/>
                    <a:pt x="2623" y="11036"/>
                  </a:cubicBezTo>
                  <a:cubicBezTo>
                    <a:pt x="2759" y="11036"/>
                    <a:pt x="2896" y="11032"/>
                    <a:pt x="3033" y="11021"/>
                  </a:cubicBezTo>
                  <a:cubicBezTo>
                    <a:pt x="3140" y="10084"/>
                    <a:pt x="3123" y="9164"/>
                    <a:pt x="3099" y="8227"/>
                  </a:cubicBezTo>
                  <a:cubicBezTo>
                    <a:pt x="3091" y="7734"/>
                    <a:pt x="3033" y="7233"/>
                    <a:pt x="2992" y="6740"/>
                  </a:cubicBezTo>
                  <a:cubicBezTo>
                    <a:pt x="2926" y="6016"/>
                    <a:pt x="2803" y="5310"/>
                    <a:pt x="2688" y="4595"/>
                  </a:cubicBezTo>
                  <a:cubicBezTo>
                    <a:pt x="2606" y="4069"/>
                    <a:pt x="2482" y="3535"/>
                    <a:pt x="2425" y="2984"/>
                  </a:cubicBezTo>
                  <a:cubicBezTo>
                    <a:pt x="2351" y="2351"/>
                    <a:pt x="2211" y="1727"/>
                    <a:pt x="2055" y="1110"/>
                  </a:cubicBezTo>
                  <a:cubicBezTo>
                    <a:pt x="1989" y="847"/>
                    <a:pt x="1907" y="593"/>
                    <a:pt x="1825" y="338"/>
                  </a:cubicBezTo>
                  <a:cubicBezTo>
                    <a:pt x="1784" y="223"/>
                    <a:pt x="1767" y="108"/>
                    <a:pt x="1784" y="1"/>
                  </a:cubicBezTo>
                  <a:close/>
                </a:path>
              </a:pathLst>
            </a:custGeom>
            <a:solidFill>
              <a:srgbClr val="9E4FFF"/>
            </a:solidFill>
            <a:ln w="9525" cap="flat" cmpd="sng">
              <a:solidFill>
                <a:srgbClr val="9E4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85" name="Google Shape;239;p20">
              <a:extLst>
                <a:ext uri="{FF2B5EF4-FFF2-40B4-BE49-F238E27FC236}">
                  <a16:creationId xmlns:a16="http://schemas.microsoft.com/office/drawing/2014/main" id="{32217DC2-CD3D-49B3-A57C-B66C6D4B8204}"/>
                </a:ext>
              </a:extLst>
            </p:cNvPr>
            <p:cNvSpPr/>
            <p:nvPr/>
          </p:nvSpPr>
          <p:spPr>
            <a:xfrm>
              <a:off x="3888675" y="1005525"/>
              <a:ext cx="72125" cy="278975"/>
            </a:xfrm>
            <a:custGeom>
              <a:avLst/>
              <a:gdLst/>
              <a:ahLst/>
              <a:cxnLst/>
              <a:rect l="l" t="t" r="r" b="b"/>
              <a:pathLst>
                <a:path w="2885" h="11159" extrusionOk="0">
                  <a:moveTo>
                    <a:pt x="2346" y="0"/>
                  </a:moveTo>
                  <a:cubicBezTo>
                    <a:pt x="2003" y="0"/>
                    <a:pt x="1661" y="20"/>
                    <a:pt x="1315" y="36"/>
                  </a:cubicBezTo>
                  <a:cubicBezTo>
                    <a:pt x="880" y="69"/>
                    <a:pt x="444" y="53"/>
                    <a:pt x="17" y="135"/>
                  </a:cubicBezTo>
                  <a:cubicBezTo>
                    <a:pt x="0" y="242"/>
                    <a:pt x="17" y="357"/>
                    <a:pt x="58" y="472"/>
                  </a:cubicBezTo>
                  <a:cubicBezTo>
                    <a:pt x="140" y="727"/>
                    <a:pt x="222" y="981"/>
                    <a:pt x="288" y="1244"/>
                  </a:cubicBezTo>
                  <a:cubicBezTo>
                    <a:pt x="444" y="1869"/>
                    <a:pt x="584" y="2485"/>
                    <a:pt x="658" y="3118"/>
                  </a:cubicBezTo>
                  <a:cubicBezTo>
                    <a:pt x="715" y="3669"/>
                    <a:pt x="830" y="4203"/>
                    <a:pt x="921" y="4737"/>
                  </a:cubicBezTo>
                  <a:cubicBezTo>
                    <a:pt x="1036" y="5444"/>
                    <a:pt x="1159" y="6150"/>
                    <a:pt x="1225" y="6874"/>
                  </a:cubicBezTo>
                  <a:cubicBezTo>
                    <a:pt x="1266" y="7367"/>
                    <a:pt x="1324" y="7868"/>
                    <a:pt x="1332" y="8361"/>
                  </a:cubicBezTo>
                  <a:cubicBezTo>
                    <a:pt x="1356" y="9298"/>
                    <a:pt x="1373" y="10226"/>
                    <a:pt x="1266" y="11155"/>
                  </a:cubicBezTo>
                  <a:cubicBezTo>
                    <a:pt x="1518" y="11155"/>
                    <a:pt x="1770" y="11159"/>
                    <a:pt x="2020" y="11159"/>
                  </a:cubicBezTo>
                  <a:cubicBezTo>
                    <a:pt x="2144" y="11159"/>
                    <a:pt x="2269" y="11158"/>
                    <a:pt x="2392" y="11155"/>
                  </a:cubicBezTo>
                  <a:cubicBezTo>
                    <a:pt x="2400" y="10711"/>
                    <a:pt x="2556" y="10292"/>
                    <a:pt x="2622" y="9857"/>
                  </a:cubicBezTo>
                  <a:cubicBezTo>
                    <a:pt x="2671" y="9487"/>
                    <a:pt x="2762" y="9125"/>
                    <a:pt x="2753" y="8755"/>
                  </a:cubicBezTo>
                  <a:cubicBezTo>
                    <a:pt x="2753" y="8649"/>
                    <a:pt x="2794" y="8534"/>
                    <a:pt x="2811" y="8418"/>
                  </a:cubicBezTo>
                  <a:cubicBezTo>
                    <a:pt x="2597" y="8418"/>
                    <a:pt x="2375" y="8418"/>
                    <a:pt x="2154" y="8410"/>
                  </a:cubicBezTo>
                  <a:cubicBezTo>
                    <a:pt x="2014" y="8410"/>
                    <a:pt x="1866" y="8377"/>
                    <a:pt x="1849" y="8205"/>
                  </a:cubicBezTo>
                  <a:cubicBezTo>
                    <a:pt x="1817" y="7975"/>
                    <a:pt x="1775" y="7753"/>
                    <a:pt x="1907" y="7539"/>
                  </a:cubicBezTo>
                  <a:cubicBezTo>
                    <a:pt x="1981" y="7112"/>
                    <a:pt x="1981" y="7112"/>
                    <a:pt x="2532" y="7013"/>
                  </a:cubicBezTo>
                  <a:cubicBezTo>
                    <a:pt x="2532" y="6224"/>
                    <a:pt x="2523" y="5427"/>
                    <a:pt x="2523" y="4638"/>
                  </a:cubicBezTo>
                  <a:cubicBezTo>
                    <a:pt x="2458" y="4630"/>
                    <a:pt x="2392" y="4622"/>
                    <a:pt x="2318" y="4622"/>
                  </a:cubicBezTo>
                  <a:cubicBezTo>
                    <a:pt x="1611" y="4614"/>
                    <a:pt x="1677" y="4531"/>
                    <a:pt x="1677" y="3899"/>
                  </a:cubicBezTo>
                  <a:cubicBezTo>
                    <a:pt x="1677" y="3759"/>
                    <a:pt x="1710" y="3669"/>
                    <a:pt x="1891" y="3669"/>
                  </a:cubicBezTo>
                  <a:cubicBezTo>
                    <a:pt x="2030" y="3669"/>
                    <a:pt x="2162" y="3644"/>
                    <a:pt x="2310" y="3636"/>
                  </a:cubicBezTo>
                  <a:cubicBezTo>
                    <a:pt x="2425" y="3036"/>
                    <a:pt x="2532" y="2436"/>
                    <a:pt x="2638" y="1836"/>
                  </a:cubicBezTo>
                  <a:cubicBezTo>
                    <a:pt x="2753" y="1228"/>
                    <a:pt x="2836" y="628"/>
                    <a:pt x="2885" y="20"/>
                  </a:cubicBezTo>
                  <a:cubicBezTo>
                    <a:pt x="2704" y="6"/>
                    <a:pt x="2525" y="0"/>
                    <a:pt x="2346" y="0"/>
                  </a:cubicBezTo>
                  <a:close/>
                </a:path>
              </a:pathLst>
            </a:custGeom>
            <a:solidFill>
              <a:srgbClr val="CFA8FF"/>
            </a:solidFill>
            <a:ln w="9525" cap="flat" cmpd="sng">
              <a:solidFill>
                <a:srgbClr val="CFA8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86" name="Google Shape;240;p20">
              <a:extLst>
                <a:ext uri="{FF2B5EF4-FFF2-40B4-BE49-F238E27FC236}">
                  <a16:creationId xmlns:a16="http://schemas.microsoft.com/office/drawing/2014/main" id="{A18E4CD2-8A06-4A01-A181-57C06B40137C}"/>
                </a:ext>
              </a:extLst>
            </p:cNvPr>
            <p:cNvSpPr/>
            <p:nvPr/>
          </p:nvSpPr>
          <p:spPr>
            <a:xfrm>
              <a:off x="3824975" y="1012175"/>
              <a:ext cx="38250" cy="271200"/>
            </a:xfrm>
            <a:custGeom>
              <a:avLst/>
              <a:gdLst/>
              <a:ahLst/>
              <a:cxnLst/>
              <a:rect l="l" t="t" r="r" b="b"/>
              <a:pathLst>
                <a:path w="1530" h="10848" extrusionOk="0">
                  <a:moveTo>
                    <a:pt x="1439" y="0"/>
                  </a:moveTo>
                  <a:cubicBezTo>
                    <a:pt x="1332" y="9"/>
                    <a:pt x="1225" y="9"/>
                    <a:pt x="1119" y="42"/>
                  </a:cubicBezTo>
                  <a:cubicBezTo>
                    <a:pt x="486" y="173"/>
                    <a:pt x="264" y="436"/>
                    <a:pt x="223" y="945"/>
                  </a:cubicBezTo>
                  <a:cubicBezTo>
                    <a:pt x="215" y="1069"/>
                    <a:pt x="182" y="1200"/>
                    <a:pt x="173" y="1323"/>
                  </a:cubicBezTo>
                  <a:cubicBezTo>
                    <a:pt x="75" y="2400"/>
                    <a:pt x="9" y="3477"/>
                    <a:pt x="17" y="4570"/>
                  </a:cubicBezTo>
                  <a:cubicBezTo>
                    <a:pt x="34" y="6131"/>
                    <a:pt x="1" y="7692"/>
                    <a:pt x="124" y="9254"/>
                  </a:cubicBezTo>
                  <a:cubicBezTo>
                    <a:pt x="165" y="9788"/>
                    <a:pt x="198" y="10322"/>
                    <a:pt x="338" y="10848"/>
                  </a:cubicBezTo>
                  <a:cubicBezTo>
                    <a:pt x="494" y="10840"/>
                    <a:pt x="658" y="10840"/>
                    <a:pt x="814" y="10840"/>
                  </a:cubicBezTo>
                  <a:cubicBezTo>
                    <a:pt x="782" y="10585"/>
                    <a:pt x="856" y="10347"/>
                    <a:pt x="880" y="10108"/>
                  </a:cubicBezTo>
                  <a:cubicBezTo>
                    <a:pt x="938" y="9656"/>
                    <a:pt x="1003" y="9213"/>
                    <a:pt x="1069" y="8761"/>
                  </a:cubicBezTo>
                  <a:cubicBezTo>
                    <a:pt x="1119" y="8350"/>
                    <a:pt x="1192" y="7931"/>
                    <a:pt x="1225" y="7520"/>
                  </a:cubicBezTo>
                  <a:cubicBezTo>
                    <a:pt x="1266" y="6953"/>
                    <a:pt x="1332" y="6386"/>
                    <a:pt x="1390" y="5827"/>
                  </a:cubicBezTo>
                  <a:cubicBezTo>
                    <a:pt x="1439" y="5252"/>
                    <a:pt x="1480" y="4685"/>
                    <a:pt x="1497" y="4118"/>
                  </a:cubicBezTo>
                  <a:cubicBezTo>
                    <a:pt x="1529" y="3296"/>
                    <a:pt x="1513" y="2466"/>
                    <a:pt x="1447" y="1644"/>
                  </a:cubicBezTo>
                  <a:cubicBezTo>
                    <a:pt x="1406" y="1102"/>
                    <a:pt x="1439" y="543"/>
                    <a:pt x="1439" y="0"/>
                  </a:cubicBezTo>
                  <a:close/>
                </a:path>
              </a:pathLst>
            </a:custGeom>
            <a:solidFill>
              <a:srgbClr val="CFA8FF"/>
            </a:solidFill>
            <a:ln w="9525" cap="flat" cmpd="sng">
              <a:solidFill>
                <a:srgbClr val="CFA8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87" name="Google Shape;241;p20">
              <a:extLst>
                <a:ext uri="{FF2B5EF4-FFF2-40B4-BE49-F238E27FC236}">
                  <a16:creationId xmlns:a16="http://schemas.microsoft.com/office/drawing/2014/main" id="{111169E1-4331-4EE4-9783-DF83D40FFC0B}"/>
                </a:ext>
              </a:extLst>
            </p:cNvPr>
            <p:cNvSpPr/>
            <p:nvPr/>
          </p:nvSpPr>
          <p:spPr>
            <a:xfrm>
              <a:off x="3833400" y="1213500"/>
              <a:ext cx="198300" cy="90500"/>
            </a:xfrm>
            <a:custGeom>
              <a:avLst/>
              <a:gdLst/>
              <a:ahLst/>
              <a:cxnLst/>
              <a:rect l="l" t="t" r="r" b="b"/>
              <a:pathLst>
                <a:path w="7932" h="3620" extrusionOk="0">
                  <a:moveTo>
                    <a:pt x="7333" y="0"/>
                  </a:moveTo>
                  <a:cubicBezTo>
                    <a:pt x="7311" y="0"/>
                    <a:pt x="7289" y="0"/>
                    <a:pt x="7265" y="1"/>
                  </a:cubicBezTo>
                  <a:lnTo>
                    <a:pt x="7265" y="2310"/>
                  </a:lnTo>
                  <a:cubicBezTo>
                    <a:pt x="7265" y="2729"/>
                    <a:pt x="7167" y="2836"/>
                    <a:pt x="6748" y="2836"/>
                  </a:cubicBezTo>
                  <a:cubicBezTo>
                    <a:pt x="6739" y="2836"/>
                    <a:pt x="6731" y="2836"/>
                    <a:pt x="6723" y="2836"/>
                  </a:cubicBezTo>
                  <a:cubicBezTo>
                    <a:pt x="6520" y="2836"/>
                    <a:pt x="6317" y="2908"/>
                    <a:pt x="6106" y="2908"/>
                  </a:cubicBezTo>
                  <a:cubicBezTo>
                    <a:pt x="6044" y="2908"/>
                    <a:pt x="5981" y="2902"/>
                    <a:pt x="5918" y="2885"/>
                  </a:cubicBezTo>
                  <a:cubicBezTo>
                    <a:pt x="5672" y="2843"/>
                    <a:pt x="5421" y="2836"/>
                    <a:pt x="5167" y="2836"/>
                  </a:cubicBezTo>
                  <a:cubicBezTo>
                    <a:pt x="5037" y="2836"/>
                    <a:pt x="4907" y="2837"/>
                    <a:pt x="4777" y="2837"/>
                  </a:cubicBezTo>
                  <a:cubicBezTo>
                    <a:pt x="4719" y="2837"/>
                    <a:pt x="4661" y="2837"/>
                    <a:pt x="4603" y="2836"/>
                  </a:cubicBezTo>
                  <a:cubicBezTo>
                    <a:pt x="4225" y="2836"/>
                    <a:pt x="3855" y="2828"/>
                    <a:pt x="3477" y="2828"/>
                  </a:cubicBezTo>
                  <a:cubicBezTo>
                    <a:pt x="3341" y="2839"/>
                    <a:pt x="3205" y="2843"/>
                    <a:pt x="3069" y="2843"/>
                  </a:cubicBezTo>
                  <a:cubicBezTo>
                    <a:pt x="2516" y="2843"/>
                    <a:pt x="1967" y="2770"/>
                    <a:pt x="1417" y="2770"/>
                  </a:cubicBezTo>
                  <a:cubicBezTo>
                    <a:pt x="1395" y="2770"/>
                    <a:pt x="1372" y="2770"/>
                    <a:pt x="1349" y="2770"/>
                  </a:cubicBezTo>
                  <a:cubicBezTo>
                    <a:pt x="1253" y="2776"/>
                    <a:pt x="1156" y="2778"/>
                    <a:pt x="1059" y="2778"/>
                  </a:cubicBezTo>
                  <a:cubicBezTo>
                    <a:pt x="865" y="2778"/>
                    <a:pt x="669" y="2770"/>
                    <a:pt x="477" y="2770"/>
                  </a:cubicBezTo>
                  <a:cubicBezTo>
                    <a:pt x="321" y="2787"/>
                    <a:pt x="157" y="2787"/>
                    <a:pt x="1" y="2787"/>
                  </a:cubicBezTo>
                  <a:cubicBezTo>
                    <a:pt x="83" y="3214"/>
                    <a:pt x="338" y="3444"/>
                    <a:pt x="765" y="3493"/>
                  </a:cubicBezTo>
                  <a:cubicBezTo>
                    <a:pt x="1143" y="3534"/>
                    <a:pt x="1529" y="3584"/>
                    <a:pt x="1916" y="3592"/>
                  </a:cubicBezTo>
                  <a:cubicBezTo>
                    <a:pt x="2510" y="3611"/>
                    <a:pt x="3104" y="3620"/>
                    <a:pt x="3699" y="3620"/>
                  </a:cubicBezTo>
                  <a:cubicBezTo>
                    <a:pt x="4363" y="3620"/>
                    <a:pt x="5028" y="3609"/>
                    <a:pt x="5696" y="3592"/>
                  </a:cubicBezTo>
                  <a:cubicBezTo>
                    <a:pt x="6214" y="3584"/>
                    <a:pt x="6739" y="3551"/>
                    <a:pt x="7265" y="3469"/>
                  </a:cubicBezTo>
                  <a:cubicBezTo>
                    <a:pt x="7775" y="3403"/>
                    <a:pt x="7882" y="3288"/>
                    <a:pt x="7898" y="2787"/>
                  </a:cubicBezTo>
                  <a:cubicBezTo>
                    <a:pt x="7931" y="2006"/>
                    <a:pt x="7898" y="1225"/>
                    <a:pt x="7816" y="445"/>
                  </a:cubicBezTo>
                  <a:cubicBezTo>
                    <a:pt x="7777" y="72"/>
                    <a:pt x="7694" y="0"/>
                    <a:pt x="7333" y="0"/>
                  </a:cubicBezTo>
                  <a:close/>
                </a:path>
              </a:pathLst>
            </a:custGeom>
            <a:solidFill>
              <a:srgbClr val="9E4FFF"/>
            </a:solidFill>
            <a:ln w="9525" cap="flat" cmpd="sng">
              <a:solidFill>
                <a:srgbClr val="9E4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88" name="Google Shape;242;p20">
              <a:extLst>
                <a:ext uri="{FF2B5EF4-FFF2-40B4-BE49-F238E27FC236}">
                  <a16:creationId xmlns:a16="http://schemas.microsoft.com/office/drawing/2014/main" id="{36C0A18C-1C93-4335-AA8E-FD1E5047C48B}"/>
                </a:ext>
              </a:extLst>
            </p:cNvPr>
            <p:cNvSpPr/>
            <p:nvPr/>
          </p:nvSpPr>
          <p:spPr>
            <a:xfrm>
              <a:off x="3946600" y="1005475"/>
              <a:ext cx="46675" cy="91575"/>
            </a:xfrm>
            <a:custGeom>
              <a:avLst/>
              <a:gdLst/>
              <a:ahLst/>
              <a:cxnLst/>
              <a:rect l="l" t="t" r="r" b="b"/>
              <a:pathLst>
                <a:path w="1867" h="3663" extrusionOk="0">
                  <a:moveTo>
                    <a:pt x="938" y="0"/>
                  </a:moveTo>
                  <a:cubicBezTo>
                    <a:pt x="819" y="0"/>
                    <a:pt x="698" y="7"/>
                    <a:pt x="576" y="22"/>
                  </a:cubicBezTo>
                  <a:cubicBezTo>
                    <a:pt x="527" y="638"/>
                    <a:pt x="436" y="1246"/>
                    <a:pt x="330" y="1838"/>
                  </a:cubicBezTo>
                  <a:cubicBezTo>
                    <a:pt x="215" y="2438"/>
                    <a:pt x="116" y="3038"/>
                    <a:pt x="1" y="3638"/>
                  </a:cubicBezTo>
                  <a:cubicBezTo>
                    <a:pt x="309" y="3654"/>
                    <a:pt x="615" y="3662"/>
                    <a:pt x="921" y="3662"/>
                  </a:cubicBezTo>
                  <a:cubicBezTo>
                    <a:pt x="1227" y="3662"/>
                    <a:pt x="1533" y="3654"/>
                    <a:pt x="1842" y="3638"/>
                  </a:cubicBezTo>
                  <a:cubicBezTo>
                    <a:pt x="1842" y="3358"/>
                    <a:pt x="1833" y="3079"/>
                    <a:pt x="1842" y="2800"/>
                  </a:cubicBezTo>
                  <a:cubicBezTo>
                    <a:pt x="1866" y="2306"/>
                    <a:pt x="1768" y="1822"/>
                    <a:pt x="1661" y="1337"/>
                  </a:cubicBezTo>
                  <a:cubicBezTo>
                    <a:pt x="1554" y="893"/>
                    <a:pt x="1455" y="457"/>
                    <a:pt x="1349" y="22"/>
                  </a:cubicBezTo>
                  <a:cubicBezTo>
                    <a:pt x="1212" y="9"/>
                    <a:pt x="1076" y="0"/>
                    <a:pt x="938" y="0"/>
                  </a:cubicBezTo>
                  <a:close/>
                </a:path>
              </a:pathLst>
            </a:custGeom>
            <a:solidFill>
              <a:srgbClr val="9E4FFF"/>
            </a:solidFill>
            <a:ln w="9525" cap="flat" cmpd="sng">
              <a:solidFill>
                <a:srgbClr val="9E4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89" name="Google Shape;243;p20">
              <a:extLst>
                <a:ext uri="{FF2B5EF4-FFF2-40B4-BE49-F238E27FC236}">
                  <a16:creationId xmlns:a16="http://schemas.microsoft.com/office/drawing/2014/main" id="{5AFA8995-ED24-4777-B0FB-BBE7578A6B25}"/>
                </a:ext>
              </a:extLst>
            </p:cNvPr>
            <p:cNvSpPr/>
            <p:nvPr/>
          </p:nvSpPr>
          <p:spPr>
            <a:xfrm>
              <a:off x="3981525" y="1213725"/>
              <a:ext cx="33725" cy="72925"/>
            </a:xfrm>
            <a:custGeom>
              <a:avLst/>
              <a:gdLst/>
              <a:ahLst/>
              <a:cxnLst/>
              <a:rect l="l" t="t" r="r" b="b"/>
              <a:pathLst>
                <a:path w="1349" h="2917" extrusionOk="0">
                  <a:moveTo>
                    <a:pt x="1349" y="0"/>
                  </a:moveTo>
                  <a:cubicBezTo>
                    <a:pt x="905" y="8"/>
                    <a:pt x="469" y="33"/>
                    <a:pt x="26" y="49"/>
                  </a:cubicBezTo>
                  <a:cubicBezTo>
                    <a:pt x="17" y="871"/>
                    <a:pt x="17" y="1693"/>
                    <a:pt x="17" y="2515"/>
                  </a:cubicBezTo>
                  <a:cubicBezTo>
                    <a:pt x="17" y="2638"/>
                    <a:pt x="1" y="2778"/>
                    <a:pt x="1" y="2901"/>
                  </a:cubicBezTo>
                  <a:cubicBezTo>
                    <a:pt x="55" y="2912"/>
                    <a:pt x="109" y="2916"/>
                    <a:pt x="163" y="2916"/>
                  </a:cubicBezTo>
                  <a:cubicBezTo>
                    <a:pt x="391" y="2916"/>
                    <a:pt x="613" y="2835"/>
                    <a:pt x="839" y="2835"/>
                  </a:cubicBezTo>
                  <a:cubicBezTo>
                    <a:pt x="1258" y="2835"/>
                    <a:pt x="1349" y="2737"/>
                    <a:pt x="1349" y="2309"/>
                  </a:cubicBezTo>
                  <a:lnTo>
                    <a:pt x="1349" y="0"/>
                  </a:lnTo>
                  <a:close/>
                </a:path>
              </a:pathLst>
            </a:custGeom>
            <a:solidFill>
              <a:srgbClr val="CFA8FF"/>
            </a:solidFill>
            <a:ln w="9525" cap="flat" cmpd="sng">
              <a:solidFill>
                <a:srgbClr val="CFA8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90" name="Google Shape;244;p20">
              <a:extLst>
                <a:ext uri="{FF2B5EF4-FFF2-40B4-BE49-F238E27FC236}">
                  <a16:creationId xmlns:a16="http://schemas.microsoft.com/office/drawing/2014/main" id="{F07F43CF-8E28-410A-8B42-E4D37B45A2CE}"/>
                </a:ext>
              </a:extLst>
            </p:cNvPr>
            <p:cNvSpPr/>
            <p:nvPr/>
          </p:nvSpPr>
          <p:spPr>
            <a:xfrm>
              <a:off x="3980300" y="1006000"/>
              <a:ext cx="33525" cy="91100"/>
            </a:xfrm>
            <a:custGeom>
              <a:avLst/>
              <a:gdLst/>
              <a:ahLst/>
              <a:cxnLst/>
              <a:rect l="l" t="t" r="r" b="b"/>
              <a:pathLst>
                <a:path w="1341" h="3644" extrusionOk="0">
                  <a:moveTo>
                    <a:pt x="502" y="1"/>
                  </a:moveTo>
                  <a:cubicBezTo>
                    <a:pt x="335" y="1"/>
                    <a:pt x="169" y="6"/>
                    <a:pt x="1" y="9"/>
                  </a:cubicBezTo>
                  <a:cubicBezTo>
                    <a:pt x="107" y="453"/>
                    <a:pt x="206" y="880"/>
                    <a:pt x="313" y="1324"/>
                  </a:cubicBezTo>
                  <a:cubicBezTo>
                    <a:pt x="411" y="1809"/>
                    <a:pt x="518" y="2294"/>
                    <a:pt x="494" y="2795"/>
                  </a:cubicBezTo>
                  <a:cubicBezTo>
                    <a:pt x="485" y="3074"/>
                    <a:pt x="494" y="3346"/>
                    <a:pt x="494" y="3625"/>
                  </a:cubicBezTo>
                  <a:cubicBezTo>
                    <a:pt x="659" y="3630"/>
                    <a:pt x="824" y="3643"/>
                    <a:pt x="991" y="3643"/>
                  </a:cubicBezTo>
                  <a:cubicBezTo>
                    <a:pt x="1107" y="3643"/>
                    <a:pt x="1223" y="3637"/>
                    <a:pt x="1340" y="3617"/>
                  </a:cubicBezTo>
                  <a:cubicBezTo>
                    <a:pt x="1225" y="3132"/>
                    <a:pt x="1241" y="2647"/>
                    <a:pt x="1307" y="2170"/>
                  </a:cubicBezTo>
                  <a:cubicBezTo>
                    <a:pt x="1315" y="2047"/>
                    <a:pt x="1324" y="1907"/>
                    <a:pt x="1324" y="1784"/>
                  </a:cubicBezTo>
                  <a:cubicBezTo>
                    <a:pt x="1324" y="1209"/>
                    <a:pt x="1340" y="650"/>
                    <a:pt x="1340" y="83"/>
                  </a:cubicBezTo>
                  <a:cubicBezTo>
                    <a:pt x="1061" y="16"/>
                    <a:pt x="782" y="1"/>
                    <a:pt x="502" y="1"/>
                  </a:cubicBezTo>
                  <a:close/>
                </a:path>
              </a:pathLst>
            </a:custGeom>
            <a:solidFill>
              <a:srgbClr val="CFA8FF"/>
            </a:solidFill>
            <a:ln w="9525" cap="flat" cmpd="sng">
              <a:solidFill>
                <a:srgbClr val="CFA8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91" name="Google Shape;245;p20">
              <a:extLst>
                <a:ext uri="{FF2B5EF4-FFF2-40B4-BE49-F238E27FC236}">
                  <a16:creationId xmlns:a16="http://schemas.microsoft.com/office/drawing/2014/main" id="{503DF195-BAD4-4A88-A70E-4055C1652CA2}"/>
                </a:ext>
              </a:extLst>
            </p:cNvPr>
            <p:cNvSpPr/>
            <p:nvPr/>
          </p:nvSpPr>
          <p:spPr>
            <a:xfrm>
              <a:off x="3971250" y="1121175"/>
              <a:ext cx="40500" cy="59675"/>
            </a:xfrm>
            <a:custGeom>
              <a:avLst/>
              <a:gdLst/>
              <a:ahLst/>
              <a:cxnLst/>
              <a:rect l="l" t="t" r="r" b="b"/>
              <a:pathLst>
                <a:path w="1620" h="2387" extrusionOk="0">
                  <a:moveTo>
                    <a:pt x="519" y="1"/>
                  </a:moveTo>
                  <a:cubicBezTo>
                    <a:pt x="345" y="1"/>
                    <a:pt x="172" y="4"/>
                    <a:pt x="1" y="12"/>
                  </a:cubicBezTo>
                  <a:cubicBezTo>
                    <a:pt x="17" y="423"/>
                    <a:pt x="141" y="826"/>
                    <a:pt x="182" y="1245"/>
                  </a:cubicBezTo>
                  <a:cubicBezTo>
                    <a:pt x="206" y="1607"/>
                    <a:pt x="198" y="1968"/>
                    <a:pt x="272" y="2313"/>
                  </a:cubicBezTo>
                  <a:cubicBezTo>
                    <a:pt x="277" y="2313"/>
                    <a:pt x="281" y="2313"/>
                    <a:pt x="286" y="2313"/>
                  </a:cubicBezTo>
                  <a:cubicBezTo>
                    <a:pt x="408" y="2313"/>
                    <a:pt x="530" y="2386"/>
                    <a:pt x="652" y="2386"/>
                  </a:cubicBezTo>
                  <a:cubicBezTo>
                    <a:pt x="706" y="2386"/>
                    <a:pt x="760" y="2372"/>
                    <a:pt x="815" y="2330"/>
                  </a:cubicBezTo>
                  <a:cubicBezTo>
                    <a:pt x="836" y="2340"/>
                    <a:pt x="863" y="2343"/>
                    <a:pt x="893" y="2343"/>
                  </a:cubicBezTo>
                  <a:cubicBezTo>
                    <a:pt x="933" y="2343"/>
                    <a:pt x="978" y="2338"/>
                    <a:pt x="1020" y="2338"/>
                  </a:cubicBezTo>
                  <a:cubicBezTo>
                    <a:pt x="1587" y="2338"/>
                    <a:pt x="1620" y="2313"/>
                    <a:pt x="1620" y="1763"/>
                  </a:cubicBezTo>
                  <a:lnTo>
                    <a:pt x="1620" y="45"/>
                  </a:lnTo>
                  <a:cubicBezTo>
                    <a:pt x="1257" y="17"/>
                    <a:pt x="886" y="1"/>
                    <a:pt x="519" y="1"/>
                  </a:cubicBezTo>
                  <a:close/>
                </a:path>
              </a:pathLst>
            </a:custGeom>
            <a:solidFill>
              <a:srgbClr val="CFA8FF"/>
            </a:solidFill>
            <a:ln w="9525" cap="flat" cmpd="sng">
              <a:solidFill>
                <a:srgbClr val="CFA8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92" name="Google Shape;246;p20">
              <a:extLst>
                <a:ext uri="{FF2B5EF4-FFF2-40B4-BE49-F238E27FC236}">
                  <a16:creationId xmlns:a16="http://schemas.microsoft.com/office/drawing/2014/main" id="{E5A133F6-0745-42FE-903F-D790788DFBC5}"/>
                </a:ext>
              </a:extLst>
            </p:cNvPr>
            <p:cNvSpPr/>
            <p:nvPr/>
          </p:nvSpPr>
          <p:spPr>
            <a:xfrm>
              <a:off x="3948675" y="1214725"/>
              <a:ext cx="33500" cy="71125"/>
            </a:xfrm>
            <a:custGeom>
              <a:avLst/>
              <a:gdLst/>
              <a:ahLst/>
              <a:cxnLst/>
              <a:rect l="l" t="t" r="r" b="b"/>
              <a:pathLst>
                <a:path w="1340" h="2845" extrusionOk="0">
                  <a:moveTo>
                    <a:pt x="858" y="0"/>
                  </a:moveTo>
                  <a:cubicBezTo>
                    <a:pt x="712" y="0"/>
                    <a:pt x="569" y="12"/>
                    <a:pt x="427" y="67"/>
                  </a:cubicBezTo>
                  <a:cubicBezTo>
                    <a:pt x="403" y="174"/>
                    <a:pt x="362" y="289"/>
                    <a:pt x="362" y="404"/>
                  </a:cubicBezTo>
                  <a:cubicBezTo>
                    <a:pt x="370" y="774"/>
                    <a:pt x="279" y="1135"/>
                    <a:pt x="230" y="1505"/>
                  </a:cubicBezTo>
                  <a:cubicBezTo>
                    <a:pt x="156" y="1932"/>
                    <a:pt x="0" y="2351"/>
                    <a:pt x="0" y="2795"/>
                  </a:cubicBezTo>
                  <a:cubicBezTo>
                    <a:pt x="436" y="2803"/>
                    <a:pt x="879" y="2787"/>
                    <a:pt x="1315" y="2845"/>
                  </a:cubicBezTo>
                  <a:cubicBezTo>
                    <a:pt x="1315" y="2721"/>
                    <a:pt x="1331" y="2590"/>
                    <a:pt x="1331" y="2466"/>
                  </a:cubicBezTo>
                  <a:cubicBezTo>
                    <a:pt x="1340" y="1645"/>
                    <a:pt x="1340" y="823"/>
                    <a:pt x="1340" y="1"/>
                  </a:cubicBezTo>
                  <a:lnTo>
                    <a:pt x="1340" y="1"/>
                  </a:lnTo>
                  <a:cubicBezTo>
                    <a:pt x="1288" y="5"/>
                    <a:pt x="1237" y="7"/>
                    <a:pt x="1186" y="7"/>
                  </a:cubicBezTo>
                  <a:cubicBezTo>
                    <a:pt x="1076" y="7"/>
                    <a:pt x="966" y="0"/>
                    <a:pt x="858" y="0"/>
                  </a:cubicBezTo>
                  <a:close/>
                </a:path>
              </a:pathLst>
            </a:custGeom>
            <a:solidFill>
              <a:srgbClr val="9E4FFF"/>
            </a:solidFill>
            <a:ln w="9525" cap="flat" cmpd="sng">
              <a:solidFill>
                <a:srgbClr val="9E4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93" name="Google Shape;247;p20">
              <a:extLst>
                <a:ext uri="{FF2B5EF4-FFF2-40B4-BE49-F238E27FC236}">
                  <a16:creationId xmlns:a16="http://schemas.microsoft.com/office/drawing/2014/main" id="{94D3F06B-2FC9-4D4D-9088-DFFF792D6A4D}"/>
                </a:ext>
              </a:extLst>
            </p:cNvPr>
            <p:cNvSpPr/>
            <p:nvPr/>
          </p:nvSpPr>
          <p:spPr>
            <a:xfrm>
              <a:off x="4010925" y="1007525"/>
              <a:ext cx="20550" cy="88700"/>
            </a:xfrm>
            <a:custGeom>
              <a:avLst/>
              <a:gdLst/>
              <a:ahLst/>
              <a:cxnLst/>
              <a:rect l="l" t="t" r="r" b="b"/>
              <a:pathLst>
                <a:path w="822" h="3548" extrusionOk="0">
                  <a:moveTo>
                    <a:pt x="165" y="0"/>
                  </a:moveTo>
                  <a:cubicBezTo>
                    <a:pt x="149" y="0"/>
                    <a:pt x="133" y="4"/>
                    <a:pt x="115" y="14"/>
                  </a:cubicBezTo>
                  <a:cubicBezTo>
                    <a:pt x="115" y="589"/>
                    <a:pt x="99" y="1148"/>
                    <a:pt x="99" y="1715"/>
                  </a:cubicBezTo>
                  <a:cubicBezTo>
                    <a:pt x="99" y="1838"/>
                    <a:pt x="99" y="1970"/>
                    <a:pt x="82" y="2093"/>
                  </a:cubicBezTo>
                  <a:cubicBezTo>
                    <a:pt x="16" y="2578"/>
                    <a:pt x="0" y="3063"/>
                    <a:pt x="115" y="3547"/>
                  </a:cubicBezTo>
                  <a:cubicBezTo>
                    <a:pt x="583" y="3547"/>
                    <a:pt x="666" y="3432"/>
                    <a:pt x="715" y="3038"/>
                  </a:cubicBezTo>
                  <a:cubicBezTo>
                    <a:pt x="822" y="2241"/>
                    <a:pt x="822" y="1419"/>
                    <a:pt x="814" y="606"/>
                  </a:cubicBezTo>
                  <a:cubicBezTo>
                    <a:pt x="814" y="219"/>
                    <a:pt x="731" y="129"/>
                    <a:pt x="337" y="71"/>
                  </a:cubicBezTo>
                  <a:cubicBezTo>
                    <a:pt x="271" y="65"/>
                    <a:pt x="226" y="0"/>
                    <a:pt x="165" y="0"/>
                  </a:cubicBezTo>
                  <a:close/>
                </a:path>
              </a:pathLst>
            </a:custGeom>
            <a:solidFill>
              <a:srgbClr val="9E4FFF"/>
            </a:solidFill>
            <a:ln w="9525" cap="flat" cmpd="sng">
              <a:solidFill>
                <a:srgbClr val="9E4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94" name="Google Shape;248;p20">
              <a:extLst>
                <a:ext uri="{FF2B5EF4-FFF2-40B4-BE49-F238E27FC236}">
                  <a16:creationId xmlns:a16="http://schemas.microsoft.com/office/drawing/2014/main" id="{BA6932B5-83E1-4CC3-8CE3-235A475DF1D4}"/>
                </a:ext>
              </a:extLst>
            </p:cNvPr>
            <p:cNvSpPr/>
            <p:nvPr/>
          </p:nvSpPr>
          <p:spPr>
            <a:xfrm>
              <a:off x="3936325" y="1122275"/>
              <a:ext cx="84275" cy="71950"/>
            </a:xfrm>
            <a:custGeom>
              <a:avLst/>
              <a:gdLst/>
              <a:ahLst/>
              <a:cxnLst/>
              <a:rect l="l" t="t" r="r" b="b"/>
              <a:pathLst>
                <a:path w="3371" h="2878" extrusionOk="0">
                  <a:moveTo>
                    <a:pt x="3036" y="1"/>
                  </a:moveTo>
                  <a:cubicBezTo>
                    <a:pt x="3030" y="1"/>
                    <a:pt x="3023" y="1"/>
                    <a:pt x="3017" y="1"/>
                  </a:cubicBezTo>
                  <a:lnTo>
                    <a:pt x="3017" y="1719"/>
                  </a:lnTo>
                  <a:cubicBezTo>
                    <a:pt x="3017" y="2269"/>
                    <a:pt x="2984" y="2294"/>
                    <a:pt x="2417" y="2294"/>
                  </a:cubicBezTo>
                  <a:cubicBezTo>
                    <a:pt x="2366" y="2294"/>
                    <a:pt x="1958" y="2268"/>
                    <a:pt x="1741" y="2268"/>
                  </a:cubicBezTo>
                  <a:cubicBezTo>
                    <a:pt x="1713" y="2268"/>
                    <a:pt x="1689" y="2268"/>
                    <a:pt x="1669" y="2269"/>
                  </a:cubicBezTo>
                  <a:cubicBezTo>
                    <a:pt x="1332" y="2294"/>
                    <a:pt x="979" y="2327"/>
                    <a:pt x="634" y="2351"/>
                  </a:cubicBezTo>
                  <a:cubicBezTo>
                    <a:pt x="83" y="2458"/>
                    <a:pt x="83" y="2458"/>
                    <a:pt x="1" y="2877"/>
                  </a:cubicBezTo>
                  <a:cubicBezTo>
                    <a:pt x="568" y="2836"/>
                    <a:pt x="1127" y="2803"/>
                    <a:pt x="1677" y="2762"/>
                  </a:cubicBezTo>
                  <a:cubicBezTo>
                    <a:pt x="2121" y="2738"/>
                    <a:pt x="2565" y="2721"/>
                    <a:pt x="3000" y="2672"/>
                  </a:cubicBezTo>
                  <a:cubicBezTo>
                    <a:pt x="3329" y="2639"/>
                    <a:pt x="3370" y="2590"/>
                    <a:pt x="3370" y="2253"/>
                  </a:cubicBezTo>
                  <a:cubicBezTo>
                    <a:pt x="3370" y="1653"/>
                    <a:pt x="3362" y="1069"/>
                    <a:pt x="3354" y="478"/>
                  </a:cubicBezTo>
                  <a:cubicBezTo>
                    <a:pt x="3354" y="396"/>
                    <a:pt x="3329" y="322"/>
                    <a:pt x="3313" y="239"/>
                  </a:cubicBezTo>
                  <a:cubicBezTo>
                    <a:pt x="3273" y="90"/>
                    <a:pt x="3181" y="1"/>
                    <a:pt x="3036" y="1"/>
                  </a:cubicBezTo>
                  <a:close/>
                </a:path>
              </a:pathLst>
            </a:custGeom>
            <a:solidFill>
              <a:srgbClr val="9E4FFF"/>
            </a:solidFill>
            <a:ln w="9525" cap="flat" cmpd="sng">
              <a:solidFill>
                <a:srgbClr val="9E4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95" name="Google Shape;249;p20">
              <a:extLst>
                <a:ext uri="{FF2B5EF4-FFF2-40B4-BE49-F238E27FC236}">
                  <a16:creationId xmlns:a16="http://schemas.microsoft.com/office/drawing/2014/main" id="{7200BABC-C76B-446F-B324-4F1CE3260BF0}"/>
                </a:ext>
              </a:extLst>
            </p:cNvPr>
            <p:cNvSpPr/>
            <p:nvPr/>
          </p:nvSpPr>
          <p:spPr>
            <a:xfrm>
              <a:off x="3952150" y="1121225"/>
              <a:ext cx="25925" cy="59850"/>
            </a:xfrm>
            <a:custGeom>
              <a:avLst/>
              <a:gdLst/>
              <a:ahLst/>
              <a:cxnLst/>
              <a:rect l="l" t="t" r="r" b="b"/>
              <a:pathLst>
                <a:path w="1037" h="2394" extrusionOk="0">
                  <a:moveTo>
                    <a:pt x="383" y="0"/>
                  </a:moveTo>
                  <a:cubicBezTo>
                    <a:pt x="255" y="0"/>
                    <a:pt x="128" y="6"/>
                    <a:pt x="1" y="27"/>
                  </a:cubicBezTo>
                  <a:cubicBezTo>
                    <a:pt x="1" y="816"/>
                    <a:pt x="9" y="1605"/>
                    <a:pt x="9" y="2393"/>
                  </a:cubicBezTo>
                  <a:cubicBezTo>
                    <a:pt x="346" y="2369"/>
                    <a:pt x="699" y="2344"/>
                    <a:pt x="1036" y="2311"/>
                  </a:cubicBezTo>
                  <a:cubicBezTo>
                    <a:pt x="970" y="1966"/>
                    <a:pt x="987" y="1605"/>
                    <a:pt x="946" y="1243"/>
                  </a:cubicBezTo>
                  <a:cubicBezTo>
                    <a:pt x="905" y="832"/>
                    <a:pt x="781" y="438"/>
                    <a:pt x="765" y="10"/>
                  </a:cubicBezTo>
                  <a:cubicBezTo>
                    <a:pt x="638" y="6"/>
                    <a:pt x="510" y="0"/>
                    <a:pt x="383" y="0"/>
                  </a:cubicBezTo>
                  <a:close/>
                </a:path>
              </a:pathLst>
            </a:custGeom>
            <a:solidFill>
              <a:srgbClr val="9E4FFF"/>
            </a:solidFill>
            <a:ln w="9525" cap="flat" cmpd="sng">
              <a:solidFill>
                <a:srgbClr val="9E4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196" name="Google Shape;273;p21">
            <a:extLst>
              <a:ext uri="{FF2B5EF4-FFF2-40B4-BE49-F238E27FC236}">
                <a16:creationId xmlns:a16="http://schemas.microsoft.com/office/drawing/2014/main" id="{83245566-BDA7-4020-9EF2-9B26A9730A33}"/>
              </a:ext>
            </a:extLst>
          </p:cNvPr>
          <p:cNvSpPr/>
          <p:nvPr/>
        </p:nvSpPr>
        <p:spPr>
          <a:xfrm rot="21253832">
            <a:off x="7102470" y="302118"/>
            <a:ext cx="919866" cy="1386966"/>
          </a:xfrm>
          <a:custGeom>
            <a:avLst/>
            <a:gdLst/>
            <a:ahLst/>
            <a:cxnLst/>
            <a:rect l="l" t="t" r="r" b="b"/>
            <a:pathLst>
              <a:path w="10158" h="11313" extrusionOk="0">
                <a:moveTo>
                  <a:pt x="4547" y="0"/>
                </a:moveTo>
                <a:cubicBezTo>
                  <a:pt x="3425" y="0"/>
                  <a:pt x="2550" y="38"/>
                  <a:pt x="1884" y="172"/>
                </a:cubicBezTo>
                <a:cubicBezTo>
                  <a:pt x="1484" y="229"/>
                  <a:pt x="1180" y="305"/>
                  <a:pt x="1009" y="381"/>
                </a:cubicBezTo>
                <a:cubicBezTo>
                  <a:pt x="705" y="495"/>
                  <a:pt x="457" y="666"/>
                  <a:pt x="343" y="932"/>
                </a:cubicBezTo>
                <a:cubicBezTo>
                  <a:pt x="96" y="1351"/>
                  <a:pt x="1" y="2949"/>
                  <a:pt x="1" y="5707"/>
                </a:cubicBezTo>
                <a:cubicBezTo>
                  <a:pt x="1" y="8579"/>
                  <a:pt x="172" y="10215"/>
                  <a:pt x="476" y="10595"/>
                </a:cubicBezTo>
                <a:cubicBezTo>
                  <a:pt x="724" y="10918"/>
                  <a:pt x="1104" y="11109"/>
                  <a:pt x="1580" y="11204"/>
                </a:cubicBezTo>
                <a:cubicBezTo>
                  <a:pt x="1789" y="11261"/>
                  <a:pt x="2245" y="11261"/>
                  <a:pt x="2854" y="11299"/>
                </a:cubicBezTo>
                <a:cubicBezTo>
                  <a:pt x="3158" y="11308"/>
                  <a:pt x="3406" y="11313"/>
                  <a:pt x="3596" y="11313"/>
                </a:cubicBezTo>
                <a:cubicBezTo>
                  <a:pt x="3786" y="11313"/>
                  <a:pt x="3919" y="11308"/>
                  <a:pt x="3995" y="11299"/>
                </a:cubicBezTo>
                <a:cubicBezTo>
                  <a:pt x="5117" y="11223"/>
                  <a:pt x="5802" y="10918"/>
                  <a:pt x="6068" y="10405"/>
                </a:cubicBezTo>
                <a:cubicBezTo>
                  <a:pt x="6240" y="10119"/>
                  <a:pt x="6316" y="9701"/>
                  <a:pt x="6278" y="9111"/>
                </a:cubicBezTo>
                <a:cubicBezTo>
                  <a:pt x="6259" y="8693"/>
                  <a:pt x="6259" y="8350"/>
                  <a:pt x="6240" y="8027"/>
                </a:cubicBezTo>
                <a:cubicBezTo>
                  <a:pt x="6240" y="7704"/>
                  <a:pt x="6316" y="7457"/>
                  <a:pt x="6468" y="7285"/>
                </a:cubicBezTo>
                <a:cubicBezTo>
                  <a:pt x="6639" y="7133"/>
                  <a:pt x="7039" y="7057"/>
                  <a:pt x="7742" y="7038"/>
                </a:cubicBezTo>
                <a:cubicBezTo>
                  <a:pt x="8427" y="7000"/>
                  <a:pt x="8807" y="6981"/>
                  <a:pt x="8903" y="6905"/>
                </a:cubicBezTo>
                <a:cubicBezTo>
                  <a:pt x="9131" y="6753"/>
                  <a:pt x="9226" y="6391"/>
                  <a:pt x="9226" y="5764"/>
                </a:cubicBezTo>
                <a:cubicBezTo>
                  <a:pt x="9226" y="5060"/>
                  <a:pt x="9036" y="4737"/>
                  <a:pt x="8636" y="4699"/>
                </a:cubicBezTo>
                <a:cubicBezTo>
                  <a:pt x="8085" y="4699"/>
                  <a:pt x="7571" y="4660"/>
                  <a:pt x="7134" y="4603"/>
                </a:cubicBezTo>
                <a:cubicBezTo>
                  <a:pt x="6544" y="4546"/>
                  <a:pt x="6259" y="4280"/>
                  <a:pt x="6259" y="3805"/>
                </a:cubicBezTo>
                <a:cubicBezTo>
                  <a:pt x="6259" y="3405"/>
                  <a:pt x="6354" y="3120"/>
                  <a:pt x="6601" y="2987"/>
                </a:cubicBezTo>
                <a:cubicBezTo>
                  <a:pt x="6728" y="2907"/>
                  <a:pt x="7000" y="2868"/>
                  <a:pt x="7428" y="2868"/>
                </a:cubicBezTo>
                <a:cubicBezTo>
                  <a:pt x="7514" y="2868"/>
                  <a:pt x="7606" y="2869"/>
                  <a:pt x="7704" y="2873"/>
                </a:cubicBezTo>
                <a:cubicBezTo>
                  <a:pt x="7894" y="2873"/>
                  <a:pt x="8180" y="2892"/>
                  <a:pt x="8541" y="2968"/>
                </a:cubicBezTo>
                <a:cubicBezTo>
                  <a:pt x="8922" y="3044"/>
                  <a:pt x="9207" y="3063"/>
                  <a:pt x="9397" y="3063"/>
                </a:cubicBezTo>
                <a:cubicBezTo>
                  <a:pt x="9892" y="3063"/>
                  <a:pt x="10158" y="2606"/>
                  <a:pt x="10158" y="1693"/>
                </a:cubicBezTo>
                <a:cubicBezTo>
                  <a:pt x="10158" y="970"/>
                  <a:pt x="9644" y="495"/>
                  <a:pt x="8560" y="305"/>
                </a:cubicBezTo>
                <a:cubicBezTo>
                  <a:pt x="7457" y="95"/>
                  <a:pt x="6088" y="0"/>
                  <a:pt x="4547" y="0"/>
                </a:cubicBezTo>
                <a:close/>
              </a:path>
            </a:pathLst>
          </a:custGeom>
          <a:solidFill>
            <a:srgbClr val="0AFF4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97" name="Google Shape;366;p23">
            <a:extLst>
              <a:ext uri="{FF2B5EF4-FFF2-40B4-BE49-F238E27FC236}">
                <a16:creationId xmlns:a16="http://schemas.microsoft.com/office/drawing/2014/main" id="{6B0A0296-43F7-4293-BA80-E3CA2EC231C8}"/>
              </a:ext>
            </a:extLst>
          </p:cNvPr>
          <p:cNvSpPr/>
          <p:nvPr/>
        </p:nvSpPr>
        <p:spPr>
          <a:xfrm rot="21300060">
            <a:off x="9407157" y="306443"/>
            <a:ext cx="1243844" cy="1371264"/>
          </a:xfrm>
          <a:custGeom>
            <a:avLst/>
            <a:gdLst/>
            <a:ahLst/>
            <a:cxnLst/>
            <a:rect l="l" t="t" r="r" b="b"/>
            <a:pathLst>
              <a:path w="21837" h="24074" extrusionOk="0">
                <a:moveTo>
                  <a:pt x="16415" y="427"/>
                </a:moveTo>
                <a:lnTo>
                  <a:pt x="16415" y="427"/>
                </a:lnTo>
                <a:cubicBezTo>
                  <a:pt x="14931" y="1169"/>
                  <a:pt x="14722" y="3166"/>
                  <a:pt x="14684" y="4612"/>
                </a:cubicBezTo>
                <a:cubicBezTo>
                  <a:pt x="14646" y="5449"/>
                  <a:pt x="14684" y="6286"/>
                  <a:pt x="14703" y="7084"/>
                </a:cubicBezTo>
                <a:cubicBezTo>
                  <a:pt x="14703" y="7294"/>
                  <a:pt x="14722" y="7522"/>
                  <a:pt x="14722" y="7731"/>
                </a:cubicBezTo>
                <a:cubicBezTo>
                  <a:pt x="14722" y="7807"/>
                  <a:pt x="14779" y="8036"/>
                  <a:pt x="14722" y="8093"/>
                </a:cubicBezTo>
                <a:cubicBezTo>
                  <a:pt x="14684" y="8150"/>
                  <a:pt x="14494" y="8207"/>
                  <a:pt x="14418" y="8245"/>
                </a:cubicBezTo>
                <a:cubicBezTo>
                  <a:pt x="14018" y="8435"/>
                  <a:pt x="13581" y="8568"/>
                  <a:pt x="13163" y="8663"/>
                </a:cubicBezTo>
                <a:cubicBezTo>
                  <a:pt x="13486" y="8568"/>
                  <a:pt x="13828" y="8416"/>
                  <a:pt x="14133" y="8226"/>
                </a:cubicBezTo>
                <a:cubicBezTo>
                  <a:pt x="14399" y="8150"/>
                  <a:pt x="14304" y="7655"/>
                  <a:pt x="14266" y="7465"/>
                </a:cubicBezTo>
                <a:cubicBezTo>
                  <a:pt x="14266" y="7123"/>
                  <a:pt x="14247" y="6818"/>
                  <a:pt x="14247" y="6495"/>
                </a:cubicBezTo>
                <a:cubicBezTo>
                  <a:pt x="14228" y="5829"/>
                  <a:pt x="14209" y="5163"/>
                  <a:pt x="14228" y="4498"/>
                </a:cubicBezTo>
                <a:cubicBezTo>
                  <a:pt x="14266" y="3375"/>
                  <a:pt x="14342" y="2025"/>
                  <a:pt x="15084" y="1112"/>
                </a:cubicBezTo>
                <a:lnTo>
                  <a:pt x="15084" y="1112"/>
                </a:lnTo>
                <a:cubicBezTo>
                  <a:pt x="15072" y="1123"/>
                  <a:pt x="15067" y="1128"/>
                  <a:pt x="15066" y="1128"/>
                </a:cubicBezTo>
                <a:cubicBezTo>
                  <a:pt x="15062" y="1128"/>
                  <a:pt x="15129" y="1055"/>
                  <a:pt x="15160" y="1055"/>
                </a:cubicBezTo>
                <a:lnTo>
                  <a:pt x="15293" y="903"/>
                </a:lnTo>
                <a:cubicBezTo>
                  <a:pt x="15388" y="808"/>
                  <a:pt x="15502" y="732"/>
                  <a:pt x="15597" y="674"/>
                </a:cubicBezTo>
                <a:cubicBezTo>
                  <a:pt x="15844" y="522"/>
                  <a:pt x="16130" y="446"/>
                  <a:pt x="16415" y="427"/>
                </a:cubicBezTo>
                <a:close/>
                <a:moveTo>
                  <a:pt x="14423" y="13547"/>
                </a:moveTo>
                <a:cubicBezTo>
                  <a:pt x="14427" y="13550"/>
                  <a:pt x="14431" y="13552"/>
                  <a:pt x="14437" y="13552"/>
                </a:cubicBezTo>
                <a:cubicBezTo>
                  <a:pt x="14432" y="13550"/>
                  <a:pt x="14428" y="13548"/>
                  <a:pt x="14423" y="13547"/>
                </a:cubicBezTo>
                <a:close/>
                <a:moveTo>
                  <a:pt x="14285" y="13514"/>
                </a:moveTo>
                <a:cubicBezTo>
                  <a:pt x="14337" y="13514"/>
                  <a:pt x="14373" y="13530"/>
                  <a:pt x="14423" y="13547"/>
                </a:cubicBezTo>
                <a:lnTo>
                  <a:pt x="14423" y="13547"/>
                </a:lnTo>
                <a:cubicBezTo>
                  <a:pt x="14420" y="13544"/>
                  <a:pt x="14417" y="13541"/>
                  <a:pt x="14414" y="13539"/>
                </a:cubicBezTo>
                <a:lnTo>
                  <a:pt x="14414" y="13539"/>
                </a:lnTo>
                <a:cubicBezTo>
                  <a:pt x="14506" y="13575"/>
                  <a:pt x="14612" y="13611"/>
                  <a:pt x="14684" y="13647"/>
                </a:cubicBezTo>
                <a:cubicBezTo>
                  <a:pt x="14760" y="13723"/>
                  <a:pt x="14741" y="13742"/>
                  <a:pt x="14760" y="13856"/>
                </a:cubicBezTo>
                <a:cubicBezTo>
                  <a:pt x="14798" y="14084"/>
                  <a:pt x="14798" y="14293"/>
                  <a:pt x="14817" y="14503"/>
                </a:cubicBezTo>
                <a:cubicBezTo>
                  <a:pt x="14836" y="14902"/>
                  <a:pt x="14855" y="15282"/>
                  <a:pt x="14893" y="15701"/>
                </a:cubicBezTo>
                <a:cubicBezTo>
                  <a:pt x="14931" y="16481"/>
                  <a:pt x="14989" y="17261"/>
                  <a:pt x="15084" y="18040"/>
                </a:cubicBezTo>
                <a:cubicBezTo>
                  <a:pt x="15236" y="19619"/>
                  <a:pt x="15464" y="21350"/>
                  <a:pt x="16510" y="22605"/>
                </a:cubicBezTo>
                <a:cubicBezTo>
                  <a:pt x="16453" y="22586"/>
                  <a:pt x="16434" y="22567"/>
                  <a:pt x="16415" y="22548"/>
                </a:cubicBezTo>
                <a:cubicBezTo>
                  <a:pt x="15179" y="21540"/>
                  <a:pt x="14874" y="19847"/>
                  <a:pt x="14684" y="18364"/>
                </a:cubicBezTo>
                <a:cubicBezTo>
                  <a:pt x="14494" y="16747"/>
                  <a:pt x="14437" y="15130"/>
                  <a:pt x="14285" y="13514"/>
                </a:cubicBezTo>
                <a:close/>
                <a:moveTo>
                  <a:pt x="2627" y="1073"/>
                </a:moveTo>
                <a:cubicBezTo>
                  <a:pt x="1365" y="1732"/>
                  <a:pt x="1121" y="3331"/>
                  <a:pt x="1008" y="4631"/>
                </a:cubicBezTo>
                <a:cubicBezTo>
                  <a:pt x="894" y="6076"/>
                  <a:pt x="837" y="7541"/>
                  <a:pt x="837" y="8987"/>
                </a:cubicBezTo>
                <a:cubicBezTo>
                  <a:pt x="856" y="12220"/>
                  <a:pt x="1141" y="15454"/>
                  <a:pt x="1427" y="18687"/>
                </a:cubicBezTo>
                <a:cubicBezTo>
                  <a:pt x="1484" y="19353"/>
                  <a:pt x="1522" y="20019"/>
                  <a:pt x="1598" y="20684"/>
                </a:cubicBezTo>
                <a:cubicBezTo>
                  <a:pt x="1674" y="21445"/>
                  <a:pt x="1845" y="22225"/>
                  <a:pt x="2340" y="22872"/>
                </a:cubicBezTo>
                <a:cubicBezTo>
                  <a:pt x="1579" y="22377"/>
                  <a:pt x="1313" y="21540"/>
                  <a:pt x="1179" y="20684"/>
                </a:cubicBezTo>
                <a:lnTo>
                  <a:pt x="1179" y="20684"/>
                </a:lnTo>
                <a:cubicBezTo>
                  <a:pt x="1183" y="20705"/>
                  <a:pt x="1186" y="20713"/>
                  <a:pt x="1187" y="20713"/>
                </a:cubicBezTo>
                <a:cubicBezTo>
                  <a:pt x="1191" y="20713"/>
                  <a:pt x="1179" y="20604"/>
                  <a:pt x="1179" y="20589"/>
                </a:cubicBezTo>
                <a:cubicBezTo>
                  <a:pt x="1179" y="20513"/>
                  <a:pt x="1141" y="20437"/>
                  <a:pt x="1141" y="20380"/>
                </a:cubicBezTo>
                <a:cubicBezTo>
                  <a:pt x="1141" y="20247"/>
                  <a:pt x="1122" y="20114"/>
                  <a:pt x="1122" y="20000"/>
                </a:cubicBezTo>
                <a:cubicBezTo>
                  <a:pt x="1103" y="19676"/>
                  <a:pt x="1084" y="19372"/>
                  <a:pt x="1046" y="19087"/>
                </a:cubicBezTo>
                <a:cubicBezTo>
                  <a:pt x="1008" y="18478"/>
                  <a:pt x="951" y="17869"/>
                  <a:pt x="894" y="17261"/>
                </a:cubicBezTo>
                <a:cubicBezTo>
                  <a:pt x="799" y="16043"/>
                  <a:pt x="666" y="14807"/>
                  <a:pt x="609" y="13590"/>
                </a:cubicBezTo>
                <a:cubicBezTo>
                  <a:pt x="438" y="11174"/>
                  <a:pt x="342" y="8739"/>
                  <a:pt x="457" y="6324"/>
                </a:cubicBezTo>
                <a:cubicBezTo>
                  <a:pt x="476" y="5658"/>
                  <a:pt x="533" y="4973"/>
                  <a:pt x="571" y="4307"/>
                </a:cubicBezTo>
                <a:cubicBezTo>
                  <a:pt x="628" y="3680"/>
                  <a:pt x="723" y="2976"/>
                  <a:pt x="951" y="2424"/>
                </a:cubicBezTo>
                <a:cubicBezTo>
                  <a:pt x="951" y="2405"/>
                  <a:pt x="989" y="2405"/>
                  <a:pt x="989" y="2367"/>
                </a:cubicBezTo>
                <a:cubicBezTo>
                  <a:pt x="1008" y="2310"/>
                  <a:pt x="1141" y="2044"/>
                  <a:pt x="1236" y="1892"/>
                </a:cubicBezTo>
                <a:cubicBezTo>
                  <a:pt x="1313" y="1797"/>
                  <a:pt x="1389" y="1702"/>
                  <a:pt x="1465" y="1645"/>
                </a:cubicBezTo>
                <a:cubicBezTo>
                  <a:pt x="1481" y="1613"/>
                  <a:pt x="1629" y="1475"/>
                  <a:pt x="1633" y="1475"/>
                </a:cubicBezTo>
                <a:lnTo>
                  <a:pt x="1633" y="1475"/>
                </a:lnTo>
                <a:cubicBezTo>
                  <a:pt x="1634" y="1475"/>
                  <a:pt x="1629" y="1480"/>
                  <a:pt x="1617" y="1492"/>
                </a:cubicBezTo>
                <a:cubicBezTo>
                  <a:pt x="1655" y="1492"/>
                  <a:pt x="1655" y="1473"/>
                  <a:pt x="1674" y="1473"/>
                </a:cubicBezTo>
                <a:cubicBezTo>
                  <a:pt x="1902" y="1294"/>
                  <a:pt x="2283" y="1129"/>
                  <a:pt x="2627" y="1073"/>
                </a:cubicBezTo>
                <a:close/>
                <a:moveTo>
                  <a:pt x="16748" y="0"/>
                </a:moveTo>
                <a:cubicBezTo>
                  <a:pt x="16130" y="0"/>
                  <a:pt x="15508" y="212"/>
                  <a:pt x="15065" y="617"/>
                </a:cubicBezTo>
                <a:cubicBezTo>
                  <a:pt x="14399" y="1245"/>
                  <a:pt x="14114" y="2158"/>
                  <a:pt x="13980" y="3052"/>
                </a:cubicBezTo>
                <a:cubicBezTo>
                  <a:pt x="13828" y="4060"/>
                  <a:pt x="13828" y="5106"/>
                  <a:pt x="13866" y="6133"/>
                </a:cubicBezTo>
                <a:cubicBezTo>
                  <a:pt x="13885" y="6628"/>
                  <a:pt x="13923" y="7161"/>
                  <a:pt x="13923" y="7655"/>
                </a:cubicBezTo>
                <a:cubicBezTo>
                  <a:pt x="13923" y="7807"/>
                  <a:pt x="13942" y="7902"/>
                  <a:pt x="13847" y="7959"/>
                </a:cubicBezTo>
                <a:cubicBezTo>
                  <a:pt x="13752" y="8036"/>
                  <a:pt x="13638" y="8093"/>
                  <a:pt x="13543" y="8131"/>
                </a:cubicBezTo>
                <a:cubicBezTo>
                  <a:pt x="13315" y="8226"/>
                  <a:pt x="13086" y="8321"/>
                  <a:pt x="12839" y="8378"/>
                </a:cubicBezTo>
                <a:cubicBezTo>
                  <a:pt x="12026" y="8612"/>
                  <a:pt x="11174" y="8693"/>
                  <a:pt x="10326" y="8693"/>
                </a:cubicBezTo>
                <a:cubicBezTo>
                  <a:pt x="10143" y="8693"/>
                  <a:pt x="9959" y="8689"/>
                  <a:pt x="9777" y="8682"/>
                </a:cubicBezTo>
                <a:cubicBezTo>
                  <a:pt x="9282" y="8663"/>
                  <a:pt x="8788" y="8606"/>
                  <a:pt x="8274" y="8511"/>
                </a:cubicBezTo>
                <a:lnTo>
                  <a:pt x="7932" y="8435"/>
                </a:lnTo>
                <a:cubicBezTo>
                  <a:pt x="7799" y="8416"/>
                  <a:pt x="7646" y="8416"/>
                  <a:pt x="7608" y="8321"/>
                </a:cubicBezTo>
                <a:cubicBezTo>
                  <a:pt x="7589" y="8245"/>
                  <a:pt x="7608" y="8036"/>
                  <a:pt x="7608" y="7940"/>
                </a:cubicBezTo>
                <a:lnTo>
                  <a:pt x="7608" y="7522"/>
                </a:lnTo>
                <a:cubicBezTo>
                  <a:pt x="7608" y="6514"/>
                  <a:pt x="7570" y="5487"/>
                  <a:pt x="7380" y="4517"/>
                </a:cubicBezTo>
                <a:cubicBezTo>
                  <a:pt x="7076" y="2900"/>
                  <a:pt x="6220" y="1169"/>
                  <a:pt x="4432" y="827"/>
                </a:cubicBezTo>
                <a:cubicBezTo>
                  <a:pt x="4337" y="808"/>
                  <a:pt x="4242" y="808"/>
                  <a:pt x="4147" y="808"/>
                </a:cubicBezTo>
                <a:cubicBezTo>
                  <a:pt x="4033" y="789"/>
                  <a:pt x="3937" y="732"/>
                  <a:pt x="3804" y="694"/>
                </a:cubicBezTo>
                <a:cubicBezTo>
                  <a:pt x="3576" y="617"/>
                  <a:pt x="3329" y="579"/>
                  <a:pt x="3100" y="579"/>
                </a:cubicBezTo>
                <a:cubicBezTo>
                  <a:pt x="3048" y="575"/>
                  <a:pt x="2996" y="573"/>
                  <a:pt x="2944" y="573"/>
                </a:cubicBezTo>
                <a:cubicBezTo>
                  <a:pt x="2537" y="573"/>
                  <a:pt x="2123" y="701"/>
                  <a:pt x="1769" y="903"/>
                </a:cubicBezTo>
                <a:cubicBezTo>
                  <a:pt x="932" y="1359"/>
                  <a:pt x="533" y="2253"/>
                  <a:pt x="361" y="3147"/>
                </a:cubicBezTo>
                <a:cubicBezTo>
                  <a:pt x="152" y="4136"/>
                  <a:pt x="133" y="5163"/>
                  <a:pt x="76" y="6152"/>
                </a:cubicBezTo>
                <a:cubicBezTo>
                  <a:pt x="38" y="7237"/>
                  <a:pt x="0" y="8321"/>
                  <a:pt x="38" y="9386"/>
                </a:cubicBezTo>
                <a:cubicBezTo>
                  <a:pt x="57" y="11535"/>
                  <a:pt x="228" y="13666"/>
                  <a:pt x="381" y="15796"/>
                </a:cubicBezTo>
                <a:cubicBezTo>
                  <a:pt x="476" y="16804"/>
                  <a:pt x="552" y="17831"/>
                  <a:pt x="647" y="18858"/>
                </a:cubicBezTo>
                <a:cubicBezTo>
                  <a:pt x="742" y="19847"/>
                  <a:pt x="723" y="20894"/>
                  <a:pt x="1084" y="21845"/>
                </a:cubicBezTo>
                <a:cubicBezTo>
                  <a:pt x="1389" y="22701"/>
                  <a:pt x="2035" y="23309"/>
                  <a:pt x="2891" y="23614"/>
                </a:cubicBezTo>
                <a:cubicBezTo>
                  <a:pt x="3100" y="23690"/>
                  <a:pt x="3310" y="23747"/>
                  <a:pt x="3519" y="23785"/>
                </a:cubicBezTo>
                <a:cubicBezTo>
                  <a:pt x="3766" y="23823"/>
                  <a:pt x="3994" y="23899"/>
                  <a:pt x="4242" y="23975"/>
                </a:cubicBezTo>
                <a:cubicBezTo>
                  <a:pt x="4523" y="24040"/>
                  <a:pt x="4803" y="24074"/>
                  <a:pt x="5088" y="24074"/>
                </a:cubicBezTo>
                <a:cubicBezTo>
                  <a:pt x="5304" y="24074"/>
                  <a:pt x="5522" y="24054"/>
                  <a:pt x="5744" y="24013"/>
                </a:cubicBezTo>
                <a:cubicBezTo>
                  <a:pt x="6619" y="23842"/>
                  <a:pt x="7380" y="23328"/>
                  <a:pt x="7856" y="22567"/>
                </a:cubicBezTo>
                <a:cubicBezTo>
                  <a:pt x="8312" y="21807"/>
                  <a:pt x="8407" y="20894"/>
                  <a:pt x="8464" y="20038"/>
                </a:cubicBezTo>
                <a:cubicBezTo>
                  <a:pt x="8617" y="18021"/>
                  <a:pt x="8331" y="16005"/>
                  <a:pt x="8255" y="13989"/>
                </a:cubicBezTo>
                <a:cubicBezTo>
                  <a:pt x="8255" y="13856"/>
                  <a:pt x="8255" y="13742"/>
                  <a:pt x="8236" y="13609"/>
                </a:cubicBezTo>
                <a:cubicBezTo>
                  <a:pt x="8236" y="13437"/>
                  <a:pt x="8255" y="13437"/>
                  <a:pt x="8407" y="13380"/>
                </a:cubicBezTo>
                <a:cubicBezTo>
                  <a:pt x="8617" y="13323"/>
                  <a:pt x="8807" y="13247"/>
                  <a:pt x="9035" y="13190"/>
                </a:cubicBezTo>
                <a:cubicBezTo>
                  <a:pt x="9415" y="13076"/>
                  <a:pt x="9891" y="13057"/>
                  <a:pt x="10366" y="13057"/>
                </a:cubicBezTo>
                <a:cubicBezTo>
                  <a:pt x="11260" y="13057"/>
                  <a:pt x="12116" y="13171"/>
                  <a:pt x="12991" y="13266"/>
                </a:cubicBezTo>
                <a:cubicBezTo>
                  <a:pt x="13201" y="13285"/>
                  <a:pt x="13448" y="13285"/>
                  <a:pt x="13657" y="13361"/>
                </a:cubicBezTo>
                <a:cubicBezTo>
                  <a:pt x="13790" y="13418"/>
                  <a:pt x="13828" y="13418"/>
                  <a:pt x="13847" y="13552"/>
                </a:cubicBezTo>
                <a:cubicBezTo>
                  <a:pt x="13885" y="13704"/>
                  <a:pt x="13866" y="13894"/>
                  <a:pt x="13885" y="14027"/>
                </a:cubicBezTo>
                <a:cubicBezTo>
                  <a:pt x="13942" y="14560"/>
                  <a:pt x="13961" y="15073"/>
                  <a:pt x="13980" y="15606"/>
                </a:cubicBezTo>
                <a:cubicBezTo>
                  <a:pt x="14037" y="16614"/>
                  <a:pt x="14133" y="17622"/>
                  <a:pt x="14266" y="18649"/>
                </a:cubicBezTo>
                <a:cubicBezTo>
                  <a:pt x="14399" y="19619"/>
                  <a:pt x="14589" y="20589"/>
                  <a:pt x="15027" y="21502"/>
                </a:cubicBezTo>
                <a:cubicBezTo>
                  <a:pt x="15445" y="22320"/>
                  <a:pt x="16111" y="23043"/>
                  <a:pt x="16986" y="23366"/>
                </a:cubicBezTo>
                <a:cubicBezTo>
                  <a:pt x="17195" y="23442"/>
                  <a:pt x="17385" y="23518"/>
                  <a:pt x="17594" y="23537"/>
                </a:cubicBezTo>
                <a:cubicBezTo>
                  <a:pt x="17842" y="23595"/>
                  <a:pt x="18070" y="23690"/>
                  <a:pt x="18317" y="23728"/>
                </a:cubicBezTo>
                <a:cubicBezTo>
                  <a:pt x="18535" y="23771"/>
                  <a:pt x="18761" y="23795"/>
                  <a:pt x="18985" y="23795"/>
                </a:cubicBezTo>
                <a:cubicBezTo>
                  <a:pt x="19251" y="23795"/>
                  <a:pt x="19515" y="23762"/>
                  <a:pt x="19763" y="23690"/>
                </a:cubicBezTo>
                <a:cubicBezTo>
                  <a:pt x="21836" y="23043"/>
                  <a:pt x="21494" y="20380"/>
                  <a:pt x="21380" y="18687"/>
                </a:cubicBezTo>
                <a:cubicBezTo>
                  <a:pt x="21284" y="17546"/>
                  <a:pt x="21265" y="16405"/>
                  <a:pt x="21189" y="15282"/>
                </a:cubicBezTo>
                <a:cubicBezTo>
                  <a:pt x="21113" y="13932"/>
                  <a:pt x="20980" y="12581"/>
                  <a:pt x="20980" y="11231"/>
                </a:cubicBezTo>
                <a:cubicBezTo>
                  <a:pt x="20980" y="9709"/>
                  <a:pt x="21018" y="8188"/>
                  <a:pt x="20961" y="6628"/>
                </a:cubicBezTo>
                <a:cubicBezTo>
                  <a:pt x="20904" y="5677"/>
                  <a:pt x="20809" y="4707"/>
                  <a:pt x="20619" y="3775"/>
                </a:cubicBezTo>
                <a:cubicBezTo>
                  <a:pt x="20447" y="2957"/>
                  <a:pt x="20219" y="2101"/>
                  <a:pt x="19744" y="1397"/>
                </a:cubicBezTo>
                <a:cubicBezTo>
                  <a:pt x="19496" y="1074"/>
                  <a:pt x="19211" y="770"/>
                  <a:pt x="18888" y="541"/>
                </a:cubicBezTo>
                <a:cubicBezTo>
                  <a:pt x="18698" y="427"/>
                  <a:pt x="18507" y="351"/>
                  <a:pt x="18298" y="313"/>
                </a:cubicBezTo>
                <a:cubicBezTo>
                  <a:pt x="18070" y="256"/>
                  <a:pt x="17861" y="256"/>
                  <a:pt x="17651" y="161"/>
                </a:cubicBezTo>
                <a:cubicBezTo>
                  <a:pt x="17366" y="53"/>
                  <a:pt x="17058" y="0"/>
                  <a:pt x="16748" y="0"/>
                </a:cubicBezTo>
                <a:close/>
              </a:path>
            </a:pathLst>
          </a:custGeom>
          <a:solidFill>
            <a:srgbClr val="F0D9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98" name="Google Shape;374;p24">
            <a:extLst>
              <a:ext uri="{FF2B5EF4-FFF2-40B4-BE49-F238E27FC236}">
                <a16:creationId xmlns:a16="http://schemas.microsoft.com/office/drawing/2014/main" id="{A238156C-BD92-44A8-9A26-399E2F346966}"/>
              </a:ext>
            </a:extLst>
          </p:cNvPr>
          <p:cNvSpPr/>
          <p:nvPr/>
        </p:nvSpPr>
        <p:spPr>
          <a:xfrm>
            <a:off x="10695422" y="286035"/>
            <a:ext cx="845558" cy="1360300"/>
          </a:xfrm>
          <a:custGeom>
            <a:avLst/>
            <a:gdLst/>
            <a:ahLst/>
            <a:cxnLst/>
            <a:rect l="l" t="t" r="r" b="b"/>
            <a:pathLst>
              <a:path w="7781" h="10318" extrusionOk="0">
                <a:moveTo>
                  <a:pt x="950" y="586"/>
                </a:moveTo>
                <a:cubicBezTo>
                  <a:pt x="784" y="666"/>
                  <a:pt x="634" y="801"/>
                  <a:pt x="514" y="981"/>
                </a:cubicBezTo>
                <a:cubicBezTo>
                  <a:pt x="267" y="1380"/>
                  <a:pt x="286" y="1951"/>
                  <a:pt x="590" y="2350"/>
                </a:cubicBezTo>
                <a:cubicBezTo>
                  <a:pt x="210" y="2122"/>
                  <a:pt x="96" y="1627"/>
                  <a:pt x="210" y="1209"/>
                </a:cubicBezTo>
                <a:cubicBezTo>
                  <a:pt x="325" y="893"/>
                  <a:pt x="634" y="697"/>
                  <a:pt x="950" y="586"/>
                </a:cubicBezTo>
                <a:close/>
                <a:moveTo>
                  <a:pt x="2682" y="2883"/>
                </a:moveTo>
                <a:cubicBezTo>
                  <a:pt x="2702" y="2883"/>
                  <a:pt x="2759" y="2883"/>
                  <a:pt x="2702" y="2902"/>
                </a:cubicBezTo>
                <a:lnTo>
                  <a:pt x="2702" y="2978"/>
                </a:lnTo>
                <a:lnTo>
                  <a:pt x="2702" y="3301"/>
                </a:lnTo>
                <a:lnTo>
                  <a:pt x="2702" y="3948"/>
                </a:lnTo>
                <a:cubicBezTo>
                  <a:pt x="2702" y="4385"/>
                  <a:pt x="2702" y="4785"/>
                  <a:pt x="2721" y="5241"/>
                </a:cubicBezTo>
                <a:cubicBezTo>
                  <a:pt x="2721" y="6116"/>
                  <a:pt x="2759" y="6972"/>
                  <a:pt x="2759" y="7828"/>
                </a:cubicBezTo>
                <a:cubicBezTo>
                  <a:pt x="2797" y="7847"/>
                  <a:pt x="2759" y="7847"/>
                  <a:pt x="2759" y="7847"/>
                </a:cubicBezTo>
                <a:lnTo>
                  <a:pt x="2606" y="7847"/>
                </a:lnTo>
                <a:cubicBezTo>
                  <a:pt x="2549" y="6211"/>
                  <a:pt x="2587" y="4518"/>
                  <a:pt x="2511" y="2883"/>
                </a:cubicBezTo>
                <a:close/>
                <a:moveTo>
                  <a:pt x="1522" y="8037"/>
                </a:moveTo>
                <a:lnTo>
                  <a:pt x="1522" y="8037"/>
                </a:lnTo>
                <a:cubicBezTo>
                  <a:pt x="1503" y="8094"/>
                  <a:pt x="1370" y="8094"/>
                  <a:pt x="1313" y="8113"/>
                </a:cubicBezTo>
                <a:cubicBezTo>
                  <a:pt x="1047" y="8246"/>
                  <a:pt x="799" y="8418"/>
                  <a:pt x="742" y="8703"/>
                </a:cubicBezTo>
                <a:cubicBezTo>
                  <a:pt x="647" y="9007"/>
                  <a:pt x="761" y="9293"/>
                  <a:pt x="933" y="9540"/>
                </a:cubicBezTo>
                <a:lnTo>
                  <a:pt x="895" y="9540"/>
                </a:lnTo>
                <a:cubicBezTo>
                  <a:pt x="876" y="9521"/>
                  <a:pt x="761" y="9445"/>
                  <a:pt x="704" y="9369"/>
                </a:cubicBezTo>
                <a:cubicBezTo>
                  <a:pt x="647" y="9293"/>
                  <a:pt x="571" y="9198"/>
                  <a:pt x="552" y="9140"/>
                </a:cubicBezTo>
                <a:cubicBezTo>
                  <a:pt x="476" y="8969"/>
                  <a:pt x="457" y="8760"/>
                  <a:pt x="552" y="8589"/>
                </a:cubicBezTo>
                <a:cubicBezTo>
                  <a:pt x="704" y="8208"/>
                  <a:pt x="1180" y="8113"/>
                  <a:pt x="1522" y="8037"/>
                </a:cubicBezTo>
                <a:close/>
                <a:moveTo>
                  <a:pt x="4487" y="1"/>
                </a:moveTo>
                <a:cubicBezTo>
                  <a:pt x="4280" y="1"/>
                  <a:pt x="4071" y="11"/>
                  <a:pt x="3862" y="30"/>
                </a:cubicBezTo>
                <a:cubicBezTo>
                  <a:pt x="3462" y="49"/>
                  <a:pt x="3044" y="49"/>
                  <a:pt x="2625" y="87"/>
                </a:cubicBezTo>
                <a:cubicBezTo>
                  <a:pt x="2226" y="87"/>
                  <a:pt x="1827" y="125"/>
                  <a:pt x="1427" y="182"/>
                </a:cubicBezTo>
                <a:cubicBezTo>
                  <a:pt x="1085" y="258"/>
                  <a:pt x="704" y="353"/>
                  <a:pt x="419" y="562"/>
                </a:cubicBezTo>
                <a:cubicBezTo>
                  <a:pt x="115" y="809"/>
                  <a:pt x="1" y="1171"/>
                  <a:pt x="20" y="1551"/>
                </a:cubicBezTo>
                <a:cubicBezTo>
                  <a:pt x="39" y="1951"/>
                  <a:pt x="248" y="2255"/>
                  <a:pt x="590" y="2445"/>
                </a:cubicBezTo>
                <a:cubicBezTo>
                  <a:pt x="761" y="2540"/>
                  <a:pt x="914" y="2616"/>
                  <a:pt x="1142" y="2635"/>
                </a:cubicBezTo>
                <a:cubicBezTo>
                  <a:pt x="1294" y="2654"/>
                  <a:pt x="1465" y="2730"/>
                  <a:pt x="1636" y="2788"/>
                </a:cubicBezTo>
                <a:cubicBezTo>
                  <a:pt x="1808" y="2807"/>
                  <a:pt x="1960" y="2807"/>
                  <a:pt x="2188" y="2864"/>
                </a:cubicBezTo>
                <a:lnTo>
                  <a:pt x="2340" y="2864"/>
                </a:lnTo>
                <a:cubicBezTo>
                  <a:pt x="2416" y="2864"/>
                  <a:pt x="2416" y="2864"/>
                  <a:pt x="2416" y="2921"/>
                </a:cubicBezTo>
                <a:lnTo>
                  <a:pt x="2416" y="3263"/>
                </a:lnTo>
                <a:cubicBezTo>
                  <a:pt x="2416" y="3682"/>
                  <a:pt x="2435" y="4100"/>
                  <a:pt x="2435" y="4537"/>
                </a:cubicBezTo>
                <a:cubicBezTo>
                  <a:pt x="2435" y="5374"/>
                  <a:pt x="2473" y="6249"/>
                  <a:pt x="2473" y="7086"/>
                </a:cubicBezTo>
                <a:lnTo>
                  <a:pt x="2473" y="7733"/>
                </a:lnTo>
                <a:cubicBezTo>
                  <a:pt x="1922" y="7733"/>
                  <a:pt x="1351" y="7828"/>
                  <a:pt x="895" y="8056"/>
                </a:cubicBezTo>
                <a:cubicBezTo>
                  <a:pt x="704" y="8151"/>
                  <a:pt x="495" y="8323"/>
                  <a:pt x="419" y="8608"/>
                </a:cubicBezTo>
                <a:cubicBezTo>
                  <a:pt x="343" y="8855"/>
                  <a:pt x="400" y="9102"/>
                  <a:pt x="514" y="9350"/>
                </a:cubicBezTo>
                <a:cubicBezTo>
                  <a:pt x="818" y="9825"/>
                  <a:pt x="1351" y="9939"/>
                  <a:pt x="1865" y="10092"/>
                </a:cubicBezTo>
                <a:cubicBezTo>
                  <a:pt x="2055" y="10111"/>
                  <a:pt x="2302" y="10187"/>
                  <a:pt x="2511" y="10225"/>
                </a:cubicBezTo>
                <a:cubicBezTo>
                  <a:pt x="2759" y="10244"/>
                  <a:pt x="3006" y="10301"/>
                  <a:pt x="3253" y="10301"/>
                </a:cubicBezTo>
                <a:cubicBezTo>
                  <a:pt x="3424" y="10313"/>
                  <a:pt x="3597" y="10317"/>
                  <a:pt x="3772" y="10317"/>
                </a:cubicBezTo>
                <a:cubicBezTo>
                  <a:pt x="4160" y="10317"/>
                  <a:pt x="4558" y="10295"/>
                  <a:pt x="4965" y="10282"/>
                </a:cubicBezTo>
                <a:cubicBezTo>
                  <a:pt x="5402" y="10244"/>
                  <a:pt x="5840" y="10187"/>
                  <a:pt x="6277" y="10072"/>
                </a:cubicBezTo>
                <a:cubicBezTo>
                  <a:pt x="6658" y="9977"/>
                  <a:pt x="7000" y="9844"/>
                  <a:pt x="7343" y="9597"/>
                </a:cubicBezTo>
                <a:cubicBezTo>
                  <a:pt x="7647" y="9369"/>
                  <a:pt x="7780" y="9007"/>
                  <a:pt x="7609" y="8608"/>
                </a:cubicBezTo>
                <a:cubicBezTo>
                  <a:pt x="7438" y="8266"/>
                  <a:pt x="7133" y="8037"/>
                  <a:pt x="6791" y="7885"/>
                </a:cubicBezTo>
                <a:cubicBezTo>
                  <a:pt x="6696" y="7866"/>
                  <a:pt x="6601" y="7866"/>
                  <a:pt x="6468" y="7828"/>
                </a:cubicBezTo>
                <a:cubicBezTo>
                  <a:pt x="6373" y="7790"/>
                  <a:pt x="6277" y="7752"/>
                  <a:pt x="6144" y="7752"/>
                </a:cubicBezTo>
                <a:cubicBezTo>
                  <a:pt x="5916" y="7733"/>
                  <a:pt x="5669" y="7733"/>
                  <a:pt x="5441" y="7733"/>
                </a:cubicBezTo>
                <a:cubicBezTo>
                  <a:pt x="5421" y="6896"/>
                  <a:pt x="5364" y="6021"/>
                  <a:pt x="5345" y="5184"/>
                </a:cubicBezTo>
                <a:cubicBezTo>
                  <a:pt x="5345" y="4747"/>
                  <a:pt x="5326" y="4347"/>
                  <a:pt x="5326" y="3891"/>
                </a:cubicBezTo>
                <a:cubicBezTo>
                  <a:pt x="5326" y="3701"/>
                  <a:pt x="5326" y="3472"/>
                  <a:pt x="5288" y="3263"/>
                </a:cubicBezTo>
                <a:lnTo>
                  <a:pt x="5288" y="2940"/>
                </a:lnTo>
                <a:cubicBezTo>
                  <a:pt x="5288" y="2883"/>
                  <a:pt x="5288" y="2883"/>
                  <a:pt x="5364" y="2845"/>
                </a:cubicBezTo>
                <a:lnTo>
                  <a:pt x="5517" y="2845"/>
                </a:lnTo>
                <a:cubicBezTo>
                  <a:pt x="6182" y="2749"/>
                  <a:pt x="6962" y="2426"/>
                  <a:pt x="7228" y="1741"/>
                </a:cubicBezTo>
                <a:cubicBezTo>
                  <a:pt x="7362" y="1418"/>
                  <a:pt x="7324" y="1076"/>
                  <a:pt x="7133" y="752"/>
                </a:cubicBezTo>
                <a:cubicBezTo>
                  <a:pt x="6943" y="448"/>
                  <a:pt x="6582" y="277"/>
                  <a:pt x="6239" y="220"/>
                </a:cubicBezTo>
                <a:cubicBezTo>
                  <a:pt x="5859" y="144"/>
                  <a:pt x="5517" y="49"/>
                  <a:pt x="5098" y="30"/>
                </a:cubicBezTo>
                <a:cubicBezTo>
                  <a:pt x="4898" y="11"/>
                  <a:pt x="4694" y="1"/>
                  <a:pt x="4487" y="1"/>
                </a:cubicBezTo>
                <a:close/>
              </a:path>
            </a:pathLst>
          </a:custGeom>
          <a:solidFill>
            <a:srgbClr val="0AFF4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99" name="Google Shape;418;p25">
            <a:extLst>
              <a:ext uri="{FF2B5EF4-FFF2-40B4-BE49-F238E27FC236}">
                <a16:creationId xmlns:a16="http://schemas.microsoft.com/office/drawing/2014/main" id="{F2E71108-01FF-4148-871D-0D94296033DF}"/>
              </a:ext>
            </a:extLst>
          </p:cNvPr>
          <p:cNvSpPr/>
          <p:nvPr/>
        </p:nvSpPr>
        <p:spPr>
          <a:xfrm>
            <a:off x="96252" y="1757591"/>
            <a:ext cx="1183609" cy="1474435"/>
          </a:xfrm>
          <a:custGeom>
            <a:avLst/>
            <a:gdLst/>
            <a:ahLst/>
            <a:cxnLst/>
            <a:rect l="l" t="t" r="r" b="b"/>
            <a:pathLst>
              <a:path w="135834" h="169210" extrusionOk="0">
                <a:moveTo>
                  <a:pt x="90903" y="0"/>
                </a:moveTo>
                <a:cubicBezTo>
                  <a:pt x="79950" y="0"/>
                  <a:pt x="41444" y="9558"/>
                  <a:pt x="41444" y="16016"/>
                </a:cubicBezTo>
                <a:cubicBezTo>
                  <a:pt x="41444" y="23311"/>
                  <a:pt x="58703" y="100307"/>
                  <a:pt x="59648" y="112915"/>
                </a:cubicBezTo>
                <a:cubicBezTo>
                  <a:pt x="60118" y="119193"/>
                  <a:pt x="56259" y="123565"/>
                  <a:pt x="51790" y="123565"/>
                </a:cubicBezTo>
                <a:cubicBezTo>
                  <a:pt x="49186" y="123565"/>
                  <a:pt x="46375" y="122081"/>
                  <a:pt x="44092" y="118625"/>
                </a:cubicBezTo>
                <a:cubicBezTo>
                  <a:pt x="38930" y="110804"/>
                  <a:pt x="38949" y="105030"/>
                  <a:pt x="36815" y="102890"/>
                </a:cubicBezTo>
                <a:cubicBezTo>
                  <a:pt x="36501" y="102577"/>
                  <a:pt x="35597" y="102429"/>
                  <a:pt x="34272" y="102429"/>
                </a:cubicBezTo>
                <a:cubicBezTo>
                  <a:pt x="26586" y="102429"/>
                  <a:pt x="4769" y="107408"/>
                  <a:pt x="2445" y="113823"/>
                </a:cubicBezTo>
                <a:cubicBezTo>
                  <a:pt x="0" y="120578"/>
                  <a:pt x="9447" y="169210"/>
                  <a:pt x="56269" y="169210"/>
                </a:cubicBezTo>
                <a:cubicBezTo>
                  <a:pt x="61612" y="169210"/>
                  <a:pt x="67442" y="168577"/>
                  <a:pt x="73796" y="167175"/>
                </a:cubicBezTo>
                <a:cubicBezTo>
                  <a:pt x="135834" y="153496"/>
                  <a:pt x="117137" y="82819"/>
                  <a:pt x="114858" y="65947"/>
                </a:cubicBezTo>
                <a:cubicBezTo>
                  <a:pt x="112579" y="49075"/>
                  <a:pt x="95984" y="2865"/>
                  <a:pt x="93630" y="510"/>
                </a:cubicBezTo>
                <a:cubicBezTo>
                  <a:pt x="93281" y="161"/>
                  <a:pt x="92323" y="0"/>
                  <a:pt x="90903" y="0"/>
                </a:cubicBezTo>
                <a:close/>
              </a:path>
            </a:pathLst>
          </a:custGeom>
          <a:solidFill>
            <a:srgbClr val="F0D9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00" name="Google Shape;325;p22">
            <a:extLst>
              <a:ext uri="{FF2B5EF4-FFF2-40B4-BE49-F238E27FC236}">
                <a16:creationId xmlns:a16="http://schemas.microsoft.com/office/drawing/2014/main" id="{C3EC3B50-E946-4EAC-83A2-C7A20CD35F65}"/>
              </a:ext>
            </a:extLst>
          </p:cNvPr>
          <p:cNvSpPr/>
          <p:nvPr/>
        </p:nvSpPr>
        <p:spPr>
          <a:xfrm rot="21393342">
            <a:off x="8053353" y="255903"/>
            <a:ext cx="1291247" cy="1407831"/>
          </a:xfrm>
          <a:custGeom>
            <a:avLst/>
            <a:gdLst/>
            <a:ahLst/>
            <a:cxnLst/>
            <a:rect l="l" t="t" r="r" b="b"/>
            <a:pathLst>
              <a:path w="21438" h="22369" extrusionOk="0">
                <a:moveTo>
                  <a:pt x="10596" y="1161"/>
                </a:moveTo>
                <a:lnTo>
                  <a:pt x="10634" y="1199"/>
                </a:lnTo>
                <a:lnTo>
                  <a:pt x="10596" y="1237"/>
                </a:lnTo>
                <a:lnTo>
                  <a:pt x="10653" y="1351"/>
                </a:lnTo>
                <a:lnTo>
                  <a:pt x="10634" y="1389"/>
                </a:lnTo>
                <a:lnTo>
                  <a:pt x="10596" y="1427"/>
                </a:lnTo>
                <a:lnTo>
                  <a:pt x="10443" y="1389"/>
                </a:lnTo>
                <a:lnTo>
                  <a:pt x="10443" y="1351"/>
                </a:lnTo>
                <a:lnTo>
                  <a:pt x="10329" y="1313"/>
                </a:lnTo>
                <a:lnTo>
                  <a:pt x="10386" y="1199"/>
                </a:lnTo>
                <a:lnTo>
                  <a:pt x="10405" y="1161"/>
                </a:lnTo>
                <a:close/>
                <a:moveTo>
                  <a:pt x="9492" y="1046"/>
                </a:moveTo>
                <a:lnTo>
                  <a:pt x="9626" y="1066"/>
                </a:lnTo>
                <a:lnTo>
                  <a:pt x="9607" y="1161"/>
                </a:lnTo>
                <a:lnTo>
                  <a:pt x="9645" y="1218"/>
                </a:lnTo>
                <a:lnTo>
                  <a:pt x="9778" y="1389"/>
                </a:lnTo>
                <a:lnTo>
                  <a:pt x="9645" y="1389"/>
                </a:lnTo>
                <a:lnTo>
                  <a:pt x="9549" y="1427"/>
                </a:lnTo>
                <a:lnTo>
                  <a:pt x="9435" y="1522"/>
                </a:lnTo>
                <a:lnTo>
                  <a:pt x="9340" y="1503"/>
                </a:lnTo>
                <a:lnTo>
                  <a:pt x="9321" y="1332"/>
                </a:lnTo>
                <a:lnTo>
                  <a:pt x="9359" y="1237"/>
                </a:lnTo>
                <a:lnTo>
                  <a:pt x="9321" y="1199"/>
                </a:lnTo>
                <a:lnTo>
                  <a:pt x="9302" y="1104"/>
                </a:lnTo>
                <a:lnTo>
                  <a:pt x="9492" y="1046"/>
                </a:lnTo>
                <a:close/>
                <a:moveTo>
                  <a:pt x="11261" y="1351"/>
                </a:moveTo>
                <a:lnTo>
                  <a:pt x="11356" y="1408"/>
                </a:lnTo>
                <a:lnTo>
                  <a:pt x="11490" y="1503"/>
                </a:lnTo>
                <a:lnTo>
                  <a:pt x="11585" y="1598"/>
                </a:lnTo>
                <a:lnTo>
                  <a:pt x="11413" y="1693"/>
                </a:lnTo>
                <a:lnTo>
                  <a:pt x="11223" y="1598"/>
                </a:lnTo>
                <a:lnTo>
                  <a:pt x="11204" y="1484"/>
                </a:lnTo>
                <a:lnTo>
                  <a:pt x="11166" y="1389"/>
                </a:lnTo>
                <a:lnTo>
                  <a:pt x="11261" y="1351"/>
                </a:lnTo>
                <a:close/>
                <a:moveTo>
                  <a:pt x="12631" y="1256"/>
                </a:moveTo>
                <a:lnTo>
                  <a:pt x="12669" y="1294"/>
                </a:lnTo>
                <a:lnTo>
                  <a:pt x="12764" y="1294"/>
                </a:lnTo>
                <a:lnTo>
                  <a:pt x="12764" y="1427"/>
                </a:lnTo>
                <a:lnTo>
                  <a:pt x="12669" y="1522"/>
                </a:lnTo>
                <a:lnTo>
                  <a:pt x="12650" y="1636"/>
                </a:lnTo>
                <a:lnTo>
                  <a:pt x="12498" y="1693"/>
                </a:lnTo>
                <a:lnTo>
                  <a:pt x="12498" y="1579"/>
                </a:lnTo>
                <a:lnTo>
                  <a:pt x="12612" y="1408"/>
                </a:lnTo>
                <a:lnTo>
                  <a:pt x="12612" y="1313"/>
                </a:lnTo>
                <a:lnTo>
                  <a:pt x="12631" y="1256"/>
                </a:lnTo>
                <a:close/>
                <a:moveTo>
                  <a:pt x="14628" y="1636"/>
                </a:moveTo>
                <a:lnTo>
                  <a:pt x="14666" y="1693"/>
                </a:lnTo>
                <a:lnTo>
                  <a:pt x="14666" y="1712"/>
                </a:lnTo>
                <a:lnTo>
                  <a:pt x="14647" y="1731"/>
                </a:lnTo>
                <a:lnTo>
                  <a:pt x="14609" y="1731"/>
                </a:lnTo>
                <a:lnTo>
                  <a:pt x="14609" y="1712"/>
                </a:lnTo>
                <a:lnTo>
                  <a:pt x="14571" y="1693"/>
                </a:lnTo>
                <a:lnTo>
                  <a:pt x="14609" y="1636"/>
                </a:lnTo>
                <a:close/>
                <a:moveTo>
                  <a:pt x="9207" y="1427"/>
                </a:moveTo>
                <a:lnTo>
                  <a:pt x="9245" y="1465"/>
                </a:lnTo>
                <a:lnTo>
                  <a:pt x="9264" y="1598"/>
                </a:lnTo>
                <a:lnTo>
                  <a:pt x="9150" y="1693"/>
                </a:lnTo>
                <a:lnTo>
                  <a:pt x="9169" y="1807"/>
                </a:lnTo>
                <a:lnTo>
                  <a:pt x="9264" y="1902"/>
                </a:lnTo>
                <a:lnTo>
                  <a:pt x="9454" y="1883"/>
                </a:lnTo>
                <a:lnTo>
                  <a:pt x="9645" y="1826"/>
                </a:lnTo>
                <a:lnTo>
                  <a:pt x="9797" y="1788"/>
                </a:lnTo>
                <a:lnTo>
                  <a:pt x="9987" y="1788"/>
                </a:lnTo>
                <a:lnTo>
                  <a:pt x="9835" y="1921"/>
                </a:lnTo>
                <a:lnTo>
                  <a:pt x="9454" y="1979"/>
                </a:lnTo>
                <a:lnTo>
                  <a:pt x="9302" y="1959"/>
                </a:lnTo>
                <a:lnTo>
                  <a:pt x="9169" y="1979"/>
                </a:lnTo>
                <a:lnTo>
                  <a:pt x="9074" y="1979"/>
                </a:lnTo>
                <a:lnTo>
                  <a:pt x="8827" y="1998"/>
                </a:lnTo>
                <a:lnTo>
                  <a:pt x="8808" y="1731"/>
                </a:lnTo>
                <a:lnTo>
                  <a:pt x="8694" y="1712"/>
                </a:lnTo>
                <a:lnTo>
                  <a:pt x="8694" y="1598"/>
                </a:lnTo>
                <a:lnTo>
                  <a:pt x="8674" y="1484"/>
                </a:lnTo>
                <a:lnTo>
                  <a:pt x="8674" y="1446"/>
                </a:lnTo>
                <a:lnTo>
                  <a:pt x="8827" y="1446"/>
                </a:lnTo>
                <a:lnTo>
                  <a:pt x="8960" y="1465"/>
                </a:lnTo>
                <a:lnTo>
                  <a:pt x="9112" y="1446"/>
                </a:lnTo>
                <a:lnTo>
                  <a:pt x="9207" y="1427"/>
                </a:lnTo>
                <a:close/>
                <a:moveTo>
                  <a:pt x="13316" y="2055"/>
                </a:moveTo>
                <a:lnTo>
                  <a:pt x="13335" y="2074"/>
                </a:lnTo>
                <a:lnTo>
                  <a:pt x="13335" y="2093"/>
                </a:lnTo>
                <a:lnTo>
                  <a:pt x="13297" y="2188"/>
                </a:lnTo>
                <a:lnTo>
                  <a:pt x="13182" y="2188"/>
                </a:lnTo>
                <a:lnTo>
                  <a:pt x="13220" y="2074"/>
                </a:lnTo>
                <a:lnTo>
                  <a:pt x="13316" y="2055"/>
                </a:lnTo>
                <a:close/>
                <a:moveTo>
                  <a:pt x="10558" y="1998"/>
                </a:moveTo>
                <a:lnTo>
                  <a:pt x="10577" y="2055"/>
                </a:lnTo>
                <a:lnTo>
                  <a:pt x="10577" y="2169"/>
                </a:lnTo>
                <a:lnTo>
                  <a:pt x="10558" y="2207"/>
                </a:lnTo>
                <a:lnTo>
                  <a:pt x="10443" y="2112"/>
                </a:lnTo>
                <a:lnTo>
                  <a:pt x="10424" y="2093"/>
                </a:lnTo>
                <a:lnTo>
                  <a:pt x="10443" y="2055"/>
                </a:lnTo>
                <a:lnTo>
                  <a:pt x="10558" y="1998"/>
                </a:lnTo>
                <a:close/>
                <a:moveTo>
                  <a:pt x="10082" y="2112"/>
                </a:moveTo>
                <a:lnTo>
                  <a:pt x="10158" y="2264"/>
                </a:lnTo>
                <a:lnTo>
                  <a:pt x="10006" y="2359"/>
                </a:lnTo>
                <a:lnTo>
                  <a:pt x="9892" y="2321"/>
                </a:lnTo>
                <a:lnTo>
                  <a:pt x="9721" y="2302"/>
                </a:lnTo>
                <a:lnTo>
                  <a:pt x="9911" y="2150"/>
                </a:lnTo>
                <a:lnTo>
                  <a:pt x="10082" y="2112"/>
                </a:lnTo>
                <a:close/>
                <a:moveTo>
                  <a:pt x="11984" y="1636"/>
                </a:moveTo>
                <a:lnTo>
                  <a:pt x="12155" y="1807"/>
                </a:lnTo>
                <a:lnTo>
                  <a:pt x="12193" y="1807"/>
                </a:lnTo>
                <a:lnTo>
                  <a:pt x="12326" y="1826"/>
                </a:lnTo>
                <a:lnTo>
                  <a:pt x="12441" y="1921"/>
                </a:lnTo>
                <a:lnTo>
                  <a:pt x="12384" y="1979"/>
                </a:lnTo>
                <a:lnTo>
                  <a:pt x="12250" y="1979"/>
                </a:lnTo>
                <a:lnTo>
                  <a:pt x="12155" y="1864"/>
                </a:lnTo>
                <a:lnTo>
                  <a:pt x="11965" y="1959"/>
                </a:lnTo>
                <a:lnTo>
                  <a:pt x="11775" y="1998"/>
                </a:lnTo>
                <a:lnTo>
                  <a:pt x="11870" y="2188"/>
                </a:lnTo>
                <a:lnTo>
                  <a:pt x="11775" y="2359"/>
                </a:lnTo>
                <a:lnTo>
                  <a:pt x="11680" y="2188"/>
                </a:lnTo>
                <a:lnTo>
                  <a:pt x="11775" y="1998"/>
                </a:lnTo>
                <a:lnTo>
                  <a:pt x="11775" y="1883"/>
                </a:lnTo>
                <a:lnTo>
                  <a:pt x="11718" y="1788"/>
                </a:lnTo>
                <a:lnTo>
                  <a:pt x="11775" y="1674"/>
                </a:lnTo>
                <a:lnTo>
                  <a:pt x="11984" y="1636"/>
                </a:lnTo>
                <a:close/>
                <a:moveTo>
                  <a:pt x="12612" y="2245"/>
                </a:moveTo>
                <a:lnTo>
                  <a:pt x="12650" y="2283"/>
                </a:lnTo>
                <a:lnTo>
                  <a:pt x="12669" y="2283"/>
                </a:lnTo>
                <a:lnTo>
                  <a:pt x="12707" y="2302"/>
                </a:lnTo>
                <a:lnTo>
                  <a:pt x="12707" y="2359"/>
                </a:lnTo>
                <a:lnTo>
                  <a:pt x="12650" y="2359"/>
                </a:lnTo>
                <a:lnTo>
                  <a:pt x="12612" y="2378"/>
                </a:lnTo>
                <a:lnTo>
                  <a:pt x="12517" y="2397"/>
                </a:lnTo>
                <a:lnTo>
                  <a:pt x="12422" y="2359"/>
                </a:lnTo>
                <a:lnTo>
                  <a:pt x="12422" y="2302"/>
                </a:lnTo>
                <a:lnTo>
                  <a:pt x="12460" y="2283"/>
                </a:lnTo>
                <a:lnTo>
                  <a:pt x="12612" y="2245"/>
                </a:lnTo>
                <a:close/>
                <a:moveTo>
                  <a:pt x="14248" y="2283"/>
                </a:moveTo>
                <a:lnTo>
                  <a:pt x="14267" y="2340"/>
                </a:lnTo>
                <a:lnTo>
                  <a:pt x="14267" y="2359"/>
                </a:lnTo>
                <a:lnTo>
                  <a:pt x="14210" y="2397"/>
                </a:lnTo>
                <a:lnTo>
                  <a:pt x="14191" y="2378"/>
                </a:lnTo>
                <a:lnTo>
                  <a:pt x="14172" y="2340"/>
                </a:lnTo>
                <a:lnTo>
                  <a:pt x="14191" y="2302"/>
                </a:lnTo>
                <a:lnTo>
                  <a:pt x="14248" y="2283"/>
                </a:lnTo>
                <a:close/>
                <a:moveTo>
                  <a:pt x="14628" y="2397"/>
                </a:moveTo>
                <a:lnTo>
                  <a:pt x="14666" y="2435"/>
                </a:lnTo>
                <a:lnTo>
                  <a:pt x="14666" y="2492"/>
                </a:lnTo>
                <a:lnTo>
                  <a:pt x="14647" y="2530"/>
                </a:lnTo>
                <a:lnTo>
                  <a:pt x="14609" y="2492"/>
                </a:lnTo>
                <a:lnTo>
                  <a:pt x="14552" y="2492"/>
                </a:lnTo>
                <a:lnTo>
                  <a:pt x="14552" y="2435"/>
                </a:lnTo>
                <a:lnTo>
                  <a:pt x="14571" y="2397"/>
                </a:lnTo>
                <a:close/>
                <a:moveTo>
                  <a:pt x="13182" y="2454"/>
                </a:moveTo>
                <a:lnTo>
                  <a:pt x="13297" y="2473"/>
                </a:lnTo>
                <a:lnTo>
                  <a:pt x="13316" y="2625"/>
                </a:lnTo>
                <a:lnTo>
                  <a:pt x="13201" y="2625"/>
                </a:lnTo>
                <a:lnTo>
                  <a:pt x="13106" y="2530"/>
                </a:lnTo>
                <a:lnTo>
                  <a:pt x="13144" y="2473"/>
                </a:lnTo>
                <a:lnTo>
                  <a:pt x="13182" y="2454"/>
                </a:lnTo>
                <a:close/>
                <a:moveTo>
                  <a:pt x="7971" y="2207"/>
                </a:moveTo>
                <a:lnTo>
                  <a:pt x="7971" y="2245"/>
                </a:lnTo>
                <a:lnTo>
                  <a:pt x="7990" y="2283"/>
                </a:lnTo>
                <a:lnTo>
                  <a:pt x="7952" y="2454"/>
                </a:lnTo>
                <a:lnTo>
                  <a:pt x="7800" y="2549"/>
                </a:lnTo>
                <a:lnTo>
                  <a:pt x="7666" y="2682"/>
                </a:lnTo>
                <a:lnTo>
                  <a:pt x="7533" y="2682"/>
                </a:lnTo>
                <a:lnTo>
                  <a:pt x="7533" y="2644"/>
                </a:lnTo>
                <a:lnTo>
                  <a:pt x="7571" y="2587"/>
                </a:lnTo>
                <a:lnTo>
                  <a:pt x="7685" y="2549"/>
                </a:lnTo>
                <a:lnTo>
                  <a:pt x="7781" y="2454"/>
                </a:lnTo>
                <a:lnTo>
                  <a:pt x="7819" y="2302"/>
                </a:lnTo>
                <a:lnTo>
                  <a:pt x="7971" y="2207"/>
                </a:lnTo>
                <a:close/>
                <a:moveTo>
                  <a:pt x="6088" y="2454"/>
                </a:moveTo>
                <a:lnTo>
                  <a:pt x="6183" y="2473"/>
                </a:lnTo>
                <a:lnTo>
                  <a:pt x="6354" y="2473"/>
                </a:lnTo>
                <a:lnTo>
                  <a:pt x="6392" y="2625"/>
                </a:lnTo>
                <a:lnTo>
                  <a:pt x="6278" y="2663"/>
                </a:lnTo>
                <a:lnTo>
                  <a:pt x="6259" y="2682"/>
                </a:lnTo>
                <a:lnTo>
                  <a:pt x="6164" y="2720"/>
                </a:lnTo>
                <a:lnTo>
                  <a:pt x="6069" y="2682"/>
                </a:lnTo>
                <a:lnTo>
                  <a:pt x="5955" y="2663"/>
                </a:lnTo>
                <a:lnTo>
                  <a:pt x="6088" y="2454"/>
                </a:lnTo>
                <a:close/>
                <a:moveTo>
                  <a:pt x="12479" y="2625"/>
                </a:moveTo>
                <a:lnTo>
                  <a:pt x="12612" y="2663"/>
                </a:lnTo>
                <a:lnTo>
                  <a:pt x="12479" y="2720"/>
                </a:lnTo>
                <a:lnTo>
                  <a:pt x="12384" y="2682"/>
                </a:lnTo>
                <a:lnTo>
                  <a:pt x="12365" y="2663"/>
                </a:lnTo>
                <a:lnTo>
                  <a:pt x="12384" y="2644"/>
                </a:lnTo>
                <a:lnTo>
                  <a:pt x="12479" y="2625"/>
                </a:lnTo>
                <a:close/>
                <a:moveTo>
                  <a:pt x="8294" y="2454"/>
                </a:moveTo>
                <a:lnTo>
                  <a:pt x="8351" y="2492"/>
                </a:lnTo>
                <a:lnTo>
                  <a:pt x="8351" y="2587"/>
                </a:lnTo>
                <a:lnTo>
                  <a:pt x="8256" y="2644"/>
                </a:lnTo>
                <a:lnTo>
                  <a:pt x="8161" y="2625"/>
                </a:lnTo>
                <a:lnTo>
                  <a:pt x="8123" y="2644"/>
                </a:lnTo>
                <a:lnTo>
                  <a:pt x="8161" y="2644"/>
                </a:lnTo>
                <a:lnTo>
                  <a:pt x="8028" y="2758"/>
                </a:lnTo>
                <a:lnTo>
                  <a:pt x="7990" y="2739"/>
                </a:lnTo>
                <a:lnTo>
                  <a:pt x="7971" y="2720"/>
                </a:lnTo>
                <a:lnTo>
                  <a:pt x="7990" y="2663"/>
                </a:lnTo>
                <a:lnTo>
                  <a:pt x="8104" y="2625"/>
                </a:lnTo>
                <a:lnTo>
                  <a:pt x="8104" y="2492"/>
                </a:lnTo>
                <a:lnTo>
                  <a:pt x="8142" y="2473"/>
                </a:lnTo>
                <a:lnTo>
                  <a:pt x="8180" y="2454"/>
                </a:lnTo>
                <a:close/>
                <a:moveTo>
                  <a:pt x="7229" y="2739"/>
                </a:moveTo>
                <a:lnTo>
                  <a:pt x="7476" y="2777"/>
                </a:lnTo>
                <a:lnTo>
                  <a:pt x="7666" y="2777"/>
                </a:lnTo>
                <a:lnTo>
                  <a:pt x="7666" y="2834"/>
                </a:lnTo>
                <a:lnTo>
                  <a:pt x="7609" y="2872"/>
                </a:lnTo>
                <a:lnTo>
                  <a:pt x="7419" y="2872"/>
                </a:lnTo>
                <a:lnTo>
                  <a:pt x="7229" y="2739"/>
                </a:lnTo>
                <a:close/>
                <a:moveTo>
                  <a:pt x="5498" y="2644"/>
                </a:moveTo>
                <a:lnTo>
                  <a:pt x="5650" y="2663"/>
                </a:lnTo>
                <a:lnTo>
                  <a:pt x="5650" y="2815"/>
                </a:lnTo>
                <a:lnTo>
                  <a:pt x="5517" y="2911"/>
                </a:lnTo>
                <a:lnTo>
                  <a:pt x="5479" y="2777"/>
                </a:lnTo>
                <a:lnTo>
                  <a:pt x="5441" y="2682"/>
                </a:lnTo>
                <a:lnTo>
                  <a:pt x="5498" y="2644"/>
                </a:lnTo>
                <a:close/>
                <a:moveTo>
                  <a:pt x="6829" y="2834"/>
                </a:moveTo>
                <a:lnTo>
                  <a:pt x="6829" y="2930"/>
                </a:lnTo>
                <a:lnTo>
                  <a:pt x="6772" y="2968"/>
                </a:lnTo>
                <a:lnTo>
                  <a:pt x="6734" y="2968"/>
                </a:lnTo>
                <a:lnTo>
                  <a:pt x="6696" y="2949"/>
                </a:lnTo>
                <a:lnTo>
                  <a:pt x="6677" y="2911"/>
                </a:lnTo>
                <a:lnTo>
                  <a:pt x="6734" y="2834"/>
                </a:lnTo>
                <a:close/>
                <a:moveTo>
                  <a:pt x="9188" y="3006"/>
                </a:moveTo>
                <a:lnTo>
                  <a:pt x="9226" y="3025"/>
                </a:lnTo>
                <a:lnTo>
                  <a:pt x="9226" y="3101"/>
                </a:lnTo>
                <a:lnTo>
                  <a:pt x="9207" y="3120"/>
                </a:lnTo>
                <a:lnTo>
                  <a:pt x="9150" y="3120"/>
                </a:lnTo>
                <a:lnTo>
                  <a:pt x="9131" y="3063"/>
                </a:lnTo>
                <a:lnTo>
                  <a:pt x="9131" y="3025"/>
                </a:lnTo>
                <a:lnTo>
                  <a:pt x="9188" y="3006"/>
                </a:lnTo>
                <a:close/>
                <a:moveTo>
                  <a:pt x="9283" y="2207"/>
                </a:moveTo>
                <a:lnTo>
                  <a:pt x="9321" y="2245"/>
                </a:lnTo>
                <a:lnTo>
                  <a:pt x="9340" y="2264"/>
                </a:lnTo>
                <a:lnTo>
                  <a:pt x="9321" y="2283"/>
                </a:lnTo>
                <a:lnTo>
                  <a:pt x="9321" y="2397"/>
                </a:lnTo>
                <a:lnTo>
                  <a:pt x="9416" y="2492"/>
                </a:lnTo>
                <a:lnTo>
                  <a:pt x="9416" y="2530"/>
                </a:lnTo>
                <a:lnTo>
                  <a:pt x="9454" y="2530"/>
                </a:lnTo>
                <a:lnTo>
                  <a:pt x="9454" y="2549"/>
                </a:lnTo>
                <a:lnTo>
                  <a:pt x="9549" y="2549"/>
                </a:lnTo>
                <a:lnTo>
                  <a:pt x="9645" y="2568"/>
                </a:lnTo>
                <a:lnTo>
                  <a:pt x="9645" y="2549"/>
                </a:lnTo>
                <a:lnTo>
                  <a:pt x="9549" y="2530"/>
                </a:lnTo>
                <a:lnTo>
                  <a:pt x="9511" y="2435"/>
                </a:lnTo>
                <a:lnTo>
                  <a:pt x="9702" y="2397"/>
                </a:lnTo>
                <a:lnTo>
                  <a:pt x="9759" y="2568"/>
                </a:lnTo>
                <a:lnTo>
                  <a:pt x="9721" y="2644"/>
                </a:lnTo>
                <a:lnTo>
                  <a:pt x="9683" y="2663"/>
                </a:lnTo>
                <a:lnTo>
                  <a:pt x="9683" y="2777"/>
                </a:lnTo>
                <a:lnTo>
                  <a:pt x="9626" y="2987"/>
                </a:lnTo>
                <a:lnTo>
                  <a:pt x="9530" y="3215"/>
                </a:lnTo>
                <a:lnTo>
                  <a:pt x="9511" y="3253"/>
                </a:lnTo>
                <a:lnTo>
                  <a:pt x="9473" y="3253"/>
                </a:lnTo>
                <a:lnTo>
                  <a:pt x="9435" y="3215"/>
                </a:lnTo>
                <a:lnTo>
                  <a:pt x="9435" y="2949"/>
                </a:lnTo>
                <a:lnTo>
                  <a:pt x="9416" y="2815"/>
                </a:lnTo>
                <a:lnTo>
                  <a:pt x="9378" y="2758"/>
                </a:lnTo>
                <a:lnTo>
                  <a:pt x="9340" y="2625"/>
                </a:lnTo>
                <a:lnTo>
                  <a:pt x="9245" y="2454"/>
                </a:lnTo>
                <a:lnTo>
                  <a:pt x="9150" y="2473"/>
                </a:lnTo>
                <a:lnTo>
                  <a:pt x="9055" y="2378"/>
                </a:lnTo>
                <a:lnTo>
                  <a:pt x="9226" y="2264"/>
                </a:lnTo>
                <a:lnTo>
                  <a:pt x="9283" y="2207"/>
                </a:lnTo>
                <a:close/>
                <a:moveTo>
                  <a:pt x="8941" y="3310"/>
                </a:moveTo>
                <a:lnTo>
                  <a:pt x="8941" y="3348"/>
                </a:lnTo>
                <a:lnTo>
                  <a:pt x="8922" y="3386"/>
                </a:lnTo>
                <a:lnTo>
                  <a:pt x="8922" y="3424"/>
                </a:lnTo>
                <a:lnTo>
                  <a:pt x="8865" y="3348"/>
                </a:lnTo>
                <a:lnTo>
                  <a:pt x="8865" y="3329"/>
                </a:lnTo>
                <a:lnTo>
                  <a:pt x="8903" y="3310"/>
                </a:lnTo>
                <a:close/>
                <a:moveTo>
                  <a:pt x="13201" y="3215"/>
                </a:moveTo>
                <a:lnTo>
                  <a:pt x="13297" y="3310"/>
                </a:lnTo>
                <a:lnTo>
                  <a:pt x="13144" y="3424"/>
                </a:lnTo>
                <a:lnTo>
                  <a:pt x="12973" y="3424"/>
                </a:lnTo>
                <a:lnTo>
                  <a:pt x="12973" y="3310"/>
                </a:lnTo>
                <a:lnTo>
                  <a:pt x="13087" y="3215"/>
                </a:lnTo>
                <a:close/>
                <a:moveTo>
                  <a:pt x="4889" y="3215"/>
                </a:moveTo>
                <a:lnTo>
                  <a:pt x="4927" y="3234"/>
                </a:lnTo>
                <a:lnTo>
                  <a:pt x="4946" y="3329"/>
                </a:lnTo>
                <a:lnTo>
                  <a:pt x="4794" y="3443"/>
                </a:lnTo>
                <a:lnTo>
                  <a:pt x="4642" y="3481"/>
                </a:lnTo>
                <a:lnTo>
                  <a:pt x="4889" y="3215"/>
                </a:lnTo>
                <a:close/>
                <a:moveTo>
                  <a:pt x="6810" y="3348"/>
                </a:moveTo>
                <a:lnTo>
                  <a:pt x="6829" y="3386"/>
                </a:lnTo>
                <a:lnTo>
                  <a:pt x="6848" y="3424"/>
                </a:lnTo>
                <a:lnTo>
                  <a:pt x="6791" y="3481"/>
                </a:lnTo>
                <a:lnTo>
                  <a:pt x="6753" y="3500"/>
                </a:lnTo>
                <a:lnTo>
                  <a:pt x="6715" y="3443"/>
                </a:lnTo>
                <a:lnTo>
                  <a:pt x="6810" y="3348"/>
                </a:lnTo>
                <a:close/>
                <a:moveTo>
                  <a:pt x="6069" y="3025"/>
                </a:moveTo>
                <a:lnTo>
                  <a:pt x="5878" y="3158"/>
                </a:lnTo>
                <a:lnTo>
                  <a:pt x="5688" y="3196"/>
                </a:lnTo>
                <a:lnTo>
                  <a:pt x="5650" y="3215"/>
                </a:lnTo>
                <a:lnTo>
                  <a:pt x="5631" y="3215"/>
                </a:lnTo>
                <a:lnTo>
                  <a:pt x="5612" y="3234"/>
                </a:lnTo>
                <a:lnTo>
                  <a:pt x="5479" y="3329"/>
                </a:lnTo>
                <a:lnTo>
                  <a:pt x="5365" y="3424"/>
                </a:lnTo>
                <a:lnTo>
                  <a:pt x="5327" y="3443"/>
                </a:lnTo>
                <a:lnTo>
                  <a:pt x="5232" y="3500"/>
                </a:lnTo>
                <a:lnTo>
                  <a:pt x="5099" y="3595"/>
                </a:lnTo>
                <a:lnTo>
                  <a:pt x="5194" y="3348"/>
                </a:lnTo>
                <a:lnTo>
                  <a:pt x="5194" y="3329"/>
                </a:lnTo>
                <a:lnTo>
                  <a:pt x="5213" y="3310"/>
                </a:lnTo>
                <a:lnTo>
                  <a:pt x="5232" y="3253"/>
                </a:lnTo>
                <a:lnTo>
                  <a:pt x="5365" y="3234"/>
                </a:lnTo>
                <a:lnTo>
                  <a:pt x="5517" y="3139"/>
                </a:lnTo>
                <a:lnTo>
                  <a:pt x="5631" y="3139"/>
                </a:lnTo>
                <a:lnTo>
                  <a:pt x="5726" y="3044"/>
                </a:lnTo>
                <a:lnTo>
                  <a:pt x="5878" y="3025"/>
                </a:lnTo>
                <a:close/>
                <a:moveTo>
                  <a:pt x="11604" y="3196"/>
                </a:moveTo>
                <a:lnTo>
                  <a:pt x="11585" y="3386"/>
                </a:lnTo>
                <a:lnTo>
                  <a:pt x="11394" y="3576"/>
                </a:lnTo>
                <a:lnTo>
                  <a:pt x="11337" y="3595"/>
                </a:lnTo>
                <a:lnTo>
                  <a:pt x="11147" y="3481"/>
                </a:lnTo>
                <a:lnTo>
                  <a:pt x="11052" y="3633"/>
                </a:lnTo>
                <a:lnTo>
                  <a:pt x="10938" y="3633"/>
                </a:lnTo>
                <a:lnTo>
                  <a:pt x="10938" y="3595"/>
                </a:lnTo>
                <a:lnTo>
                  <a:pt x="10957" y="3538"/>
                </a:lnTo>
                <a:lnTo>
                  <a:pt x="11014" y="3348"/>
                </a:lnTo>
                <a:lnTo>
                  <a:pt x="10919" y="3196"/>
                </a:lnTo>
                <a:lnTo>
                  <a:pt x="11090" y="3234"/>
                </a:lnTo>
                <a:lnTo>
                  <a:pt x="11223" y="3348"/>
                </a:lnTo>
                <a:lnTo>
                  <a:pt x="11337" y="3405"/>
                </a:lnTo>
                <a:lnTo>
                  <a:pt x="11471" y="3348"/>
                </a:lnTo>
                <a:lnTo>
                  <a:pt x="11509" y="3234"/>
                </a:lnTo>
                <a:lnTo>
                  <a:pt x="11604" y="3196"/>
                </a:lnTo>
                <a:close/>
                <a:moveTo>
                  <a:pt x="10291" y="3633"/>
                </a:moveTo>
                <a:lnTo>
                  <a:pt x="10443" y="3728"/>
                </a:lnTo>
                <a:lnTo>
                  <a:pt x="10443" y="3881"/>
                </a:lnTo>
                <a:lnTo>
                  <a:pt x="10386" y="3900"/>
                </a:lnTo>
                <a:lnTo>
                  <a:pt x="10367" y="3900"/>
                </a:lnTo>
                <a:lnTo>
                  <a:pt x="10329" y="3766"/>
                </a:lnTo>
                <a:lnTo>
                  <a:pt x="10291" y="3766"/>
                </a:lnTo>
                <a:lnTo>
                  <a:pt x="10291" y="3633"/>
                </a:lnTo>
                <a:close/>
                <a:moveTo>
                  <a:pt x="10862" y="3785"/>
                </a:moveTo>
                <a:lnTo>
                  <a:pt x="10957" y="3804"/>
                </a:lnTo>
                <a:lnTo>
                  <a:pt x="10957" y="3900"/>
                </a:lnTo>
                <a:lnTo>
                  <a:pt x="10862" y="3900"/>
                </a:lnTo>
                <a:lnTo>
                  <a:pt x="10767" y="3862"/>
                </a:lnTo>
                <a:lnTo>
                  <a:pt x="10824" y="3785"/>
                </a:lnTo>
                <a:close/>
                <a:moveTo>
                  <a:pt x="4471" y="3329"/>
                </a:moveTo>
                <a:lnTo>
                  <a:pt x="4471" y="3500"/>
                </a:lnTo>
                <a:lnTo>
                  <a:pt x="4452" y="3519"/>
                </a:lnTo>
                <a:lnTo>
                  <a:pt x="4452" y="3576"/>
                </a:lnTo>
                <a:lnTo>
                  <a:pt x="4395" y="3824"/>
                </a:lnTo>
                <a:lnTo>
                  <a:pt x="4395" y="3862"/>
                </a:lnTo>
                <a:lnTo>
                  <a:pt x="4357" y="3862"/>
                </a:lnTo>
                <a:lnTo>
                  <a:pt x="4300" y="3881"/>
                </a:lnTo>
                <a:lnTo>
                  <a:pt x="4186" y="3881"/>
                </a:lnTo>
                <a:lnTo>
                  <a:pt x="3976" y="3766"/>
                </a:lnTo>
                <a:lnTo>
                  <a:pt x="3862" y="3919"/>
                </a:lnTo>
                <a:lnTo>
                  <a:pt x="3824" y="3919"/>
                </a:lnTo>
                <a:lnTo>
                  <a:pt x="3824" y="3804"/>
                </a:lnTo>
                <a:lnTo>
                  <a:pt x="3843" y="3766"/>
                </a:lnTo>
                <a:lnTo>
                  <a:pt x="3843" y="3728"/>
                </a:lnTo>
                <a:lnTo>
                  <a:pt x="3881" y="3709"/>
                </a:lnTo>
                <a:lnTo>
                  <a:pt x="4071" y="3538"/>
                </a:lnTo>
                <a:lnTo>
                  <a:pt x="4167" y="3500"/>
                </a:lnTo>
                <a:lnTo>
                  <a:pt x="4357" y="3348"/>
                </a:lnTo>
                <a:lnTo>
                  <a:pt x="4471" y="3329"/>
                </a:lnTo>
                <a:close/>
                <a:moveTo>
                  <a:pt x="4756" y="3690"/>
                </a:moveTo>
                <a:lnTo>
                  <a:pt x="4794" y="3709"/>
                </a:lnTo>
                <a:lnTo>
                  <a:pt x="4794" y="3804"/>
                </a:lnTo>
                <a:lnTo>
                  <a:pt x="4775" y="3824"/>
                </a:lnTo>
                <a:lnTo>
                  <a:pt x="4737" y="3862"/>
                </a:lnTo>
                <a:lnTo>
                  <a:pt x="4642" y="3957"/>
                </a:lnTo>
                <a:lnTo>
                  <a:pt x="4566" y="3957"/>
                </a:lnTo>
                <a:lnTo>
                  <a:pt x="4566" y="3881"/>
                </a:lnTo>
                <a:lnTo>
                  <a:pt x="4756" y="3690"/>
                </a:lnTo>
                <a:close/>
                <a:moveTo>
                  <a:pt x="8903" y="3728"/>
                </a:moveTo>
                <a:lnTo>
                  <a:pt x="8941" y="3766"/>
                </a:lnTo>
                <a:lnTo>
                  <a:pt x="9074" y="3766"/>
                </a:lnTo>
                <a:lnTo>
                  <a:pt x="9074" y="3957"/>
                </a:lnTo>
                <a:lnTo>
                  <a:pt x="8979" y="3862"/>
                </a:lnTo>
                <a:lnTo>
                  <a:pt x="8960" y="3862"/>
                </a:lnTo>
                <a:lnTo>
                  <a:pt x="8941" y="3824"/>
                </a:lnTo>
                <a:lnTo>
                  <a:pt x="8903" y="3824"/>
                </a:lnTo>
                <a:lnTo>
                  <a:pt x="8865" y="3785"/>
                </a:lnTo>
                <a:lnTo>
                  <a:pt x="8865" y="3766"/>
                </a:lnTo>
                <a:lnTo>
                  <a:pt x="8903" y="3728"/>
                </a:lnTo>
                <a:close/>
                <a:moveTo>
                  <a:pt x="6278" y="3101"/>
                </a:moveTo>
                <a:lnTo>
                  <a:pt x="6392" y="3120"/>
                </a:lnTo>
                <a:lnTo>
                  <a:pt x="6563" y="3139"/>
                </a:lnTo>
                <a:lnTo>
                  <a:pt x="6563" y="3234"/>
                </a:lnTo>
                <a:lnTo>
                  <a:pt x="6582" y="3329"/>
                </a:lnTo>
                <a:lnTo>
                  <a:pt x="6563" y="3481"/>
                </a:lnTo>
                <a:lnTo>
                  <a:pt x="6468" y="3519"/>
                </a:lnTo>
                <a:lnTo>
                  <a:pt x="6373" y="3671"/>
                </a:lnTo>
                <a:lnTo>
                  <a:pt x="6088" y="3976"/>
                </a:lnTo>
                <a:lnTo>
                  <a:pt x="6088" y="3671"/>
                </a:lnTo>
                <a:lnTo>
                  <a:pt x="6107" y="3348"/>
                </a:lnTo>
                <a:lnTo>
                  <a:pt x="6107" y="3215"/>
                </a:lnTo>
                <a:lnTo>
                  <a:pt x="6278" y="3101"/>
                </a:lnTo>
                <a:close/>
                <a:moveTo>
                  <a:pt x="5878" y="3671"/>
                </a:moveTo>
                <a:lnTo>
                  <a:pt x="5498" y="4071"/>
                </a:lnTo>
                <a:lnTo>
                  <a:pt x="5308" y="3919"/>
                </a:lnTo>
                <a:lnTo>
                  <a:pt x="5593" y="3919"/>
                </a:lnTo>
                <a:lnTo>
                  <a:pt x="5612" y="3804"/>
                </a:lnTo>
                <a:lnTo>
                  <a:pt x="5669" y="3690"/>
                </a:lnTo>
                <a:lnTo>
                  <a:pt x="5707" y="3690"/>
                </a:lnTo>
                <a:lnTo>
                  <a:pt x="5878" y="3671"/>
                </a:lnTo>
                <a:close/>
                <a:moveTo>
                  <a:pt x="6525" y="3862"/>
                </a:moveTo>
                <a:lnTo>
                  <a:pt x="6563" y="3881"/>
                </a:lnTo>
                <a:lnTo>
                  <a:pt x="6582" y="3900"/>
                </a:lnTo>
                <a:lnTo>
                  <a:pt x="6582" y="3919"/>
                </a:lnTo>
                <a:lnTo>
                  <a:pt x="6658" y="3919"/>
                </a:lnTo>
                <a:lnTo>
                  <a:pt x="6639" y="3957"/>
                </a:lnTo>
                <a:lnTo>
                  <a:pt x="6639" y="3976"/>
                </a:lnTo>
                <a:lnTo>
                  <a:pt x="6525" y="4090"/>
                </a:lnTo>
                <a:lnTo>
                  <a:pt x="6373" y="4109"/>
                </a:lnTo>
                <a:lnTo>
                  <a:pt x="6278" y="4071"/>
                </a:lnTo>
                <a:lnTo>
                  <a:pt x="6297" y="3976"/>
                </a:lnTo>
                <a:lnTo>
                  <a:pt x="6354" y="3881"/>
                </a:lnTo>
                <a:lnTo>
                  <a:pt x="6525" y="3862"/>
                </a:lnTo>
                <a:close/>
                <a:moveTo>
                  <a:pt x="7742" y="2949"/>
                </a:moveTo>
                <a:lnTo>
                  <a:pt x="7876" y="2987"/>
                </a:lnTo>
                <a:lnTo>
                  <a:pt x="7990" y="3025"/>
                </a:lnTo>
                <a:lnTo>
                  <a:pt x="8085" y="3120"/>
                </a:lnTo>
                <a:lnTo>
                  <a:pt x="8123" y="3215"/>
                </a:lnTo>
                <a:lnTo>
                  <a:pt x="8085" y="3310"/>
                </a:lnTo>
                <a:lnTo>
                  <a:pt x="8028" y="3424"/>
                </a:lnTo>
                <a:lnTo>
                  <a:pt x="8066" y="3519"/>
                </a:lnTo>
                <a:lnTo>
                  <a:pt x="7971" y="3614"/>
                </a:lnTo>
                <a:lnTo>
                  <a:pt x="7914" y="3728"/>
                </a:lnTo>
                <a:lnTo>
                  <a:pt x="7800" y="3862"/>
                </a:lnTo>
                <a:lnTo>
                  <a:pt x="7800" y="3957"/>
                </a:lnTo>
                <a:lnTo>
                  <a:pt x="7838" y="3976"/>
                </a:lnTo>
                <a:lnTo>
                  <a:pt x="7933" y="3976"/>
                </a:lnTo>
                <a:lnTo>
                  <a:pt x="7971" y="4014"/>
                </a:lnTo>
                <a:lnTo>
                  <a:pt x="7933" y="4109"/>
                </a:lnTo>
                <a:lnTo>
                  <a:pt x="7819" y="4147"/>
                </a:lnTo>
                <a:lnTo>
                  <a:pt x="7685" y="4147"/>
                </a:lnTo>
                <a:lnTo>
                  <a:pt x="7628" y="4014"/>
                </a:lnTo>
                <a:lnTo>
                  <a:pt x="7533" y="3900"/>
                </a:lnTo>
                <a:lnTo>
                  <a:pt x="7400" y="3995"/>
                </a:lnTo>
                <a:lnTo>
                  <a:pt x="7419" y="4109"/>
                </a:lnTo>
                <a:lnTo>
                  <a:pt x="7267" y="4109"/>
                </a:lnTo>
                <a:lnTo>
                  <a:pt x="7134" y="4147"/>
                </a:lnTo>
                <a:lnTo>
                  <a:pt x="7096" y="3976"/>
                </a:lnTo>
                <a:lnTo>
                  <a:pt x="7115" y="3824"/>
                </a:lnTo>
                <a:lnTo>
                  <a:pt x="7324" y="3881"/>
                </a:lnTo>
                <a:lnTo>
                  <a:pt x="7495" y="3766"/>
                </a:lnTo>
                <a:lnTo>
                  <a:pt x="7704" y="3728"/>
                </a:lnTo>
                <a:lnTo>
                  <a:pt x="7800" y="3633"/>
                </a:lnTo>
                <a:lnTo>
                  <a:pt x="7914" y="3538"/>
                </a:lnTo>
                <a:lnTo>
                  <a:pt x="7914" y="3443"/>
                </a:lnTo>
                <a:lnTo>
                  <a:pt x="7876" y="3234"/>
                </a:lnTo>
                <a:lnTo>
                  <a:pt x="7781" y="3120"/>
                </a:lnTo>
                <a:lnTo>
                  <a:pt x="7781" y="3101"/>
                </a:lnTo>
                <a:lnTo>
                  <a:pt x="7742" y="3044"/>
                </a:lnTo>
                <a:lnTo>
                  <a:pt x="7742" y="2949"/>
                </a:lnTo>
                <a:close/>
                <a:moveTo>
                  <a:pt x="8751" y="4014"/>
                </a:moveTo>
                <a:lnTo>
                  <a:pt x="8751" y="4109"/>
                </a:lnTo>
                <a:lnTo>
                  <a:pt x="8770" y="4166"/>
                </a:lnTo>
                <a:lnTo>
                  <a:pt x="8674" y="4166"/>
                </a:lnTo>
                <a:lnTo>
                  <a:pt x="8636" y="4109"/>
                </a:lnTo>
                <a:lnTo>
                  <a:pt x="8674" y="4071"/>
                </a:lnTo>
                <a:lnTo>
                  <a:pt x="8713" y="4090"/>
                </a:lnTo>
                <a:lnTo>
                  <a:pt x="8732" y="4090"/>
                </a:lnTo>
                <a:lnTo>
                  <a:pt x="8732" y="4071"/>
                </a:lnTo>
                <a:lnTo>
                  <a:pt x="8751" y="4014"/>
                </a:lnTo>
                <a:close/>
                <a:moveTo>
                  <a:pt x="9321" y="3785"/>
                </a:moveTo>
                <a:lnTo>
                  <a:pt x="9492" y="3957"/>
                </a:lnTo>
                <a:lnTo>
                  <a:pt x="9435" y="4109"/>
                </a:lnTo>
                <a:lnTo>
                  <a:pt x="9397" y="4166"/>
                </a:lnTo>
                <a:lnTo>
                  <a:pt x="9340" y="4166"/>
                </a:lnTo>
                <a:lnTo>
                  <a:pt x="9321" y="3995"/>
                </a:lnTo>
                <a:lnTo>
                  <a:pt x="9321" y="3785"/>
                </a:lnTo>
                <a:close/>
                <a:moveTo>
                  <a:pt x="9036" y="4090"/>
                </a:moveTo>
                <a:lnTo>
                  <a:pt x="9036" y="4147"/>
                </a:lnTo>
                <a:lnTo>
                  <a:pt x="9055" y="4185"/>
                </a:lnTo>
                <a:lnTo>
                  <a:pt x="9055" y="4242"/>
                </a:lnTo>
                <a:lnTo>
                  <a:pt x="9017" y="4185"/>
                </a:lnTo>
                <a:lnTo>
                  <a:pt x="8998" y="4090"/>
                </a:lnTo>
                <a:close/>
                <a:moveTo>
                  <a:pt x="6734" y="4147"/>
                </a:moveTo>
                <a:lnTo>
                  <a:pt x="6753" y="4166"/>
                </a:lnTo>
                <a:lnTo>
                  <a:pt x="6791" y="4166"/>
                </a:lnTo>
                <a:lnTo>
                  <a:pt x="6791" y="4261"/>
                </a:lnTo>
                <a:lnTo>
                  <a:pt x="6772" y="4280"/>
                </a:lnTo>
                <a:lnTo>
                  <a:pt x="6772" y="4299"/>
                </a:lnTo>
                <a:lnTo>
                  <a:pt x="6677" y="4337"/>
                </a:lnTo>
                <a:lnTo>
                  <a:pt x="6658" y="4299"/>
                </a:lnTo>
                <a:lnTo>
                  <a:pt x="6639" y="4204"/>
                </a:lnTo>
                <a:lnTo>
                  <a:pt x="6715" y="4166"/>
                </a:lnTo>
                <a:lnTo>
                  <a:pt x="6734" y="4166"/>
                </a:lnTo>
                <a:lnTo>
                  <a:pt x="6734" y="4147"/>
                </a:lnTo>
                <a:close/>
                <a:moveTo>
                  <a:pt x="9568" y="4299"/>
                </a:moveTo>
                <a:lnTo>
                  <a:pt x="9607" y="4356"/>
                </a:lnTo>
                <a:lnTo>
                  <a:pt x="9626" y="4451"/>
                </a:lnTo>
                <a:lnTo>
                  <a:pt x="9530" y="4394"/>
                </a:lnTo>
                <a:lnTo>
                  <a:pt x="9511" y="4299"/>
                </a:lnTo>
                <a:close/>
                <a:moveTo>
                  <a:pt x="4756" y="4337"/>
                </a:moveTo>
                <a:lnTo>
                  <a:pt x="4813" y="4356"/>
                </a:lnTo>
                <a:lnTo>
                  <a:pt x="4870" y="4356"/>
                </a:lnTo>
                <a:lnTo>
                  <a:pt x="4870" y="4451"/>
                </a:lnTo>
                <a:lnTo>
                  <a:pt x="4832" y="4489"/>
                </a:lnTo>
                <a:lnTo>
                  <a:pt x="4737" y="4527"/>
                </a:lnTo>
                <a:lnTo>
                  <a:pt x="4623" y="4470"/>
                </a:lnTo>
                <a:lnTo>
                  <a:pt x="4756" y="4337"/>
                </a:lnTo>
                <a:close/>
                <a:moveTo>
                  <a:pt x="3729" y="3900"/>
                </a:moveTo>
                <a:lnTo>
                  <a:pt x="3748" y="4014"/>
                </a:lnTo>
                <a:lnTo>
                  <a:pt x="3805" y="4071"/>
                </a:lnTo>
                <a:lnTo>
                  <a:pt x="3900" y="4109"/>
                </a:lnTo>
                <a:lnTo>
                  <a:pt x="4014" y="4147"/>
                </a:lnTo>
                <a:lnTo>
                  <a:pt x="4014" y="4280"/>
                </a:lnTo>
                <a:lnTo>
                  <a:pt x="3919" y="4451"/>
                </a:lnTo>
                <a:lnTo>
                  <a:pt x="3748" y="4489"/>
                </a:lnTo>
                <a:lnTo>
                  <a:pt x="3634" y="4584"/>
                </a:lnTo>
                <a:lnTo>
                  <a:pt x="3596" y="4489"/>
                </a:lnTo>
                <a:lnTo>
                  <a:pt x="3577" y="4280"/>
                </a:lnTo>
                <a:lnTo>
                  <a:pt x="3596" y="4071"/>
                </a:lnTo>
                <a:lnTo>
                  <a:pt x="3596" y="3957"/>
                </a:lnTo>
                <a:lnTo>
                  <a:pt x="3634" y="3900"/>
                </a:lnTo>
                <a:close/>
                <a:moveTo>
                  <a:pt x="8998" y="4356"/>
                </a:moveTo>
                <a:lnTo>
                  <a:pt x="9017" y="4375"/>
                </a:lnTo>
                <a:lnTo>
                  <a:pt x="9017" y="4432"/>
                </a:lnTo>
                <a:lnTo>
                  <a:pt x="9055" y="4470"/>
                </a:lnTo>
                <a:lnTo>
                  <a:pt x="9055" y="4489"/>
                </a:lnTo>
                <a:lnTo>
                  <a:pt x="9112" y="4622"/>
                </a:lnTo>
                <a:lnTo>
                  <a:pt x="9093" y="4622"/>
                </a:lnTo>
                <a:lnTo>
                  <a:pt x="9055" y="4527"/>
                </a:lnTo>
                <a:lnTo>
                  <a:pt x="9017" y="4470"/>
                </a:lnTo>
                <a:lnTo>
                  <a:pt x="8960" y="4356"/>
                </a:lnTo>
                <a:close/>
                <a:moveTo>
                  <a:pt x="5669" y="4166"/>
                </a:moveTo>
                <a:lnTo>
                  <a:pt x="5802" y="4261"/>
                </a:lnTo>
                <a:lnTo>
                  <a:pt x="5707" y="4432"/>
                </a:lnTo>
                <a:lnTo>
                  <a:pt x="5707" y="4451"/>
                </a:lnTo>
                <a:lnTo>
                  <a:pt x="5688" y="4470"/>
                </a:lnTo>
                <a:lnTo>
                  <a:pt x="5346" y="4641"/>
                </a:lnTo>
                <a:lnTo>
                  <a:pt x="5232" y="4546"/>
                </a:lnTo>
                <a:lnTo>
                  <a:pt x="5099" y="4451"/>
                </a:lnTo>
                <a:lnTo>
                  <a:pt x="5232" y="4432"/>
                </a:lnTo>
                <a:lnTo>
                  <a:pt x="5289" y="4432"/>
                </a:lnTo>
                <a:lnTo>
                  <a:pt x="5308" y="4394"/>
                </a:lnTo>
                <a:lnTo>
                  <a:pt x="5327" y="4394"/>
                </a:lnTo>
                <a:lnTo>
                  <a:pt x="5517" y="4261"/>
                </a:lnTo>
                <a:lnTo>
                  <a:pt x="5612" y="4204"/>
                </a:lnTo>
                <a:lnTo>
                  <a:pt x="5669" y="4166"/>
                </a:lnTo>
                <a:close/>
                <a:moveTo>
                  <a:pt x="5993" y="4280"/>
                </a:moveTo>
                <a:lnTo>
                  <a:pt x="6012" y="4299"/>
                </a:lnTo>
                <a:lnTo>
                  <a:pt x="6050" y="4299"/>
                </a:lnTo>
                <a:lnTo>
                  <a:pt x="6050" y="4356"/>
                </a:lnTo>
                <a:lnTo>
                  <a:pt x="6069" y="4375"/>
                </a:lnTo>
                <a:lnTo>
                  <a:pt x="6012" y="4451"/>
                </a:lnTo>
                <a:lnTo>
                  <a:pt x="5878" y="4622"/>
                </a:lnTo>
                <a:lnTo>
                  <a:pt x="5764" y="4775"/>
                </a:lnTo>
                <a:lnTo>
                  <a:pt x="5669" y="4775"/>
                </a:lnTo>
                <a:lnTo>
                  <a:pt x="5707" y="4584"/>
                </a:lnTo>
                <a:lnTo>
                  <a:pt x="5802" y="4432"/>
                </a:lnTo>
                <a:lnTo>
                  <a:pt x="5802" y="4337"/>
                </a:lnTo>
                <a:lnTo>
                  <a:pt x="5897" y="4280"/>
                </a:lnTo>
                <a:close/>
                <a:moveTo>
                  <a:pt x="3710" y="4660"/>
                </a:moveTo>
                <a:lnTo>
                  <a:pt x="3748" y="4775"/>
                </a:lnTo>
                <a:lnTo>
                  <a:pt x="3786" y="4794"/>
                </a:lnTo>
                <a:lnTo>
                  <a:pt x="3824" y="4832"/>
                </a:lnTo>
                <a:lnTo>
                  <a:pt x="3976" y="4794"/>
                </a:lnTo>
                <a:lnTo>
                  <a:pt x="4014" y="4927"/>
                </a:lnTo>
                <a:lnTo>
                  <a:pt x="3919" y="5022"/>
                </a:lnTo>
                <a:lnTo>
                  <a:pt x="3881" y="5041"/>
                </a:lnTo>
                <a:lnTo>
                  <a:pt x="3786" y="5041"/>
                </a:lnTo>
                <a:lnTo>
                  <a:pt x="3729" y="5003"/>
                </a:lnTo>
                <a:lnTo>
                  <a:pt x="3691" y="4965"/>
                </a:lnTo>
                <a:lnTo>
                  <a:pt x="3653" y="4946"/>
                </a:lnTo>
                <a:lnTo>
                  <a:pt x="3653" y="4908"/>
                </a:lnTo>
                <a:lnTo>
                  <a:pt x="3615" y="4908"/>
                </a:lnTo>
                <a:lnTo>
                  <a:pt x="3577" y="4870"/>
                </a:lnTo>
                <a:lnTo>
                  <a:pt x="3577" y="4775"/>
                </a:lnTo>
                <a:lnTo>
                  <a:pt x="3596" y="4679"/>
                </a:lnTo>
                <a:lnTo>
                  <a:pt x="3710" y="4660"/>
                </a:lnTo>
                <a:close/>
                <a:moveTo>
                  <a:pt x="4281" y="4280"/>
                </a:moveTo>
                <a:lnTo>
                  <a:pt x="4376" y="4337"/>
                </a:lnTo>
                <a:lnTo>
                  <a:pt x="4376" y="4470"/>
                </a:lnTo>
                <a:lnTo>
                  <a:pt x="4262" y="4813"/>
                </a:lnTo>
                <a:lnTo>
                  <a:pt x="4357" y="4965"/>
                </a:lnTo>
                <a:lnTo>
                  <a:pt x="4338" y="5155"/>
                </a:lnTo>
                <a:lnTo>
                  <a:pt x="4281" y="5193"/>
                </a:lnTo>
                <a:lnTo>
                  <a:pt x="4262" y="5193"/>
                </a:lnTo>
                <a:lnTo>
                  <a:pt x="4148" y="5003"/>
                </a:lnTo>
                <a:lnTo>
                  <a:pt x="4186" y="4737"/>
                </a:lnTo>
                <a:lnTo>
                  <a:pt x="4243" y="4584"/>
                </a:lnTo>
                <a:lnTo>
                  <a:pt x="4186" y="4489"/>
                </a:lnTo>
                <a:lnTo>
                  <a:pt x="4090" y="4470"/>
                </a:lnTo>
                <a:lnTo>
                  <a:pt x="4090" y="4356"/>
                </a:lnTo>
                <a:lnTo>
                  <a:pt x="4186" y="4299"/>
                </a:lnTo>
                <a:lnTo>
                  <a:pt x="4281" y="4280"/>
                </a:lnTo>
                <a:close/>
                <a:moveTo>
                  <a:pt x="5574" y="4870"/>
                </a:moveTo>
                <a:lnTo>
                  <a:pt x="5593" y="4908"/>
                </a:lnTo>
                <a:lnTo>
                  <a:pt x="5612" y="4908"/>
                </a:lnTo>
                <a:lnTo>
                  <a:pt x="5612" y="4927"/>
                </a:lnTo>
                <a:lnTo>
                  <a:pt x="5612" y="4946"/>
                </a:lnTo>
                <a:lnTo>
                  <a:pt x="5726" y="4946"/>
                </a:lnTo>
                <a:lnTo>
                  <a:pt x="5726" y="5003"/>
                </a:lnTo>
                <a:lnTo>
                  <a:pt x="5707" y="5022"/>
                </a:lnTo>
                <a:lnTo>
                  <a:pt x="5707" y="5060"/>
                </a:lnTo>
                <a:lnTo>
                  <a:pt x="5688" y="5060"/>
                </a:lnTo>
                <a:lnTo>
                  <a:pt x="5669" y="5117"/>
                </a:lnTo>
                <a:lnTo>
                  <a:pt x="5517" y="5231"/>
                </a:lnTo>
                <a:lnTo>
                  <a:pt x="5232" y="5193"/>
                </a:lnTo>
                <a:lnTo>
                  <a:pt x="5213" y="5022"/>
                </a:lnTo>
                <a:lnTo>
                  <a:pt x="5308" y="4927"/>
                </a:lnTo>
                <a:lnTo>
                  <a:pt x="5403" y="4908"/>
                </a:lnTo>
                <a:lnTo>
                  <a:pt x="5441" y="4870"/>
                </a:lnTo>
                <a:lnTo>
                  <a:pt x="5498" y="4870"/>
                </a:lnTo>
                <a:lnTo>
                  <a:pt x="5517" y="4908"/>
                </a:lnTo>
                <a:lnTo>
                  <a:pt x="5574" y="4870"/>
                </a:lnTo>
                <a:close/>
                <a:moveTo>
                  <a:pt x="3596" y="5402"/>
                </a:moveTo>
                <a:lnTo>
                  <a:pt x="3634" y="5516"/>
                </a:lnTo>
                <a:lnTo>
                  <a:pt x="3615" y="5669"/>
                </a:lnTo>
                <a:lnTo>
                  <a:pt x="3577" y="5764"/>
                </a:lnTo>
                <a:lnTo>
                  <a:pt x="3520" y="5726"/>
                </a:lnTo>
                <a:lnTo>
                  <a:pt x="3425" y="5707"/>
                </a:lnTo>
                <a:lnTo>
                  <a:pt x="3425" y="5592"/>
                </a:lnTo>
                <a:lnTo>
                  <a:pt x="3520" y="5421"/>
                </a:lnTo>
                <a:lnTo>
                  <a:pt x="3539" y="5402"/>
                </a:lnTo>
                <a:close/>
                <a:moveTo>
                  <a:pt x="4775" y="4584"/>
                </a:moveTo>
                <a:lnTo>
                  <a:pt x="4737" y="4927"/>
                </a:lnTo>
                <a:lnTo>
                  <a:pt x="4889" y="5136"/>
                </a:lnTo>
                <a:lnTo>
                  <a:pt x="4927" y="5421"/>
                </a:lnTo>
                <a:lnTo>
                  <a:pt x="5061" y="5516"/>
                </a:lnTo>
                <a:lnTo>
                  <a:pt x="5175" y="5630"/>
                </a:lnTo>
                <a:lnTo>
                  <a:pt x="5631" y="5421"/>
                </a:lnTo>
                <a:lnTo>
                  <a:pt x="5745" y="5250"/>
                </a:lnTo>
                <a:lnTo>
                  <a:pt x="5802" y="5250"/>
                </a:lnTo>
                <a:lnTo>
                  <a:pt x="5916" y="5307"/>
                </a:lnTo>
                <a:lnTo>
                  <a:pt x="5916" y="5345"/>
                </a:lnTo>
                <a:lnTo>
                  <a:pt x="5897" y="5345"/>
                </a:lnTo>
                <a:lnTo>
                  <a:pt x="5897" y="5402"/>
                </a:lnTo>
                <a:lnTo>
                  <a:pt x="5878" y="5440"/>
                </a:lnTo>
                <a:lnTo>
                  <a:pt x="5688" y="5745"/>
                </a:lnTo>
                <a:lnTo>
                  <a:pt x="5536" y="5707"/>
                </a:lnTo>
                <a:lnTo>
                  <a:pt x="5422" y="5688"/>
                </a:lnTo>
                <a:lnTo>
                  <a:pt x="5270" y="5783"/>
                </a:lnTo>
                <a:lnTo>
                  <a:pt x="5156" y="5688"/>
                </a:lnTo>
                <a:lnTo>
                  <a:pt x="5003" y="5669"/>
                </a:lnTo>
                <a:lnTo>
                  <a:pt x="4794" y="5554"/>
                </a:lnTo>
                <a:lnTo>
                  <a:pt x="4699" y="5554"/>
                </a:lnTo>
                <a:lnTo>
                  <a:pt x="4661" y="5688"/>
                </a:lnTo>
                <a:lnTo>
                  <a:pt x="4661" y="5783"/>
                </a:lnTo>
                <a:lnTo>
                  <a:pt x="4680" y="5802"/>
                </a:lnTo>
                <a:lnTo>
                  <a:pt x="4642" y="5840"/>
                </a:lnTo>
                <a:lnTo>
                  <a:pt x="4547" y="5821"/>
                </a:lnTo>
                <a:lnTo>
                  <a:pt x="4490" y="5802"/>
                </a:lnTo>
                <a:lnTo>
                  <a:pt x="4452" y="5688"/>
                </a:lnTo>
                <a:lnTo>
                  <a:pt x="4452" y="5592"/>
                </a:lnTo>
                <a:lnTo>
                  <a:pt x="4414" y="5535"/>
                </a:lnTo>
                <a:lnTo>
                  <a:pt x="4414" y="5516"/>
                </a:lnTo>
                <a:lnTo>
                  <a:pt x="4585" y="5364"/>
                </a:lnTo>
                <a:lnTo>
                  <a:pt x="4737" y="5212"/>
                </a:lnTo>
                <a:lnTo>
                  <a:pt x="4604" y="5060"/>
                </a:lnTo>
                <a:lnTo>
                  <a:pt x="4471" y="5117"/>
                </a:lnTo>
                <a:lnTo>
                  <a:pt x="4452" y="4965"/>
                </a:lnTo>
                <a:lnTo>
                  <a:pt x="4414" y="4756"/>
                </a:lnTo>
                <a:lnTo>
                  <a:pt x="4642" y="4622"/>
                </a:lnTo>
                <a:lnTo>
                  <a:pt x="4775" y="4584"/>
                </a:lnTo>
                <a:close/>
                <a:moveTo>
                  <a:pt x="4832" y="5916"/>
                </a:moveTo>
                <a:lnTo>
                  <a:pt x="4851" y="5954"/>
                </a:lnTo>
                <a:lnTo>
                  <a:pt x="4870" y="5954"/>
                </a:lnTo>
                <a:lnTo>
                  <a:pt x="4889" y="5973"/>
                </a:lnTo>
                <a:lnTo>
                  <a:pt x="4927" y="5973"/>
                </a:lnTo>
                <a:lnTo>
                  <a:pt x="4927" y="5992"/>
                </a:lnTo>
                <a:lnTo>
                  <a:pt x="4775" y="5992"/>
                </a:lnTo>
                <a:lnTo>
                  <a:pt x="4813" y="5973"/>
                </a:lnTo>
                <a:lnTo>
                  <a:pt x="4813" y="5954"/>
                </a:lnTo>
                <a:lnTo>
                  <a:pt x="4832" y="5916"/>
                </a:lnTo>
                <a:close/>
                <a:moveTo>
                  <a:pt x="4585" y="5954"/>
                </a:moveTo>
                <a:lnTo>
                  <a:pt x="4642" y="5973"/>
                </a:lnTo>
                <a:lnTo>
                  <a:pt x="4661" y="5992"/>
                </a:lnTo>
                <a:lnTo>
                  <a:pt x="4718" y="6011"/>
                </a:lnTo>
                <a:lnTo>
                  <a:pt x="4756" y="6011"/>
                </a:lnTo>
                <a:lnTo>
                  <a:pt x="4756" y="6144"/>
                </a:lnTo>
                <a:lnTo>
                  <a:pt x="4737" y="6182"/>
                </a:lnTo>
                <a:lnTo>
                  <a:pt x="4642" y="6182"/>
                </a:lnTo>
                <a:lnTo>
                  <a:pt x="4547" y="6087"/>
                </a:lnTo>
                <a:lnTo>
                  <a:pt x="4547" y="5973"/>
                </a:lnTo>
                <a:lnTo>
                  <a:pt x="4566" y="5973"/>
                </a:lnTo>
                <a:lnTo>
                  <a:pt x="4585" y="5954"/>
                </a:lnTo>
                <a:close/>
                <a:moveTo>
                  <a:pt x="3330" y="5383"/>
                </a:moveTo>
                <a:lnTo>
                  <a:pt x="3330" y="5478"/>
                </a:lnTo>
                <a:lnTo>
                  <a:pt x="3349" y="5516"/>
                </a:lnTo>
                <a:lnTo>
                  <a:pt x="3254" y="5669"/>
                </a:lnTo>
                <a:lnTo>
                  <a:pt x="3254" y="5707"/>
                </a:lnTo>
                <a:lnTo>
                  <a:pt x="3292" y="5802"/>
                </a:lnTo>
                <a:lnTo>
                  <a:pt x="3330" y="5954"/>
                </a:lnTo>
                <a:lnTo>
                  <a:pt x="3463" y="6144"/>
                </a:lnTo>
                <a:lnTo>
                  <a:pt x="3349" y="6163"/>
                </a:lnTo>
                <a:lnTo>
                  <a:pt x="3216" y="6182"/>
                </a:lnTo>
                <a:lnTo>
                  <a:pt x="3120" y="6163"/>
                </a:lnTo>
                <a:lnTo>
                  <a:pt x="2987" y="6182"/>
                </a:lnTo>
                <a:lnTo>
                  <a:pt x="2949" y="6334"/>
                </a:lnTo>
                <a:lnTo>
                  <a:pt x="2835" y="6334"/>
                </a:lnTo>
                <a:lnTo>
                  <a:pt x="2835" y="6182"/>
                </a:lnTo>
                <a:lnTo>
                  <a:pt x="2854" y="6011"/>
                </a:lnTo>
                <a:lnTo>
                  <a:pt x="2949" y="5878"/>
                </a:lnTo>
                <a:lnTo>
                  <a:pt x="3101" y="5878"/>
                </a:lnTo>
                <a:lnTo>
                  <a:pt x="3120" y="5726"/>
                </a:lnTo>
                <a:lnTo>
                  <a:pt x="3216" y="5630"/>
                </a:lnTo>
                <a:lnTo>
                  <a:pt x="3216" y="5611"/>
                </a:lnTo>
                <a:lnTo>
                  <a:pt x="3254" y="5421"/>
                </a:lnTo>
                <a:lnTo>
                  <a:pt x="3292" y="5402"/>
                </a:lnTo>
                <a:lnTo>
                  <a:pt x="3330" y="5383"/>
                </a:lnTo>
                <a:close/>
                <a:moveTo>
                  <a:pt x="3196" y="6467"/>
                </a:moveTo>
                <a:lnTo>
                  <a:pt x="3235" y="6486"/>
                </a:lnTo>
                <a:lnTo>
                  <a:pt x="3311" y="6563"/>
                </a:lnTo>
                <a:lnTo>
                  <a:pt x="3311" y="6677"/>
                </a:lnTo>
                <a:lnTo>
                  <a:pt x="3254" y="6734"/>
                </a:lnTo>
                <a:lnTo>
                  <a:pt x="3216" y="6753"/>
                </a:lnTo>
                <a:lnTo>
                  <a:pt x="3158" y="6639"/>
                </a:lnTo>
                <a:lnTo>
                  <a:pt x="3158" y="6524"/>
                </a:lnTo>
                <a:lnTo>
                  <a:pt x="3196" y="6467"/>
                </a:lnTo>
                <a:close/>
                <a:moveTo>
                  <a:pt x="2987" y="7057"/>
                </a:moveTo>
                <a:lnTo>
                  <a:pt x="3139" y="7095"/>
                </a:lnTo>
                <a:lnTo>
                  <a:pt x="3254" y="7133"/>
                </a:lnTo>
                <a:lnTo>
                  <a:pt x="3406" y="7228"/>
                </a:lnTo>
                <a:lnTo>
                  <a:pt x="3558" y="7209"/>
                </a:lnTo>
                <a:lnTo>
                  <a:pt x="3710" y="7209"/>
                </a:lnTo>
                <a:lnTo>
                  <a:pt x="3824" y="7342"/>
                </a:lnTo>
                <a:lnTo>
                  <a:pt x="3786" y="7609"/>
                </a:lnTo>
                <a:lnTo>
                  <a:pt x="3691" y="7495"/>
                </a:lnTo>
                <a:lnTo>
                  <a:pt x="3634" y="7342"/>
                </a:lnTo>
                <a:lnTo>
                  <a:pt x="3539" y="7380"/>
                </a:lnTo>
                <a:lnTo>
                  <a:pt x="3501" y="7399"/>
                </a:lnTo>
                <a:lnTo>
                  <a:pt x="2987" y="7285"/>
                </a:lnTo>
                <a:lnTo>
                  <a:pt x="2873" y="7285"/>
                </a:lnTo>
                <a:lnTo>
                  <a:pt x="2873" y="7152"/>
                </a:lnTo>
                <a:lnTo>
                  <a:pt x="2987" y="7057"/>
                </a:lnTo>
                <a:close/>
                <a:moveTo>
                  <a:pt x="4376" y="7285"/>
                </a:moveTo>
                <a:lnTo>
                  <a:pt x="4414" y="7380"/>
                </a:lnTo>
                <a:lnTo>
                  <a:pt x="4414" y="7495"/>
                </a:lnTo>
                <a:lnTo>
                  <a:pt x="4376" y="7628"/>
                </a:lnTo>
                <a:lnTo>
                  <a:pt x="4300" y="7685"/>
                </a:lnTo>
                <a:lnTo>
                  <a:pt x="4205" y="7590"/>
                </a:lnTo>
                <a:lnTo>
                  <a:pt x="4205" y="7476"/>
                </a:lnTo>
                <a:lnTo>
                  <a:pt x="4262" y="7323"/>
                </a:lnTo>
                <a:lnTo>
                  <a:pt x="4376" y="7285"/>
                </a:lnTo>
                <a:close/>
                <a:moveTo>
                  <a:pt x="2569" y="7856"/>
                </a:moveTo>
                <a:lnTo>
                  <a:pt x="2683" y="7894"/>
                </a:lnTo>
                <a:lnTo>
                  <a:pt x="2664" y="7894"/>
                </a:lnTo>
                <a:lnTo>
                  <a:pt x="2664" y="7970"/>
                </a:lnTo>
                <a:lnTo>
                  <a:pt x="2645" y="7989"/>
                </a:lnTo>
                <a:lnTo>
                  <a:pt x="2588" y="8008"/>
                </a:lnTo>
                <a:lnTo>
                  <a:pt x="2550" y="7989"/>
                </a:lnTo>
                <a:lnTo>
                  <a:pt x="2531" y="7894"/>
                </a:lnTo>
                <a:lnTo>
                  <a:pt x="2569" y="7856"/>
                </a:lnTo>
                <a:close/>
                <a:moveTo>
                  <a:pt x="3577" y="7818"/>
                </a:moveTo>
                <a:lnTo>
                  <a:pt x="3463" y="7951"/>
                </a:lnTo>
                <a:lnTo>
                  <a:pt x="3349" y="7989"/>
                </a:lnTo>
                <a:lnTo>
                  <a:pt x="3311" y="8179"/>
                </a:lnTo>
                <a:lnTo>
                  <a:pt x="3311" y="8198"/>
                </a:lnTo>
                <a:lnTo>
                  <a:pt x="3177" y="8331"/>
                </a:lnTo>
                <a:lnTo>
                  <a:pt x="3158" y="8331"/>
                </a:lnTo>
                <a:lnTo>
                  <a:pt x="3139" y="8293"/>
                </a:lnTo>
                <a:lnTo>
                  <a:pt x="3158" y="8160"/>
                </a:lnTo>
                <a:lnTo>
                  <a:pt x="3254" y="7856"/>
                </a:lnTo>
                <a:lnTo>
                  <a:pt x="3577" y="7818"/>
                </a:lnTo>
                <a:close/>
                <a:moveTo>
                  <a:pt x="3900" y="8293"/>
                </a:moveTo>
                <a:lnTo>
                  <a:pt x="3976" y="8369"/>
                </a:lnTo>
                <a:lnTo>
                  <a:pt x="3919" y="8408"/>
                </a:lnTo>
                <a:lnTo>
                  <a:pt x="3900" y="8389"/>
                </a:lnTo>
                <a:lnTo>
                  <a:pt x="3881" y="8389"/>
                </a:lnTo>
                <a:lnTo>
                  <a:pt x="3862" y="8350"/>
                </a:lnTo>
                <a:lnTo>
                  <a:pt x="3881" y="8293"/>
                </a:lnTo>
                <a:close/>
                <a:moveTo>
                  <a:pt x="4661" y="8484"/>
                </a:moveTo>
                <a:lnTo>
                  <a:pt x="4661" y="8560"/>
                </a:lnTo>
                <a:lnTo>
                  <a:pt x="4623" y="8598"/>
                </a:lnTo>
                <a:lnTo>
                  <a:pt x="4566" y="8636"/>
                </a:lnTo>
                <a:lnTo>
                  <a:pt x="4528" y="8598"/>
                </a:lnTo>
                <a:lnTo>
                  <a:pt x="4528" y="8560"/>
                </a:lnTo>
                <a:lnTo>
                  <a:pt x="4547" y="8522"/>
                </a:lnTo>
                <a:lnTo>
                  <a:pt x="4547" y="8484"/>
                </a:lnTo>
                <a:close/>
                <a:moveTo>
                  <a:pt x="3139" y="8864"/>
                </a:moveTo>
                <a:lnTo>
                  <a:pt x="3177" y="8902"/>
                </a:lnTo>
                <a:lnTo>
                  <a:pt x="3158" y="8940"/>
                </a:lnTo>
                <a:lnTo>
                  <a:pt x="3120" y="8997"/>
                </a:lnTo>
                <a:lnTo>
                  <a:pt x="3063" y="9016"/>
                </a:lnTo>
                <a:lnTo>
                  <a:pt x="3025" y="8997"/>
                </a:lnTo>
                <a:lnTo>
                  <a:pt x="3044" y="8902"/>
                </a:lnTo>
                <a:lnTo>
                  <a:pt x="3101" y="8864"/>
                </a:lnTo>
                <a:close/>
                <a:moveTo>
                  <a:pt x="20087" y="4166"/>
                </a:moveTo>
                <a:lnTo>
                  <a:pt x="20068" y="4489"/>
                </a:lnTo>
                <a:lnTo>
                  <a:pt x="20068" y="4851"/>
                </a:lnTo>
                <a:lnTo>
                  <a:pt x="20049" y="5383"/>
                </a:lnTo>
                <a:lnTo>
                  <a:pt x="20068" y="5878"/>
                </a:lnTo>
                <a:lnTo>
                  <a:pt x="20087" y="6201"/>
                </a:lnTo>
                <a:lnTo>
                  <a:pt x="20087" y="6258"/>
                </a:lnTo>
                <a:lnTo>
                  <a:pt x="20106" y="6677"/>
                </a:lnTo>
                <a:lnTo>
                  <a:pt x="20106" y="6810"/>
                </a:lnTo>
                <a:lnTo>
                  <a:pt x="20068" y="7323"/>
                </a:lnTo>
                <a:lnTo>
                  <a:pt x="20068" y="7418"/>
                </a:lnTo>
                <a:lnTo>
                  <a:pt x="20011" y="7609"/>
                </a:lnTo>
                <a:lnTo>
                  <a:pt x="19992" y="7761"/>
                </a:lnTo>
                <a:lnTo>
                  <a:pt x="19954" y="7856"/>
                </a:lnTo>
                <a:lnTo>
                  <a:pt x="19897" y="7970"/>
                </a:lnTo>
                <a:lnTo>
                  <a:pt x="19802" y="8103"/>
                </a:lnTo>
                <a:lnTo>
                  <a:pt x="19669" y="8198"/>
                </a:lnTo>
                <a:lnTo>
                  <a:pt x="19554" y="8255"/>
                </a:lnTo>
                <a:lnTo>
                  <a:pt x="19459" y="8293"/>
                </a:lnTo>
                <a:lnTo>
                  <a:pt x="19288" y="8331"/>
                </a:lnTo>
                <a:lnTo>
                  <a:pt x="19098" y="8369"/>
                </a:lnTo>
                <a:lnTo>
                  <a:pt x="18432" y="8465"/>
                </a:lnTo>
                <a:lnTo>
                  <a:pt x="17900" y="8465"/>
                </a:lnTo>
                <a:lnTo>
                  <a:pt x="17519" y="8446"/>
                </a:lnTo>
                <a:lnTo>
                  <a:pt x="16416" y="8446"/>
                </a:lnTo>
                <a:lnTo>
                  <a:pt x="16055" y="8465"/>
                </a:lnTo>
                <a:lnTo>
                  <a:pt x="16093" y="8807"/>
                </a:lnTo>
                <a:lnTo>
                  <a:pt x="16473" y="8826"/>
                </a:lnTo>
                <a:lnTo>
                  <a:pt x="17785" y="8826"/>
                </a:lnTo>
                <a:lnTo>
                  <a:pt x="18794" y="8845"/>
                </a:lnTo>
                <a:lnTo>
                  <a:pt x="19516" y="8940"/>
                </a:lnTo>
                <a:lnTo>
                  <a:pt x="19745" y="8997"/>
                </a:lnTo>
                <a:lnTo>
                  <a:pt x="19783" y="8997"/>
                </a:lnTo>
                <a:lnTo>
                  <a:pt x="19878" y="9016"/>
                </a:lnTo>
                <a:lnTo>
                  <a:pt x="19992" y="9054"/>
                </a:lnTo>
                <a:lnTo>
                  <a:pt x="20144" y="9187"/>
                </a:lnTo>
                <a:lnTo>
                  <a:pt x="20258" y="9321"/>
                </a:lnTo>
                <a:lnTo>
                  <a:pt x="20391" y="9302"/>
                </a:lnTo>
                <a:lnTo>
                  <a:pt x="20563" y="9244"/>
                </a:lnTo>
                <a:lnTo>
                  <a:pt x="20677" y="9149"/>
                </a:lnTo>
                <a:lnTo>
                  <a:pt x="20810" y="9016"/>
                </a:lnTo>
                <a:lnTo>
                  <a:pt x="20848" y="8826"/>
                </a:lnTo>
                <a:lnTo>
                  <a:pt x="20905" y="8293"/>
                </a:lnTo>
                <a:lnTo>
                  <a:pt x="20867" y="7913"/>
                </a:lnTo>
                <a:lnTo>
                  <a:pt x="20829" y="7495"/>
                </a:lnTo>
                <a:lnTo>
                  <a:pt x="20810" y="6962"/>
                </a:lnTo>
                <a:lnTo>
                  <a:pt x="20829" y="6391"/>
                </a:lnTo>
                <a:lnTo>
                  <a:pt x="20848" y="5973"/>
                </a:lnTo>
                <a:lnTo>
                  <a:pt x="20867" y="5611"/>
                </a:lnTo>
                <a:lnTo>
                  <a:pt x="20867" y="5003"/>
                </a:lnTo>
                <a:lnTo>
                  <a:pt x="20848" y="4851"/>
                </a:lnTo>
                <a:lnTo>
                  <a:pt x="20829" y="4813"/>
                </a:lnTo>
                <a:lnTo>
                  <a:pt x="20734" y="4775"/>
                </a:lnTo>
                <a:lnTo>
                  <a:pt x="20677" y="4679"/>
                </a:lnTo>
                <a:lnTo>
                  <a:pt x="20372" y="4356"/>
                </a:lnTo>
                <a:lnTo>
                  <a:pt x="20087" y="4166"/>
                </a:lnTo>
                <a:close/>
                <a:moveTo>
                  <a:pt x="3425" y="9568"/>
                </a:moveTo>
                <a:lnTo>
                  <a:pt x="3463" y="9758"/>
                </a:lnTo>
                <a:lnTo>
                  <a:pt x="3463" y="9891"/>
                </a:lnTo>
                <a:lnTo>
                  <a:pt x="3425" y="9891"/>
                </a:lnTo>
                <a:lnTo>
                  <a:pt x="3406" y="9853"/>
                </a:lnTo>
                <a:lnTo>
                  <a:pt x="3387" y="9701"/>
                </a:lnTo>
                <a:lnTo>
                  <a:pt x="3425" y="9568"/>
                </a:lnTo>
                <a:close/>
                <a:moveTo>
                  <a:pt x="16568" y="11945"/>
                </a:moveTo>
                <a:lnTo>
                  <a:pt x="16568" y="12060"/>
                </a:lnTo>
                <a:lnTo>
                  <a:pt x="16549" y="12079"/>
                </a:lnTo>
                <a:lnTo>
                  <a:pt x="16511" y="12060"/>
                </a:lnTo>
                <a:lnTo>
                  <a:pt x="16511" y="11964"/>
                </a:lnTo>
                <a:lnTo>
                  <a:pt x="16549" y="11945"/>
                </a:lnTo>
                <a:close/>
                <a:moveTo>
                  <a:pt x="15940" y="12174"/>
                </a:moveTo>
                <a:lnTo>
                  <a:pt x="15940" y="12250"/>
                </a:lnTo>
                <a:lnTo>
                  <a:pt x="15883" y="12269"/>
                </a:lnTo>
                <a:lnTo>
                  <a:pt x="15826" y="12269"/>
                </a:lnTo>
                <a:lnTo>
                  <a:pt x="15826" y="12174"/>
                </a:lnTo>
                <a:close/>
                <a:moveTo>
                  <a:pt x="3196" y="12040"/>
                </a:moveTo>
                <a:lnTo>
                  <a:pt x="3311" y="12060"/>
                </a:lnTo>
                <a:lnTo>
                  <a:pt x="3273" y="12060"/>
                </a:lnTo>
                <a:lnTo>
                  <a:pt x="3273" y="12269"/>
                </a:lnTo>
                <a:lnTo>
                  <a:pt x="3254" y="12288"/>
                </a:lnTo>
                <a:lnTo>
                  <a:pt x="3216" y="12383"/>
                </a:lnTo>
                <a:lnTo>
                  <a:pt x="3120" y="12288"/>
                </a:lnTo>
                <a:lnTo>
                  <a:pt x="3101" y="12155"/>
                </a:lnTo>
                <a:lnTo>
                  <a:pt x="3196" y="12040"/>
                </a:lnTo>
                <a:close/>
                <a:moveTo>
                  <a:pt x="16549" y="12288"/>
                </a:moveTo>
                <a:lnTo>
                  <a:pt x="16587" y="12345"/>
                </a:lnTo>
                <a:lnTo>
                  <a:pt x="16587" y="12364"/>
                </a:lnTo>
                <a:lnTo>
                  <a:pt x="16549" y="12383"/>
                </a:lnTo>
                <a:lnTo>
                  <a:pt x="16530" y="12383"/>
                </a:lnTo>
                <a:lnTo>
                  <a:pt x="16511" y="12345"/>
                </a:lnTo>
                <a:lnTo>
                  <a:pt x="16549" y="12288"/>
                </a:lnTo>
                <a:close/>
                <a:moveTo>
                  <a:pt x="4205" y="12326"/>
                </a:moveTo>
                <a:lnTo>
                  <a:pt x="4224" y="12364"/>
                </a:lnTo>
                <a:lnTo>
                  <a:pt x="4205" y="12478"/>
                </a:lnTo>
                <a:lnTo>
                  <a:pt x="4319" y="12649"/>
                </a:lnTo>
                <a:lnTo>
                  <a:pt x="4167" y="12611"/>
                </a:lnTo>
                <a:lnTo>
                  <a:pt x="4148" y="12459"/>
                </a:lnTo>
                <a:lnTo>
                  <a:pt x="4148" y="12345"/>
                </a:lnTo>
                <a:lnTo>
                  <a:pt x="4205" y="12326"/>
                </a:lnTo>
                <a:close/>
                <a:moveTo>
                  <a:pt x="17633" y="12896"/>
                </a:moveTo>
                <a:lnTo>
                  <a:pt x="17766" y="12992"/>
                </a:lnTo>
                <a:lnTo>
                  <a:pt x="17785" y="13106"/>
                </a:lnTo>
                <a:lnTo>
                  <a:pt x="17728" y="13125"/>
                </a:lnTo>
                <a:lnTo>
                  <a:pt x="17614" y="13106"/>
                </a:lnTo>
                <a:lnTo>
                  <a:pt x="17595" y="12992"/>
                </a:lnTo>
                <a:lnTo>
                  <a:pt x="17633" y="12896"/>
                </a:lnTo>
                <a:close/>
                <a:moveTo>
                  <a:pt x="17025" y="13049"/>
                </a:moveTo>
                <a:lnTo>
                  <a:pt x="17044" y="13144"/>
                </a:lnTo>
                <a:lnTo>
                  <a:pt x="17006" y="13239"/>
                </a:lnTo>
                <a:lnTo>
                  <a:pt x="16949" y="13277"/>
                </a:lnTo>
                <a:lnTo>
                  <a:pt x="16930" y="13239"/>
                </a:lnTo>
                <a:lnTo>
                  <a:pt x="16930" y="13106"/>
                </a:lnTo>
                <a:lnTo>
                  <a:pt x="17025" y="13049"/>
                </a:lnTo>
                <a:close/>
                <a:moveTo>
                  <a:pt x="16606" y="13201"/>
                </a:moveTo>
                <a:lnTo>
                  <a:pt x="16701" y="13220"/>
                </a:lnTo>
                <a:lnTo>
                  <a:pt x="16720" y="13296"/>
                </a:lnTo>
                <a:lnTo>
                  <a:pt x="16606" y="13277"/>
                </a:lnTo>
                <a:lnTo>
                  <a:pt x="16549" y="13220"/>
                </a:lnTo>
                <a:lnTo>
                  <a:pt x="16568" y="13201"/>
                </a:lnTo>
                <a:close/>
                <a:moveTo>
                  <a:pt x="16150" y="13657"/>
                </a:moveTo>
                <a:lnTo>
                  <a:pt x="16340" y="13695"/>
                </a:lnTo>
                <a:lnTo>
                  <a:pt x="16435" y="13809"/>
                </a:lnTo>
                <a:lnTo>
                  <a:pt x="16302" y="13809"/>
                </a:lnTo>
                <a:lnTo>
                  <a:pt x="16150" y="13790"/>
                </a:lnTo>
                <a:lnTo>
                  <a:pt x="16055" y="13790"/>
                </a:lnTo>
                <a:lnTo>
                  <a:pt x="16036" y="13771"/>
                </a:lnTo>
                <a:lnTo>
                  <a:pt x="16017" y="13771"/>
                </a:lnTo>
                <a:lnTo>
                  <a:pt x="16017" y="13657"/>
                </a:lnTo>
                <a:close/>
                <a:moveTo>
                  <a:pt x="17272" y="13657"/>
                </a:moveTo>
                <a:lnTo>
                  <a:pt x="17291" y="13695"/>
                </a:lnTo>
                <a:lnTo>
                  <a:pt x="17310" y="13790"/>
                </a:lnTo>
                <a:lnTo>
                  <a:pt x="17291" y="13809"/>
                </a:lnTo>
                <a:lnTo>
                  <a:pt x="17196" y="13714"/>
                </a:lnTo>
                <a:lnTo>
                  <a:pt x="17272" y="13657"/>
                </a:lnTo>
                <a:close/>
                <a:moveTo>
                  <a:pt x="4547" y="13600"/>
                </a:moveTo>
                <a:lnTo>
                  <a:pt x="4528" y="13619"/>
                </a:lnTo>
                <a:lnTo>
                  <a:pt x="4471" y="13657"/>
                </a:lnTo>
                <a:lnTo>
                  <a:pt x="4433" y="13695"/>
                </a:lnTo>
                <a:lnTo>
                  <a:pt x="4281" y="13790"/>
                </a:lnTo>
                <a:lnTo>
                  <a:pt x="4243" y="13828"/>
                </a:lnTo>
                <a:lnTo>
                  <a:pt x="4148" y="13886"/>
                </a:lnTo>
                <a:lnTo>
                  <a:pt x="4148" y="13828"/>
                </a:lnTo>
                <a:lnTo>
                  <a:pt x="4167" y="13733"/>
                </a:lnTo>
                <a:lnTo>
                  <a:pt x="4281" y="13695"/>
                </a:lnTo>
                <a:lnTo>
                  <a:pt x="4376" y="13676"/>
                </a:lnTo>
                <a:lnTo>
                  <a:pt x="4395" y="13657"/>
                </a:lnTo>
                <a:lnTo>
                  <a:pt x="4433" y="13657"/>
                </a:lnTo>
                <a:lnTo>
                  <a:pt x="4452" y="13619"/>
                </a:lnTo>
                <a:lnTo>
                  <a:pt x="4490" y="13619"/>
                </a:lnTo>
                <a:lnTo>
                  <a:pt x="4547" y="13600"/>
                </a:lnTo>
                <a:close/>
                <a:moveTo>
                  <a:pt x="10710" y="5535"/>
                </a:moveTo>
                <a:lnTo>
                  <a:pt x="10177" y="5592"/>
                </a:lnTo>
                <a:lnTo>
                  <a:pt x="9683" y="5707"/>
                </a:lnTo>
                <a:lnTo>
                  <a:pt x="9207" y="5821"/>
                </a:lnTo>
                <a:lnTo>
                  <a:pt x="8770" y="6011"/>
                </a:lnTo>
                <a:lnTo>
                  <a:pt x="8389" y="6220"/>
                </a:lnTo>
                <a:lnTo>
                  <a:pt x="7971" y="6563"/>
                </a:lnTo>
                <a:lnTo>
                  <a:pt x="7609" y="6905"/>
                </a:lnTo>
                <a:lnTo>
                  <a:pt x="7305" y="7209"/>
                </a:lnTo>
                <a:lnTo>
                  <a:pt x="7039" y="7590"/>
                </a:lnTo>
                <a:lnTo>
                  <a:pt x="6829" y="8046"/>
                </a:lnTo>
                <a:lnTo>
                  <a:pt x="6639" y="8541"/>
                </a:lnTo>
                <a:lnTo>
                  <a:pt x="6487" y="8997"/>
                </a:lnTo>
                <a:lnTo>
                  <a:pt x="6373" y="9492"/>
                </a:lnTo>
                <a:lnTo>
                  <a:pt x="6335" y="9986"/>
                </a:lnTo>
                <a:lnTo>
                  <a:pt x="6297" y="10576"/>
                </a:lnTo>
                <a:lnTo>
                  <a:pt x="6335" y="11147"/>
                </a:lnTo>
                <a:lnTo>
                  <a:pt x="6373" y="11660"/>
                </a:lnTo>
                <a:lnTo>
                  <a:pt x="6468" y="12155"/>
                </a:lnTo>
                <a:lnTo>
                  <a:pt x="6582" y="12573"/>
                </a:lnTo>
                <a:lnTo>
                  <a:pt x="6848" y="13030"/>
                </a:lnTo>
                <a:lnTo>
                  <a:pt x="7058" y="13486"/>
                </a:lnTo>
                <a:lnTo>
                  <a:pt x="7343" y="13866"/>
                </a:lnTo>
                <a:lnTo>
                  <a:pt x="7438" y="13962"/>
                </a:lnTo>
                <a:lnTo>
                  <a:pt x="7419" y="13866"/>
                </a:lnTo>
                <a:lnTo>
                  <a:pt x="7324" y="13714"/>
                </a:lnTo>
                <a:lnTo>
                  <a:pt x="7134" y="13220"/>
                </a:lnTo>
                <a:lnTo>
                  <a:pt x="7001" y="12801"/>
                </a:lnTo>
                <a:lnTo>
                  <a:pt x="6906" y="12345"/>
                </a:lnTo>
                <a:lnTo>
                  <a:pt x="6848" y="11812"/>
                </a:lnTo>
                <a:lnTo>
                  <a:pt x="6848" y="10709"/>
                </a:lnTo>
                <a:lnTo>
                  <a:pt x="6906" y="10119"/>
                </a:lnTo>
                <a:lnTo>
                  <a:pt x="7115" y="9225"/>
                </a:lnTo>
                <a:lnTo>
                  <a:pt x="7305" y="8693"/>
                </a:lnTo>
                <a:lnTo>
                  <a:pt x="7514" y="8274"/>
                </a:lnTo>
                <a:lnTo>
                  <a:pt x="7781" y="7894"/>
                </a:lnTo>
                <a:lnTo>
                  <a:pt x="8104" y="7533"/>
                </a:lnTo>
                <a:lnTo>
                  <a:pt x="8465" y="7209"/>
                </a:lnTo>
                <a:lnTo>
                  <a:pt x="8808" y="6924"/>
                </a:lnTo>
                <a:lnTo>
                  <a:pt x="9226" y="6696"/>
                </a:lnTo>
                <a:lnTo>
                  <a:pt x="9702" y="6505"/>
                </a:lnTo>
                <a:lnTo>
                  <a:pt x="10158" y="6391"/>
                </a:lnTo>
                <a:lnTo>
                  <a:pt x="10653" y="6258"/>
                </a:lnTo>
                <a:lnTo>
                  <a:pt x="11185" y="6201"/>
                </a:lnTo>
                <a:lnTo>
                  <a:pt x="12346" y="6201"/>
                </a:lnTo>
                <a:lnTo>
                  <a:pt x="12992" y="6296"/>
                </a:lnTo>
                <a:lnTo>
                  <a:pt x="13582" y="6467"/>
                </a:lnTo>
                <a:lnTo>
                  <a:pt x="13715" y="6486"/>
                </a:lnTo>
                <a:lnTo>
                  <a:pt x="13715" y="6277"/>
                </a:lnTo>
                <a:lnTo>
                  <a:pt x="13696" y="5973"/>
                </a:lnTo>
                <a:lnTo>
                  <a:pt x="13182" y="5802"/>
                </a:lnTo>
                <a:lnTo>
                  <a:pt x="12517" y="5630"/>
                </a:lnTo>
                <a:lnTo>
                  <a:pt x="11851" y="5535"/>
                </a:lnTo>
                <a:close/>
                <a:moveTo>
                  <a:pt x="16911" y="14342"/>
                </a:moveTo>
                <a:lnTo>
                  <a:pt x="17006" y="14361"/>
                </a:lnTo>
                <a:lnTo>
                  <a:pt x="17044" y="14380"/>
                </a:lnTo>
                <a:lnTo>
                  <a:pt x="17063" y="14380"/>
                </a:lnTo>
                <a:lnTo>
                  <a:pt x="17025" y="14437"/>
                </a:lnTo>
                <a:lnTo>
                  <a:pt x="16930" y="14456"/>
                </a:lnTo>
                <a:lnTo>
                  <a:pt x="16758" y="14418"/>
                </a:lnTo>
                <a:lnTo>
                  <a:pt x="16815" y="14418"/>
                </a:lnTo>
                <a:lnTo>
                  <a:pt x="16834" y="14380"/>
                </a:lnTo>
                <a:lnTo>
                  <a:pt x="16853" y="14380"/>
                </a:lnTo>
                <a:lnTo>
                  <a:pt x="16911" y="14342"/>
                </a:lnTo>
                <a:close/>
                <a:moveTo>
                  <a:pt x="16625" y="13866"/>
                </a:moveTo>
                <a:lnTo>
                  <a:pt x="16644" y="13886"/>
                </a:lnTo>
                <a:lnTo>
                  <a:pt x="16644" y="14000"/>
                </a:lnTo>
                <a:lnTo>
                  <a:pt x="16549" y="14133"/>
                </a:lnTo>
                <a:lnTo>
                  <a:pt x="16644" y="14285"/>
                </a:lnTo>
                <a:lnTo>
                  <a:pt x="16682" y="14380"/>
                </a:lnTo>
                <a:lnTo>
                  <a:pt x="16682" y="14437"/>
                </a:lnTo>
                <a:lnTo>
                  <a:pt x="16644" y="14437"/>
                </a:lnTo>
                <a:lnTo>
                  <a:pt x="16530" y="14475"/>
                </a:lnTo>
                <a:lnTo>
                  <a:pt x="16473" y="14456"/>
                </a:lnTo>
                <a:lnTo>
                  <a:pt x="16435" y="14456"/>
                </a:lnTo>
                <a:lnTo>
                  <a:pt x="16435" y="14361"/>
                </a:lnTo>
                <a:lnTo>
                  <a:pt x="16416" y="14266"/>
                </a:lnTo>
                <a:lnTo>
                  <a:pt x="16492" y="14133"/>
                </a:lnTo>
                <a:lnTo>
                  <a:pt x="16492" y="13962"/>
                </a:lnTo>
                <a:lnTo>
                  <a:pt x="16587" y="13866"/>
                </a:lnTo>
                <a:close/>
                <a:moveTo>
                  <a:pt x="5118" y="14171"/>
                </a:moveTo>
                <a:lnTo>
                  <a:pt x="5213" y="14266"/>
                </a:lnTo>
                <a:lnTo>
                  <a:pt x="5213" y="14380"/>
                </a:lnTo>
                <a:lnTo>
                  <a:pt x="5232" y="14418"/>
                </a:lnTo>
                <a:lnTo>
                  <a:pt x="5232" y="14456"/>
                </a:lnTo>
                <a:lnTo>
                  <a:pt x="5346" y="14513"/>
                </a:lnTo>
                <a:lnTo>
                  <a:pt x="5327" y="14627"/>
                </a:lnTo>
                <a:lnTo>
                  <a:pt x="5213" y="14627"/>
                </a:lnTo>
                <a:lnTo>
                  <a:pt x="5194" y="14513"/>
                </a:lnTo>
                <a:lnTo>
                  <a:pt x="5156" y="14475"/>
                </a:lnTo>
                <a:lnTo>
                  <a:pt x="5137" y="14475"/>
                </a:lnTo>
                <a:lnTo>
                  <a:pt x="5042" y="14361"/>
                </a:lnTo>
                <a:lnTo>
                  <a:pt x="5042" y="14228"/>
                </a:lnTo>
                <a:lnTo>
                  <a:pt x="5061" y="14171"/>
                </a:lnTo>
                <a:close/>
                <a:moveTo>
                  <a:pt x="16435" y="14513"/>
                </a:moveTo>
                <a:lnTo>
                  <a:pt x="16473" y="14532"/>
                </a:lnTo>
                <a:lnTo>
                  <a:pt x="16511" y="14570"/>
                </a:lnTo>
                <a:lnTo>
                  <a:pt x="16473" y="14627"/>
                </a:lnTo>
                <a:lnTo>
                  <a:pt x="16454" y="14646"/>
                </a:lnTo>
                <a:lnTo>
                  <a:pt x="16416" y="14646"/>
                </a:lnTo>
                <a:lnTo>
                  <a:pt x="16359" y="14665"/>
                </a:lnTo>
                <a:lnTo>
                  <a:pt x="16264" y="14570"/>
                </a:lnTo>
                <a:lnTo>
                  <a:pt x="16283" y="14551"/>
                </a:lnTo>
                <a:lnTo>
                  <a:pt x="16340" y="14551"/>
                </a:lnTo>
                <a:lnTo>
                  <a:pt x="16359" y="14532"/>
                </a:lnTo>
                <a:lnTo>
                  <a:pt x="16416" y="14532"/>
                </a:lnTo>
                <a:lnTo>
                  <a:pt x="16435" y="14513"/>
                </a:lnTo>
                <a:close/>
                <a:moveTo>
                  <a:pt x="4071" y="14475"/>
                </a:moveTo>
                <a:lnTo>
                  <a:pt x="4071" y="14608"/>
                </a:lnTo>
                <a:lnTo>
                  <a:pt x="4014" y="14722"/>
                </a:lnTo>
                <a:lnTo>
                  <a:pt x="3919" y="14722"/>
                </a:lnTo>
                <a:lnTo>
                  <a:pt x="3824" y="14703"/>
                </a:lnTo>
                <a:lnTo>
                  <a:pt x="3805" y="14608"/>
                </a:lnTo>
                <a:lnTo>
                  <a:pt x="3900" y="14513"/>
                </a:lnTo>
                <a:lnTo>
                  <a:pt x="3938" y="14475"/>
                </a:lnTo>
                <a:close/>
                <a:moveTo>
                  <a:pt x="17405" y="14837"/>
                </a:moveTo>
                <a:lnTo>
                  <a:pt x="17462" y="14856"/>
                </a:lnTo>
                <a:lnTo>
                  <a:pt x="17462" y="14951"/>
                </a:lnTo>
                <a:lnTo>
                  <a:pt x="17481" y="15046"/>
                </a:lnTo>
                <a:lnTo>
                  <a:pt x="17424" y="15103"/>
                </a:lnTo>
                <a:lnTo>
                  <a:pt x="17329" y="15103"/>
                </a:lnTo>
                <a:lnTo>
                  <a:pt x="17329" y="15046"/>
                </a:lnTo>
                <a:lnTo>
                  <a:pt x="17310" y="14913"/>
                </a:lnTo>
                <a:lnTo>
                  <a:pt x="17367" y="14894"/>
                </a:lnTo>
                <a:lnTo>
                  <a:pt x="17405" y="14837"/>
                </a:lnTo>
                <a:close/>
                <a:moveTo>
                  <a:pt x="13962" y="14171"/>
                </a:moveTo>
                <a:lnTo>
                  <a:pt x="13601" y="14190"/>
                </a:lnTo>
                <a:lnTo>
                  <a:pt x="13125" y="14285"/>
                </a:lnTo>
                <a:lnTo>
                  <a:pt x="11870" y="14342"/>
                </a:lnTo>
                <a:lnTo>
                  <a:pt x="11490" y="14380"/>
                </a:lnTo>
                <a:lnTo>
                  <a:pt x="11509" y="14665"/>
                </a:lnTo>
                <a:lnTo>
                  <a:pt x="11547" y="14894"/>
                </a:lnTo>
                <a:lnTo>
                  <a:pt x="11623" y="15084"/>
                </a:lnTo>
                <a:lnTo>
                  <a:pt x="11680" y="15122"/>
                </a:lnTo>
                <a:lnTo>
                  <a:pt x="12821" y="15122"/>
                </a:lnTo>
                <a:lnTo>
                  <a:pt x="13278" y="15084"/>
                </a:lnTo>
                <a:lnTo>
                  <a:pt x="13715" y="14989"/>
                </a:lnTo>
                <a:lnTo>
                  <a:pt x="14172" y="14837"/>
                </a:lnTo>
                <a:lnTo>
                  <a:pt x="14343" y="14799"/>
                </a:lnTo>
                <a:lnTo>
                  <a:pt x="14362" y="14456"/>
                </a:lnTo>
                <a:lnTo>
                  <a:pt x="14419" y="14266"/>
                </a:lnTo>
                <a:lnTo>
                  <a:pt x="13962" y="14171"/>
                </a:lnTo>
                <a:close/>
                <a:moveTo>
                  <a:pt x="2474" y="14989"/>
                </a:moveTo>
                <a:lnTo>
                  <a:pt x="2512" y="15008"/>
                </a:lnTo>
                <a:lnTo>
                  <a:pt x="2626" y="15046"/>
                </a:lnTo>
                <a:lnTo>
                  <a:pt x="2645" y="15141"/>
                </a:lnTo>
                <a:lnTo>
                  <a:pt x="2550" y="15122"/>
                </a:lnTo>
                <a:lnTo>
                  <a:pt x="2512" y="15103"/>
                </a:lnTo>
                <a:lnTo>
                  <a:pt x="2474" y="14989"/>
                </a:lnTo>
                <a:close/>
                <a:moveTo>
                  <a:pt x="16036" y="15027"/>
                </a:moveTo>
                <a:lnTo>
                  <a:pt x="16074" y="15084"/>
                </a:lnTo>
                <a:lnTo>
                  <a:pt x="16169" y="15046"/>
                </a:lnTo>
                <a:lnTo>
                  <a:pt x="16226" y="15103"/>
                </a:lnTo>
                <a:lnTo>
                  <a:pt x="16188" y="15198"/>
                </a:lnTo>
                <a:lnTo>
                  <a:pt x="16074" y="15217"/>
                </a:lnTo>
                <a:lnTo>
                  <a:pt x="15978" y="15179"/>
                </a:lnTo>
                <a:lnTo>
                  <a:pt x="15998" y="15179"/>
                </a:lnTo>
                <a:lnTo>
                  <a:pt x="15998" y="15046"/>
                </a:lnTo>
                <a:lnTo>
                  <a:pt x="16036" y="15027"/>
                </a:lnTo>
                <a:close/>
                <a:moveTo>
                  <a:pt x="16758" y="15274"/>
                </a:moveTo>
                <a:lnTo>
                  <a:pt x="16891" y="15293"/>
                </a:lnTo>
                <a:lnTo>
                  <a:pt x="16758" y="15388"/>
                </a:lnTo>
                <a:lnTo>
                  <a:pt x="16663" y="15274"/>
                </a:lnTo>
                <a:close/>
                <a:moveTo>
                  <a:pt x="5612" y="15426"/>
                </a:moveTo>
                <a:lnTo>
                  <a:pt x="5612" y="15559"/>
                </a:lnTo>
                <a:lnTo>
                  <a:pt x="5517" y="15597"/>
                </a:lnTo>
                <a:lnTo>
                  <a:pt x="5422" y="15578"/>
                </a:lnTo>
                <a:lnTo>
                  <a:pt x="5422" y="15559"/>
                </a:lnTo>
                <a:lnTo>
                  <a:pt x="5441" y="15502"/>
                </a:lnTo>
                <a:lnTo>
                  <a:pt x="5479" y="15483"/>
                </a:lnTo>
                <a:lnTo>
                  <a:pt x="5498" y="15483"/>
                </a:lnTo>
                <a:lnTo>
                  <a:pt x="5612" y="15426"/>
                </a:lnTo>
                <a:close/>
                <a:moveTo>
                  <a:pt x="15522" y="15331"/>
                </a:moveTo>
                <a:lnTo>
                  <a:pt x="15617" y="15464"/>
                </a:lnTo>
                <a:lnTo>
                  <a:pt x="15598" y="15597"/>
                </a:lnTo>
                <a:lnTo>
                  <a:pt x="15503" y="15616"/>
                </a:lnTo>
                <a:lnTo>
                  <a:pt x="15465" y="15597"/>
                </a:lnTo>
                <a:lnTo>
                  <a:pt x="15427" y="15597"/>
                </a:lnTo>
                <a:lnTo>
                  <a:pt x="15427" y="15464"/>
                </a:lnTo>
                <a:lnTo>
                  <a:pt x="15522" y="15331"/>
                </a:lnTo>
                <a:close/>
                <a:moveTo>
                  <a:pt x="15902" y="15578"/>
                </a:moveTo>
                <a:lnTo>
                  <a:pt x="15883" y="15673"/>
                </a:lnTo>
                <a:lnTo>
                  <a:pt x="15883" y="15788"/>
                </a:lnTo>
                <a:lnTo>
                  <a:pt x="15902" y="15902"/>
                </a:lnTo>
                <a:lnTo>
                  <a:pt x="15864" y="15959"/>
                </a:lnTo>
                <a:lnTo>
                  <a:pt x="15712" y="15940"/>
                </a:lnTo>
                <a:lnTo>
                  <a:pt x="15617" y="15788"/>
                </a:lnTo>
                <a:lnTo>
                  <a:pt x="15617" y="15673"/>
                </a:lnTo>
                <a:lnTo>
                  <a:pt x="15750" y="15616"/>
                </a:lnTo>
                <a:lnTo>
                  <a:pt x="15750" y="15597"/>
                </a:lnTo>
                <a:lnTo>
                  <a:pt x="15807" y="15597"/>
                </a:lnTo>
                <a:lnTo>
                  <a:pt x="15902" y="15578"/>
                </a:lnTo>
                <a:close/>
                <a:moveTo>
                  <a:pt x="16815" y="15597"/>
                </a:moveTo>
                <a:lnTo>
                  <a:pt x="16834" y="15769"/>
                </a:lnTo>
                <a:lnTo>
                  <a:pt x="16758" y="15845"/>
                </a:lnTo>
                <a:lnTo>
                  <a:pt x="16720" y="15959"/>
                </a:lnTo>
                <a:lnTo>
                  <a:pt x="16625" y="15750"/>
                </a:lnTo>
                <a:lnTo>
                  <a:pt x="16663" y="15597"/>
                </a:lnTo>
                <a:close/>
                <a:moveTo>
                  <a:pt x="2283" y="15902"/>
                </a:moveTo>
                <a:lnTo>
                  <a:pt x="2341" y="15940"/>
                </a:lnTo>
                <a:lnTo>
                  <a:pt x="2341" y="15978"/>
                </a:lnTo>
                <a:lnTo>
                  <a:pt x="2303" y="16035"/>
                </a:lnTo>
                <a:lnTo>
                  <a:pt x="2207" y="16035"/>
                </a:lnTo>
                <a:lnTo>
                  <a:pt x="2188" y="15997"/>
                </a:lnTo>
                <a:lnTo>
                  <a:pt x="2188" y="15902"/>
                </a:lnTo>
                <a:close/>
                <a:moveTo>
                  <a:pt x="3672" y="15578"/>
                </a:moveTo>
                <a:lnTo>
                  <a:pt x="3805" y="15597"/>
                </a:lnTo>
                <a:lnTo>
                  <a:pt x="3824" y="15712"/>
                </a:lnTo>
                <a:lnTo>
                  <a:pt x="3881" y="15807"/>
                </a:lnTo>
                <a:lnTo>
                  <a:pt x="3919" y="15864"/>
                </a:lnTo>
                <a:lnTo>
                  <a:pt x="4014" y="15902"/>
                </a:lnTo>
                <a:lnTo>
                  <a:pt x="4052" y="15959"/>
                </a:lnTo>
                <a:lnTo>
                  <a:pt x="4014" y="16035"/>
                </a:lnTo>
                <a:lnTo>
                  <a:pt x="3919" y="15997"/>
                </a:lnTo>
                <a:lnTo>
                  <a:pt x="3729" y="15997"/>
                </a:lnTo>
                <a:lnTo>
                  <a:pt x="3577" y="15959"/>
                </a:lnTo>
                <a:lnTo>
                  <a:pt x="3482" y="15864"/>
                </a:lnTo>
                <a:lnTo>
                  <a:pt x="3520" y="15769"/>
                </a:lnTo>
                <a:lnTo>
                  <a:pt x="3539" y="15616"/>
                </a:lnTo>
                <a:lnTo>
                  <a:pt x="3672" y="15578"/>
                </a:lnTo>
                <a:close/>
                <a:moveTo>
                  <a:pt x="17101" y="16624"/>
                </a:moveTo>
                <a:lnTo>
                  <a:pt x="17139" y="16644"/>
                </a:lnTo>
                <a:lnTo>
                  <a:pt x="17139" y="16682"/>
                </a:lnTo>
                <a:lnTo>
                  <a:pt x="17120" y="16720"/>
                </a:lnTo>
                <a:lnTo>
                  <a:pt x="17101" y="16720"/>
                </a:lnTo>
                <a:lnTo>
                  <a:pt x="17044" y="16682"/>
                </a:lnTo>
                <a:lnTo>
                  <a:pt x="17044" y="16644"/>
                </a:lnTo>
                <a:lnTo>
                  <a:pt x="17082" y="16624"/>
                </a:lnTo>
                <a:close/>
                <a:moveTo>
                  <a:pt x="8275" y="16815"/>
                </a:moveTo>
                <a:lnTo>
                  <a:pt x="8389" y="16853"/>
                </a:lnTo>
                <a:lnTo>
                  <a:pt x="8389" y="16910"/>
                </a:lnTo>
                <a:lnTo>
                  <a:pt x="8370" y="16929"/>
                </a:lnTo>
                <a:lnTo>
                  <a:pt x="8256" y="16910"/>
                </a:lnTo>
                <a:lnTo>
                  <a:pt x="8161" y="16815"/>
                </a:lnTo>
                <a:close/>
                <a:moveTo>
                  <a:pt x="16131" y="16815"/>
                </a:moveTo>
                <a:lnTo>
                  <a:pt x="16150" y="16834"/>
                </a:lnTo>
                <a:lnTo>
                  <a:pt x="16112" y="16834"/>
                </a:lnTo>
                <a:lnTo>
                  <a:pt x="16112" y="16910"/>
                </a:lnTo>
                <a:lnTo>
                  <a:pt x="16074" y="16929"/>
                </a:lnTo>
                <a:lnTo>
                  <a:pt x="16055" y="16929"/>
                </a:lnTo>
                <a:lnTo>
                  <a:pt x="16036" y="16948"/>
                </a:lnTo>
                <a:lnTo>
                  <a:pt x="15978" y="16948"/>
                </a:lnTo>
                <a:lnTo>
                  <a:pt x="15959" y="16929"/>
                </a:lnTo>
                <a:lnTo>
                  <a:pt x="15959" y="16891"/>
                </a:lnTo>
                <a:lnTo>
                  <a:pt x="15998" y="16891"/>
                </a:lnTo>
                <a:lnTo>
                  <a:pt x="16036" y="16853"/>
                </a:lnTo>
                <a:lnTo>
                  <a:pt x="16036" y="16815"/>
                </a:lnTo>
                <a:close/>
                <a:moveTo>
                  <a:pt x="16340" y="16929"/>
                </a:moveTo>
                <a:lnTo>
                  <a:pt x="16435" y="16948"/>
                </a:lnTo>
                <a:lnTo>
                  <a:pt x="16473" y="17005"/>
                </a:lnTo>
                <a:lnTo>
                  <a:pt x="16454" y="17005"/>
                </a:lnTo>
                <a:lnTo>
                  <a:pt x="16454" y="17043"/>
                </a:lnTo>
                <a:lnTo>
                  <a:pt x="16435" y="17043"/>
                </a:lnTo>
                <a:lnTo>
                  <a:pt x="16416" y="17081"/>
                </a:lnTo>
                <a:lnTo>
                  <a:pt x="16359" y="17043"/>
                </a:lnTo>
                <a:lnTo>
                  <a:pt x="16340" y="17043"/>
                </a:lnTo>
                <a:lnTo>
                  <a:pt x="16321" y="17024"/>
                </a:lnTo>
                <a:lnTo>
                  <a:pt x="16321" y="17005"/>
                </a:lnTo>
                <a:lnTo>
                  <a:pt x="16340" y="16948"/>
                </a:lnTo>
                <a:lnTo>
                  <a:pt x="16340" y="16929"/>
                </a:lnTo>
                <a:close/>
                <a:moveTo>
                  <a:pt x="17177" y="17024"/>
                </a:moveTo>
                <a:lnTo>
                  <a:pt x="17234" y="17043"/>
                </a:lnTo>
                <a:lnTo>
                  <a:pt x="17234" y="17100"/>
                </a:lnTo>
                <a:lnTo>
                  <a:pt x="17272" y="17119"/>
                </a:lnTo>
                <a:lnTo>
                  <a:pt x="17177" y="17119"/>
                </a:lnTo>
                <a:lnTo>
                  <a:pt x="17139" y="17081"/>
                </a:lnTo>
                <a:lnTo>
                  <a:pt x="17177" y="17024"/>
                </a:lnTo>
                <a:close/>
                <a:moveTo>
                  <a:pt x="6810" y="17024"/>
                </a:moveTo>
                <a:lnTo>
                  <a:pt x="6829" y="17081"/>
                </a:lnTo>
                <a:lnTo>
                  <a:pt x="6868" y="17176"/>
                </a:lnTo>
                <a:lnTo>
                  <a:pt x="6868" y="17309"/>
                </a:lnTo>
                <a:lnTo>
                  <a:pt x="6829" y="17366"/>
                </a:lnTo>
                <a:lnTo>
                  <a:pt x="6734" y="17328"/>
                </a:lnTo>
                <a:lnTo>
                  <a:pt x="6734" y="17309"/>
                </a:lnTo>
                <a:lnTo>
                  <a:pt x="6715" y="17309"/>
                </a:lnTo>
                <a:lnTo>
                  <a:pt x="6563" y="17328"/>
                </a:lnTo>
                <a:lnTo>
                  <a:pt x="6468" y="17233"/>
                </a:lnTo>
                <a:lnTo>
                  <a:pt x="6582" y="17214"/>
                </a:lnTo>
                <a:lnTo>
                  <a:pt x="6620" y="17195"/>
                </a:lnTo>
                <a:lnTo>
                  <a:pt x="6658" y="17195"/>
                </a:lnTo>
                <a:lnTo>
                  <a:pt x="6677" y="17100"/>
                </a:lnTo>
                <a:lnTo>
                  <a:pt x="6715" y="17043"/>
                </a:lnTo>
                <a:lnTo>
                  <a:pt x="6810" y="17024"/>
                </a:lnTo>
                <a:close/>
                <a:moveTo>
                  <a:pt x="14457" y="16834"/>
                </a:moveTo>
                <a:lnTo>
                  <a:pt x="14552" y="17005"/>
                </a:lnTo>
                <a:lnTo>
                  <a:pt x="14495" y="17138"/>
                </a:lnTo>
                <a:lnTo>
                  <a:pt x="14495" y="17252"/>
                </a:lnTo>
                <a:lnTo>
                  <a:pt x="14457" y="17290"/>
                </a:lnTo>
                <a:lnTo>
                  <a:pt x="14267" y="17290"/>
                </a:lnTo>
                <a:lnTo>
                  <a:pt x="14286" y="17480"/>
                </a:lnTo>
                <a:lnTo>
                  <a:pt x="14267" y="17480"/>
                </a:lnTo>
                <a:lnTo>
                  <a:pt x="14210" y="17499"/>
                </a:lnTo>
                <a:lnTo>
                  <a:pt x="14172" y="17480"/>
                </a:lnTo>
                <a:lnTo>
                  <a:pt x="14172" y="17423"/>
                </a:lnTo>
                <a:lnTo>
                  <a:pt x="14152" y="17271"/>
                </a:lnTo>
                <a:lnTo>
                  <a:pt x="14000" y="17138"/>
                </a:lnTo>
                <a:lnTo>
                  <a:pt x="14114" y="17138"/>
                </a:lnTo>
                <a:lnTo>
                  <a:pt x="14267" y="17176"/>
                </a:lnTo>
                <a:lnTo>
                  <a:pt x="14381" y="17138"/>
                </a:lnTo>
                <a:lnTo>
                  <a:pt x="14438" y="17043"/>
                </a:lnTo>
                <a:lnTo>
                  <a:pt x="14438" y="16929"/>
                </a:lnTo>
                <a:lnTo>
                  <a:pt x="14457" y="16834"/>
                </a:lnTo>
                <a:close/>
                <a:moveTo>
                  <a:pt x="5897" y="17385"/>
                </a:moveTo>
                <a:lnTo>
                  <a:pt x="5993" y="17480"/>
                </a:lnTo>
                <a:lnTo>
                  <a:pt x="6050" y="17576"/>
                </a:lnTo>
                <a:lnTo>
                  <a:pt x="6012" y="17671"/>
                </a:lnTo>
                <a:lnTo>
                  <a:pt x="5916" y="17671"/>
                </a:lnTo>
                <a:lnTo>
                  <a:pt x="5821" y="17614"/>
                </a:lnTo>
                <a:lnTo>
                  <a:pt x="5707" y="17595"/>
                </a:lnTo>
                <a:lnTo>
                  <a:pt x="5669" y="17614"/>
                </a:lnTo>
                <a:lnTo>
                  <a:pt x="5631" y="17576"/>
                </a:lnTo>
                <a:lnTo>
                  <a:pt x="5422" y="17614"/>
                </a:lnTo>
                <a:lnTo>
                  <a:pt x="5232" y="17576"/>
                </a:lnTo>
                <a:lnTo>
                  <a:pt x="5232" y="17518"/>
                </a:lnTo>
                <a:lnTo>
                  <a:pt x="5403" y="17480"/>
                </a:lnTo>
                <a:lnTo>
                  <a:pt x="5536" y="17499"/>
                </a:lnTo>
                <a:lnTo>
                  <a:pt x="5688" y="17442"/>
                </a:lnTo>
                <a:lnTo>
                  <a:pt x="5726" y="17423"/>
                </a:lnTo>
                <a:lnTo>
                  <a:pt x="5764" y="17404"/>
                </a:lnTo>
                <a:lnTo>
                  <a:pt x="5859" y="17404"/>
                </a:lnTo>
                <a:lnTo>
                  <a:pt x="5897" y="17385"/>
                </a:lnTo>
                <a:close/>
                <a:moveTo>
                  <a:pt x="12117" y="17690"/>
                </a:moveTo>
                <a:lnTo>
                  <a:pt x="12250" y="17804"/>
                </a:lnTo>
                <a:lnTo>
                  <a:pt x="12212" y="17937"/>
                </a:lnTo>
                <a:lnTo>
                  <a:pt x="12193" y="17956"/>
                </a:lnTo>
                <a:lnTo>
                  <a:pt x="12155" y="17937"/>
                </a:lnTo>
                <a:lnTo>
                  <a:pt x="12136" y="17804"/>
                </a:lnTo>
                <a:lnTo>
                  <a:pt x="12117" y="17690"/>
                </a:lnTo>
                <a:close/>
                <a:moveTo>
                  <a:pt x="12536" y="17861"/>
                </a:moveTo>
                <a:lnTo>
                  <a:pt x="12555" y="17880"/>
                </a:lnTo>
                <a:lnTo>
                  <a:pt x="12574" y="17975"/>
                </a:lnTo>
                <a:lnTo>
                  <a:pt x="12555" y="17975"/>
                </a:lnTo>
                <a:lnTo>
                  <a:pt x="12536" y="17956"/>
                </a:lnTo>
                <a:lnTo>
                  <a:pt x="12536" y="17861"/>
                </a:lnTo>
                <a:close/>
                <a:moveTo>
                  <a:pt x="15313" y="17233"/>
                </a:moveTo>
                <a:lnTo>
                  <a:pt x="15484" y="17385"/>
                </a:lnTo>
                <a:lnTo>
                  <a:pt x="15598" y="17557"/>
                </a:lnTo>
                <a:lnTo>
                  <a:pt x="15427" y="17671"/>
                </a:lnTo>
                <a:lnTo>
                  <a:pt x="15465" y="17785"/>
                </a:lnTo>
                <a:lnTo>
                  <a:pt x="15332" y="17804"/>
                </a:lnTo>
                <a:lnTo>
                  <a:pt x="15180" y="17975"/>
                </a:lnTo>
                <a:lnTo>
                  <a:pt x="15142" y="18032"/>
                </a:lnTo>
                <a:lnTo>
                  <a:pt x="15180" y="18070"/>
                </a:lnTo>
                <a:lnTo>
                  <a:pt x="15275" y="18070"/>
                </a:lnTo>
                <a:lnTo>
                  <a:pt x="15294" y="18108"/>
                </a:lnTo>
                <a:lnTo>
                  <a:pt x="15199" y="18203"/>
                </a:lnTo>
                <a:lnTo>
                  <a:pt x="15104" y="18184"/>
                </a:lnTo>
                <a:lnTo>
                  <a:pt x="14989" y="18165"/>
                </a:lnTo>
                <a:lnTo>
                  <a:pt x="14951" y="18051"/>
                </a:lnTo>
                <a:lnTo>
                  <a:pt x="14913" y="17956"/>
                </a:lnTo>
                <a:lnTo>
                  <a:pt x="14799" y="17975"/>
                </a:lnTo>
                <a:lnTo>
                  <a:pt x="14761" y="18070"/>
                </a:lnTo>
                <a:lnTo>
                  <a:pt x="14647" y="18051"/>
                </a:lnTo>
                <a:lnTo>
                  <a:pt x="14514" y="18051"/>
                </a:lnTo>
                <a:lnTo>
                  <a:pt x="14514" y="17880"/>
                </a:lnTo>
                <a:lnTo>
                  <a:pt x="14552" y="17785"/>
                </a:lnTo>
                <a:lnTo>
                  <a:pt x="14723" y="17880"/>
                </a:lnTo>
                <a:lnTo>
                  <a:pt x="14951" y="17880"/>
                </a:lnTo>
                <a:lnTo>
                  <a:pt x="15123" y="17899"/>
                </a:lnTo>
                <a:lnTo>
                  <a:pt x="15332" y="17785"/>
                </a:lnTo>
                <a:lnTo>
                  <a:pt x="15332" y="17499"/>
                </a:lnTo>
                <a:lnTo>
                  <a:pt x="15313" y="17385"/>
                </a:lnTo>
                <a:lnTo>
                  <a:pt x="15313" y="17233"/>
                </a:lnTo>
                <a:close/>
                <a:moveTo>
                  <a:pt x="11394" y="18146"/>
                </a:moveTo>
                <a:lnTo>
                  <a:pt x="11413" y="18184"/>
                </a:lnTo>
                <a:lnTo>
                  <a:pt x="11413" y="18279"/>
                </a:lnTo>
                <a:lnTo>
                  <a:pt x="11375" y="18241"/>
                </a:lnTo>
                <a:lnTo>
                  <a:pt x="11337" y="18146"/>
                </a:lnTo>
                <a:close/>
                <a:moveTo>
                  <a:pt x="6012" y="18184"/>
                </a:moveTo>
                <a:lnTo>
                  <a:pt x="6107" y="18222"/>
                </a:lnTo>
                <a:lnTo>
                  <a:pt x="6107" y="18241"/>
                </a:lnTo>
                <a:lnTo>
                  <a:pt x="6107" y="18260"/>
                </a:lnTo>
                <a:lnTo>
                  <a:pt x="6183" y="18260"/>
                </a:lnTo>
                <a:lnTo>
                  <a:pt x="6183" y="18317"/>
                </a:lnTo>
                <a:lnTo>
                  <a:pt x="6164" y="18355"/>
                </a:lnTo>
                <a:lnTo>
                  <a:pt x="6069" y="18355"/>
                </a:lnTo>
                <a:lnTo>
                  <a:pt x="6012" y="18260"/>
                </a:lnTo>
                <a:lnTo>
                  <a:pt x="5993" y="18222"/>
                </a:lnTo>
                <a:lnTo>
                  <a:pt x="6012" y="18184"/>
                </a:lnTo>
                <a:close/>
                <a:moveTo>
                  <a:pt x="9340" y="17766"/>
                </a:moveTo>
                <a:lnTo>
                  <a:pt x="9435" y="17785"/>
                </a:lnTo>
                <a:lnTo>
                  <a:pt x="9568" y="17842"/>
                </a:lnTo>
                <a:lnTo>
                  <a:pt x="9702" y="17842"/>
                </a:lnTo>
                <a:lnTo>
                  <a:pt x="9797" y="17804"/>
                </a:lnTo>
                <a:lnTo>
                  <a:pt x="9816" y="17899"/>
                </a:lnTo>
                <a:lnTo>
                  <a:pt x="9816" y="17994"/>
                </a:lnTo>
                <a:lnTo>
                  <a:pt x="9702" y="18051"/>
                </a:lnTo>
                <a:lnTo>
                  <a:pt x="9702" y="18146"/>
                </a:lnTo>
                <a:lnTo>
                  <a:pt x="9797" y="18241"/>
                </a:lnTo>
                <a:lnTo>
                  <a:pt x="9968" y="18260"/>
                </a:lnTo>
                <a:lnTo>
                  <a:pt x="10139" y="18260"/>
                </a:lnTo>
                <a:lnTo>
                  <a:pt x="10272" y="18241"/>
                </a:lnTo>
                <a:lnTo>
                  <a:pt x="10443" y="18241"/>
                </a:lnTo>
                <a:lnTo>
                  <a:pt x="10272" y="18355"/>
                </a:lnTo>
                <a:lnTo>
                  <a:pt x="9949" y="18355"/>
                </a:lnTo>
                <a:lnTo>
                  <a:pt x="9797" y="18260"/>
                </a:lnTo>
                <a:lnTo>
                  <a:pt x="9702" y="18279"/>
                </a:lnTo>
                <a:lnTo>
                  <a:pt x="9607" y="18279"/>
                </a:lnTo>
                <a:lnTo>
                  <a:pt x="9397" y="18241"/>
                </a:lnTo>
                <a:lnTo>
                  <a:pt x="9416" y="18051"/>
                </a:lnTo>
                <a:lnTo>
                  <a:pt x="9378" y="17994"/>
                </a:lnTo>
                <a:lnTo>
                  <a:pt x="9340" y="17994"/>
                </a:lnTo>
                <a:lnTo>
                  <a:pt x="9340" y="17766"/>
                </a:lnTo>
                <a:close/>
                <a:moveTo>
                  <a:pt x="8370" y="18450"/>
                </a:moveTo>
                <a:lnTo>
                  <a:pt x="8370" y="18508"/>
                </a:lnTo>
                <a:lnTo>
                  <a:pt x="8351" y="18508"/>
                </a:lnTo>
                <a:lnTo>
                  <a:pt x="8294" y="18527"/>
                </a:lnTo>
                <a:lnTo>
                  <a:pt x="8275" y="18508"/>
                </a:lnTo>
                <a:lnTo>
                  <a:pt x="8275" y="18470"/>
                </a:lnTo>
                <a:lnTo>
                  <a:pt x="8332" y="18450"/>
                </a:lnTo>
                <a:close/>
                <a:moveTo>
                  <a:pt x="13239" y="18051"/>
                </a:moveTo>
                <a:lnTo>
                  <a:pt x="13259" y="18089"/>
                </a:lnTo>
                <a:lnTo>
                  <a:pt x="13259" y="18146"/>
                </a:lnTo>
                <a:lnTo>
                  <a:pt x="13354" y="18146"/>
                </a:lnTo>
                <a:lnTo>
                  <a:pt x="13544" y="18260"/>
                </a:lnTo>
                <a:lnTo>
                  <a:pt x="13715" y="18412"/>
                </a:lnTo>
                <a:lnTo>
                  <a:pt x="13734" y="18431"/>
                </a:lnTo>
                <a:lnTo>
                  <a:pt x="13715" y="18470"/>
                </a:lnTo>
                <a:lnTo>
                  <a:pt x="13677" y="18470"/>
                </a:lnTo>
                <a:lnTo>
                  <a:pt x="13620" y="18450"/>
                </a:lnTo>
                <a:lnTo>
                  <a:pt x="13335" y="18412"/>
                </a:lnTo>
                <a:lnTo>
                  <a:pt x="13316" y="18431"/>
                </a:lnTo>
                <a:lnTo>
                  <a:pt x="13144" y="18431"/>
                </a:lnTo>
                <a:lnTo>
                  <a:pt x="13011" y="18450"/>
                </a:lnTo>
                <a:lnTo>
                  <a:pt x="12973" y="18546"/>
                </a:lnTo>
                <a:lnTo>
                  <a:pt x="12935" y="18603"/>
                </a:lnTo>
                <a:lnTo>
                  <a:pt x="12916" y="18508"/>
                </a:lnTo>
                <a:lnTo>
                  <a:pt x="12878" y="18450"/>
                </a:lnTo>
                <a:lnTo>
                  <a:pt x="12878" y="18431"/>
                </a:lnTo>
                <a:lnTo>
                  <a:pt x="12859" y="18336"/>
                </a:lnTo>
                <a:lnTo>
                  <a:pt x="12859" y="18317"/>
                </a:lnTo>
                <a:lnTo>
                  <a:pt x="12878" y="18317"/>
                </a:lnTo>
                <a:lnTo>
                  <a:pt x="12916" y="18355"/>
                </a:lnTo>
                <a:lnTo>
                  <a:pt x="13011" y="18355"/>
                </a:lnTo>
                <a:lnTo>
                  <a:pt x="13049" y="18336"/>
                </a:lnTo>
                <a:lnTo>
                  <a:pt x="13106" y="18336"/>
                </a:lnTo>
                <a:lnTo>
                  <a:pt x="13106" y="18279"/>
                </a:lnTo>
                <a:lnTo>
                  <a:pt x="13125" y="18279"/>
                </a:lnTo>
                <a:lnTo>
                  <a:pt x="13144" y="18241"/>
                </a:lnTo>
                <a:lnTo>
                  <a:pt x="13201" y="18146"/>
                </a:lnTo>
                <a:lnTo>
                  <a:pt x="13163" y="18146"/>
                </a:lnTo>
                <a:lnTo>
                  <a:pt x="13125" y="18184"/>
                </a:lnTo>
                <a:lnTo>
                  <a:pt x="13068" y="18222"/>
                </a:lnTo>
                <a:lnTo>
                  <a:pt x="13106" y="18051"/>
                </a:lnTo>
                <a:close/>
                <a:moveTo>
                  <a:pt x="9017" y="18508"/>
                </a:moveTo>
                <a:lnTo>
                  <a:pt x="9036" y="18527"/>
                </a:lnTo>
                <a:lnTo>
                  <a:pt x="9036" y="18565"/>
                </a:lnTo>
                <a:lnTo>
                  <a:pt x="9017" y="18603"/>
                </a:lnTo>
                <a:lnTo>
                  <a:pt x="8960" y="18622"/>
                </a:lnTo>
                <a:lnTo>
                  <a:pt x="8941" y="18603"/>
                </a:lnTo>
                <a:lnTo>
                  <a:pt x="8941" y="18546"/>
                </a:lnTo>
                <a:lnTo>
                  <a:pt x="8979" y="18508"/>
                </a:lnTo>
                <a:close/>
                <a:moveTo>
                  <a:pt x="9664" y="18508"/>
                </a:moveTo>
                <a:lnTo>
                  <a:pt x="9702" y="18527"/>
                </a:lnTo>
                <a:lnTo>
                  <a:pt x="9683" y="18622"/>
                </a:lnTo>
                <a:lnTo>
                  <a:pt x="9702" y="18698"/>
                </a:lnTo>
                <a:lnTo>
                  <a:pt x="9664" y="18736"/>
                </a:lnTo>
                <a:lnTo>
                  <a:pt x="9568" y="18736"/>
                </a:lnTo>
                <a:lnTo>
                  <a:pt x="9568" y="18546"/>
                </a:lnTo>
                <a:lnTo>
                  <a:pt x="9664" y="18508"/>
                </a:lnTo>
                <a:close/>
                <a:moveTo>
                  <a:pt x="8884" y="18831"/>
                </a:moveTo>
                <a:lnTo>
                  <a:pt x="8884" y="18850"/>
                </a:lnTo>
                <a:lnTo>
                  <a:pt x="8922" y="18888"/>
                </a:lnTo>
                <a:lnTo>
                  <a:pt x="8884" y="18907"/>
                </a:lnTo>
                <a:lnTo>
                  <a:pt x="8846" y="18926"/>
                </a:lnTo>
                <a:lnTo>
                  <a:pt x="8827" y="18907"/>
                </a:lnTo>
                <a:lnTo>
                  <a:pt x="8827" y="18850"/>
                </a:lnTo>
                <a:lnTo>
                  <a:pt x="8846" y="18831"/>
                </a:lnTo>
                <a:close/>
                <a:moveTo>
                  <a:pt x="11128" y="18888"/>
                </a:moveTo>
                <a:lnTo>
                  <a:pt x="11223" y="18907"/>
                </a:lnTo>
                <a:lnTo>
                  <a:pt x="11394" y="18926"/>
                </a:lnTo>
                <a:lnTo>
                  <a:pt x="11375" y="19097"/>
                </a:lnTo>
                <a:lnTo>
                  <a:pt x="11280" y="19002"/>
                </a:lnTo>
                <a:lnTo>
                  <a:pt x="11185" y="18983"/>
                </a:lnTo>
                <a:lnTo>
                  <a:pt x="11052" y="18945"/>
                </a:lnTo>
                <a:lnTo>
                  <a:pt x="11033" y="18907"/>
                </a:lnTo>
                <a:lnTo>
                  <a:pt x="11128" y="18888"/>
                </a:lnTo>
                <a:close/>
                <a:moveTo>
                  <a:pt x="10672" y="19040"/>
                </a:moveTo>
                <a:lnTo>
                  <a:pt x="10577" y="19135"/>
                </a:lnTo>
                <a:lnTo>
                  <a:pt x="10462" y="19116"/>
                </a:lnTo>
                <a:lnTo>
                  <a:pt x="10424" y="19097"/>
                </a:lnTo>
                <a:lnTo>
                  <a:pt x="10424" y="19040"/>
                </a:lnTo>
                <a:lnTo>
                  <a:pt x="10462" y="19040"/>
                </a:lnTo>
                <a:lnTo>
                  <a:pt x="10539" y="19059"/>
                </a:lnTo>
                <a:lnTo>
                  <a:pt x="10634" y="19040"/>
                </a:lnTo>
                <a:close/>
                <a:moveTo>
                  <a:pt x="12574" y="18888"/>
                </a:moveTo>
                <a:lnTo>
                  <a:pt x="12669" y="18983"/>
                </a:lnTo>
                <a:lnTo>
                  <a:pt x="12726" y="19078"/>
                </a:lnTo>
                <a:lnTo>
                  <a:pt x="12726" y="19116"/>
                </a:lnTo>
                <a:lnTo>
                  <a:pt x="12688" y="19211"/>
                </a:lnTo>
                <a:lnTo>
                  <a:pt x="12669" y="19230"/>
                </a:lnTo>
                <a:lnTo>
                  <a:pt x="12631" y="19230"/>
                </a:lnTo>
                <a:lnTo>
                  <a:pt x="12612" y="19078"/>
                </a:lnTo>
                <a:lnTo>
                  <a:pt x="12574" y="19078"/>
                </a:lnTo>
                <a:lnTo>
                  <a:pt x="12574" y="18888"/>
                </a:lnTo>
                <a:close/>
                <a:moveTo>
                  <a:pt x="11185" y="19192"/>
                </a:moveTo>
                <a:lnTo>
                  <a:pt x="11204" y="19287"/>
                </a:lnTo>
                <a:lnTo>
                  <a:pt x="11185" y="19287"/>
                </a:lnTo>
                <a:lnTo>
                  <a:pt x="11071" y="19230"/>
                </a:lnTo>
                <a:lnTo>
                  <a:pt x="11071" y="19192"/>
                </a:lnTo>
                <a:close/>
                <a:moveTo>
                  <a:pt x="13981" y="19116"/>
                </a:moveTo>
                <a:lnTo>
                  <a:pt x="14076" y="19135"/>
                </a:lnTo>
                <a:lnTo>
                  <a:pt x="14076" y="19173"/>
                </a:lnTo>
                <a:lnTo>
                  <a:pt x="14057" y="19211"/>
                </a:lnTo>
                <a:lnTo>
                  <a:pt x="14172" y="19230"/>
                </a:lnTo>
                <a:lnTo>
                  <a:pt x="14305" y="19287"/>
                </a:lnTo>
                <a:lnTo>
                  <a:pt x="14152" y="19306"/>
                </a:lnTo>
                <a:lnTo>
                  <a:pt x="14038" y="19211"/>
                </a:lnTo>
                <a:lnTo>
                  <a:pt x="13981" y="19116"/>
                </a:lnTo>
                <a:close/>
                <a:moveTo>
                  <a:pt x="11337" y="0"/>
                </a:moveTo>
                <a:lnTo>
                  <a:pt x="10748" y="19"/>
                </a:lnTo>
                <a:lnTo>
                  <a:pt x="10234" y="76"/>
                </a:lnTo>
                <a:lnTo>
                  <a:pt x="8617" y="343"/>
                </a:lnTo>
                <a:lnTo>
                  <a:pt x="8047" y="381"/>
                </a:lnTo>
                <a:lnTo>
                  <a:pt x="7001" y="647"/>
                </a:lnTo>
                <a:lnTo>
                  <a:pt x="5993" y="1066"/>
                </a:lnTo>
                <a:lnTo>
                  <a:pt x="4566" y="1826"/>
                </a:lnTo>
                <a:lnTo>
                  <a:pt x="4109" y="2150"/>
                </a:lnTo>
                <a:lnTo>
                  <a:pt x="3634" y="2454"/>
                </a:lnTo>
                <a:lnTo>
                  <a:pt x="3254" y="2777"/>
                </a:lnTo>
                <a:lnTo>
                  <a:pt x="2455" y="3538"/>
                </a:lnTo>
                <a:lnTo>
                  <a:pt x="1713" y="4337"/>
                </a:lnTo>
                <a:lnTo>
                  <a:pt x="1409" y="4756"/>
                </a:lnTo>
                <a:lnTo>
                  <a:pt x="1123" y="5231"/>
                </a:lnTo>
                <a:lnTo>
                  <a:pt x="819" y="5707"/>
                </a:lnTo>
                <a:lnTo>
                  <a:pt x="591" y="6201"/>
                </a:lnTo>
                <a:lnTo>
                  <a:pt x="457" y="6734"/>
                </a:lnTo>
                <a:lnTo>
                  <a:pt x="267" y="7799"/>
                </a:lnTo>
                <a:lnTo>
                  <a:pt x="96" y="8864"/>
                </a:lnTo>
                <a:lnTo>
                  <a:pt x="1" y="9967"/>
                </a:lnTo>
                <a:lnTo>
                  <a:pt x="1" y="11108"/>
                </a:lnTo>
                <a:lnTo>
                  <a:pt x="20" y="11622"/>
                </a:lnTo>
                <a:lnTo>
                  <a:pt x="172" y="12668"/>
                </a:lnTo>
                <a:lnTo>
                  <a:pt x="210" y="13239"/>
                </a:lnTo>
                <a:lnTo>
                  <a:pt x="400" y="14342"/>
                </a:lnTo>
                <a:lnTo>
                  <a:pt x="515" y="14856"/>
                </a:lnTo>
                <a:lnTo>
                  <a:pt x="743" y="15350"/>
                </a:lnTo>
                <a:lnTo>
                  <a:pt x="1332" y="16263"/>
                </a:lnTo>
                <a:lnTo>
                  <a:pt x="1637" y="16720"/>
                </a:lnTo>
                <a:lnTo>
                  <a:pt x="1922" y="17176"/>
                </a:lnTo>
                <a:lnTo>
                  <a:pt x="2264" y="17614"/>
                </a:lnTo>
                <a:lnTo>
                  <a:pt x="2987" y="18374"/>
                </a:lnTo>
                <a:lnTo>
                  <a:pt x="3805" y="19116"/>
                </a:lnTo>
                <a:lnTo>
                  <a:pt x="4737" y="19744"/>
                </a:lnTo>
                <a:lnTo>
                  <a:pt x="5726" y="20181"/>
                </a:lnTo>
                <a:lnTo>
                  <a:pt x="6734" y="20505"/>
                </a:lnTo>
                <a:lnTo>
                  <a:pt x="7781" y="20714"/>
                </a:lnTo>
                <a:lnTo>
                  <a:pt x="8865" y="20866"/>
                </a:lnTo>
                <a:lnTo>
                  <a:pt x="9949" y="20923"/>
                </a:lnTo>
                <a:lnTo>
                  <a:pt x="11052" y="20942"/>
                </a:lnTo>
                <a:lnTo>
                  <a:pt x="12041" y="20923"/>
                </a:lnTo>
                <a:lnTo>
                  <a:pt x="13030" y="20866"/>
                </a:lnTo>
                <a:lnTo>
                  <a:pt x="14038" y="20657"/>
                </a:lnTo>
                <a:lnTo>
                  <a:pt x="15959" y="20067"/>
                </a:lnTo>
                <a:lnTo>
                  <a:pt x="16891" y="19744"/>
                </a:lnTo>
                <a:lnTo>
                  <a:pt x="17310" y="19478"/>
                </a:lnTo>
                <a:lnTo>
                  <a:pt x="18166" y="18907"/>
                </a:lnTo>
                <a:lnTo>
                  <a:pt x="18908" y="18203"/>
                </a:lnTo>
                <a:lnTo>
                  <a:pt x="19554" y="17423"/>
                </a:lnTo>
                <a:lnTo>
                  <a:pt x="19859" y="16910"/>
                </a:lnTo>
                <a:lnTo>
                  <a:pt x="19859" y="16891"/>
                </a:lnTo>
                <a:lnTo>
                  <a:pt x="19878" y="16834"/>
                </a:lnTo>
                <a:lnTo>
                  <a:pt x="19878" y="15673"/>
                </a:lnTo>
                <a:lnTo>
                  <a:pt x="19859" y="15217"/>
                </a:lnTo>
                <a:lnTo>
                  <a:pt x="19859" y="12250"/>
                </a:lnTo>
                <a:lnTo>
                  <a:pt x="19878" y="11508"/>
                </a:lnTo>
                <a:lnTo>
                  <a:pt x="19897" y="11051"/>
                </a:lnTo>
                <a:lnTo>
                  <a:pt x="19897" y="10576"/>
                </a:lnTo>
                <a:lnTo>
                  <a:pt x="19802" y="9891"/>
                </a:lnTo>
                <a:lnTo>
                  <a:pt x="19783" y="9720"/>
                </a:lnTo>
                <a:lnTo>
                  <a:pt x="19688" y="9625"/>
                </a:lnTo>
                <a:lnTo>
                  <a:pt x="19554" y="9587"/>
                </a:lnTo>
                <a:lnTo>
                  <a:pt x="19383" y="9568"/>
                </a:lnTo>
                <a:lnTo>
                  <a:pt x="18698" y="9473"/>
                </a:lnTo>
                <a:lnTo>
                  <a:pt x="16435" y="9435"/>
                </a:lnTo>
                <a:lnTo>
                  <a:pt x="15503" y="9397"/>
                </a:lnTo>
                <a:lnTo>
                  <a:pt x="14818" y="9397"/>
                </a:lnTo>
                <a:lnTo>
                  <a:pt x="14172" y="9416"/>
                </a:lnTo>
                <a:lnTo>
                  <a:pt x="13239" y="9473"/>
                </a:lnTo>
                <a:lnTo>
                  <a:pt x="11870" y="9473"/>
                </a:lnTo>
                <a:lnTo>
                  <a:pt x="10957" y="9435"/>
                </a:lnTo>
                <a:lnTo>
                  <a:pt x="10291" y="9530"/>
                </a:lnTo>
                <a:lnTo>
                  <a:pt x="10101" y="9568"/>
                </a:lnTo>
                <a:lnTo>
                  <a:pt x="9987" y="9663"/>
                </a:lnTo>
                <a:lnTo>
                  <a:pt x="9892" y="9758"/>
                </a:lnTo>
                <a:lnTo>
                  <a:pt x="9854" y="9910"/>
                </a:lnTo>
                <a:lnTo>
                  <a:pt x="9759" y="10367"/>
                </a:lnTo>
                <a:lnTo>
                  <a:pt x="9721" y="11032"/>
                </a:lnTo>
                <a:lnTo>
                  <a:pt x="9759" y="11508"/>
                </a:lnTo>
                <a:lnTo>
                  <a:pt x="9721" y="11983"/>
                </a:lnTo>
                <a:lnTo>
                  <a:pt x="9778" y="12611"/>
                </a:lnTo>
                <a:lnTo>
                  <a:pt x="9873" y="13049"/>
                </a:lnTo>
                <a:lnTo>
                  <a:pt x="9987" y="13429"/>
                </a:lnTo>
                <a:lnTo>
                  <a:pt x="10101" y="13524"/>
                </a:lnTo>
                <a:lnTo>
                  <a:pt x="10272" y="13619"/>
                </a:lnTo>
                <a:lnTo>
                  <a:pt x="10919" y="13676"/>
                </a:lnTo>
                <a:lnTo>
                  <a:pt x="11337" y="13676"/>
                </a:lnTo>
                <a:lnTo>
                  <a:pt x="11775" y="13619"/>
                </a:lnTo>
                <a:lnTo>
                  <a:pt x="13030" y="13581"/>
                </a:lnTo>
                <a:lnTo>
                  <a:pt x="13943" y="13467"/>
                </a:lnTo>
                <a:lnTo>
                  <a:pt x="14723" y="13581"/>
                </a:lnTo>
                <a:lnTo>
                  <a:pt x="14837" y="13676"/>
                </a:lnTo>
                <a:lnTo>
                  <a:pt x="14951" y="13790"/>
                </a:lnTo>
                <a:lnTo>
                  <a:pt x="15008" y="13981"/>
                </a:lnTo>
                <a:lnTo>
                  <a:pt x="15046" y="14190"/>
                </a:lnTo>
                <a:lnTo>
                  <a:pt x="15027" y="14380"/>
                </a:lnTo>
                <a:lnTo>
                  <a:pt x="14989" y="14551"/>
                </a:lnTo>
                <a:lnTo>
                  <a:pt x="14951" y="14837"/>
                </a:lnTo>
                <a:lnTo>
                  <a:pt x="14913" y="15046"/>
                </a:lnTo>
                <a:lnTo>
                  <a:pt x="14894" y="15141"/>
                </a:lnTo>
                <a:lnTo>
                  <a:pt x="14799" y="15236"/>
                </a:lnTo>
                <a:lnTo>
                  <a:pt x="14000" y="15673"/>
                </a:lnTo>
                <a:lnTo>
                  <a:pt x="13563" y="15845"/>
                </a:lnTo>
                <a:lnTo>
                  <a:pt x="13125" y="15959"/>
                </a:lnTo>
                <a:lnTo>
                  <a:pt x="12669" y="16073"/>
                </a:lnTo>
                <a:lnTo>
                  <a:pt x="12193" y="16092"/>
                </a:lnTo>
                <a:lnTo>
                  <a:pt x="10729" y="16092"/>
                </a:lnTo>
                <a:lnTo>
                  <a:pt x="10196" y="15997"/>
                </a:lnTo>
                <a:lnTo>
                  <a:pt x="9626" y="15883"/>
                </a:lnTo>
                <a:lnTo>
                  <a:pt x="9112" y="15750"/>
                </a:lnTo>
                <a:lnTo>
                  <a:pt x="8617" y="15559"/>
                </a:lnTo>
                <a:lnTo>
                  <a:pt x="8085" y="15331"/>
                </a:lnTo>
                <a:lnTo>
                  <a:pt x="7609" y="15046"/>
                </a:lnTo>
                <a:lnTo>
                  <a:pt x="7191" y="14665"/>
                </a:lnTo>
                <a:lnTo>
                  <a:pt x="6829" y="14285"/>
                </a:lnTo>
                <a:lnTo>
                  <a:pt x="6487" y="13847"/>
                </a:lnTo>
                <a:lnTo>
                  <a:pt x="6202" y="13372"/>
                </a:lnTo>
                <a:lnTo>
                  <a:pt x="6012" y="12763"/>
                </a:lnTo>
                <a:lnTo>
                  <a:pt x="5878" y="12326"/>
                </a:lnTo>
                <a:lnTo>
                  <a:pt x="5764" y="11755"/>
                </a:lnTo>
                <a:lnTo>
                  <a:pt x="5707" y="11147"/>
                </a:lnTo>
                <a:lnTo>
                  <a:pt x="5688" y="10557"/>
                </a:lnTo>
                <a:lnTo>
                  <a:pt x="5707" y="9910"/>
                </a:lnTo>
                <a:lnTo>
                  <a:pt x="5802" y="9340"/>
                </a:lnTo>
                <a:lnTo>
                  <a:pt x="5916" y="8769"/>
                </a:lnTo>
                <a:lnTo>
                  <a:pt x="6069" y="8274"/>
                </a:lnTo>
                <a:lnTo>
                  <a:pt x="6240" y="7704"/>
                </a:lnTo>
                <a:lnTo>
                  <a:pt x="6487" y="7209"/>
                </a:lnTo>
                <a:lnTo>
                  <a:pt x="6829" y="6772"/>
                </a:lnTo>
                <a:lnTo>
                  <a:pt x="7191" y="6353"/>
                </a:lnTo>
                <a:lnTo>
                  <a:pt x="7571" y="5973"/>
                </a:lnTo>
                <a:lnTo>
                  <a:pt x="8009" y="5611"/>
                </a:lnTo>
                <a:lnTo>
                  <a:pt x="8522" y="5326"/>
                </a:lnTo>
                <a:lnTo>
                  <a:pt x="9017" y="5117"/>
                </a:lnTo>
                <a:lnTo>
                  <a:pt x="9587" y="4965"/>
                </a:lnTo>
                <a:lnTo>
                  <a:pt x="10158" y="4851"/>
                </a:lnTo>
                <a:lnTo>
                  <a:pt x="10729" y="4756"/>
                </a:lnTo>
                <a:lnTo>
                  <a:pt x="11984" y="4756"/>
                </a:lnTo>
                <a:lnTo>
                  <a:pt x="13430" y="5041"/>
                </a:lnTo>
                <a:lnTo>
                  <a:pt x="14229" y="5326"/>
                </a:lnTo>
                <a:lnTo>
                  <a:pt x="14343" y="5383"/>
                </a:lnTo>
                <a:lnTo>
                  <a:pt x="14381" y="5478"/>
                </a:lnTo>
                <a:lnTo>
                  <a:pt x="14438" y="5688"/>
                </a:lnTo>
                <a:lnTo>
                  <a:pt x="14476" y="6163"/>
                </a:lnTo>
                <a:lnTo>
                  <a:pt x="14476" y="6810"/>
                </a:lnTo>
                <a:lnTo>
                  <a:pt x="14533" y="7228"/>
                </a:lnTo>
                <a:lnTo>
                  <a:pt x="14666" y="7514"/>
                </a:lnTo>
                <a:lnTo>
                  <a:pt x="14799" y="7571"/>
                </a:lnTo>
                <a:lnTo>
                  <a:pt x="14951" y="7590"/>
                </a:lnTo>
                <a:lnTo>
                  <a:pt x="15579" y="7704"/>
                </a:lnTo>
                <a:lnTo>
                  <a:pt x="15959" y="7723"/>
                </a:lnTo>
                <a:lnTo>
                  <a:pt x="17006" y="7704"/>
                </a:lnTo>
                <a:lnTo>
                  <a:pt x="17576" y="7723"/>
                </a:lnTo>
                <a:lnTo>
                  <a:pt x="18413" y="7723"/>
                </a:lnTo>
                <a:lnTo>
                  <a:pt x="19003" y="7685"/>
                </a:lnTo>
                <a:lnTo>
                  <a:pt x="19174" y="7590"/>
                </a:lnTo>
                <a:lnTo>
                  <a:pt x="19288" y="7495"/>
                </a:lnTo>
                <a:lnTo>
                  <a:pt x="19383" y="7380"/>
                </a:lnTo>
                <a:lnTo>
                  <a:pt x="19478" y="7171"/>
                </a:lnTo>
                <a:lnTo>
                  <a:pt x="19516" y="6677"/>
                </a:lnTo>
                <a:lnTo>
                  <a:pt x="19497" y="6296"/>
                </a:lnTo>
                <a:lnTo>
                  <a:pt x="19459" y="5878"/>
                </a:lnTo>
                <a:lnTo>
                  <a:pt x="19402" y="5307"/>
                </a:lnTo>
                <a:lnTo>
                  <a:pt x="19459" y="4698"/>
                </a:lnTo>
                <a:lnTo>
                  <a:pt x="19478" y="4318"/>
                </a:lnTo>
                <a:lnTo>
                  <a:pt x="19497" y="3995"/>
                </a:lnTo>
                <a:lnTo>
                  <a:pt x="19497" y="3424"/>
                </a:lnTo>
                <a:lnTo>
                  <a:pt x="19478" y="3272"/>
                </a:lnTo>
                <a:lnTo>
                  <a:pt x="19459" y="3234"/>
                </a:lnTo>
                <a:lnTo>
                  <a:pt x="19364" y="3215"/>
                </a:lnTo>
                <a:lnTo>
                  <a:pt x="19307" y="3120"/>
                </a:lnTo>
                <a:lnTo>
                  <a:pt x="18889" y="2739"/>
                </a:lnTo>
                <a:lnTo>
                  <a:pt x="18052" y="2074"/>
                </a:lnTo>
                <a:lnTo>
                  <a:pt x="17139" y="1446"/>
                </a:lnTo>
                <a:lnTo>
                  <a:pt x="16663" y="1199"/>
                </a:lnTo>
                <a:lnTo>
                  <a:pt x="16188" y="913"/>
                </a:lnTo>
                <a:lnTo>
                  <a:pt x="15142" y="533"/>
                </a:lnTo>
                <a:lnTo>
                  <a:pt x="14076" y="305"/>
                </a:lnTo>
                <a:lnTo>
                  <a:pt x="13506" y="267"/>
                </a:lnTo>
                <a:lnTo>
                  <a:pt x="12441" y="95"/>
                </a:lnTo>
                <a:lnTo>
                  <a:pt x="11337" y="0"/>
                </a:lnTo>
                <a:close/>
                <a:moveTo>
                  <a:pt x="20486" y="11127"/>
                </a:moveTo>
                <a:lnTo>
                  <a:pt x="20448" y="11660"/>
                </a:lnTo>
                <a:lnTo>
                  <a:pt x="20448" y="15293"/>
                </a:lnTo>
                <a:lnTo>
                  <a:pt x="20467" y="15750"/>
                </a:lnTo>
                <a:lnTo>
                  <a:pt x="20467" y="16929"/>
                </a:lnTo>
                <a:lnTo>
                  <a:pt x="20448" y="17100"/>
                </a:lnTo>
                <a:lnTo>
                  <a:pt x="20391" y="17271"/>
                </a:lnTo>
                <a:lnTo>
                  <a:pt x="20296" y="17423"/>
                </a:lnTo>
                <a:lnTo>
                  <a:pt x="20049" y="17880"/>
                </a:lnTo>
                <a:lnTo>
                  <a:pt x="19383" y="18736"/>
                </a:lnTo>
                <a:lnTo>
                  <a:pt x="18927" y="19173"/>
                </a:lnTo>
                <a:lnTo>
                  <a:pt x="18109" y="19801"/>
                </a:lnTo>
                <a:lnTo>
                  <a:pt x="17139" y="20429"/>
                </a:lnTo>
                <a:lnTo>
                  <a:pt x="16625" y="20638"/>
                </a:lnTo>
                <a:lnTo>
                  <a:pt x="15617" y="20942"/>
                </a:lnTo>
                <a:lnTo>
                  <a:pt x="15142" y="21056"/>
                </a:lnTo>
                <a:lnTo>
                  <a:pt x="14647" y="21209"/>
                </a:lnTo>
                <a:lnTo>
                  <a:pt x="14191" y="21361"/>
                </a:lnTo>
                <a:lnTo>
                  <a:pt x="13106" y="21608"/>
                </a:lnTo>
                <a:lnTo>
                  <a:pt x="12574" y="21665"/>
                </a:lnTo>
                <a:lnTo>
                  <a:pt x="11528" y="21703"/>
                </a:lnTo>
                <a:lnTo>
                  <a:pt x="10405" y="21703"/>
                </a:lnTo>
                <a:lnTo>
                  <a:pt x="9264" y="21665"/>
                </a:lnTo>
                <a:lnTo>
                  <a:pt x="8199" y="21513"/>
                </a:lnTo>
                <a:lnTo>
                  <a:pt x="7058" y="21323"/>
                </a:lnTo>
                <a:lnTo>
                  <a:pt x="6468" y="21189"/>
                </a:lnTo>
                <a:lnTo>
                  <a:pt x="5897" y="21018"/>
                </a:lnTo>
                <a:lnTo>
                  <a:pt x="5612" y="20904"/>
                </a:lnTo>
                <a:lnTo>
                  <a:pt x="5745" y="20999"/>
                </a:lnTo>
                <a:lnTo>
                  <a:pt x="6183" y="21285"/>
                </a:lnTo>
                <a:lnTo>
                  <a:pt x="7704" y="21950"/>
                </a:lnTo>
                <a:lnTo>
                  <a:pt x="8465" y="22141"/>
                </a:lnTo>
                <a:lnTo>
                  <a:pt x="9036" y="22236"/>
                </a:lnTo>
                <a:lnTo>
                  <a:pt x="9645" y="22274"/>
                </a:lnTo>
                <a:lnTo>
                  <a:pt x="10786" y="22369"/>
                </a:lnTo>
                <a:lnTo>
                  <a:pt x="11965" y="22369"/>
                </a:lnTo>
                <a:lnTo>
                  <a:pt x="13049" y="22274"/>
                </a:lnTo>
                <a:lnTo>
                  <a:pt x="13620" y="22236"/>
                </a:lnTo>
                <a:lnTo>
                  <a:pt x="14248" y="22102"/>
                </a:lnTo>
                <a:lnTo>
                  <a:pt x="15294" y="21798"/>
                </a:lnTo>
                <a:lnTo>
                  <a:pt x="15769" y="21627"/>
                </a:lnTo>
                <a:lnTo>
                  <a:pt x="16834" y="21342"/>
                </a:lnTo>
                <a:lnTo>
                  <a:pt x="17881" y="20999"/>
                </a:lnTo>
                <a:lnTo>
                  <a:pt x="18394" y="20714"/>
                </a:lnTo>
                <a:lnTo>
                  <a:pt x="18927" y="20372"/>
                </a:lnTo>
                <a:lnTo>
                  <a:pt x="19402" y="20029"/>
                </a:lnTo>
                <a:lnTo>
                  <a:pt x="19821" y="19687"/>
                </a:lnTo>
                <a:lnTo>
                  <a:pt x="20620" y="18755"/>
                </a:lnTo>
                <a:lnTo>
                  <a:pt x="20962" y="18279"/>
                </a:lnTo>
                <a:lnTo>
                  <a:pt x="21247" y="17861"/>
                </a:lnTo>
                <a:lnTo>
                  <a:pt x="21342" y="17690"/>
                </a:lnTo>
                <a:lnTo>
                  <a:pt x="21437" y="17366"/>
                </a:lnTo>
                <a:lnTo>
                  <a:pt x="21437" y="17309"/>
                </a:lnTo>
                <a:lnTo>
                  <a:pt x="21418" y="16834"/>
                </a:lnTo>
                <a:lnTo>
                  <a:pt x="21323" y="16834"/>
                </a:lnTo>
                <a:lnTo>
                  <a:pt x="21323" y="12459"/>
                </a:lnTo>
                <a:lnTo>
                  <a:pt x="21342" y="11888"/>
                </a:lnTo>
                <a:lnTo>
                  <a:pt x="21304" y="11527"/>
                </a:lnTo>
                <a:lnTo>
                  <a:pt x="21285" y="11356"/>
                </a:lnTo>
                <a:lnTo>
                  <a:pt x="21190" y="11242"/>
                </a:lnTo>
                <a:lnTo>
                  <a:pt x="21038" y="11204"/>
                </a:lnTo>
                <a:lnTo>
                  <a:pt x="20867" y="11185"/>
                </a:lnTo>
                <a:lnTo>
                  <a:pt x="20486" y="11127"/>
                </a:lnTo>
                <a:close/>
              </a:path>
            </a:pathLst>
          </a:custGeom>
          <a:solidFill>
            <a:srgbClr val="CFA8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01" name="Google Shape;721;p31">
            <a:extLst>
              <a:ext uri="{FF2B5EF4-FFF2-40B4-BE49-F238E27FC236}">
                <a16:creationId xmlns:a16="http://schemas.microsoft.com/office/drawing/2014/main" id="{BE095DE0-D7A3-46C4-A1D5-836E232B983D}"/>
              </a:ext>
            </a:extLst>
          </p:cNvPr>
          <p:cNvSpPr/>
          <p:nvPr/>
        </p:nvSpPr>
        <p:spPr>
          <a:xfrm>
            <a:off x="8906740" y="1768367"/>
            <a:ext cx="1281359" cy="1341958"/>
          </a:xfrm>
          <a:custGeom>
            <a:avLst/>
            <a:gdLst/>
            <a:ahLst/>
            <a:cxnLst/>
            <a:rect l="l" t="t" r="r" b="b"/>
            <a:pathLst>
              <a:path w="22731" h="23806" extrusionOk="0">
                <a:moveTo>
                  <a:pt x="11792" y="5172"/>
                </a:moveTo>
                <a:cubicBezTo>
                  <a:pt x="11869" y="5172"/>
                  <a:pt x="11945" y="5175"/>
                  <a:pt x="12022" y="5180"/>
                </a:cubicBezTo>
                <a:cubicBezTo>
                  <a:pt x="12174" y="5180"/>
                  <a:pt x="12288" y="5180"/>
                  <a:pt x="12421" y="5237"/>
                </a:cubicBezTo>
                <a:cubicBezTo>
                  <a:pt x="12497" y="5256"/>
                  <a:pt x="12573" y="5275"/>
                  <a:pt x="12668" y="5313"/>
                </a:cubicBezTo>
                <a:cubicBezTo>
                  <a:pt x="12683" y="5313"/>
                  <a:pt x="12810" y="5369"/>
                  <a:pt x="12834" y="5369"/>
                </a:cubicBezTo>
                <a:cubicBezTo>
                  <a:pt x="12840" y="5369"/>
                  <a:pt x="12838" y="5364"/>
                  <a:pt x="12821" y="5351"/>
                </a:cubicBezTo>
                <a:lnTo>
                  <a:pt x="12821" y="5351"/>
                </a:lnTo>
                <a:cubicBezTo>
                  <a:pt x="14456" y="6093"/>
                  <a:pt x="15274" y="7653"/>
                  <a:pt x="15674" y="9326"/>
                </a:cubicBezTo>
                <a:cubicBezTo>
                  <a:pt x="15883" y="10220"/>
                  <a:pt x="15959" y="11171"/>
                  <a:pt x="15959" y="12103"/>
                </a:cubicBezTo>
                <a:cubicBezTo>
                  <a:pt x="15959" y="13054"/>
                  <a:pt x="15902" y="14005"/>
                  <a:pt x="15693" y="14938"/>
                </a:cubicBezTo>
                <a:cubicBezTo>
                  <a:pt x="15598" y="15413"/>
                  <a:pt x="15426" y="15870"/>
                  <a:pt x="15236" y="16307"/>
                </a:cubicBezTo>
                <a:cubicBezTo>
                  <a:pt x="15141" y="16535"/>
                  <a:pt x="15027" y="16744"/>
                  <a:pt x="14913" y="16935"/>
                </a:cubicBezTo>
                <a:cubicBezTo>
                  <a:pt x="14856" y="17030"/>
                  <a:pt x="14780" y="17125"/>
                  <a:pt x="14723" y="17220"/>
                </a:cubicBezTo>
                <a:cubicBezTo>
                  <a:pt x="14685" y="17258"/>
                  <a:pt x="14647" y="17315"/>
                  <a:pt x="14628" y="17353"/>
                </a:cubicBezTo>
                <a:cubicBezTo>
                  <a:pt x="14598" y="17382"/>
                  <a:pt x="14513" y="17479"/>
                  <a:pt x="14518" y="17479"/>
                </a:cubicBezTo>
                <a:cubicBezTo>
                  <a:pt x="14520" y="17479"/>
                  <a:pt x="14529" y="17470"/>
                  <a:pt x="14551" y="17448"/>
                </a:cubicBezTo>
                <a:lnTo>
                  <a:pt x="14551" y="17448"/>
                </a:lnTo>
                <a:cubicBezTo>
                  <a:pt x="13981" y="18095"/>
                  <a:pt x="13410" y="18666"/>
                  <a:pt x="12554" y="18951"/>
                </a:cubicBezTo>
                <a:cubicBezTo>
                  <a:pt x="12167" y="19096"/>
                  <a:pt x="11779" y="19146"/>
                  <a:pt x="11380" y="19146"/>
                </a:cubicBezTo>
                <a:cubicBezTo>
                  <a:pt x="11309" y="19146"/>
                  <a:pt x="11238" y="19144"/>
                  <a:pt x="11166" y="19141"/>
                </a:cubicBezTo>
                <a:cubicBezTo>
                  <a:pt x="10747" y="19122"/>
                  <a:pt x="10291" y="18818"/>
                  <a:pt x="9929" y="18570"/>
                </a:cubicBezTo>
                <a:cubicBezTo>
                  <a:pt x="8465" y="17581"/>
                  <a:pt x="7723" y="15984"/>
                  <a:pt x="7495" y="14253"/>
                </a:cubicBezTo>
                <a:cubicBezTo>
                  <a:pt x="7324" y="13150"/>
                  <a:pt x="7343" y="12065"/>
                  <a:pt x="7495" y="10981"/>
                </a:cubicBezTo>
                <a:cubicBezTo>
                  <a:pt x="7685" y="9783"/>
                  <a:pt x="7970" y="8585"/>
                  <a:pt x="8446" y="7443"/>
                </a:cubicBezTo>
                <a:cubicBezTo>
                  <a:pt x="8655" y="6911"/>
                  <a:pt x="8940" y="6378"/>
                  <a:pt x="9359" y="5998"/>
                </a:cubicBezTo>
                <a:cubicBezTo>
                  <a:pt x="9834" y="5560"/>
                  <a:pt x="10557" y="5237"/>
                  <a:pt x="11204" y="5218"/>
                </a:cubicBezTo>
                <a:lnTo>
                  <a:pt x="11166" y="5218"/>
                </a:lnTo>
                <a:cubicBezTo>
                  <a:pt x="11375" y="5190"/>
                  <a:pt x="11583" y="5172"/>
                  <a:pt x="11792" y="5172"/>
                </a:cubicBezTo>
                <a:close/>
                <a:moveTo>
                  <a:pt x="14590" y="6074"/>
                </a:moveTo>
                <a:cubicBezTo>
                  <a:pt x="16168" y="7310"/>
                  <a:pt x="16644" y="9421"/>
                  <a:pt x="16777" y="11324"/>
                </a:cubicBezTo>
                <a:cubicBezTo>
                  <a:pt x="16929" y="13416"/>
                  <a:pt x="16777" y="15717"/>
                  <a:pt x="15541" y="17486"/>
                </a:cubicBezTo>
                <a:cubicBezTo>
                  <a:pt x="14913" y="18399"/>
                  <a:pt x="13962" y="19103"/>
                  <a:pt x="12840" y="19293"/>
                </a:cubicBezTo>
                <a:cubicBezTo>
                  <a:pt x="14570" y="18589"/>
                  <a:pt x="15712" y="16840"/>
                  <a:pt x="16111" y="15071"/>
                </a:cubicBezTo>
                <a:cubicBezTo>
                  <a:pt x="16339" y="14082"/>
                  <a:pt x="16396" y="13054"/>
                  <a:pt x="16377" y="12027"/>
                </a:cubicBezTo>
                <a:cubicBezTo>
                  <a:pt x="16377" y="11000"/>
                  <a:pt x="16263" y="9992"/>
                  <a:pt x="16016" y="8984"/>
                </a:cubicBezTo>
                <a:cubicBezTo>
                  <a:pt x="15769" y="7919"/>
                  <a:pt x="15312" y="6873"/>
                  <a:pt x="14570" y="6074"/>
                </a:cubicBezTo>
                <a:close/>
                <a:moveTo>
                  <a:pt x="6506" y="1090"/>
                </a:moveTo>
                <a:lnTo>
                  <a:pt x="6506" y="1090"/>
                </a:lnTo>
                <a:cubicBezTo>
                  <a:pt x="5802" y="1319"/>
                  <a:pt x="5136" y="1604"/>
                  <a:pt x="4508" y="2003"/>
                </a:cubicBezTo>
                <a:cubicBezTo>
                  <a:pt x="3976" y="2365"/>
                  <a:pt x="3557" y="2783"/>
                  <a:pt x="3177" y="3316"/>
                </a:cubicBezTo>
                <a:cubicBezTo>
                  <a:pt x="2302" y="4590"/>
                  <a:pt x="1884" y="6112"/>
                  <a:pt x="1522" y="7595"/>
                </a:cubicBezTo>
                <a:cubicBezTo>
                  <a:pt x="837" y="10544"/>
                  <a:pt x="704" y="13720"/>
                  <a:pt x="1560" y="16649"/>
                </a:cubicBezTo>
                <a:cubicBezTo>
                  <a:pt x="2036" y="18247"/>
                  <a:pt x="2835" y="19731"/>
                  <a:pt x="3995" y="20929"/>
                </a:cubicBezTo>
                <a:cubicBezTo>
                  <a:pt x="1598" y="18875"/>
                  <a:pt x="647" y="15698"/>
                  <a:pt x="552" y="12598"/>
                </a:cubicBezTo>
                <a:cubicBezTo>
                  <a:pt x="552" y="11533"/>
                  <a:pt x="590" y="10487"/>
                  <a:pt x="742" y="9421"/>
                </a:cubicBezTo>
                <a:cubicBezTo>
                  <a:pt x="952" y="7938"/>
                  <a:pt x="1275" y="6492"/>
                  <a:pt x="1788" y="5085"/>
                </a:cubicBezTo>
                <a:cubicBezTo>
                  <a:pt x="1998" y="4495"/>
                  <a:pt x="2264" y="3886"/>
                  <a:pt x="2606" y="3354"/>
                </a:cubicBezTo>
                <a:cubicBezTo>
                  <a:pt x="3025" y="2764"/>
                  <a:pt x="3595" y="2289"/>
                  <a:pt x="4223" y="1927"/>
                </a:cubicBezTo>
                <a:cubicBezTo>
                  <a:pt x="4946" y="1528"/>
                  <a:pt x="5726" y="1281"/>
                  <a:pt x="6506" y="1090"/>
                </a:cubicBezTo>
                <a:close/>
                <a:moveTo>
                  <a:pt x="11828" y="0"/>
                </a:moveTo>
                <a:cubicBezTo>
                  <a:pt x="11415" y="0"/>
                  <a:pt x="11003" y="15"/>
                  <a:pt x="10595" y="44"/>
                </a:cubicBezTo>
                <a:cubicBezTo>
                  <a:pt x="9302" y="139"/>
                  <a:pt x="7970" y="330"/>
                  <a:pt x="6677" y="615"/>
                </a:cubicBezTo>
                <a:cubicBezTo>
                  <a:pt x="5440" y="900"/>
                  <a:pt x="4204" y="1338"/>
                  <a:pt x="3215" y="2137"/>
                </a:cubicBezTo>
                <a:cubicBezTo>
                  <a:pt x="2302" y="2878"/>
                  <a:pt x="1712" y="4096"/>
                  <a:pt x="1332" y="5237"/>
                </a:cubicBezTo>
                <a:cubicBezTo>
                  <a:pt x="895" y="6492"/>
                  <a:pt x="571" y="7786"/>
                  <a:pt x="381" y="9117"/>
                </a:cubicBezTo>
                <a:cubicBezTo>
                  <a:pt x="1" y="11704"/>
                  <a:pt x="39" y="14443"/>
                  <a:pt x="895" y="16954"/>
                </a:cubicBezTo>
                <a:cubicBezTo>
                  <a:pt x="1066" y="17524"/>
                  <a:pt x="1332" y="18095"/>
                  <a:pt x="1617" y="18666"/>
                </a:cubicBezTo>
                <a:cubicBezTo>
                  <a:pt x="2835" y="20910"/>
                  <a:pt x="4927" y="22527"/>
                  <a:pt x="7400" y="23116"/>
                </a:cubicBezTo>
                <a:cubicBezTo>
                  <a:pt x="8008" y="23250"/>
                  <a:pt x="8598" y="23421"/>
                  <a:pt x="9226" y="23516"/>
                </a:cubicBezTo>
                <a:cubicBezTo>
                  <a:pt x="9834" y="23611"/>
                  <a:pt x="10481" y="23687"/>
                  <a:pt x="11128" y="23725"/>
                </a:cubicBezTo>
                <a:cubicBezTo>
                  <a:pt x="11765" y="23773"/>
                  <a:pt x="12412" y="23806"/>
                  <a:pt x="13061" y="23806"/>
                </a:cubicBezTo>
                <a:cubicBezTo>
                  <a:pt x="13710" y="23806"/>
                  <a:pt x="14361" y="23773"/>
                  <a:pt x="15008" y="23687"/>
                </a:cubicBezTo>
                <a:cubicBezTo>
                  <a:pt x="17309" y="23402"/>
                  <a:pt x="19611" y="22527"/>
                  <a:pt x="20942" y="20530"/>
                </a:cubicBezTo>
                <a:cubicBezTo>
                  <a:pt x="22255" y="18570"/>
                  <a:pt x="22578" y="16098"/>
                  <a:pt x="22673" y="13796"/>
                </a:cubicBezTo>
                <a:cubicBezTo>
                  <a:pt x="22730" y="12579"/>
                  <a:pt x="22673" y="11343"/>
                  <a:pt x="22635" y="10125"/>
                </a:cubicBezTo>
                <a:cubicBezTo>
                  <a:pt x="22578" y="9041"/>
                  <a:pt x="22540" y="7938"/>
                  <a:pt x="22331" y="6873"/>
                </a:cubicBezTo>
                <a:cubicBezTo>
                  <a:pt x="21817" y="4495"/>
                  <a:pt x="20429" y="2422"/>
                  <a:pt x="18242" y="1338"/>
                </a:cubicBezTo>
                <a:cubicBezTo>
                  <a:pt x="17119" y="767"/>
                  <a:pt x="15864" y="482"/>
                  <a:pt x="14628" y="234"/>
                </a:cubicBezTo>
                <a:cubicBezTo>
                  <a:pt x="13704" y="76"/>
                  <a:pt x="12763" y="0"/>
                  <a:pt x="11828" y="0"/>
                </a:cubicBezTo>
                <a:close/>
              </a:path>
            </a:pathLst>
          </a:custGeom>
          <a:solidFill>
            <a:srgbClr val="3BBD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02" name="Google Shape;852;p34">
            <a:extLst>
              <a:ext uri="{FF2B5EF4-FFF2-40B4-BE49-F238E27FC236}">
                <a16:creationId xmlns:a16="http://schemas.microsoft.com/office/drawing/2014/main" id="{5C28540A-7FFF-4B8D-9EAB-43E4BBBDF068}"/>
              </a:ext>
            </a:extLst>
          </p:cNvPr>
          <p:cNvSpPr/>
          <p:nvPr/>
        </p:nvSpPr>
        <p:spPr>
          <a:xfrm>
            <a:off x="1808018" y="3443591"/>
            <a:ext cx="1118400" cy="1408498"/>
          </a:xfrm>
          <a:custGeom>
            <a:avLst/>
            <a:gdLst/>
            <a:ahLst/>
            <a:cxnLst/>
            <a:rect l="l" t="t" r="r" b="b"/>
            <a:pathLst>
              <a:path w="14781" h="18615" extrusionOk="0">
                <a:moveTo>
                  <a:pt x="8004" y="3556"/>
                </a:moveTo>
                <a:cubicBezTo>
                  <a:pt x="9477" y="3556"/>
                  <a:pt x="10339" y="3809"/>
                  <a:pt x="10595" y="4322"/>
                </a:cubicBezTo>
                <a:cubicBezTo>
                  <a:pt x="10957" y="5102"/>
                  <a:pt x="10938" y="5996"/>
                  <a:pt x="10538" y="6947"/>
                </a:cubicBezTo>
                <a:cubicBezTo>
                  <a:pt x="10120" y="7917"/>
                  <a:pt x="8256" y="8488"/>
                  <a:pt x="4927" y="8716"/>
                </a:cubicBezTo>
                <a:lnTo>
                  <a:pt x="5441" y="3733"/>
                </a:lnTo>
                <a:cubicBezTo>
                  <a:pt x="6438" y="3615"/>
                  <a:pt x="7293" y="3556"/>
                  <a:pt x="8004" y="3556"/>
                </a:cubicBezTo>
                <a:close/>
                <a:moveTo>
                  <a:pt x="8674" y="0"/>
                </a:moveTo>
                <a:cubicBezTo>
                  <a:pt x="7152" y="0"/>
                  <a:pt x="5217" y="106"/>
                  <a:pt x="2873" y="328"/>
                </a:cubicBezTo>
                <a:lnTo>
                  <a:pt x="1542" y="1165"/>
                </a:lnTo>
                <a:lnTo>
                  <a:pt x="1" y="17732"/>
                </a:lnTo>
                <a:cubicBezTo>
                  <a:pt x="583" y="18224"/>
                  <a:pt x="1276" y="18466"/>
                  <a:pt x="2085" y="18466"/>
                </a:cubicBezTo>
                <a:cubicBezTo>
                  <a:pt x="2652" y="18466"/>
                  <a:pt x="3276" y="18347"/>
                  <a:pt x="3957" y="18112"/>
                </a:cubicBezTo>
                <a:lnTo>
                  <a:pt x="4547" y="12387"/>
                </a:lnTo>
                <a:lnTo>
                  <a:pt x="5973" y="12235"/>
                </a:lnTo>
                <a:lnTo>
                  <a:pt x="10215" y="18398"/>
                </a:lnTo>
                <a:cubicBezTo>
                  <a:pt x="10703" y="18542"/>
                  <a:pt x="11154" y="18615"/>
                  <a:pt x="11569" y="18615"/>
                </a:cubicBezTo>
                <a:cubicBezTo>
                  <a:pt x="12738" y="18615"/>
                  <a:pt x="13615" y="18036"/>
                  <a:pt x="14190" y="16857"/>
                </a:cubicBezTo>
                <a:lnTo>
                  <a:pt x="9911" y="11322"/>
                </a:lnTo>
                <a:cubicBezTo>
                  <a:pt x="12498" y="10675"/>
                  <a:pt x="13981" y="9325"/>
                  <a:pt x="14381" y="7271"/>
                </a:cubicBezTo>
                <a:cubicBezTo>
                  <a:pt x="14780" y="5235"/>
                  <a:pt x="14761" y="3580"/>
                  <a:pt x="14343" y="2382"/>
                </a:cubicBezTo>
                <a:cubicBezTo>
                  <a:pt x="13905" y="1184"/>
                  <a:pt x="12878" y="423"/>
                  <a:pt x="11299" y="157"/>
                </a:cubicBezTo>
                <a:cubicBezTo>
                  <a:pt x="10635" y="54"/>
                  <a:pt x="9759" y="0"/>
                  <a:pt x="8674" y="0"/>
                </a:cubicBezTo>
                <a:close/>
              </a:path>
            </a:pathLst>
          </a:custGeom>
          <a:solidFill>
            <a:srgbClr val="0AFF4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03" name="Google Shape;1089;p41">
            <a:extLst>
              <a:ext uri="{FF2B5EF4-FFF2-40B4-BE49-F238E27FC236}">
                <a16:creationId xmlns:a16="http://schemas.microsoft.com/office/drawing/2014/main" id="{00A22CAF-5F50-49FD-93AE-D22455D953F8}"/>
              </a:ext>
            </a:extLst>
          </p:cNvPr>
          <p:cNvSpPr/>
          <p:nvPr/>
        </p:nvSpPr>
        <p:spPr>
          <a:xfrm>
            <a:off x="475344" y="5157395"/>
            <a:ext cx="1148252" cy="1377179"/>
          </a:xfrm>
          <a:custGeom>
            <a:avLst/>
            <a:gdLst/>
            <a:ahLst/>
            <a:cxnLst/>
            <a:rect l="l" t="t" r="r" b="b"/>
            <a:pathLst>
              <a:path w="5762" h="9565" extrusionOk="0">
                <a:moveTo>
                  <a:pt x="4492" y="1"/>
                </a:moveTo>
                <a:cubicBezTo>
                  <a:pt x="4248" y="1"/>
                  <a:pt x="3977" y="142"/>
                  <a:pt x="3871" y="347"/>
                </a:cubicBezTo>
                <a:cubicBezTo>
                  <a:pt x="3567" y="939"/>
                  <a:pt x="3995" y="1497"/>
                  <a:pt x="3814" y="2114"/>
                </a:cubicBezTo>
                <a:cubicBezTo>
                  <a:pt x="3707" y="2451"/>
                  <a:pt x="3452" y="2664"/>
                  <a:pt x="3091" y="2722"/>
                </a:cubicBezTo>
                <a:cubicBezTo>
                  <a:pt x="3033" y="2730"/>
                  <a:pt x="2977" y="2734"/>
                  <a:pt x="2923" y="2734"/>
                </a:cubicBezTo>
                <a:cubicBezTo>
                  <a:pt x="2106" y="2734"/>
                  <a:pt x="1758" y="1835"/>
                  <a:pt x="1743" y="1103"/>
                </a:cubicBezTo>
                <a:cubicBezTo>
                  <a:pt x="1734" y="654"/>
                  <a:pt x="1328" y="382"/>
                  <a:pt x="945" y="382"/>
                </a:cubicBezTo>
                <a:cubicBezTo>
                  <a:pt x="650" y="382"/>
                  <a:pt x="368" y="545"/>
                  <a:pt x="297" y="914"/>
                </a:cubicBezTo>
                <a:cubicBezTo>
                  <a:pt x="1" y="2418"/>
                  <a:pt x="921" y="3963"/>
                  <a:pt x="2368" y="4283"/>
                </a:cubicBezTo>
                <a:cubicBezTo>
                  <a:pt x="2302" y="4850"/>
                  <a:pt x="2384" y="5500"/>
                  <a:pt x="2392" y="6025"/>
                </a:cubicBezTo>
                <a:cubicBezTo>
                  <a:pt x="2425" y="6929"/>
                  <a:pt x="2433" y="7833"/>
                  <a:pt x="2458" y="8737"/>
                </a:cubicBezTo>
                <a:cubicBezTo>
                  <a:pt x="2466" y="9017"/>
                  <a:pt x="2598" y="9313"/>
                  <a:pt x="2852" y="9444"/>
                </a:cubicBezTo>
                <a:cubicBezTo>
                  <a:pt x="3002" y="9523"/>
                  <a:pt x="3137" y="9564"/>
                  <a:pt x="3271" y="9564"/>
                </a:cubicBezTo>
                <a:cubicBezTo>
                  <a:pt x="3402" y="9564"/>
                  <a:pt x="3532" y="9525"/>
                  <a:pt x="3674" y="9444"/>
                </a:cubicBezTo>
                <a:cubicBezTo>
                  <a:pt x="3921" y="9313"/>
                  <a:pt x="4085" y="9025"/>
                  <a:pt x="4077" y="8737"/>
                </a:cubicBezTo>
                <a:cubicBezTo>
                  <a:pt x="4052" y="7801"/>
                  <a:pt x="4028" y="6872"/>
                  <a:pt x="3986" y="5935"/>
                </a:cubicBezTo>
                <a:cubicBezTo>
                  <a:pt x="3962" y="5368"/>
                  <a:pt x="3986" y="4743"/>
                  <a:pt x="3839" y="4168"/>
                </a:cubicBezTo>
                <a:cubicBezTo>
                  <a:pt x="4438" y="3955"/>
                  <a:pt x="4940" y="3544"/>
                  <a:pt x="5219" y="2944"/>
                </a:cubicBezTo>
                <a:cubicBezTo>
                  <a:pt x="5605" y="2122"/>
                  <a:pt x="5762" y="396"/>
                  <a:pt x="4660" y="26"/>
                </a:cubicBezTo>
                <a:cubicBezTo>
                  <a:pt x="4608" y="9"/>
                  <a:pt x="4550" y="1"/>
                  <a:pt x="4492" y="1"/>
                </a:cubicBezTo>
                <a:close/>
              </a:path>
            </a:pathLst>
          </a:custGeom>
          <a:solidFill>
            <a:srgbClr val="FF9E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04" name="Google Shape;191;p18">
            <a:extLst>
              <a:ext uri="{FF2B5EF4-FFF2-40B4-BE49-F238E27FC236}">
                <a16:creationId xmlns:a16="http://schemas.microsoft.com/office/drawing/2014/main" id="{1DADDBA5-EC25-4F37-9149-18D344EDC103}"/>
              </a:ext>
            </a:extLst>
          </p:cNvPr>
          <p:cNvSpPr/>
          <p:nvPr/>
        </p:nvSpPr>
        <p:spPr>
          <a:xfrm rot="15995547">
            <a:off x="5781017" y="3568619"/>
            <a:ext cx="1507902" cy="1385243"/>
          </a:xfrm>
          <a:custGeom>
            <a:avLst/>
            <a:gdLst/>
            <a:ahLst/>
            <a:cxnLst/>
            <a:rect l="l" t="t" r="r" b="b"/>
            <a:pathLst>
              <a:path w="22902" h="23514" extrusionOk="0">
                <a:moveTo>
                  <a:pt x="8521" y="1238"/>
                </a:moveTo>
                <a:cubicBezTo>
                  <a:pt x="5706" y="2075"/>
                  <a:pt x="2967" y="3672"/>
                  <a:pt x="1826" y="6526"/>
                </a:cubicBezTo>
                <a:cubicBezTo>
                  <a:pt x="1255" y="7952"/>
                  <a:pt x="1008" y="9550"/>
                  <a:pt x="970" y="11072"/>
                </a:cubicBezTo>
                <a:cubicBezTo>
                  <a:pt x="913" y="12650"/>
                  <a:pt x="1103" y="14248"/>
                  <a:pt x="1560" y="15770"/>
                </a:cubicBezTo>
                <a:cubicBezTo>
                  <a:pt x="2035" y="17367"/>
                  <a:pt x="2853" y="18813"/>
                  <a:pt x="4033" y="19973"/>
                </a:cubicBezTo>
                <a:cubicBezTo>
                  <a:pt x="1446" y="17786"/>
                  <a:pt x="476" y="14324"/>
                  <a:pt x="514" y="11014"/>
                </a:cubicBezTo>
                <a:cubicBezTo>
                  <a:pt x="552" y="10044"/>
                  <a:pt x="666" y="9036"/>
                  <a:pt x="875" y="8066"/>
                </a:cubicBezTo>
                <a:cubicBezTo>
                  <a:pt x="970" y="7648"/>
                  <a:pt x="1084" y="7229"/>
                  <a:pt x="1198" y="6830"/>
                </a:cubicBezTo>
                <a:lnTo>
                  <a:pt x="1427" y="6259"/>
                </a:lnTo>
                <a:cubicBezTo>
                  <a:pt x="1446" y="6183"/>
                  <a:pt x="1617" y="5784"/>
                  <a:pt x="1655" y="5784"/>
                </a:cubicBezTo>
                <a:cubicBezTo>
                  <a:pt x="2986" y="3216"/>
                  <a:pt x="5840" y="1904"/>
                  <a:pt x="8521" y="1238"/>
                </a:cubicBezTo>
                <a:close/>
                <a:moveTo>
                  <a:pt x="15524" y="0"/>
                </a:moveTo>
                <a:cubicBezTo>
                  <a:pt x="13838" y="0"/>
                  <a:pt x="12169" y="186"/>
                  <a:pt x="10500" y="458"/>
                </a:cubicBezTo>
                <a:cubicBezTo>
                  <a:pt x="7361" y="972"/>
                  <a:pt x="3899" y="2018"/>
                  <a:pt x="1902" y="4681"/>
                </a:cubicBezTo>
                <a:cubicBezTo>
                  <a:pt x="875" y="6050"/>
                  <a:pt x="419" y="7762"/>
                  <a:pt x="209" y="9417"/>
                </a:cubicBezTo>
                <a:cubicBezTo>
                  <a:pt x="0" y="11129"/>
                  <a:pt x="38" y="12917"/>
                  <a:pt x="419" y="14609"/>
                </a:cubicBezTo>
                <a:cubicBezTo>
                  <a:pt x="590" y="15351"/>
                  <a:pt x="856" y="16150"/>
                  <a:pt x="1179" y="16911"/>
                </a:cubicBezTo>
                <a:cubicBezTo>
                  <a:pt x="2511" y="19935"/>
                  <a:pt x="5326" y="21875"/>
                  <a:pt x="8483" y="22693"/>
                </a:cubicBezTo>
                <a:cubicBezTo>
                  <a:pt x="9301" y="22902"/>
                  <a:pt x="10119" y="23093"/>
                  <a:pt x="10956" y="23226"/>
                </a:cubicBezTo>
                <a:cubicBezTo>
                  <a:pt x="11831" y="23359"/>
                  <a:pt x="12725" y="23416"/>
                  <a:pt x="13600" y="23473"/>
                </a:cubicBezTo>
                <a:cubicBezTo>
                  <a:pt x="14112" y="23497"/>
                  <a:pt x="14628" y="23514"/>
                  <a:pt x="15144" y="23514"/>
                </a:cubicBezTo>
                <a:cubicBezTo>
                  <a:pt x="16238" y="23514"/>
                  <a:pt x="17333" y="23439"/>
                  <a:pt x="18393" y="23207"/>
                </a:cubicBezTo>
                <a:cubicBezTo>
                  <a:pt x="19135" y="23074"/>
                  <a:pt x="19915" y="22845"/>
                  <a:pt x="20562" y="22446"/>
                </a:cubicBezTo>
                <a:cubicBezTo>
                  <a:pt x="21227" y="22047"/>
                  <a:pt x="21494" y="21286"/>
                  <a:pt x="21380" y="20544"/>
                </a:cubicBezTo>
                <a:cubicBezTo>
                  <a:pt x="21246" y="19802"/>
                  <a:pt x="20847" y="19098"/>
                  <a:pt x="20352" y="18566"/>
                </a:cubicBezTo>
                <a:cubicBezTo>
                  <a:pt x="20086" y="18318"/>
                  <a:pt x="19782" y="18071"/>
                  <a:pt x="19439" y="17919"/>
                </a:cubicBezTo>
                <a:cubicBezTo>
                  <a:pt x="19097" y="17748"/>
                  <a:pt x="18717" y="17767"/>
                  <a:pt x="18336" y="17615"/>
                </a:cubicBezTo>
                <a:cubicBezTo>
                  <a:pt x="17850" y="17428"/>
                  <a:pt x="17283" y="17388"/>
                  <a:pt x="16730" y="17388"/>
                </a:cubicBezTo>
                <a:cubicBezTo>
                  <a:pt x="16439" y="17388"/>
                  <a:pt x="16152" y="17399"/>
                  <a:pt x="15883" y="17405"/>
                </a:cubicBezTo>
                <a:cubicBezTo>
                  <a:pt x="15168" y="17437"/>
                  <a:pt x="14441" y="17468"/>
                  <a:pt x="13722" y="17468"/>
                </a:cubicBezTo>
                <a:cubicBezTo>
                  <a:pt x="13560" y="17468"/>
                  <a:pt x="13399" y="17466"/>
                  <a:pt x="13239" y="17463"/>
                </a:cubicBezTo>
                <a:cubicBezTo>
                  <a:pt x="12383" y="17443"/>
                  <a:pt x="11489" y="17405"/>
                  <a:pt x="10671" y="17082"/>
                </a:cubicBezTo>
                <a:cubicBezTo>
                  <a:pt x="9967" y="16797"/>
                  <a:pt x="9339" y="16321"/>
                  <a:pt x="8845" y="15751"/>
                </a:cubicBezTo>
                <a:cubicBezTo>
                  <a:pt x="7894" y="14590"/>
                  <a:pt x="7418" y="12955"/>
                  <a:pt x="7532" y="11471"/>
                </a:cubicBezTo>
                <a:cubicBezTo>
                  <a:pt x="7685" y="9854"/>
                  <a:pt x="8540" y="8409"/>
                  <a:pt x="9796" y="7401"/>
                </a:cubicBezTo>
                <a:cubicBezTo>
                  <a:pt x="11051" y="6373"/>
                  <a:pt x="12630" y="5860"/>
                  <a:pt x="14209" y="5708"/>
                </a:cubicBezTo>
                <a:cubicBezTo>
                  <a:pt x="14594" y="5677"/>
                  <a:pt x="14981" y="5665"/>
                  <a:pt x="15369" y="5665"/>
                </a:cubicBezTo>
                <a:cubicBezTo>
                  <a:pt x="16687" y="5665"/>
                  <a:pt x="18018" y="5810"/>
                  <a:pt x="19325" y="5898"/>
                </a:cubicBezTo>
                <a:cubicBezTo>
                  <a:pt x="19725" y="5917"/>
                  <a:pt x="20162" y="5974"/>
                  <a:pt x="20562" y="6012"/>
                </a:cubicBezTo>
                <a:cubicBezTo>
                  <a:pt x="20763" y="6039"/>
                  <a:pt x="20994" y="6066"/>
                  <a:pt x="21212" y="6066"/>
                </a:cubicBezTo>
                <a:cubicBezTo>
                  <a:pt x="21303" y="6066"/>
                  <a:pt x="21391" y="6061"/>
                  <a:pt x="21475" y="6050"/>
                </a:cubicBezTo>
                <a:cubicBezTo>
                  <a:pt x="22178" y="5955"/>
                  <a:pt x="22635" y="5289"/>
                  <a:pt x="22749" y="4623"/>
                </a:cubicBezTo>
                <a:cubicBezTo>
                  <a:pt x="22901" y="3825"/>
                  <a:pt x="22711" y="2950"/>
                  <a:pt x="22350" y="2265"/>
                </a:cubicBezTo>
                <a:cubicBezTo>
                  <a:pt x="21988" y="1580"/>
                  <a:pt x="21380" y="1124"/>
                  <a:pt x="20657" y="838"/>
                </a:cubicBezTo>
                <a:cubicBezTo>
                  <a:pt x="19953" y="553"/>
                  <a:pt x="19154" y="382"/>
                  <a:pt x="18431" y="249"/>
                </a:cubicBezTo>
                <a:cubicBezTo>
                  <a:pt x="17537" y="59"/>
                  <a:pt x="16643" y="1"/>
                  <a:pt x="15768" y="1"/>
                </a:cubicBezTo>
                <a:cubicBezTo>
                  <a:pt x="15687" y="1"/>
                  <a:pt x="15606" y="0"/>
                  <a:pt x="15524" y="0"/>
                </a:cubicBezTo>
                <a:close/>
              </a:path>
            </a:pathLst>
          </a:custGeom>
          <a:solidFill>
            <a:srgbClr val="9E4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grpSp>
        <p:nvGrpSpPr>
          <p:cNvPr id="205" name="Grupo 204">
            <a:extLst>
              <a:ext uri="{FF2B5EF4-FFF2-40B4-BE49-F238E27FC236}">
                <a16:creationId xmlns:a16="http://schemas.microsoft.com/office/drawing/2014/main" id="{F61CDFEF-F0E2-4840-B616-27D4F7F73237}"/>
              </a:ext>
            </a:extLst>
          </p:cNvPr>
          <p:cNvGrpSpPr/>
          <p:nvPr/>
        </p:nvGrpSpPr>
        <p:grpSpPr>
          <a:xfrm rot="5400000">
            <a:off x="7039391" y="2537796"/>
            <a:ext cx="2904068" cy="6334126"/>
            <a:chOff x="13334147" y="2645646"/>
            <a:chExt cx="2904068" cy="6334126"/>
          </a:xfrm>
        </p:grpSpPr>
        <p:sp>
          <p:nvSpPr>
            <p:cNvPr id="206" name="Freeform 8">
              <a:extLst>
                <a:ext uri="{FF2B5EF4-FFF2-40B4-BE49-F238E27FC236}">
                  <a16:creationId xmlns:a16="http://schemas.microsoft.com/office/drawing/2014/main" id="{0DB67D29-4B4D-4B18-ADAD-8AE82FD3B1D8}"/>
                </a:ext>
              </a:extLst>
            </p:cNvPr>
            <p:cNvSpPr>
              <a:spLocks/>
            </p:cNvSpPr>
            <p:nvPr/>
          </p:nvSpPr>
          <p:spPr bwMode="auto">
            <a:xfrm rot="18427436">
              <a:off x="14257544" y="2230251"/>
              <a:ext cx="1165225" cy="2796116"/>
            </a:xfrm>
            <a:custGeom>
              <a:avLst/>
              <a:gdLst/>
              <a:ahLst/>
              <a:cxnLst>
                <a:cxn ang="0">
                  <a:pos x="2293" y="0"/>
                </a:cxn>
                <a:cxn ang="0">
                  <a:pos x="130" y="2835"/>
                </a:cxn>
                <a:cxn ang="0">
                  <a:pos x="131" y="3201"/>
                </a:cxn>
                <a:cxn ang="0">
                  <a:pos x="0" y="3633"/>
                </a:cxn>
                <a:cxn ang="0">
                  <a:pos x="50" y="3703"/>
                </a:cxn>
                <a:cxn ang="0">
                  <a:pos x="422" y="3352"/>
                </a:cxn>
                <a:cxn ang="0">
                  <a:pos x="763" y="3220"/>
                </a:cxn>
                <a:cxn ang="0">
                  <a:pos x="2911" y="428"/>
                </a:cxn>
                <a:cxn ang="0">
                  <a:pos x="2589" y="96"/>
                </a:cxn>
                <a:cxn ang="0">
                  <a:pos x="2293" y="0"/>
                </a:cxn>
                <a:cxn ang="0">
                  <a:pos x="2293" y="0"/>
                </a:cxn>
              </a:cxnLst>
              <a:rect l="0" t="0" r="r" b="b"/>
              <a:pathLst>
                <a:path w="2911" h="3703">
                  <a:moveTo>
                    <a:pt x="2293" y="0"/>
                  </a:moveTo>
                  <a:lnTo>
                    <a:pt x="130" y="2835"/>
                  </a:lnTo>
                  <a:lnTo>
                    <a:pt x="131" y="3201"/>
                  </a:lnTo>
                  <a:lnTo>
                    <a:pt x="0" y="3633"/>
                  </a:lnTo>
                  <a:lnTo>
                    <a:pt x="50" y="3703"/>
                  </a:lnTo>
                  <a:lnTo>
                    <a:pt x="422" y="3352"/>
                  </a:lnTo>
                  <a:lnTo>
                    <a:pt x="763" y="3220"/>
                  </a:lnTo>
                  <a:lnTo>
                    <a:pt x="2911" y="428"/>
                  </a:lnTo>
                  <a:lnTo>
                    <a:pt x="2589" y="96"/>
                  </a:lnTo>
                  <a:lnTo>
                    <a:pt x="2293" y="0"/>
                  </a:lnTo>
                  <a:lnTo>
                    <a:pt x="2293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charset="0"/>
              </a:endParaRPr>
            </a:p>
          </p:txBody>
        </p:sp>
        <p:sp>
          <p:nvSpPr>
            <p:cNvPr id="207" name="Freeform 9">
              <a:extLst>
                <a:ext uri="{FF2B5EF4-FFF2-40B4-BE49-F238E27FC236}">
                  <a16:creationId xmlns:a16="http://schemas.microsoft.com/office/drawing/2014/main" id="{F62E910C-9094-4D56-96EB-B8ECA769F909}"/>
                </a:ext>
              </a:extLst>
            </p:cNvPr>
            <p:cNvSpPr>
              <a:spLocks/>
            </p:cNvSpPr>
            <p:nvPr/>
          </p:nvSpPr>
          <p:spPr bwMode="auto">
            <a:xfrm rot="18427436">
              <a:off x="14188753" y="2485309"/>
              <a:ext cx="1025525" cy="2095500"/>
            </a:xfrm>
            <a:custGeom>
              <a:avLst/>
              <a:gdLst/>
              <a:ahLst/>
              <a:cxnLst>
                <a:cxn ang="0">
                  <a:pos x="0" y="2485"/>
                </a:cxn>
                <a:cxn ang="0">
                  <a:pos x="432" y="2553"/>
                </a:cxn>
                <a:cxn ang="0">
                  <a:pos x="736" y="2777"/>
                </a:cxn>
                <a:cxn ang="0">
                  <a:pos x="2561" y="399"/>
                </a:cxn>
                <a:cxn ang="0">
                  <a:pos x="2118" y="82"/>
                </a:cxn>
                <a:cxn ang="0">
                  <a:pos x="1898" y="0"/>
                </a:cxn>
                <a:cxn ang="0">
                  <a:pos x="0" y="2485"/>
                </a:cxn>
                <a:cxn ang="0">
                  <a:pos x="0" y="2485"/>
                </a:cxn>
              </a:cxnLst>
              <a:rect l="0" t="0" r="r" b="b"/>
              <a:pathLst>
                <a:path w="2561" h="2777">
                  <a:moveTo>
                    <a:pt x="0" y="2485"/>
                  </a:moveTo>
                  <a:lnTo>
                    <a:pt x="432" y="2553"/>
                  </a:lnTo>
                  <a:lnTo>
                    <a:pt x="736" y="2777"/>
                  </a:lnTo>
                  <a:lnTo>
                    <a:pt x="2561" y="399"/>
                  </a:lnTo>
                  <a:lnTo>
                    <a:pt x="2118" y="82"/>
                  </a:lnTo>
                  <a:lnTo>
                    <a:pt x="1898" y="0"/>
                  </a:lnTo>
                  <a:lnTo>
                    <a:pt x="0" y="2485"/>
                  </a:lnTo>
                  <a:lnTo>
                    <a:pt x="0" y="2485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charset="0"/>
              </a:endParaRPr>
            </a:p>
          </p:txBody>
        </p:sp>
        <p:grpSp>
          <p:nvGrpSpPr>
            <p:cNvPr id="208" name="Group 37">
              <a:extLst>
                <a:ext uri="{FF2B5EF4-FFF2-40B4-BE49-F238E27FC236}">
                  <a16:creationId xmlns:a16="http://schemas.microsoft.com/office/drawing/2014/main" id="{E9A0B654-ABB8-4873-9B30-D502AFEFD76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5150248" y="4671297"/>
              <a:ext cx="514351" cy="4308475"/>
              <a:chOff x="5468" y="1333"/>
              <a:chExt cx="243" cy="2714"/>
            </a:xfrm>
          </p:grpSpPr>
          <p:sp>
            <p:nvSpPr>
              <p:cNvPr id="222" name="Freeform 38">
                <a:extLst>
                  <a:ext uri="{FF2B5EF4-FFF2-40B4-BE49-F238E27FC236}">
                    <a16:creationId xmlns:a16="http://schemas.microsoft.com/office/drawing/2014/main" id="{68861C08-A359-4361-B59C-3FEDAEAF5CAB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 flipH="1">
                <a:off x="5468" y="2620"/>
                <a:ext cx="205" cy="1427"/>
              </a:xfrm>
              <a:custGeom>
                <a:avLst/>
                <a:gdLst/>
                <a:ahLst/>
                <a:cxnLst>
                  <a:cxn ang="0">
                    <a:pos x="692" y="3156"/>
                  </a:cxn>
                  <a:cxn ang="0">
                    <a:pos x="380" y="2945"/>
                  </a:cxn>
                  <a:cxn ang="0">
                    <a:pos x="319" y="2783"/>
                  </a:cxn>
                  <a:cxn ang="0">
                    <a:pos x="371" y="2542"/>
                  </a:cxn>
                  <a:cxn ang="0">
                    <a:pos x="591" y="2251"/>
                  </a:cxn>
                  <a:cxn ang="0">
                    <a:pos x="641" y="2070"/>
                  </a:cxn>
                  <a:cxn ang="0">
                    <a:pos x="591" y="1948"/>
                  </a:cxn>
                  <a:cxn ang="0">
                    <a:pos x="401" y="1859"/>
                  </a:cxn>
                  <a:cxn ang="0">
                    <a:pos x="361" y="1747"/>
                  </a:cxn>
                  <a:cxn ang="0">
                    <a:pos x="430" y="1587"/>
                  </a:cxn>
                  <a:cxn ang="0">
                    <a:pos x="741" y="1156"/>
                  </a:cxn>
                  <a:cxn ang="0">
                    <a:pos x="772" y="945"/>
                  </a:cxn>
                  <a:cxn ang="0">
                    <a:pos x="692" y="713"/>
                  </a:cxn>
                  <a:cxn ang="0">
                    <a:pos x="430" y="603"/>
                  </a:cxn>
                  <a:cxn ang="0">
                    <a:pos x="200" y="422"/>
                  </a:cxn>
                  <a:cxn ang="0">
                    <a:pos x="0" y="0"/>
                  </a:cxn>
                  <a:cxn ang="0">
                    <a:pos x="29" y="382"/>
                  </a:cxn>
                  <a:cxn ang="0">
                    <a:pos x="179" y="612"/>
                  </a:cxn>
                  <a:cxn ang="0">
                    <a:pos x="380" y="753"/>
                  </a:cxn>
                  <a:cxn ang="0">
                    <a:pos x="601" y="833"/>
                  </a:cxn>
                  <a:cxn ang="0">
                    <a:pos x="612" y="1044"/>
                  </a:cxn>
                  <a:cxn ang="0">
                    <a:pos x="500" y="1266"/>
                  </a:cxn>
                  <a:cxn ang="0">
                    <a:pos x="240" y="1658"/>
                  </a:cxn>
                  <a:cxn ang="0">
                    <a:pos x="230" y="1909"/>
                  </a:cxn>
                  <a:cxn ang="0">
                    <a:pos x="471" y="2049"/>
                  </a:cxn>
                  <a:cxn ang="0">
                    <a:pos x="460" y="2180"/>
                  </a:cxn>
                  <a:cxn ang="0">
                    <a:pos x="249" y="2452"/>
                  </a:cxn>
                  <a:cxn ang="0">
                    <a:pos x="160" y="2713"/>
                  </a:cxn>
                  <a:cxn ang="0">
                    <a:pos x="240" y="2994"/>
                  </a:cxn>
                  <a:cxn ang="0">
                    <a:pos x="430" y="3144"/>
                  </a:cxn>
                  <a:cxn ang="0">
                    <a:pos x="671" y="3266"/>
                  </a:cxn>
                  <a:cxn ang="0">
                    <a:pos x="692" y="3156"/>
                  </a:cxn>
                  <a:cxn ang="0">
                    <a:pos x="692" y="3156"/>
                  </a:cxn>
                </a:cxnLst>
                <a:rect l="0" t="0" r="r" b="b"/>
                <a:pathLst>
                  <a:path w="772" h="3266">
                    <a:moveTo>
                      <a:pt x="692" y="3156"/>
                    </a:moveTo>
                    <a:lnTo>
                      <a:pt x="380" y="2945"/>
                    </a:lnTo>
                    <a:lnTo>
                      <a:pt x="319" y="2783"/>
                    </a:lnTo>
                    <a:lnTo>
                      <a:pt x="371" y="2542"/>
                    </a:lnTo>
                    <a:lnTo>
                      <a:pt x="591" y="2251"/>
                    </a:lnTo>
                    <a:lnTo>
                      <a:pt x="641" y="2070"/>
                    </a:lnTo>
                    <a:lnTo>
                      <a:pt x="591" y="1948"/>
                    </a:lnTo>
                    <a:lnTo>
                      <a:pt x="401" y="1859"/>
                    </a:lnTo>
                    <a:lnTo>
                      <a:pt x="361" y="1747"/>
                    </a:lnTo>
                    <a:lnTo>
                      <a:pt x="430" y="1587"/>
                    </a:lnTo>
                    <a:lnTo>
                      <a:pt x="741" y="1156"/>
                    </a:lnTo>
                    <a:lnTo>
                      <a:pt x="772" y="945"/>
                    </a:lnTo>
                    <a:lnTo>
                      <a:pt x="692" y="713"/>
                    </a:lnTo>
                    <a:lnTo>
                      <a:pt x="430" y="603"/>
                    </a:lnTo>
                    <a:lnTo>
                      <a:pt x="200" y="422"/>
                    </a:lnTo>
                    <a:lnTo>
                      <a:pt x="0" y="0"/>
                    </a:lnTo>
                    <a:lnTo>
                      <a:pt x="29" y="382"/>
                    </a:lnTo>
                    <a:lnTo>
                      <a:pt x="179" y="612"/>
                    </a:lnTo>
                    <a:lnTo>
                      <a:pt x="380" y="753"/>
                    </a:lnTo>
                    <a:lnTo>
                      <a:pt x="601" y="833"/>
                    </a:lnTo>
                    <a:lnTo>
                      <a:pt x="612" y="1044"/>
                    </a:lnTo>
                    <a:lnTo>
                      <a:pt x="500" y="1266"/>
                    </a:lnTo>
                    <a:lnTo>
                      <a:pt x="240" y="1658"/>
                    </a:lnTo>
                    <a:lnTo>
                      <a:pt x="230" y="1909"/>
                    </a:lnTo>
                    <a:lnTo>
                      <a:pt x="471" y="2049"/>
                    </a:lnTo>
                    <a:lnTo>
                      <a:pt x="460" y="2180"/>
                    </a:lnTo>
                    <a:lnTo>
                      <a:pt x="249" y="2452"/>
                    </a:lnTo>
                    <a:lnTo>
                      <a:pt x="160" y="2713"/>
                    </a:lnTo>
                    <a:lnTo>
                      <a:pt x="240" y="2994"/>
                    </a:lnTo>
                    <a:lnTo>
                      <a:pt x="430" y="3144"/>
                    </a:lnTo>
                    <a:lnTo>
                      <a:pt x="671" y="3266"/>
                    </a:lnTo>
                    <a:lnTo>
                      <a:pt x="692" y="3156"/>
                    </a:lnTo>
                    <a:lnTo>
                      <a:pt x="692" y="3156"/>
                    </a:lnTo>
                    <a:close/>
                  </a:path>
                </a:pathLst>
              </a:custGeom>
              <a:solidFill>
                <a:schemeClr val="folHlink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US" dirty="0">
                  <a:latin typeface="Arial" charset="0"/>
                </a:endParaRPr>
              </a:p>
            </p:txBody>
          </p:sp>
          <p:sp>
            <p:nvSpPr>
              <p:cNvPr id="223" name="Freeform 39">
                <a:extLst>
                  <a:ext uri="{FF2B5EF4-FFF2-40B4-BE49-F238E27FC236}">
                    <a16:creationId xmlns:a16="http://schemas.microsoft.com/office/drawing/2014/main" id="{00208F19-5D1A-4AAE-A83E-D042548EF19E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 flipH="1">
                <a:off x="5506" y="1333"/>
                <a:ext cx="205" cy="1633"/>
              </a:xfrm>
              <a:custGeom>
                <a:avLst/>
                <a:gdLst/>
                <a:ahLst/>
                <a:cxnLst>
                  <a:cxn ang="0">
                    <a:pos x="692" y="3156"/>
                  </a:cxn>
                  <a:cxn ang="0">
                    <a:pos x="380" y="2945"/>
                  </a:cxn>
                  <a:cxn ang="0">
                    <a:pos x="319" y="2783"/>
                  </a:cxn>
                  <a:cxn ang="0">
                    <a:pos x="371" y="2542"/>
                  </a:cxn>
                  <a:cxn ang="0">
                    <a:pos x="591" y="2251"/>
                  </a:cxn>
                  <a:cxn ang="0">
                    <a:pos x="641" y="2070"/>
                  </a:cxn>
                  <a:cxn ang="0">
                    <a:pos x="591" y="1948"/>
                  </a:cxn>
                  <a:cxn ang="0">
                    <a:pos x="401" y="1859"/>
                  </a:cxn>
                  <a:cxn ang="0">
                    <a:pos x="361" y="1747"/>
                  </a:cxn>
                  <a:cxn ang="0">
                    <a:pos x="430" y="1587"/>
                  </a:cxn>
                  <a:cxn ang="0">
                    <a:pos x="741" y="1156"/>
                  </a:cxn>
                  <a:cxn ang="0">
                    <a:pos x="772" y="945"/>
                  </a:cxn>
                  <a:cxn ang="0">
                    <a:pos x="692" y="713"/>
                  </a:cxn>
                  <a:cxn ang="0">
                    <a:pos x="430" y="603"/>
                  </a:cxn>
                  <a:cxn ang="0">
                    <a:pos x="200" y="422"/>
                  </a:cxn>
                  <a:cxn ang="0">
                    <a:pos x="0" y="0"/>
                  </a:cxn>
                  <a:cxn ang="0">
                    <a:pos x="29" y="382"/>
                  </a:cxn>
                  <a:cxn ang="0">
                    <a:pos x="179" y="612"/>
                  </a:cxn>
                  <a:cxn ang="0">
                    <a:pos x="380" y="753"/>
                  </a:cxn>
                  <a:cxn ang="0">
                    <a:pos x="601" y="833"/>
                  </a:cxn>
                  <a:cxn ang="0">
                    <a:pos x="612" y="1044"/>
                  </a:cxn>
                  <a:cxn ang="0">
                    <a:pos x="500" y="1266"/>
                  </a:cxn>
                  <a:cxn ang="0">
                    <a:pos x="240" y="1658"/>
                  </a:cxn>
                  <a:cxn ang="0">
                    <a:pos x="230" y="1909"/>
                  </a:cxn>
                  <a:cxn ang="0">
                    <a:pos x="471" y="2049"/>
                  </a:cxn>
                  <a:cxn ang="0">
                    <a:pos x="460" y="2180"/>
                  </a:cxn>
                  <a:cxn ang="0">
                    <a:pos x="249" y="2452"/>
                  </a:cxn>
                  <a:cxn ang="0">
                    <a:pos x="160" y="2713"/>
                  </a:cxn>
                  <a:cxn ang="0">
                    <a:pos x="240" y="2994"/>
                  </a:cxn>
                  <a:cxn ang="0">
                    <a:pos x="430" y="3144"/>
                  </a:cxn>
                  <a:cxn ang="0">
                    <a:pos x="671" y="3266"/>
                  </a:cxn>
                  <a:cxn ang="0">
                    <a:pos x="692" y="3156"/>
                  </a:cxn>
                  <a:cxn ang="0">
                    <a:pos x="692" y="3156"/>
                  </a:cxn>
                </a:cxnLst>
                <a:rect l="0" t="0" r="r" b="b"/>
                <a:pathLst>
                  <a:path w="772" h="3266">
                    <a:moveTo>
                      <a:pt x="692" y="3156"/>
                    </a:moveTo>
                    <a:lnTo>
                      <a:pt x="380" y="2945"/>
                    </a:lnTo>
                    <a:lnTo>
                      <a:pt x="319" y="2783"/>
                    </a:lnTo>
                    <a:lnTo>
                      <a:pt x="371" y="2542"/>
                    </a:lnTo>
                    <a:lnTo>
                      <a:pt x="591" y="2251"/>
                    </a:lnTo>
                    <a:lnTo>
                      <a:pt x="641" y="2070"/>
                    </a:lnTo>
                    <a:lnTo>
                      <a:pt x="591" y="1948"/>
                    </a:lnTo>
                    <a:lnTo>
                      <a:pt x="401" y="1859"/>
                    </a:lnTo>
                    <a:lnTo>
                      <a:pt x="361" y="1747"/>
                    </a:lnTo>
                    <a:lnTo>
                      <a:pt x="430" y="1587"/>
                    </a:lnTo>
                    <a:lnTo>
                      <a:pt x="741" y="1156"/>
                    </a:lnTo>
                    <a:lnTo>
                      <a:pt x="772" y="945"/>
                    </a:lnTo>
                    <a:lnTo>
                      <a:pt x="692" y="713"/>
                    </a:lnTo>
                    <a:lnTo>
                      <a:pt x="430" y="603"/>
                    </a:lnTo>
                    <a:lnTo>
                      <a:pt x="200" y="422"/>
                    </a:lnTo>
                    <a:lnTo>
                      <a:pt x="0" y="0"/>
                    </a:lnTo>
                    <a:lnTo>
                      <a:pt x="29" y="382"/>
                    </a:lnTo>
                    <a:lnTo>
                      <a:pt x="179" y="612"/>
                    </a:lnTo>
                    <a:lnTo>
                      <a:pt x="380" y="753"/>
                    </a:lnTo>
                    <a:lnTo>
                      <a:pt x="601" y="833"/>
                    </a:lnTo>
                    <a:lnTo>
                      <a:pt x="612" y="1044"/>
                    </a:lnTo>
                    <a:lnTo>
                      <a:pt x="500" y="1266"/>
                    </a:lnTo>
                    <a:lnTo>
                      <a:pt x="240" y="1658"/>
                    </a:lnTo>
                    <a:lnTo>
                      <a:pt x="230" y="1909"/>
                    </a:lnTo>
                    <a:lnTo>
                      <a:pt x="471" y="2049"/>
                    </a:lnTo>
                    <a:lnTo>
                      <a:pt x="460" y="2180"/>
                    </a:lnTo>
                    <a:lnTo>
                      <a:pt x="249" y="2452"/>
                    </a:lnTo>
                    <a:lnTo>
                      <a:pt x="160" y="2713"/>
                    </a:lnTo>
                    <a:lnTo>
                      <a:pt x="240" y="2994"/>
                    </a:lnTo>
                    <a:lnTo>
                      <a:pt x="430" y="3144"/>
                    </a:lnTo>
                    <a:lnTo>
                      <a:pt x="671" y="3266"/>
                    </a:lnTo>
                    <a:lnTo>
                      <a:pt x="692" y="3156"/>
                    </a:lnTo>
                    <a:lnTo>
                      <a:pt x="692" y="3156"/>
                    </a:lnTo>
                    <a:close/>
                  </a:path>
                </a:pathLst>
              </a:custGeom>
              <a:solidFill>
                <a:schemeClr val="folHlink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US" dirty="0">
                  <a:latin typeface="Arial" charset="0"/>
                </a:endParaRPr>
              </a:p>
            </p:txBody>
          </p:sp>
        </p:grpSp>
        <p:grpSp>
          <p:nvGrpSpPr>
            <p:cNvPr id="209" name="Group 40" descr="crayon">
              <a:extLst>
                <a:ext uri="{FF2B5EF4-FFF2-40B4-BE49-F238E27FC236}">
                  <a16:creationId xmlns:a16="http://schemas.microsoft.com/office/drawing/2014/main" id="{3B51FC5B-26E3-4A5A-9038-C519AACFEA5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3334147" y="2645646"/>
              <a:ext cx="2844800" cy="1911350"/>
              <a:chOff x="4610" y="57"/>
              <a:chExt cx="1344" cy="1204"/>
            </a:xfrm>
          </p:grpSpPr>
          <p:grpSp>
            <p:nvGrpSpPr>
              <p:cNvPr id="210" name="Group 41">
                <a:extLst>
                  <a:ext uri="{FF2B5EF4-FFF2-40B4-BE49-F238E27FC236}">
                    <a16:creationId xmlns:a16="http://schemas.microsoft.com/office/drawing/2014/main" id="{C93A5806-87BB-434E-9187-39FDD7D834AA}"/>
                  </a:ext>
                </a:extLst>
              </p:cNvPr>
              <p:cNvGrpSpPr>
                <a:grpSpLocks/>
              </p:cNvGrpSpPr>
              <p:nvPr userDrawn="1"/>
            </p:nvGrpSpPr>
            <p:grpSpPr bwMode="auto">
              <a:xfrm>
                <a:off x="4610" y="57"/>
                <a:ext cx="1344" cy="1204"/>
                <a:chOff x="4610" y="57"/>
                <a:chExt cx="1344" cy="1204"/>
              </a:xfrm>
            </p:grpSpPr>
            <p:sp>
              <p:nvSpPr>
                <p:cNvPr id="212" name="Freeform 42">
                  <a:extLst>
                    <a:ext uri="{FF2B5EF4-FFF2-40B4-BE49-F238E27FC236}">
                      <a16:creationId xmlns:a16="http://schemas.microsoft.com/office/drawing/2014/main" id="{8C0EF031-EA01-4F90-9244-8A2EEDE7A2C9}"/>
                    </a:ext>
                  </a:extLst>
                </p:cNvPr>
                <p:cNvSpPr>
                  <a:spLocks/>
                </p:cNvSpPr>
                <p:nvPr userDrawn="1"/>
              </p:nvSpPr>
              <p:spPr bwMode="auto">
                <a:xfrm rot="-3172564">
                  <a:off x="5430" y="1086"/>
                  <a:ext cx="62" cy="288"/>
                </a:xfrm>
                <a:custGeom>
                  <a:avLst/>
                  <a:gdLst/>
                  <a:ahLst/>
                  <a:cxnLst>
                    <a:cxn ang="0">
                      <a:pos x="123" y="9"/>
                    </a:cxn>
                    <a:cxn ang="0">
                      <a:pos x="131" y="342"/>
                    </a:cxn>
                    <a:cxn ang="0">
                      <a:pos x="0" y="806"/>
                    </a:cxn>
                    <a:cxn ang="0">
                      <a:pos x="79" y="789"/>
                    </a:cxn>
                    <a:cxn ang="0">
                      <a:pos x="218" y="376"/>
                    </a:cxn>
                    <a:cxn ang="0">
                      <a:pos x="245" y="0"/>
                    </a:cxn>
                    <a:cxn ang="0">
                      <a:pos x="123" y="9"/>
                    </a:cxn>
                    <a:cxn ang="0">
                      <a:pos x="123" y="9"/>
                    </a:cxn>
                  </a:cxnLst>
                  <a:rect l="0" t="0" r="r" b="b"/>
                  <a:pathLst>
                    <a:path w="245" h="806">
                      <a:moveTo>
                        <a:pt x="123" y="9"/>
                      </a:moveTo>
                      <a:lnTo>
                        <a:pt x="131" y="342"/>
                      </a:lnTo>
                      <a:lnTo>
                        <a:pt x="0" y="806"/>
                      </a:lnTo>
                      <a:lnTo>
                        <a:pt x="79" y="789"/>
                      </a:lnTo>
                      <a:lnTo>
                        <a:pt x="218" y="376"/>
                      </a:lnTo>
                      <a:lnTo>
                        <a:pt x="245" y="0"/>
                      </a:lnTo>
                      <a:lnTo>
                        <a:pt x="123" y="9"/>
                      </a:lnTo>
                      <a:lnTo>
                        <a:pt x="123" y="9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eaLnBrk="0" hangingPunct="0">
                    <a:defRPr/>
                  </a:pPr>
                  <a:endParaRPr lang="en-US" dirty="0">
                    <a:latin typeface="Arial" charset="0"/>
                  </a:endParaRPr>
                </a:p>
              </p:txBody>
            </p:sp>
            <p:grpSp>
              <p:nvGrpSpPr>
                <p:cNvPr id="213" name="Group 43">
                  <a:extLst>
                    <a:ext uri="{FF2B5EF4-FFF2-40B4-BE49-F238E27FC236}">
                      <a16:creationId xmlns:a16="http://schemas.microsoft.com/office/drawing/2014/main" id="{E9D3153E-22EE-4226-BC0D-FB8E1CEF9197}"/>
                    </a:ext>
                  </a:extLst>
                </p:cNvPr>
                <p:cNvGrpSpPr>
                  <a:grpSpLocks/>
                </p:cNvGrpSpPr>
                <p:nvPr userDrawn="1"/>
              </p:nvGrpSpPr>
              <p:grpSpPr bwMode="auto">
                <a:xfrm>
                  <a:off x="4610" y="57"/>
                  <a:ext cx="1344" cy="985"/>
                  <a:chOff x="4610" y="57"/>
                  <a:chExt cx="1344" cy="985"/>
                </a:xfrm>
              </p:grpSpPr>
              <p:sp>
                <p:nvSpPr>
                  <p:cNvPr id="214" name="Freeform 44">
                    <a:extLst>
                      <a:ext uri="{FF2B5EF4-FFF2-40B4-BE49-F238E27FC236}">
                        <a16:creationId xmlns:a16="http://schemas.microsoft.com/office/drawing/2014/main" id="{0DD84D75-9E7B-40BF-AD6A-0C9C99E5A3DD}"/>
                      </a:ext>
                    </a:extLst>
                  </p:cNvPr>
                  <p:cNvSpPr>
                    <a:spLocks/>
                  </p:cNvSpPr>
                  <p:nvPr userDrawn="1"/>
                </p:nvSpPr>
                <p:spPr bwMode="auto">
                  <a:xfrm rot="-3172564">
                    <a:off x="4966" y="71"/>
                    <a:ext cx="153" cy="125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298" y="184"/>
                      </a:cxn>
                      <a:cxn ang="0">
                        <a:pos x="500" y="349"/>
                      </a:cxn>
                      <a:cxn ang="0">
                        <a:pos x="604" y="140"/>
                      </a:cxn>
                      <a:cxn ang="0">
                        <a:pos x="359" y="9"/>
                      </a:cxn>
                      <a:cxn ang="0">
                        <a:pos x="464" y="184"/>
                      </a:cxn>
                      <a:cxn ang="0">
                        <a:pos x="131" y="17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</a:cxnLst>
                    <a:rect l="0" t="0" r="r" b="b"/>
                    <a:pathLst>
                      <a:path w="604" h="349">
                        <a:moveTo>
                          <a:pt x="0" y="0"/>
                        </a:moveTo>
                        <a:lnTo>
                          <a:pt x="298" y="184"/>
                        </a:lnTo>
                        <a:lnTo>
                          <a:pt x="500" y="349"/>
                        </a:lnTo>
                        <a:lnTo>
                          <a:pt x="604" y="140"/>
                        </a:lnTo>
                        <a:lnTo>
                          <a:pt x="359" y="9"/>
                        </a:lnTo>
                        <a:lnTo>
                          <a:pt x="464" y="184"/>
                        </a:lnTo>
                        <a:lnTo>
                          <a:pt x="131" y="17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 eaLnBrk="0" hangingPunct="0">
                      <a:defRPr/>
                    </a:pPr>
                    <a:endParaRPr lang="en-US" dirty="0">
                      <a:latin typeface="Arial" charset="0"/>
                    </a:endParaRPr>
                  </a:p>
                </p:txBody>
              </p:sp>
              <p:sp>
                <p:nvSpPr>
                  <p:cNvPr id="215" name="Freeform 45">
                    <a:extLst>
                      <a:ext uri="{FF2B5EF4-FFF2-40B4-BE49-F238E27FC236}">
                        <a16:creationId xmlns:a16="http://schemas.microsoft.com/office/drawing/2014/main" id="{F4CFC0B1-8EA9-4673-9A00-BA04CA727993}"/>
                      </a:ext>
                    </a:extLst>
                  </p:cNvPr>
                  <p:cNvSpPr>
                    <a:spLocks/>
                  </p:cNvSpPr>
                  <p:nvPr userDrawn="1"/>
                </p:nvSpPr>
                <p:spPr bwMode="auto">
                  <a:xfrm rot="-3172564">
                    <a:off x="5058" y="322"/>
                    <a:ext cx="269" cy="438"/>
                  </a:xfrm>
                  <a:custGeom>
                    <a:avLst/>
                    <a:gdLst/>
                    <a:ahLst/>
                    <a:cxnLst>
                      <a:cxn ang="0">
                        <a:pos x="741" y="129"/>
                      </a:cxn>
                      <a:cxn ang="0">
                        <a:pos x="485" y="352"/>
                      </a:cxn>
                      <a:cxn ang="0">
                        <a:pos x="163" y="762"/>
                      </a:cxn>
                      <a:cxn ang="0">
                        <a:pos x="0" y="1101"/>
                      </a:cxn>
                      <a:cxn ang="0">
                        <a:pos x="59" y="1230"/>
                      </a:cxn>
                      <a:cxn ang="0">
                        <a:pos x="262" y="1201"/>
                      </a:cxn>
                      <a:cxn ang="0">
                        <a:pos x="578" y="914"/>
                      </a:cxn>
                      <a:cxn ang="0">
                        <a:pos x="876" y="534"/>
                      </a:cxn>
                      <a:cxn ang="0">
                        <a:pos x="1034" y="270"/>
                      </a:cxn>
                      <a:cxn ang="0">
                        <a:pos x="1064" y="84"/>
                      </a:cxn>
                      <a:cxn ang="0">
                        <a:pos x="977" y="0"/>
                      </a:cxn>
                      <a:cxn ang="0">
                        <a:pos x="836" y="65"/>
                      </a:cxn>
                      <a:cxn ang="0">
                        <a:pos x="969" y="107"/>
                      </a:cxn>
                      <a:cxn ang="0">
                        <a:pos x="876" y="352"/>
                      </a:cxn>
                      <a:cxn ang="0">
                        <a:pos x="690" y="656"/>
                      </a:cxn>
                      <a:cxn ang="0">
                        <a:pos x="350" y="1008"/>
                      </a:cxn>
                      <a:cxn ang="0">
                        <a:pos x="116" y="1114"/>
                      </a:cxn>
                      <a:cxn ang="0">
                        <a:pos x="135" y="943"/>
                      </a:cxn>
                      <a:cxn ang="0">
                        <a:pos x="437" y="504"/>
                      </a:cxn>
                      <a:cxn ang="0">
                        <a:pos x="831" y="118"/>
                      </a:cxn>
                      <a:cxn ang="0">
                        <a:pos x="741" y="129"/>
                      </a:cxn>
                      <a:cxn ang="0">
                        <a:pos x="741" y="129"/>
                      </a:cxn>
                    </a:cxnLst>
                    <a:rect l="0" t="0" r="r" b="b"/>
                    <a:pathLst>
                      <a:path w="1064" h="1230">
                        <a:moveTo>
                          <a:pt x="741" y="129"/>
                        </a:moveTo>
                        <a:lnTo>
                          <a:pt x="485" y="352"/>
                        </a:lnTo>
                        <a:lnTo>
                          <a:pt x="163" y="762"/>
                        </a:lnTo>
                        <a:lnTo>
                          <a:pt x="0" y="1101"/>
                        </a:lnTo>
                        <a:lnTo>
                          <a:pt x="59" y="1230"/>
                        </a:lnTo>
                        <a:lnTo>
                          <a:pt x="262" y="1201"/>
                        </a:lnTo>
                        <a:lnTo>
                          <a:pt x="578" y="914"/>
                        </a:lnTo>
                        <a:lnTo>
                          <a:pt x="876" y="534"/>
                        </a:lnTo>
                        <a:lnTo>
                          <a:pt x="1034" y="270"/>
                        </a:lnTo>
                        <a:lnTo>
                          <a:pt x="1064" y="84"/>
                        </a:lnTo>
                        <a:lnTo>
                          <a:pt x="977" y="0"/>
                        </a:lnTo>
                        <a:lnTo>
                          <a:pt x="836" y="65"/>
                        </a:lnTo>
                        <a:lnTo>
                          <a:pt x="969" y="107"/>
                        </a:lnTo>
                        <a:lnTo>
                          <a:pt x="876" y="352"/>
                        </a:lnTo>
                        <a:lnTo>
                          <a:pt x="690" y="656"/>
                        </a:lnTo>
                        <a:lnTo>
                          <a:pt x="350" y="1008"/>
                        </a:lnTo>
                        <a:lnTo>
                          <a:pt x="116" y="1114"/>
                        </a:lnTo>
                        <a:lnTo>
                          <a:pt x="135" y="943"/>
                        </a:lnTo>
                        <a:lnTo>
                          <a:pt x="437" y="504"/>
                        </a:lnTo>
                        <a:lnTo>
                          <a:pt x="831" y="118"/>
                        </a:lnTo>
                        <a:lnTo>
                          <a:pt x="741" y="129"/>
                        </a:lnTo>
                        <a:lnTo>
                          <a:pt x="741" y="129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 eaLnBrk="0" hangingPunct="0">
                      <a:defRPr/>
                    </a:pPr>
                    <a:endParaRPr lang="en-US" dirty="0">
                      <a:latin typeface="Arial" charset="0"/>
                    </a:endParaRPr>
                  </a:p>
                </p:txBody>
              </p:sp>
              <p:sp>
                <p:nvSpPr>
                  <p:cNvPr id="216" name="Freeform 46">
                    <a:extLst>
                      <a:ext uri="{FF2B5EF4-FFF2-40B4-BE49-F238E27FC236}">
                        <a16:creationId xmlns:a16="http://schemas.microsoft.com/office/drawing/2014/main" id="{86EBFB8F-CA8D-4277-A33E-B1EFDE9D639D}"/>
                      </a:ext>
                    </a:extLst>
                  </p:cNvPr>
                  <p:cNvSpPr>
                    <a:spLocks/>
                  </p:cNvSpPr>
                  <p:nvPr userDrawn="1"/>
                </p:nvSpPr>
                <p:spPr bwMode="auto">
                  <a:xfrm rot="-3172564">
                    <a:off x="4868" y="172"/>
                    <a:ext cx="505" cy="898"/>
                  </a:xfrm>
                  <a:custGeom>
                    <a:avLst/>
                    <a:gdLst/>
                    <a:ahLst/>
                    <a:cxnLst>
                      <a:cxn ang="0">
                        <a:pos x="1941" y="0"/>
                      </a:cxn>
                      <a:cxn ang="0">
                        <a:pos x="0" y="2521"/>
                      </a:cxn>
                      <a:cxn ang="0">
                        <a:pos x="192" y="2450"/>
                      </a:cxn>
                      <a:cxn ang="0">
                        <a:pos x="2002" y="61"/>
                      </a:cxn>
                      <a:cxn ang="0">
                        <a:pos x="1941" y="0"/>
                      </a:cxn>
                      <a:cxn ang="0">
                        <a:pos x="1941" y="0"/>
                      </a:cxn>
                    </a:cxnLst>
                    <a:rect l="0" t="0" r="r" b="b"/>
                    <a:pathLst>
                      <a:path w="2002" h="2521">
                        <a:moveTo>
                          <a:pt x="1941" y="0"/>
                        </a:moveTo>
                        <a:lnTo>
                          <a:pt x="0" y="2521"/>
                        </a:lnTo>
                        <a:lnTo>
                          <a:pt x="192" y="2450"/>
                        </a:lnTo>
                        <a:lnTo>
                          <a:pt x="2002" y="61"/>
                        </a:lnTo>
                        <a:lnTo>
                          <a:pt x="1941" y="0"/>
                        </a:lnTo>
                        <a:lnTo>
                          <a:pt x="1941" y="0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 eaLnBrk="0" hangingPunct="0">
                      <a:defRPr/>
                    </a:pPr>
                    <a:endParaRPr lang="en-US" dirty="0">
                      <a:latin typeface="Arial" charset="0"/>
                    </a:endParaRPr>
                  </a:p>
                </p:txBody>
              </p:sp>
              <p:sp>
                <p:nvSpPr>
                  <p:cNvPr id="217" name="Freeform 47">
                    <a:extLst>
                      <a:ext uri="{FF2B5EF4-FFF2-40B4-BE49-F238E27FC236}">
                        <a16:creationId xmlns:a16="http://schemas.microsoft.com/office/drawing/2014/main" id="{15E9971A-BF91-412F-933C-08B6C01EA569}"/>
                      </a:ext>
                    </a:extLst>
                  </p:cNvPr>
                  <p:cNvSpPr>
                    <a:spLocks/>
                  </p:cNvSpPr>
                  <p:nvPr userDrawn="1"/>
                </p:nvSpPr>
                <p:spPr bwMode="auto">
                  <a:xfrm rot="-3172564">
                    <a:off x="4903" y="-19"/>
                    <a:ext cx="758" cy="1344"/>
                  </a:xfrm>
                  <a:custGeom>
                    <a:avLst/>
                    <a:gdLst/>
                    <a:ahLst/>
                    <a:cxnLst>
                      <a:cxn ang="0">
                        <a:pos x="95" y="2844"/>
                      </a:cxn>
                      <a:cxn ang="0">
                        <a:pos x="394" y="2834"/>
                      </a:cxn>
                      <a:cxn ang="0">
                        <a:pos x="821" y="3009"/>
                      </a:cxn>
                      <a:cxn ang="0">
                        <a:pos x="681" y="2817"/>
                      </a:cxn>
                      <a:cxn ang="0">
                        <a:pos x="367" y="2703"/>
                      </a:cxn>
                      <a:cxn ang="0">
                        <a:pos x="637" y="2720"/>
                      </a:cxn>
                      <a:cxn ang="0">
                        <a:pos x="979" y="2870"/>
                      </a:cxn>
                      <a:cxn ang="0">
                        <a:pos x="2859" y="420"/>
                      </a:cxn>
                      <a:cxn ang="0">
                        <a:pos x="2578" y="148"/>
                      </a:cxn>
                      <a:cxn ang="0">
                        <a:pos x="2308" y="0"/>
                      </a:cxn>
                      <a:cxn ang="0">
                        <a:pos x="2692" y="78"/>
                      </a:cxn>
                      <a:cxn ang="0">
                        <a:pos x="3007" y="428"/>
                      </a:cxn>
                      <a:cxn ang="0">
                        <a:pos x="831" y="3273"/>
                      </a:cxn>
                      <a:cxn ang="0">
                        <a:pos x="481" y="3412"/>
                      </a:cxn>
                      <a:cxn ang="0">
                        <a:pos x="105" y="3771"/>
                      </a:cxn>
                      <a:cxn ang="0">
                        <a:pos x="0" y="3667"/>
                      </a:cxn>
                      <a:cxn ang="0">
                        <a:pos x="131" y="3631"/>
                      </a:cxn>
                      <a:cxn ang="0">
                        <a:pos x="376" y="3385"/>
                      </a:cxn>
                      <a:cxn ang="0">
                        <a:pos x="165" y="3273"/>
                      </a:cxn>
                      <a:cxn ang="0">
                        <a:pos x="165" y="3176"/>
                      </a:cxn>
                      <a:cxn ang="0">
                        <a:pos x="411" y="3298"/>
                      </a:cxn>
                      <a:cxn ang="0">
                        <a:pos x="411" y="3186"/>
                      </a:cxn>
                      <a:cxn ang="0">
                        <a:pos x="603" y="3220"/>
                      </a:cxn>
                      <a:cxn ang="0">
                        <a:pos x="428" y="3079"/>
                      </a:cxn>
                      <a:cxn ang="0">
                        <a:pos x="629" y="3062"/>
                      </a:cxn>
                      <a:cxn ang="0">
                        <a:pos x="95" y="2844"/>
                      </a:cxn>
                      <a:cxn ang="0">
                        <a:pos x="95" y="2844"/>
                      </a:cxn>
                    </a:cxnLst>
                    <a:rect l="0" t="0" r="r" b="b"/>
                    <a:pathLst>
                      <a:path w="3007" h="3771">
                        <a:moveTo>
                          <a:pt x="95" y="2844"/>
                        </a:moveTo>
                        <a:lnTo>
                          <a:pt x="394" y="2834"/>
                        </a:lnTo>
                        <a:lnTo>
                          <a:pt x="821" y="3009"/>
                        </a:lnTo>
                        <a:lnTo>
                          <a:pt x="681" y="2817"/>
                        </a:lnTo>
                        <a:lnTo>
                          <a:pt x="367" y="2703"/>
                        </a:lnTo>
                        <a:lnTo>
                          <a:pt x="637" y="2720"/>
                        </a:lnTo>
                        <a:lnTo>
                          <a:pt x="979" y="2870"/>
                        </a:lnTo>
                        <a:lnTo>
                          <a:pt x="2859" y="420"/>
                        </a:lnTo>
                        <a:lnTo>
                          <a:pt x="2578" y="148"/>
                        </a:lnTo>
                        <a:lnTo>
                          <a:pt x="2308" y="0"/>
                        </a:lnTo>
                        <a:lnTo>
                          <a:pt x="2692" y="78"/>
                        </a:lnTo>
                        <a:lnTo>
                          <a:pt x="3007" y="428"/>
                        </a:lnTo>
                        <a:lnTo>
                          <a:pt x="831" y="3273"/>
                        </a:lnTo>
                        <a:lnTo>
                          <a:pt x="481" y="3412"/>
                        </a:lnTo>
                        <a:lnTo>
                          <a:pt x="105" y="3771"/>
                        </a:lnTo>
                        <a:lnTo>
                          <a:pt x="0" y="3667"/>
                        </a:lnTo>
                        <a:lnTo>
                          <a:pt x="131" y="3631"/>
                        </a:lnTo>
                        <a:lnTo>
                          <a:pt x="376" y="3385"/>
                        </a:lnTo>
                        <a:lnTo>
                          <a:pt x="165" y="3273"/>
                        </a:lnTo>
                        <a:lnTo>
                          <a:pt x="165" y="3176"/>
                        </a:lnTo>
                        <a:lnTo>
                          <a:pt x="411" y="3298"/>
                        </a:lnTo>
                        <a:lnTo>
                          <a:pt x="411" y="3186"/>
                        </a:lnTo>
                        <a:lnTo>
                          <a:pt x="603" y="3220"/>
                        </a:lnTo>
                        <a:lnTo>
                          <a:pt x="428" y="3079"/>
                        </a:lnTo>
                        <a:lnTo>
                          <a:pt x="629" y="3062"/>
                        </a:lnTo>
                        <a:lnTo>
                          <a:pt x="95" y="2844"/>
                        </a:lnTo>
                        <a:lnTo>
                          <a:pt x="95" y="2844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 eaLnBrk="0" hangingPunct="0">
                      <a:defRPr/>
                    </a:pPr>
                    <a:endParaRPr lang="en-US" dirty="0">
                      <a:latin typeface="Arial" charset="0"/>
                    </a:endParaRPr>
                  </a:p>
                </p:txBody>
              </p:sp>
              <p:sp>
                <p:nvSpPr>
                  <p:cNvPr id="218" name="Freeform 48">
                    <a:extLst>
                      <a:ext uri="{FF2B5EF4-FFF2-40B4-BE49-F238E27FC236}">
                        <a16:creationId xmlns:a16="http://schemas.microsoft.com/office/drawing/2014/main" id="{D488F4ED-EAED-4D10-83DF-A9C39F9CF811}"/>
                      </a:ext>
                    </a:extLst>
                  </p:cNvPr>
                  <p:cNvSpPr>
                    <a:spLocks/>
                  </p:cNvSpPr>
                  <p:nvPr userDrawn="1"/>
                </p:nvSpPr>
                <p:spPr bwMode="auto">
                  <a:xfrm rot="-3172564">
                    <a:off x="5307" y="887"/>
                    <a:ext cx="169" cy="122"/>
                  </a:xfrm>
                  <a:custGeom>
                    <a:avLst/>
                    <a:gdLst/>
                    <a:ahLst/>
                    <a:cxnLst>
                      <a:cxn ang="0">
                        <a:pos x="0" y="80"/>
                      </a:cxn>
                      <a:cxn ang="0">
                        <a:pos x="255" y="106"/>
                      </a:cxn>
                      <a:cxn ang="0">
                        <a:pos x="639" y="342"/>
                      </a:cxn>
                      <a:cxn ang="0">
                        <a:pos x="673" y="289"/>
                      </a:cxn>
                      <a:cxn ang="0">
                        <a:pos x="447" y="114"/>
                      </a:cxn>
                      <a:cxn ang="0">
                        <a:pos x="26" y="0"/>
                      </a:cxn>
                      <a:cxn ang="0">
                        <a:pos x="0" y="80"/>
                      </a:cxn>
                      <a:cxn ang="0">
                        <a:pos x="0" y="80"/>
                      </a:cxn>
                    </a:cxnLst>
                    <a:rect l="0" t="0" r="r" b="b"/>
                    <a:pathLst>
                      <a:path w="673" h="342">
                        <a:moveTo>
                          <a:pt x="0" y="80"/>
                        </a:moveTo>
                        <a:lnTo>
                          <a:pt x="255" y="106"/>
                        </a:lnTo>
                        <a:lnTo>
                          <a:pt x="639" y="342"/>
                        </a:lnTo>
                        <a:lnTo>
                          <a:pt x="673" y="289"/>
                        </a:lnTo>
                        <a:lnTo>
                          <a:pt x="447" y="114"/>
                        </a:lnTo>
                        <a:lnTo>
                          <a:pt x="26" y="0"/>
                        </a:lnTo>
                        <a:lnTo>
                          <a:pt x="0" y="80"/>
                        </a:lnTo>
                        <a:lnTo>
                          <a:pt x="0" y="80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 eaLnBrk="0" hangingPunct="0">
                      <a:defRPr/>
                    </a:pPr>
                    <a:endParaRPr lang="en-US" dirty="0">
                      <a:latin typeface="Arial" charset="0"/>
                    </a:endParaRPr>
                  </a:p>
                </p:txBody>
              </p:sp>
              <p:sp>
                <p:nvSpPr>
                  <p:cNvPr id="219" name="Freeform 49">
                    <a:extLst>
                      <a:ext uri="{FF2B5EF4-FFF2-40B4-BE49-F238E27FC236}">
                        <a16:creationId xmlns:a16="http://schemas.microsoft.com/office/drawing/2014/main" id="{E0499F10-7747-410C-9532-BF4B9EBDE931}"/>
                      </a:ext>
                    </a:extLst>
                  </p:cNvPr>
                  <p:cNvSpPr>
                    <a:spLocks/>
                  </p:cNvSpPr>
                  <p:nvPr userDrawn="1"/>
                </p:nvSpPr>
                <p:spPr bwMode="auto">
                  <a:xfrm rot="-3172564">
                    <a:off x="5253" y="796"/>
                    <a:ext cx="181" cy="144"/>
                  </a:xfrm>
                  <a:custGeom>
                    <a:avLst/>
                    <a:gdLst/>
                    <a:ahLst/>
                    <a:cxnLst>
                      <a:cxn ang="0">
                        <a:pos x="0" y="78"/>
                      </a:cxn>
                      <a:cxn ang="0">
                        <a:pos x="340" y="148"/>
                      </a:cxn>
                      <a:cxn ang="0">
                        <a:pos x="638" y="403"/>
                      </a:cxn>
                      <a:cxn ang="0">
                        <a:pos x="716" y="296"/>
                      </a:cxn>
                      <a:cxn ang="0">
                        <a:pos x="420" y="114"/>
                      </a:cxn>
                      <a:cxn ang="0">
                        <a:pos x="70" y="0"/>
                      </a:cxn>
                      <a:cxn ang="0">
                        <a:pos x="0" y="78"/>
                      </a:cxn>
                      <a:cxn ang="0">
                        <a:pos x="0" y="78"/>
                      </a:cxn>
                    </a:cxnLst>
                    <a:rect l="0" t="0" r="r" b="b"/>
                    <a:pathLst>
                      <a:path w="716" h="403">
                        <a:moveTo>
                          <a:pt x="0" y="78"/>
                        </a:moveTo>
                        <a:lnTo>
                          <a:pt x="340" y="148"/>
                        </a:lnTo>
                        <a:lnTo>
                          <a:pt x="638" y="403"/>
                        </a:lnTo>
                        <a:lnTo>
                          <a:pt x="716" y="296"/>
                        </a:lnTo>
                        <a:lnTo>
                          <a:pt x="420" y="114"/>
                        </a:lnTo>
                        <a:lnTo>
                          <a:pt x="70" y="0"/>
                        </a:lnTo>
                        <a:lnTo>
                          <a:pt x="0" y="78"/>
                        </a:lnTo>
                        <a:lnTo>
                          <a:pt x="0" y="78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 eaLnBrk="0" hangingPunct="0">
                      <a:defRPr/>
                    </a:pPr>
                    <a:endParaRPr lang="en-US" dirty="0">
                      <a:latin typeface="Arial" charset="0"/>
                    </a:endParaRPr>
                  </a:p>
                </p:txBody>
              </p:sp>
              <p:sp>
                <p:nvSpPr>
                  <p:cNvPr id="220" name="Freeform 50">
                    <a:extLst>
                      <a:ext uri="{FF2B5EF4-FFF2-40B4-BE49-F238E27FC236}">
                        <a16:creationId xmlns:a16="http://schemas.microsoft.com/office/drawing/2014/main" id="{E4A49E73-7A36-424B-999C-EA94D0B768D4}"/>
                      </a:ext>
                    </a:extLst>
                  </p:cNvPr>
                  <p:cNvSpPr>
                    <a:spLocks/>
                  </p:cNvSpPr>
                  <p:nvPr userDrawn="1"/>
                </p:nvSpPr>
                <p:spPr bwMode="auto">
                  <a:xfrm rot="-3172564">
                    <a:off x="4985" y="210"/>
                    <a:ext cx="181" cy="147"/>
                  </a:xfrm>
                  <a:custGeom>
                    <a:avLst/>
                    <a:gdLst/>
                    <a:ahLst/>
                    <a:cxnLst>
                      <a:cxn ang="0">
                        <a:pos x="0" y="78"/>
                      </a:cxn>
                      <a:cxn ang="0">
                        <a:pos x="316" y="139"/>
                      </a:cxn>
                      <a:cxn ang="0">
                        <a:pos x="649" y="411"/>
                      </a:cxn>
                      <a:cxn ang="0">
                        <a:pos x="717" y="314"/>
                      </a:cxn>
                      <a:cxn ang="0">
                        <a:pos x="394" y="87"/>
                      </a:cxn>
                      <a:cxn ang="0">
                        <a:pos x="54" y="0"/>
                      </a:cxn>
                      <a:cxn ang="0">
                        <a:pos x="0" y="78"/>
                      </a:cxn>
                      <a:cxn ang="0">
                        <a:pos x="0" y="78"/>
                      </a:cxn>
                    </a:cxnLst>
                    <a:rect l="0" t="0" r="r" b="b"/>
                    <a:pathLst>
                      <a:path w="717" h="411">
                        <a:moveTo>
                          <a:pt x="0" y="78"/>
                        </a:moveTo>
                        <a:lnTo>
                          <a:pt x="316" y="139"/>
                        </a:lnTo>
                        <a:lnTo>
                          <a:pt x="649" y="411"/>
                        </a:lnTo>
                        <a:lnTo>
                          <a:pt x="717" y="314"/>
                        </a:lnTo>
                        <a:lnTo>
                          <a:pt x="394" y="87"/>
                        </a:lnTo>
                        <a:lnTo>
                          <a:pt x="54" y="0"/>
                        </a:lnTo>
                        <a:lnTo>
                          <a:pt x="0" y="78"/>
                        </a:lnTo>
                        <a:lnTo>
                          <a:pt x="0" y="78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 eaLnBrk="0" hangingPunct="0">
                      <a:defRPr/>
                    </a:pPr>
                    <a:endParaRPr lang="en-US" dirty="0">
                      <a:latin typeface="Arial" charset="0"/>
                    </a:endParaRPr>
                  </a:p>
                </p:txBody>
              </p:sp>
              <p:sp>
                <p:nvSpPr>
                  <p:cNvPr id="221" name="Freeform 51">
                    <a:extLst>
                      <a:ext uri="{FF2B5EF4-FFF2-40B4-BE49-F238E27FC236}">
                        <a16:creationId xmlns:a16="http://schemas.microsoft.com/office/drawing/2014/main" id="{28D1929F-80C9-49A2-9FB8-CB86AA190403}"/>
                      </a:ext>
                    </a:extLst>
                  </p:cNvPr>
                  <p:cNvSpPr>
                    <a:spLocks/>
                  </p:cNvSpPr>
                  <p:nvPr userDrawn="1"/>
                </p:nvSpPr>
                <p:spPr bwMode="auto">
                  <a:xfrm rot="-3172564">
                    <a:off x="4957" y="132"/>
                    <a:ext cx="179" cy="138"/>
                  </a:xfrm>
                  <a:custGeom>
                    <a:avLst/>
                    <a:gdLst/>
                    <a:ahLst/>
                    <a:cxnLst>
                      <a:cxn ang="0">
                        <a:pos x="0" y="88"/>
                      </a:cxn>
                      <a:cxn ang="0">
                        <a:pos x="272" y="131"/>
                      </a:cxn>
                      <a:cxn ang="0">
                        <a:pos x="665" y="386"/>
                      </a:cxn>
                      <a:cxn ang="0">
                        <a:pos x="709" y="308"/>
                      </a:cxn>
                      <a:cxn ang="0">
                        <a:pos x="306" y="53"/>
                      </a:cxn>
                      <a:cxn ang="0">
                        <a:pos x="43" y="0"/>
                      </a:cxn>
                      <a:cxn ang="0">
                        <a:pos x="0" y="88"/>
                      </a:cxn>
                      <a:cxn ang="0">
                        <a:pos x="0" y="88"/>
                      </a:cxn>
                    </a:cxnLst>
                    <a:rect l="0" t="0" r="r" b="b"/>
                    <a:pathLst>
                      <a:path w="709" h="386">
                        <a:moveTo>
                          <a:pt x="0" y="88"/>
                        </a:moveTo>
                        <a:lnTo>
                          <a:pt x="272" y="131"/>
                        </a:lnTo>
                        <a:lnTo>
                          <a:pt x="665" y="386"/>
                        </a:lnTo>
                        <a:lnTo>
                          <a:pt x="709" y="308"/>
                        </a:lnTo>
                        <a:lnTo>
                          <a:pt x="306" y="53"/>
                        </a:lnTo>
                        <a:lnTo>
                          <a:pt x="43" y="0"/>
                        </a:lnTo>
                        <a:lnTo>
                          <a:pt x="0" y="88"/>
                        </a:lnTo>
                        <a:lnTo>
                          <a:pt x="0" y="88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 eaLnBrk="0" hangingPunct="0">
                      <a:defRPr/>
                    </a:pPr>
                    <a:endParaRPr lang="en-US" dirty="0">
                      <a:latin typeface="Arial" charset="0"/>
                    </a:endParaRPr>
                  </a:p>
                </p:txBody>
              </p:sp>
            </p:grpSp>
          </p:grpSp>
          <p:sp>
            <p:nvSpPr>
              <p:cNvPr id="211" name="Line 52">
                <a:extLst>
                  <a:ext uri="{FF2B5EF4-FFF2-40B4-BE49-F238E27FC236}">
                    <a16:creationId xmlns:a16="http://schemas.microsoft.com/office/drawing/2014/main" id="{239BBC9D-27A2-451D-BC02-7905140D3D5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870" y="84"/>
                <a:ext cx="42" cy="96"/>
              </a:xfrm>
              <a:prstGeom prst="line">
                <a:avLst/>
              </a:prstGeom>
              <a:noFill/>
              <a:ln w="38100">
                <a:solidFill>
                  <a:schemeClr val="accent2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eaLnBrk="0" hangingPunct="0">
                  <a:defRPr/>
                </a:pPr>
                <a:endParaRPr lang="en-US" dirty="0">
                  <a:latin typeface="Arial" charset="0"/>
                </a:endParaRPr>
              </a:p>
            </p:txBody>
          </p:sp>
        </p:grpSp>
      </p:grpSp>
      <p:sp>
        <p:nvSpPr>
          <p:cNvPr id="225" name="CuadroTexto 224">
            <a:extLst>
              <a:ext uri="{FF2B5EF4-FFF2-40B4-BE49-F238E27FC236}">
                <a16:creationId xmlns:a16="http://schemas.microsoft.com/office/drawing/2014/main" id="{B302F2EC-A531-4689-9E8C-0571171DA24F}"/>
              </a:ext>
            </a:extLst>
          </p:cNvPr>
          <p:cNvSpPr txBox="1"/>
          <p:nvPr/>
        </p:nvSpPr>
        <p:spPr>
          <a:xfrm>
            <a:off x="2907486" y="5478934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PE" dirty="0"/>
              <a:t>https://www.plantillaspower-point.com/</a:t>
            </a:r>
          </a:p>
        </p:txBody>
      </p:sp>
    </p:spTree>
    <p:extLst>
      <p:ext uri="{BB962C8B-B14F-4D97-AF65-F5344CB8AC3E}">
        <p14:creationId xmlns:p14="http://schemas.microsoft.com/office/powerpoint/2010/main" val="1451762727"/>
      </p:ext>
    </p:extLst>
  </p:cSld>
  <p:clrMapOvr>
    <a:masterClrMapping/>
  </p:clrMapOvr>
  <p:transition spd="med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3" name="Grupo 72">
            <a:extLst>
              <a:ext uri="{FF2B5EF4-FFF2-40B4-BE49-F238E27FC236}">
                <a16:creationId xmlns:a16="http://schemas.microsoft.com/office/drawing/2014/main" id="{A6C1CC5F-C1D7-4F9F-ACDE-6AC034F44180}"/>
              </a:ext>
            </a:extLst>
          </p:cNvPr>
          <p:cNvGrpSpPr/>
          <p:nvPr/>
        </p:nvGrpSpPr>
        <p:grpSpPr>
          <a:xfrm>
            <a:off x="1176056" y="557236"/>
            <a:ext cx="9507986" cy="5743528"/>
            <a:chOff x="3714720" y="1990756"/>
            <a:chExt cx="4766910" cy="2879567"/>
          </a:xfrm>
          <a:solidFill>
            <a:srgbClr val="3BBDFF"/>
          </a:solidFill>
        </p:grpSpPr>
        <p:sp>
          <p:nvSpPr>
            <p:cNvPr id="4" name="Gráfico 2">
              <a:extLst>
                <a:ext uri="{FF2B5EF4-FFF2-40B4-BE49-F238E27FC236}">
                  <a16:creationId xmlns:a16="http://schemas.microsoft.com/office/drawing/2014/main" id="{9B4E7AF7-358C-47E6-A2D6-F4C9F9CACB28}"/>
                </a:ext>
              </a:extLst>
            </p:cNvPr>
            <p:cNvSpPr/>
            <p:nvPr/>
          </p:nvSpPr>
          <p:spPr>
            <a:xfrm>
              <a:off x="6900087" y="2772818"/>
              <a:ext cx="677385" cy="551525"/>
            </a:xfrm>
            <a:custGeom>
              <a:avLst/>
              <a:gdLst>
                <a:gd name="connsiteX0" fmla="*/ 469309 w 677385"/>
                <a:gd name="connsiteY0" fmla="*/ 465872 h 551525"/>
                <a:gd name="connsiteX1" fmla="*/ 462832 w 677385"/>
                <a:gd name="connsiteY1" fmla="*/ 482731 h 551525"/>
                <a:gd name="connsiteX2" fmla="*/ 366344 w 677385"/>
                <a:gd name="connsiteY2" fmla="*/ 551025 h 551525"/>
                <a:gd name="connsiteX3" fmla="*/ 347770 w 677385"/>
                <a:gd name="connsiteY3" fmla="*/ 551025 h 551525"/>
                <a:gd name="connsiteX4" fmla="*/ 215182 w 677385"/>
                <a:gd name="connsiteY4" fmla="*/ 457871 h 551525"/>
                <a:gd name="connsiteX5" fmla="*/ 209181 w 677385"/>
                <a:gd name="connsiteY5" fmla="*/ 451108 h 551525"/>
                <a:gd name="connsiteX6" fmla="*/ 209086 w 677385"/>
                <a:gd name="connsiteY6" fmla="*/ 487113 h 551525"/>
                <a:gd name="connsiteX7" fmla="*/ 148983 w 677385"/>
                <a:gd name="connsiteY7" fmla="*/ 550359 h 551525"/>
                <a:gd name="connsiteX8" fmla="*/ 91167 w 677385"/>
                <a:gd name="connsiteY8" fmla="*/ 550263 h 551525"/>
                <a:gd name="connsiteX9" fmla="*/ 584 w 677385"/>
                <a:gd name="connsiteY9" fmla="*/ 447870 h 551525"/>
                <a:gd name="connsiteX10" fmla="*/ 489 w 677385"/>
                <a:gd name="connsiteY10" fmla="*/ 67155 h 551525"/>
                <a:gd name="connsiteX11" fmla="*/ 67926 w 677385"/>
                <a:gd name="connsiteY11" fmla="*/ 1147 h 551525"/>
                <a:gd name="connsiteX12" fmla="*/ 179654 w 677385"/>
                <a:gd name="connsiteY12" fmla="*/ 1052 h 551525"/>
                <a:gd name="connsiteX13" fmla="*/ 305384 w 677385"/>
                <a:gd name="connsiteY13" fmla="*/ 99255 h 551525"/>
                <a:gd name="connsiteX14" fmla="*/ 332911 w 677385"/>
                <a:gd name="connsiteY14" fmla="*/ 204887 h 551525"/>
                <a:gd name="connsiteX15" fmla="*/ 338722 w 677385"/>
                <a:gd name="connsiteY15" fmla="*/ 190028 h 551525"/>
                <a:gd name="connsiteX16" fmla="*/ 379298 w 677385"/>
                <a:gd name="connsiteY16" fmla="*/ 53439 h 551525"/>
                <a:gd name="connsiteX17" fmla="*/ 449021 w 677385"/>
                <a:gd name="connsiteY17" fmla="*/ 1052 h 551525"/>
                <a:gd name="connsiteX18" fmla="*/ 571036 w 677385"/>
                <a:gd name="connsiteY18" fmla="*/ 290 h 551525"/>
                <a:gd name="connsiteX19" fmla="*/ 677049 w 677385"/>
                <a:gd name="connsiteY19" fmla="*/ 100969 h 551525"/>
                <a:gd name="connsiteX20" fmla="*/ 676859 w 677385"/>
                <a:gd name="connsiteY20" fmla="*/ 487875 h 551525"/>
                <a:gd name="connsiteX21" fmla="*/ 616090 w 677385"/>
                <a:gd name="connsiteY21" fmla="*/ 550359 h 551525"/>
                <a:gd name="connsiteX22" fmla="*/ 560273 w 677385"/>
                <a:gd name="connsiteY22" fmla="*/ 550263 h 551525"/>
                <a:gd name="connsiteX23" fmla="*/ 475119 w 677385"/>
                <a:gd name="connsiteY23" fmla="*/ 480731 h 551525"/>
                <a:gd name="connsiteX24" fmla="*/ 469309 w 677385"/>
                <a:gd name="connsiteY24" fmla="*/ 465872 h 551525"/>
                <a:gd name="connsiteX25" fmla="*/ 492455 w 677385"/>
                <a:gd name="connsiteY25" fmla="*/ 172407 h 551525"/>
                <a:gd name="connsiteX26" fmla="*/ 496265 w 677385"/>
                <a:gd name="connsiteY26" fmla="*/ 173359 h 551525"/>
                <a:gd name="connsiteX27" fmla="*/ 496265 w 677385"/>
                <a:gd name="connsiteY27" fmla="*/ 189742 h 551525"/>
                <a:gd name="connsiteX28" fmla="*/ 496360 w 677385"/>
                <a:gd name="connsiteY28" fmla="*/ 444250 h 551525"/>
                <a:gd name="connsiteX29" fmla="*/ 536365 w 677385"/>
                <a:gd name="connsiteY29" fmla="*/ 484922 h 551525"/>
                <a:gd name="connsiteX30" fmla="*/ 577799 w 677385"/>
                <a:gd name="connsiteY30" fmla="*/ 484922 h 551525"/>
                <a:gd name="connsiteX31" fmla="*/ 616471 w 677385"/>
                <a:gd name="connsiteY31" fmla="*/ 445774 h 551525"/>
                <a:gd name="connsiteX32" fmla="*/ 616471 w 677385"/>
                <a:gd name="connsiteY32" fmla="*/ 67060 h 551525"/>
                <a:gd name="connsiteX33" fmla="*/ 579037 w 677385"/>
                <a:gd name="connsiteY33" fmla="*/ 29341 h 551525"/>
                <a:gd name="connsiteX34" fmla="*/ 452831 w 677385"/>
                <a:gd name="connsiteY34" fmla="*/ 29246 h 551525"/>
                <a:gd name="connsiteX35" fmla="*/ 404349 w 677385"/>
                <a:gd name="connsiteY35" fmla="*/ 66489 h 551525"/>
                <a:gd name="connsiteX36" fmla="*/ 342150 w 677385"/>
                <a:gd name="connsiteY36" fmla="*/ 280706 h 551525"/>
                <a:gd name="connsiteX37" fmla="*/ 321767 w 677385"/>
                <a:gd name="connsiteY37" fmla="*/ 349667 h 551525"/>
                <a:gd name="connsiteX38" fmla="*/ 317671 w 677385"/>
                <a:gd name="connsiteY38" fmla="*/ 337094 h 551525"/>
                <a:gd name="connsiteX39" fmla="*/ 245853 w 677385"/>
                <a:gd name="connsiteY39" fmla="*/ 65536 h 551525"/>
                <a:gd name="connsiteX40" fmla="*/ 205086 w 677385"/>
                <a:gd name="connsiteY40" fmla="*/ 29436 h 551525"/>
                <a:gd name="connsiteX41" fmla="*/ 62306 w 677385"/>
                <a:gd name="connsiteY41" fmla="*/ 29532 h 551525"/>
                <a:gd name="connsiteX42" fmla="*/ 28588 w 677385"/>
                <a:gd name="connsiteY42" fmla="*/ 63155 h 551525"/>
                <a:gd name="connsiteX43" fmla="*/ 28397 w 677385"/>
                <a:gd name="connsiteY43" fmla="*/ 90015 h 551525"/>
                <a:gd name="connsiteX44" fmla="*/ 28397 w 677385"/>
                <a:gd name="connsiteY44" fmla="*/ 439773 h 551525"/>
                <a:gd name="connsiteX45" fmla="*/ 74307 w 677385"/>
                <a:gd name="connsiteY45" fmla="*/ 484922 h 551525"/>
                <a:gd name="connsiteX46" fmla="*/ 105359 w 677385"/>
                <a:gd name="connsiteY46" fmla="*/ 484922 h 551525"/>
                <a:gd name="connsiteX47" fmla="*/ 148793 w 677385"/>
                <a:gd name="connsiteY47" fmla="*/ 441869 h 551525"/>
                <a:gd name="connsiteX48" fmla="*/ 148602 w 677385"/>
                <a:gd name="connsiteY48" fmla="*/ 183170 h 551525"/>
                <a:gd name="connsiteX49" fmla="*/ 150412 w 677385"/>
                <a:gd name="connsiteY49" fmla="*/ 169740 h 551525"/>
                <a:gd name="connsiteX50" fmla="*/ 155746 w 677385"/>
                <a:gd name="connsiteY50" fmla="*/ 181074 h 551525"/>
                <a:gd name="connsiteX51" fmla="*/ 242614 w 677385"/>
                <a:gd name="connsiteY51" fmla="*/ 450251 h 551525"/>
                <a:gd name="connsiteX52" fmla="*/ 287286 w 677385"/>
                <a:gd name="connsiteY52" fmla="*/ 484827 h 551525"/>
                <a:gd name="connsiteX53" fmla="*/ 357676 w 677385"/>
                <a:gd name="connsiteY53" fmla="*/ 484827 h 551525"/>
                <a:gd name="connsiteX54" fmla="*/ 398062 w 677385"/>
                <a:gd name="connsiteY54" fmla="*/ 455490 h 551525"/>
                <a:gd name="connsiteX55" fmla="*/ 417112 w 677385"/>
                <a:gd name="connsiteY55" fmla="*/ 398721 h 551525"/>
                <a:gd name="connsiteX56" fmla="*/ 492455 w 677385"/>
                <a:gd name="connsiteY56" fmla="*/ 172407 h 55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</a:cxnLst>
              <a:rect l="l" t="t" r="r" b="b"/>
              <a:pathLst>
                <a:path w="677385" h="551525">
                  <a:moveTo>
                    <a:pt x="469309" y="465872"/>
                  </a:moveTo>
                  <a:cubicBezTo>
                    <a:pt x="466261" y="473778"/>
                    <a:pt x="464356" y="478159"/>
                    <a:pt x="462832" y="482731"/>
                  </a:cubicBezTo>
                  <a:cubicBezTo>
                    <a:pt x="442544" y="541596"/>
                    <a:pt x="429304" y="551025"/>
                    <a:pt x="366344" y="551025"/>
                  </a:cubicBezTo>
                  <a:cubicBezTo>
                    <a:pt x="360153" y="551025"/>
                    <a:pt x="353961" y="551025"/>
                    <a:pt x="347770" y="551025"/>
                  </a:cubicBezTo>
                  <a:cubicBezTo>
                    <a:pt x="273189" y="551025"/>
                    <a:pt x="241090" y="528451"/>
                    <a:pt x="215182" y="457871"/>
                  </a:cubicBezTo>
                  <a:cubicBezTo>
                    <a:pt x="214325" y="455490"/>
                    <a:pt x="213658" y="453108"/>
                    <a:pt x="209181" y="451108"/>
                  </a:cubicBezTo>
                  <a:cubicBezTo>
                    <a:pt x="209181" y="463110"/>
                    <a:pt x="209658" y="475111"/>
                    <a:pt x="209086" y="487113"/>
                  </a:cubicBezTo>
                  <a:cubicBezTo>
                    <a:pt x="207276" y="525117"/>
                    <a:pt x="186798" y="547311"/>
                    <a:pt x="148983" y="550359"/>
                  </a:cubicBezTo>
                  <a:cubicBezTo>
                    <a:pt x="129838" y="551883"/>
                    <a:pt x="110312" y="551978"/>
                    <a:pt x="91167" y="550263"/>
                  </a:cubicBezTo>
                  <a:cubicBezTo>
                    <a:pt x="43161" y="545977"/>
                    <a:pt x="965" y="499305"/>
                    <a:pt x="584" y="447870"/>
                  </a:cubicBezTo>
                  <a:cubicBezTo>
                    <a:pt x="-273" y="320997"/>
                    <a:pt x="-83" y="194124"/>
                    <a:pt x="489" y="67155"/>
                  </a:cubicBezTo>
                  <a:cubicBezTo>
                    <a:pt x="679" y="24007"/>
                    <a:pt x="24777" y="1433"/>
                    <a:pt x="67926" y="1147"/>
                  </a:cubicBezTo>
                  <a:cubicBezTo>
                    <a:pt x="105168" y="957"/>
                    <a:pt x="142411" y="1052"/>
                    <a:pt x="179654" y="1052"/>
                  </a:cubicBezTo>
                  <a:cubicBezTo>
                    <a:pt x="247567" y="1052"/>
                    <a:pt x="287953" y="32580"/>
                    <a:pt x="305384" y="99255"/>
                  </a:cubicBezTo>
                  <a:cubicBezTo>
                    <a:pt x="314242" y="133164"/>
                    <a:pt x="323100" y="167073"/>
                    <a:pt x="332911" y="204887"/>
                  </a:cubicBezTo>
                  <a:cubicBezTo>
                    <a:pt x="335673" y="197838"/>
                    <a:pt x="337483" y="194028"/>
                    <a:pt x="338722" y="190028"/>
                  </a:cubicBezTo>
                  <a:cubicBezTo>
                    <a:pt x="352247" y="144498"/>
                    <a:pt x="365487" y="98874"/>
                    <a:pt x="379298" y="53439"/>
                  </a:cubicBezTo>
                  <a:cubicBezTo>
                    <a:pt x="390347" y="17244"/>
                    <a:pt x="411588" y="1338"/>
                    <a:pt x="449021" y="1052"/>
                  </a:cubicBezTo>
                  <a:cubicBezTo>
                    <a:pt x="489693" y="766"/>
                    <a:pt x="530650" y="3909"/>
                    <a:pt x="571036" y="290"/>
                  </a:cubicBezTo>
                  <a:cubicBezTo>
                    <a:pt x="626472" y="-4663"/>
                    <a:pt x="676859" y="54868"/>
                    <a:pt x="677049" y="100969"/>
                  </a:cubicBezTo>
                  <a:cubicBezTo>
                    <a:pt x="677335" y="229938"/>
                    <a:pt x="677716" y="358906"/>
                    <a:pt x="676859" y="487875"/>
                  </a:cubicBezTo>
                  <a:cubicBezTo>
                    <a:pt x="676573" y="525784"/>
                    <a:pt x="654190" y="547501"/>
                    <a:pt x="616090" y="550359"/>
                  </a:cubicBezTo>
                  <a:cubicBezTo>
                    <a:pt x="597611" y="551787"/>
                    <a:pt x="578751" y="551787"/>
                    <a:pt x="560273" y="550263"/>
                  </a:cubicBezTo>
                  <a:cubicBezTo>
                    <a:pt x="516363" y="546644"/>
                    <a:pt x="493026" y="516640"/>
                    <a:pt x="475119" y="480731"/>
                  </a:cubicBezTo>
                  <a:cubicBezTo>
                    <a:pt x="473214" y="477111"/>
                    <a:pt x="472072" y="473206"/>
                    <a:pt x="469309" y="465872"/>
                  </a:cubicBezTo>
                  <a:close/>
                  <a:moveTo>
                    <a:pt x="492455" y="172407"/>
                  </a:moveTo>
                  <a:cubicBezTo>
                    <a:pt x="493693" y="172692"/>
                    <a:pt x="495027" y="172978"/>
                    <a:pt x="496265" y="173359"/>
                  </a:cubicBezTo>
                  <a:cubicBezTo>
                    <a:pt x="496265" y="178788"/>
                    <a:pt x="496265" y="184313"/>
                    <a:pt x="496265" y="189742"/>
                  </a:cubicBezTo>
                  <a:cubicBezTo>
                    <a:pt x="496265" y="274610"/>
                    <a:pt x="496170" y="359478"/>
                    <a:pt x="496360" y="444250"/>
                  </a:cubicBezTo>
                  <a:cubicBezTo>
                    <a:pt x="496456" y="473111"/>
                    <a:pt x="507790" y="484350"/>
                    <a:pt x="536365" y="484922"/>
                  </a:cubicBezTo>
                  <a:cubicBezTo>
                    <a:pt x="550176" y="485208"/>
                    <a:pt x="563988" y="485208"/>
                    <a:pt x="577799" y="484922"/>
                  </a:cubicBezTo>
                  <a:cubicBezTo>
                    <a:pt x="605802" y="484350"/>
                    <a:pt x="616471" y="473778"/>
                    <a:pt x="616471" y="445774"/>
                  </a:cubicBezTo>
                  <a:cubicBezTo>
                    <a:pt x="616661" y="319568"/>
                    <a:pt x="616661" y="193266"/>
                    <a:pt x="616471" y="67060"/>
                  </a:cubicBezTo>
                  <a:cubicBezTo>
                    <a:pt x="616471" y="39819"/>
                    <a:pt x="606279" y="29627"/>
                    <a:pt x="579037" y="29341"/>
                  </a:cubicBezTo>
                  <a:cubicBezTo>
                    <a:pt x="536937" y="28960"/>
                    <a:pt x="494836" y="29055"/>
                    <a:pt x="452831" y="29246"/>
                  </a:cubicBezTo>
                  <a:cubicBezTo>
                    <a:pt x="422637" y="29436"/>
                    <a:pt x="413016" y="36866"/>
                    <a:pt x="404349" y="66489"/>
                  </a:cubicBezTo>
                  <a:cubicBezTo>
                    <a:pt x="383584" y="137831"/>
                    <a:pt x="362915" y="209364"/>
                    <a:pt x="342150" y="280706"/>
                  </a:cubicBezTo>
                  <a:cubicBezTo>
                    <a:pt x="335959" y="301947"/>
                    <a:pt x="329577" y="323187"/>
                    <a:pt x="321767" y="349667"/>
                  </a:cubicBezTo>
                  <a:cubicBezTo>
                    <a:pt x="319195" y="341761"/>
                    <a:pt x="318243" y="339475"/>
                    <a:pt x="317671" y="337094"/>
                  </a:cubicBezTo>
                  <a:cubicBezTo>
                    <a:pt x="293764" y="246606"/>
                    <a:pt x="269951" y="156024"/>
                    <a:pt x="245853" y="65536"/>
                  </a:cubicBezTo>
                  <a:cubicBezTo>
                    <a:pt x="238899" y="39342"/>
                    <a:pt x="228613" y="29722"/>
                    <a:pt x="205086" y="29436"/>
                  </a:cubicBezTo>
                  <a:cubicBezTo>
                    <a:pt x="157461" y="28865"/>
                    <a:pt x="109931" y="28770"/>
                    <a:pt x="62306" y="29532"/>
                  </a:cubicBezTo>
                  <a:cubicBezTo>
                    <a:pt x="40398" y="29817"/>
                    <a:pt x="29921" y="41152"/>
                    <a:pt x="28588" y="63155"/>
                  </a:cubicBezTo>
                  <a:cubicBezTo>
                    <a:pt x="28016" y="72108"/>
                    <a:pt x="28397" y="81062"/>
                    <a:pt x="28397" y="90015"/>
                  </a:cubicBezTo>
                  <a:cubicBezTo>
                    <a:pt x="28397" y="206601"/>
                    <a:pt x="28397" y="323187"/>
                    <a:pt x="28397" y="439773"/>
                  </a:cubicBezTo>
                  <a:cubicBezTo>
                    <a:pt x="28397" y="475111"/>
                    <a:pt x="38398" y="484827"/>
                    <a:pt x="74307" y="484922"/>
                  </a:cubicBezTo>
                  <a:cubicBezTo>
                    <a:pt x="84690" y="484922"/>
                    <a:pt x="94977" y="485017"/>
                    <a:pt x="105359" y="484922"/>
                  </a:cubicBezTo>
                  <a:cubicBezTo>
                    <a:pt x="138697" y="484731"/>
                    <a:pt x="148793" y="474921"/>
                    <a:pt x="148793" y="441869"/>
                  </a:cubicBezTo>
                  <a:cubicBezTo>
                    <a:pt x="148793" y="355668"/>
                    <a:pt x="148602" y="269371"/>
                    <a:pt x="148602" y="183170"/>
                  </a:cubicBezTo>
                  <a:cubicBezTo>
                    <a:pt x="148602" y="179931"/>
                    <a:pt x="149460" y="176598"/>
                    <a:pt x="150412" y="169740"/>
                  </a:cubicBezTo>
                  <a:cubicBezTo>
                    <a:pt x="153460" y="176121"/>
                    <a:pt x="154889" y="178503"/>
                    <a:pt x="155746" y="181074"/>
                  </a:cubicBezTo>
                  <a:cubicBezTo>
                    <a:pt x="184702" y="270800"/>
                    <a:pt x="213563" y="360525"/>
                    <a:pt x="242614" y="450251"/>
                  </a:cubicBezTo>
                  <a:cubicBezTo>
                    <a:pt x="250996" y="476159"/>
                    <a:pt x="261759" y="484350"/>
                    <a:pt x="287286" y="484827"/>
                  </a:cubicBezTo>
                  <a:cubicBezTo>
                    <a:pt x="310718" y="485208"/>
                    <a:pt x="334245" y="485112"/>
                    <a:pt x="357676" y="484827"/>
                  </a:cubicBezTo>
                  <a:cubicBezTo>
                    <a:pt x="377774" y="484541"/>
                    <a:pt x="391585" y="474921"/>
                    <a:pt x="398062" y="455490"/>
                  </a:cubicBezTo>
                  <a:cubicBezTo>
                    <a:pt x="404444" y="436535"/>
                    <a:pt x="410731" y="417675"/>
                    <a:pt x="417112" y="398721"/>
                  </a:cubicBezTo>
                  <a:cubicBezTo>
                    <a:pt x="442163" y="323378"/>
                    <a:pt x="467309" y="247845"/>
                    <a:pt x="492455" y="172407"/>
                  </a:cubicBezTo>
                  <a:close/>
                </a:path>
              </a:pathLst>
            </a:custGeom>
            <a:grpFill/>
            <a:ln w="9525" cap="flat">
              <a:solidFill>
                <a:schemeClr val="accent6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s-PE" dirty="0"/>
            </a:p>
          </p:txBody>
        </p:sp>
        <p:sp>
          <p:nvSpPr>
            <p:cNvPr id="5" name="Gráfico 2">
              <a:extLst>
                <a:ext uri="{FF2B5EF4-FFF2-40B4-BE49-F238E27FC236}">
                  <a16:creationId xmlns:a16="http://schemas.microsoft.com/office/drawing/2014/main" id="{9B4E7AF7-358C-47E6-A2D6-F4C9F9CACB28}"/>
                </a:ext>
              </a:extLst>
            </p:cNvPr>
            <p:cNvSpPr/>
            <p:nvPr/>
          </p:nvSpPr>
          <p:spPr>
            <a:xfrm>
              <a:off x="5009323" y="4318146"/>
              <a:ext cx="756733" cy="551022"/>
            </a:xfrm>
            <a:custGeom>
              <a:avLst/>
              <a:gdLst>
                <a:gd name="connsiteX0" fmla="*/ 506508 w 756733"/>
                <a:gd name="connsiteY0" fmla="*/ 151079 h 551022"/>
                <a:gd name="connsiteX1" fmla="*/ 523939 w 756733"/>
                <a:gd name="connsiteY1" fmla="*/ 64115 h 551022"/>
                <a:gd name="connsiteX2" fmla="*/ 601472 w 756733"/>
                <a:gd name="connsiteY2" fmla="*/ 679 h 551022"/>
                <a:gd name="connsiteX3" fmla="*/ 659384 w 756733"/>
                <a:gd name="connsiteY3" fmla="*/ 488 h 551022"/>
                <a:gd name="connsiteX4" fmla="*/ 752920 w 756733"/>
                <a:gd name="connsiteY4" fmla="*/ 123647 h 551022"/>
                <a:gd name="connsiteX5" fmla="*/ 644620 w 756733"/>
                <a:gd name="connsiteY5" fmla="*/ 494360 h 551022"/>
                <a:gd name="connsiteX6" fmla="*/ 569468 w 756733"/>
                <a:gd name="connsiteY6" fmla="*/ 550938 h 551022"/>
                <a:gd name="connsiteX7" fmla="*/ 521843 w 756733"/>
                <a:gd name="connsiteY7" fmla="*/ 550938 h 551022"/>
                <a:gd name="connsiteX8" fmla="*/ 399352 w 756733"/>
                <a:gd name="connsiteY8" fmla="*/ 459117 h 551022"/>
                <a:gd name="connsiteX9" fmla="*/ 381635 w 756733"/>
                <a:gd name="connsiteY9" fmla="*/ 399014 h 551022"/>
                <a:gd name="connsiteX10" fmla="*/ 354203 w 756733"/>
                <a:gd name="connsiteY10" fmla="*/ 491597 h 551022"/>
                <a:gd name="connsiteX11" fmla="*/ 274955 w 756733"/>
                <a:gd name="connsiteY11" fmla="*/ 550938 h 551022"/>
                <a:gd name="connsiteX12" fmla="*/ 231521 w 756733"/>
                <a:gd name="connsiteY12" fmla="*/ 550938 h 551022"/>
                <a:gd name="connsiteX13" fmla="*/ 105886 w 756733"/>
                <a:gd name="connsiteY13" fmla="*/ 454831 h 551022"/>
                <a:gd name="connsiteX14" fmla="*/ 18066 w 756733"/>
                <a:gd name="connsiteY14" fmla="*/ 134029 h 551022"/>
                <a:gd name="connsiteX15" fmla="*/ 1683 w 756733"/>
                <a:gd name="connsiteY15" fmla="*/ 72212 h 551022"/>
                <a:gd name="connsiteX16" fmla="*/ 55690 w 756733"/>
                <a:gd name="connsiteY16" fmla="*/ 1250 h 551022"/>
                <a:gd name="connsiteX17" fmla="*/ 138462 w 756733"/>
                <a:gd name="connsiteY17" fmla="*/ 1250 h 551022"/>
                <a:gd name="connsiteX18" fmla="*/ 229997 w 756733"/>
                <a:gd name="connsiteY18" fmla="*/ 91166 h 551022"/>
                <a:gd name="connsiteX19" fmla="*/ 245237 w 756733"/>
                <a:gd name="connsiteY19" fmla="*/ 151269 h 551022"/>
                <a:gd name="connsiteX20" fmla="*/ 267145 w 756733"/>
                <a:gd name="connsiteY20" fmla="*/ 63353 h 551022"/>
                <a:gd name="connsiteX21" fmla="*/ 348107 w 756733"/>
                <a:gd name="connsiteY21" fmla="*/ 584 h 551022"/>
                <a:gd name="connsiteX22" fmla="*/ 370872 w 756733"/>
                <a:gd name="connsiteY22" fmla="*/ 584 h 551022"/>
                <a:gd name="connsiteX23" fmla="*/ 490315 w 756733"/>
                <a:gd name="connsiteY23" fmla="*/ 95738 h 551022"/>
                <a:gd name="connsiteX24" fmla="*/ 503174 w 756733"/>
                <a:gd name="connsiteY24" fmla="*/ 151269 h 551022"/>
                <a:gd name="connsiteX25" fmla="*/ 506508 w 756733"/>
                <a:gd name="connsiteY25" fmla="*/ 151079 h 551022"/>
                <a:gd name="connsiteX26" fmla="*/ 496126 w 756733"/>
                <a:gd name="connsiteY26" fmla="*/ 344722 h 551022"/>
                <a:gd name="connsiteX27" fmla="*/ 490411 w 756733"/>
                <a:gd name="connsiteY27" fmla="*/ 324815 h 551022"/>
                <a:gd name="connsiteX28" fmla="*/ 431927 w 756733"/>
                <a:gd name="connsiteY28" fmla="*/ 64782 h 551022"/>
                <a:gd name="connsiteX29" fmla="*/ 386779 w 756733"/>
                <a:gd name="connsiteY29" fmla="*/ 29254 h 551022"/>
                <a:gd name="connsiteX30" fmla="*/ 343345 w 756733"/>
                <a:gd name="connsiteY30" fmla="*/ 29254 h 551022"/>
                <a:gd name="connsiteX31" fmla="*/ 295815 w 756733"/>
                <a:gd name="connsiteY31" fmla="*/ 67163 h 551022"/>
                <a:gd name="connsiteX32" fmla="*/ 262954 w 756733"/>
                <a:gd name="connsiteY32" fmla="*/ 197370 h 551022"/>
                <a:gd name="connsiteX33" fmla="*/ 227616 w 756733"/>
                <a:gd name="connsiteY33" fmla="*/ 338150 h 551022"/>
                <a:gd name="connsiteX34" fmla="*/ 221806 w 756733"/>
                <a:gd name="connsiteY34" fmla="*/ 329292 h 551022"/>
                <a:gd name="connsiteX35" fmla="*/ 172276 w 756733"/>
                <a:gd name="connsiteY35" fmla="*/ 63163 h 551022"/>
                <a:gd name="connsiteX36" fmla="*/ 132652 w 756733"/>
                <a:gd name="connsiteY36" fmla="*/ 29349 h 551022"/>
                <a:gd name="connsiteX37" fmla="*/ 60262 w 756733"/>
                <a:gd name="connsiteY37" fmla="*/ 29349 h 551022"/>
                <a:gd name="connsiteX38" fmla="*/ 29782 w 756733"/>
                <a:gd name="connsiteY38" fmla="*/ 68402 h 551022"/>
                <a:gd name="connsiteX39" fmla="*/ 135604 w 756733"/>
                <a:gd name="connsiteY39" fmla="*/ 454831 h 551022"/>
                <a:gd name="connsiteX40" fmla="*/ 175228 w 756733"/>
                <a:gd name="connsiteY40" fmla="*/ 484644 h 551022"/>
                <a:gd name="connsiteX41" fmla="*/ 245618 w 756733"/>
                <a:gd name="connsiteY41" fmla="*/ 484644 h 551022"/>
                <a:gd name="connsiteX42" fmla="*/ 296101 w 756733"/>
                <a:gd name="connsiteY42" fmla="*/ 447211 h 551022"/>
                <a:gd name="connsiteX43" fmla="*/ 329248 w 756733"/>
                <a:gd name="connsiteY43" fmla="*/ 332054 h 551022"/>
                <a:gd name="connsiteX44" fmla="*/ 360585 w 756733"/>
                <a:gd name="connsiteY44" fmla="*/ 224326 h 551022"/>
                <a:gd name="connsiteX45" fmla="*/ 366395 w 756733"/>
                <a:gd name="connsiteY45" fmla="*/ 240995 h 551022"/>
                <a:gd name="connsiteX46" fmla="*/ 424974 w 756733"/>
                <a:gd name="connsiteY46" fmla="*/ 447592 h 551022"/>
                <a:gd name="connsiteX47" fmla="*/ 471646 w 756733"/>
                <a:gd name="connsiteY47" fmla="*/ 484549 h 551022"/>
                <a:gd name="connsiteX48" fmla="*/ 544036 w 756733"/>
                <a:gd name="connsiteY48" fmla="*/ 484644 h 551022"/>
                <a:gd name="connsiteX49" fmla="*/ 585280 w 756733"/>
                <a:gd name="connsiteY49" fmla="*/ 453974 h 551022"/>
                <a:gd name="connsiteX50" fmla="*/ 695484 w 756733"/>
                <a:gd name="connsiteY50" fmla="*/ 70878 h 551022"/>
                <a:gd name="connsiteX51" fmla="*/ 664242 w 756733"/>
                <a:gd name="connsiteY51" fmla="*/ 29063 h 551022"/>
                <a:gd name="connsiteX52" fmla="*/ 595948 w 756733"/>
                <a:gd name="connsiteY52" fmla="*/ 29063 h 551022"/>
                <a:gd name="connsiteX53" fmla="*/ 552418 w 756733"/>
                <a:gd name="connsiteY53" fmla="*/ 66116 h 551022"/>
                <a:gd name="connsiteX54" fmla="*/ 496126 w 756733"/>
                <a:gd name="connsiteY54" fmla="*/ 344722 h 5510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756733" h="551022">
                  <a:moveTo>
                    <a:pt x="506508" y="151079"/>
                  </a:moveTo>
                  <a:cubicBezTo>
                    <a:pt x="512318" y="122123"/>
                    <a:pt x="518224" y="93167"/>
                    <a:pt x="523939" y="64115"/>
                  </a:cubicBezTo>
                  <a:cubicBezTo>
                    <a:pt x="532892" y="19157"/>
                    <a:pt x="555181" y="869"/>
                    <a:pt x="601472" y="679"/>
                  </a:cubicBezTo>
                  <a:cubicBezTo>
                    <a:pt x="620808" y="584"/>
                    <a:pt x="640144" y="1727"/>
                    <a:pt x="659384" y="488"/>
                  </a:cubicBezTo>
                  <a:cubicBezTo>
                    <a:pt x="718725" y="-3512"/>
                    <a:pt x="771589" y="66687"/>
                    <a:pt x="752920" y="123647"/>
                  </a:cubicBezTo>
                  <a:cubicBezTo>
                    <a:pt x="712915" y="245948"/>
                    <a:pt x="680339" y="370630"/>
                    <a:pt x="644620" y="494360"/>
                  </a:cubicBezTo>
                  <a:cubicBezTo>
                    <a:pt x="632809" y="535031"/>
                    <a:pt x="611950" y="550462"/>
                    <a:pt x="569468" y="550938"/>
                  </a:cubicBezTo>
                  <a:cubicBezTo>
                    <a:pt x="553561" y="551129"/>
                    <a:pt x="537750" y="550938"/>
                    <a:pt x="521843" y="550938"/>
                  </a:cubicBezTo>
                  <a:cubicBezTo>
                    <a:pt x="457264" y="550938"/>
                    <a:pt x="418306" y="521792"/>
                    <a:pt x="399352" y="459117"/>
                  </a:cubicBezTo>
                  <a:cubicBezTo>
                    <a:pt x="393827" y="440829"/>
                    <a:pt x="388588" y="422446"/>
                    <a:pt x="381635" y="399014"/>
                  </a:cubicBezTo>
                  <a:cubicBezTo>
                    <a:pt x="371443" y="433304"/>
                    <a:pt x="362776" y="462451"/>
                    <a:pt x="354203" y="491597"/>
                  </a:cubicBezTo>
                  <a:cubicBezTo>
                    <a:pt x="341059" y="536270"/>
                    <a:pt x="321913" y="550748"/>
                    <a:pt x="274955" y="550938"/>
                  </a:cubicBezTo>
                  <a:cubicBezTo>
                    <a:pt x="260477" y="551034"/>
                    <a:pt x="245999" y="550938"/>
                    <a:pt x="231521" y="550938"/>
                  </a:cubicBezTo>
                  <a:cubicBezTo>
                    <a:pt x="163989" y="550938"/>
                    <a:pt x="124079" y="520649"/>
                    <a:pt x="105886" y="454831"/>
                  </a:cubicBezTo>
                  <a:cubicBezTo>
                    <a:pt x="76454" y="347960"/>
                    <a:pt x="47308" y="240995"/>
                    <a:pt x="18066" y="134029"/>
                  </a:cubicBezTo>
                  <a:cubicBezTo>
                    <a:pt x="12446" y="113455"/>
                    <a:pt x="5874" y="93071"/>
                    <a:pt x="1683" y="72212"/>
                  </a:cubicBezTo>
                  <a:cubicBezTo>
                    <a:pt x="-6413" y="32397"/>
                    <a:pt x="15208" y="3632"/>
                    <a:pt x="55690" y="1250"/>
                  </a:cubicBezTo>
                  <a:cubicBezTo>
                    <a:pt x="83217" y="-369"/>
                    <a:pt x="110935" y="-464"/>
                    <a:pt x="138462" y="1250"/>
                  </a:cubicBezTo>
                  <a:cubicBezTo>
                    <a:pt x="178753" y="3727"/>
                    <a:pt x="218853" y="44018"/>
                    <a:pt x="229997" y="91166"/>
                  </a:cubicBezTo>
                  <a:cubicBezTo>
                    <a:pt x="234664" y="111074"/>
                    <a:pt x="238284" y="131267"/>
                    <a:pt x="245237" y="151269"/>
                  </a:cubicBezTo>
                  <a:cubicBezTo>
                    <a:pt x="252571" y="121932"/>
                    <a:pt x="259810" y="92690"/>
                    <a:pt x="267145" y="63353"/>
                  </a:cubicBezTo>
                  <a:cubicBezTo>
                    <a:pt x="278670" y="17348"/>
                    <a:pt x="300101" y="679"/>
                    <a:pt x="348107" y="584"/>
                  </a:cubicBezTo>
                  <a:cubicBezTo>
                    <a:pt x="355727" y="584"/>
                    <a:pt x="363252" y="584"/>
                    <a:pt x="370872" y="584"/>
                  </a:cubicBezTo>
                  <a:cubicBezTo>
                    <a:pt x="433165" y="584"/>
                    <a:pt x="476123" y="34778"/>
                    <a:pt x="490315" y="95738"/>
                  </a:cubicBezTo>
                  <a:cubicBezTo>
                    <a:pt x="494602" y="114217"/>
                    <a:pt x="498888" y="132791"/>
                    <a:pt x="503174" y="151269"/>
                  </a:cubicBezTo>
                  <a:cubicBezTo>
                    <a:pt x="504412" y="151269"/>
                    <a:pt x="505460" y="151174"/>
                    <a:pt x="506508" y="151079"/>
                  </a:cubicBezTo>
                  <a:close/>
                  <a:moveTo>
                    <a:pt x="496126" y="344722"/>
                  </a:moveTo>
                  <a:cubicBezTo>
                    <a:pt x="493173" y="334721"/>
                    <a:pt x="491458" y="329863"/>
                    <a:pt x="490411" y="324815"/>
                  </a:cubicBezTo>
                  <a:cubicBezTo>
                    <a:pt x="470884" y="238137"/>
                    <a:pt x="451549" y="151460"/>
                    <a:pt x="431927" y="64782"/>
                  </a:cubicBezTo>
                  <a:cubicBezTo>
                    <a:pt x="425926" y="38207"/>
                    <a:pt x="414401" y="29540"/>
                    <a:pt x="386779" y="29254"/>
                  </a:cubicBezTo>
                  <a:cubicBezTo>
                    <a:pt x="372301" y="29159"/>
                    <a:pt x="357823" y="29159"/>
                    <a:pt x="343345" y="29254"/>
                  </a:cubicBezTo>
                  <a:cubicBezTo>
                    <a:pt x="313531" y="29444"/>
                    <a:pt x="303435" y="37350"/>
                    <a:pt x="295815" y="67163"/>
                  </a:cubicBezTo>
                  <a:cubicBezTo>
                    <a:pt x="284766" y="110502"/>
                    <a:pt x="273907" y="153936"/>
                    <a:pt x="262954" y="197370"/>
                  </a:cubicBezTo>
                  <a:cubicBezTo>
                    <a:pt x="251143" y="244328"/>
                    <a:pt x="239427" y="291287"/>
                    <a:pt x="227616" y="338150"/>
                  </a:cubicBezTo>
                  <a:cubicBezTo>
                    <a:pt x="223139" y="335102"/>
                    <a:pt x="222377" y="332244"/>
                    <a:pt x="221806" y="329292"/>
                  </a:cubicBezTo>
                  <a:cubicBezTo>
                    <a:pt x="205327" y="240614"/>
                    <a:pt x="189040" y="151841"/>
                    <a:pt x="172276" y="63163"/>
                  </a:cubicBezTo>
                  <a:cubicBezTo>
                    <a:pt x="167799" y="39255"/>
                    <a:pt x="156178" y="29825"/>
                    <a:pt x="132652" y="29349"/>
                  </a:cubicBezTo>
                  <a:cubicBezTo>
                    <a:pt x="108553" y="28968"/>
                    <a:pt x="84360" y="28778"/>
                    <a:pt x="60262" y="29349"/>
                  </a:cubicBezTo>
                  <a:cubicBezTo>
                    <a:pt x="34544" y="29921"/>
                    <a:pt x="23114" y="44018"/>
                    <a:pt x="29782" y="68402"/>
                  </a:cubicBezTo>
                  <a:cubicBezTo>
                    <a:pt x="64738" y="197275"/>
                    <a:pt x="100076" y="326148"/>
                    <a:pt x="135604" y="454831"/>
                  </a:cubicBezTo>
                  <a:cubicBezTo>
                    <a:pt x="140938" y="474262"/>
                    <a:pt x="154464" y="484739"/>
                    <a:pt x="175228" y="484644"/>
                  </a:cubicBezTo>
                  <a:cubicBezTo>
                    <a:pt x="198660" y="484644"/>
                    <a:pt x="222091" y="484739"/>
                    <a:pt x="245618" y="484644"/>
                  </a:cubicBezTo>
                  <a:cubicBezTo>
                    <a:pt x="277432" y="484549"/>
                    <a:pt x="287433" y="477215"/>
                    <a:pt x="296101" y="447211"/>
                  </a:cubicBezTo>
                  <a:cubicBezTo>
                    <a:pt x="307245" y="408825"/>
                    <a:pt x="318199" y="370439"/>
                    <a:pt x="329248" y="332054"/>
                  </a:cubicBezTo>
                  <a:cubicBezTo>
                    <a:pt x="339154" y="297764"/>
                    <a:pt x="349250" y="263474"/>
                    <a:pt x="360585" y="224326"/>
                  </a:cubicBezTo>
                  <a:cubicBezTo>
                    <a:pt x="363728" y="233375"/>
                    <a:pt x="365252" y="237089"/>
                    <a:pt x="366395" y="240995"/>
                  </a:cubicBezTo>
                  <a:cubicBezTo>
                    <a:pt x="385921" y="309860"/>
                    <a:pt x="405352" y="378821"/>
                    <a:pt x="424974" y="447592"/>
                  </a:cubicBezTo>
                  <a:cubicBezTo>
                    <a:pt x="433165" y="476262"/>
                    <a:pt x="443548" y="484359"/>
                    <a:pt x="471646" y="484549"/>
                  </a:cubicBezTo>
                  <a:cubicBezTo>
                    <a:pt x="495745" y="484739"/>
                    <a:pt x="519938" y="484359"/>
                    <a:pt x="544036" y="484644"/>
                  </a:cubicBezTo>
                  <a:cubicBezTo>
                    <a:pt x="565658" y="484835"/>
                    <a:pt x="579374" y="474167"/>
                    <a:pt x="585280" y="453974"/>
                  </a:cubicBezTo>
                  <a:cubicBezTo>
                    <a:pt x="622237" y="326339"/>
                    <a:pt x="659098" y="198704"/>
                    <a:pt x="695484" y="70878"/>
                  </a:cubicBezTo>
                  <a:cubicBezTo>
                    <a:pt x="703294" y="43541"/>
                    <a:pt x="692436" y="29540"/>
                    <a:pt x="664242" y="29063"/>
                  </a:cubicBezTo>
                  <a:cubicBezTo>
                    <a:pt x="641477" y="28682"/>
                    <a:pt x="618712" y="28778"/>
                    <a:pt x="595948" y="29063"/>
                  </a:cubicBezTo>
                  <a:cubicBezTo>
                    <a:pt x="569087" y="29349"/>
                    <a:pt x="557943" y="38969"/>
                    <a:pt x="552418" y="66116"/>
                  </a:cubicBezTo>
                  <a:cubicBezTo>
                    <a:pt x="533845" y="157365"/>
                    <a:pt x="515557" y="248329"/>
                    <a:pt x="496126" y="344722"/>
                  </a:cubicBezTo>
                  <a:close/>
                </a:path>
              </a:pathLst>
            </a:custGeom>
            <a:grpFill/>
            <a:ln w="9525" cap="flat">
              <a:solidFill>
                <a:schemeClr val="accent6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s-PE" dirty="0"/>
            </a:p>
          </p:txBody>
        </p:sp>
        <p:sp>
          <p:nvSpPr>
            <p:cNvPr id="6" name="Gráfico 2">
              <a:extLst>
                <a:ext uri="{FF2B5EF4-FFF2-40B4-BE49-F238E27FC236}">
                  <a16:creationId xmlns:a16="http://schemas.microsoft.com/office/drawing/2014/main" id="{9B4E7AF7-358C-47E6-A2D6-F4C9F9CACB28}"/>
                </a:ext>
              </a:extLst>
            </p:cNvPr>
            <p:cNvSpPr/>
            <p:nvPr/>
          </p:nvSpPr>
          <p:spPr>
            <a:xfrm>
              <a:off x="7838823" y="2773655"/>
              <a:ext cx="517473" cy="550100"/>
            </a:xfrm>
            <a:custGeom>
              <a:avLst/>
              <a:gdLst>
                <a:gd name="connsiteX0" fmla="*/ 307623 w 517473"/>
                <a:gd name="connsiteY0" fmla="*/ 102989 h 550100"/>
                <a:gd name="connsiteX1" fmla="*/ 307718 w 517473"/>
                <a:gd name="connsiteY1" fmla="*/ 62508 h 550100"/>
                <a:gd name="connsiteX2" fmla="*/ 372584 w 517473"/>
                <a:gd name="connsiteY2" fmla="*/ 214 h 550100"/>
                <a:gd name="connsiteX3" fmla="*/ 407731 w 517473"/>
                <a:gd name="connsiteY3" fmla="*/ 119 h 550100"/>
                <a:gd name="connsiteX4" fmla="*/ 517364 w 517473"/>
                <a:gd name="connsiteY4" fmla="*/ 110514 h 550100"/>
                <a:gd name="connsiteX5" fmla="*/ 517364 w 517473"/>
                <a:gd name="connsiteY5" fmla="*/ 478750 h 550100"/>
                <a:gd name="connsiteX6" fmla="*/ 446307 w 517473"/>
                <a:gd name="connsiteY6" fmla="*/ 549902 h 550100"/>
                <a:gd name="connsiteX7" fmla="*/ 355248 w 517473"/>
                <a:gd name="connsiteY7" fmla="*/ 549997 h 550100"/>
                <a:gd name="connsiteX8" fmla="*/ 230185 w 517473"/>
                <a:gd name="connsiteY8" fmla="*/ 463415 h 550100"/>
                <a:gd name="connsiteX9" fmla="*/ 209230 w 517473"/>
                <a:gd name="connsiteY9" fmla="*/ 412552 h 550100"/>
                <a:gd name="connsiteX10" fmla="*/ 209135 w 517473"/>
                <a:gd name="connsiteY10" fmla="*/ 479893 h 550100"/>
                <a:gd name="connsiteX11" fmla="*/ 138650 w 517473"/>
                <a:gd name="connsiteY11" fmla="*/ 549902 h 550100"/>
                <a:gd name="connsiteX12" fmla="*/ 107598 w 517473"/>
                <a:gd name="connsiteY12" fmla="*/ 549902 h 550100"/>
                <a:gd name="connsiteX13" fmla="*/ 251 w 517473"/>
                <a:gd name="connsiteY13" fmla="*/ 442555 h 550100"/>
                <a:gd name="connsiteX14" fmla="*/ 251 w 517473"/>
                <a:gd name="connsiteY14" fmla="*/ 68128 h 550100"/>
                <a:gd name="connsiteX15" fmla="*/ 67974 w 517473"/>
                <a:gd name="connsiteY15" fmla="*/ 119 h 550100"/>
                <a:gd name="connsiteX16" fmla="*/ 179702 w 517473"/>
                <a:gd name="connsiteY16" fmla="*/ 24 h 550100"/>
                <a:gd name="connsiteX17" fmla="*/ 298289 w 517473"/>
                <a:gd name="connsiteY17" fmla="*/ 85082 h 550100"/>
                <a:gd name="connsiteX18" fmla="*/ 304670 w 517473"/>
                <a:gd name="connsiteY18" fmla="*/ 103561 h 550100"/>
                <a:gd name="connsiteX19" fmla="*/ 307623 w 517473"/>
                <a:gd name="connsiteY19" fmla="*/ 102989 h 550100"/>
                <a:gd name="connsiteX20" fmla="*/ 335627 w 517473"/>
                <a:gd name="connsiteY20" fmla="*/ 351401 h 550100"/>
                <a:gd name="connsiteX21" fmla="*/ 332007 w 517473"/>
                <a:gd name="connsiteY21" fmla="*/ 352163 h 550100"/>
                <a:gd name="connsiteX22" fmla="*/ 326959 w 517473"/>
                <a:gd name="connsiteY22" fmla="*/ 337018 h 550100"/>
                <a:gd name="connsiteX23" fmla="*/ 243329 w 517473"/>
                <a:gd name="connsiteY23" fmla="*/ 64699 h 550100"/>
                <a:gd name="connsiteX24" fmla="*/ 202276 w 517473"/>
                <a:gd name="connsiteY24" fmla="*/ 28408 h 550100"/>
                <a:gd name="connsiteX25" fmla="*/ 63688 w 517473"/>
                <a:gd name="connsiteY25" fmla="*/ 28599 h 550100"/>
                <a:gd name="connsiteX26" fmla="*/ 29017 w 517473"/>
                <a:gd name="connsiteY26" fmla="*/ 62984 h 550100"/>
                <a:gd name="connsiteX27" fmla="*/ 29112 w 517473"/>
                <a:gd name="connsiteY27" fmla="*/ 449794 h 550100"/>
                <a:gd name="connsiteX28" fmla="*/ 62545 w 517473"/>
                <a:gd name="connsiteY28" fmla="*/ 483894 h 550100"/>
                <a:gd name="connsiteX29" fmla="*/ 114266 w 517473"/>
                <a:gd name="connsiteY29" fmla="*/ 483989 h 550100"/>
                <a:gd name="connsiteX30" fmla="*/ 149032 w 517473"/>
                <a:gd name="connsiteY30" fmla="*/ 447032 h 550100"/>
                <a:gd name="connsiteX31" fmla="*/ 149127 w 517473"/>
                <a:gd name="connsiteY31" fmla="*/ 349782 h 550100"/>
                <a:gd name="connsiteX32" fmla="*/ 149127 w 517473"/>
                <a:gd name="connsiteY32" fmla="*/ 156139 h 550100"/>
                <a:gd name="connsiteX33" fmla="*/ 157128 w 517473"/>
                <a:gd name="connsiteY33" fmla="*/ 167759 h 550100"/>
                <a:gd name="connsiteX34" fmla="*/ 254664 w 517473"/>
                <a:gd name="connsiteY34" fmla="*/ 448461 h 550100"/>
                <a:gd name="connsiteX35" fmla="*/ 305147 w 517473"/>
                <a:gd name="connsiteY35" fmla="*/ 484084 h 550100"/>
                <a:gd name="connsiteX36" fmla="*/ 412684 w 517473"/>
                <a:gd name="connsiteY36" fmla="*/ 484084 h 550100"/>
                <a:gd name="connsiteX37" fmla="*/ 458023 w 517473"/>
                <a:gd name="connsiteY37" fmla="*/ 438174 h 550100"/>
                <a:gd name="connsiteX38" fmla="*/ 458023 w 517473"/>
                <a:gd name="connsiteY38" fmla="*/ 231291 h 550100"/>
                <a:gd name="connsiteX39" fmla="*/ 457927 w 517473"/>
                <a:gd name="connsiteY39" fmla="*/ 69937 h 550100"/>
                <a:gd name="connsiteX40" fmla="*/ 417256 w 517473"/>
                <a:gd name="connsiteY40" fmla="*/ 28218 h 550100"/>
                <a:gd name="connsiteX41" fmla="*/ 382109 w 517473"/>
                <a:gd name="connsiteY41" fmla="*/ 28218 h 550100"/>
                <a:gd name="connsiteX42" fmla="*/ 335531 w 517473"/>
                <a:gd name="connsiteY42" fmla="*/ 74224 h 550100"/>
                <a:gd name="connsiteX43" fmla="*/ 335627 w 517473"/>
                <a:gd name="connsiteY43" fmla="*/ 351401 h 550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517473" h="550100">
                  <a:moveTo>
                    <a:pt x="307623" y="102989"/>
                  </a:moveTo>
                  <a:cubicBezTo>
                    <a:pt x="307623" y="89464"/>
                    <a:pt x="307052" y="75938"/>
                    <a:pt x="307718" y="62508"/>
                  </a:cubicBezTo>
                  <a:cubicBezTo>
                    <a:pt x="309909" y="22693"/>
                    <a:pt x="332769" y="881"/>
                    <a:pt x="372584" y="214"/>
                  </a:cubicBezTo>
                  <a:cubicBezTo>
                    <a:pt x="384299" y="24"/>
                    <a:pt x="396015" y="119"/>
                    <a:pt x="407731" y="119"/>
                  </a:cubicBezTo>
                  <a:cubicBezTo>
                    <a:pt x="472977" y="119"/>
                    <a:pt x="517268" y="44506"/>
                    <a:pt x="517364" y="110514"/>
                  </a:cubicBezTo>
                  <a:cubicBezTo>
                    <a:pt x="517554" y="233291"/>
                    <a:pt x="517459" y="355973"/>
                    <a:pt x="517364" y="478750"/>
                  </a:cubicBezTo>
                  <a:cubicBezTo>
                    <a:pt x="517268" y="526947"/>
                    <a:pt x="494885" y="549426"/>
                    <a:pt x="446307" y="549902"/>
                  </a:cubicBezTo>
                  <a:cubicBezTo>
                    <a:pt x="415922" y="550283"/>
                    <a:pt x="385633" y="549997"/>
                    <a:pt x="355248" y="549997"/>
                  </a:cubicBezTo>
                  <a:cubicBezTo>
                    <a:pt x="289049" y="549997"/>
                    <a:pt x="254283" y="526090"/>
                    <a:pt x="230185" y="463415"/>
                  </a:cubicBezTo>
                  <a:cubicBezTo>
                    <a:pt x="223613" y="446461"/>
                    <a:pt x="217898" y="429125"/>
                    <a:pt x="209230" y="412552"/>
                  </a:cubicBezTo>
                  <a:cubicBezTo>
                    <a:pt x="209230" y="435031"/>
                    <a:pt x="209611" y="457510"/>
                    <a:pt x="209135" y="479893"/>
                  </a:cubicBezTo>
                  <a:cubicBezTo>
                    <a:pt x="208182" y="526947"/>
                    <a:pt x="185703" y="549045"/>
                    <a:pt x="138650" y="549902"/>
                  </a:cubicBezTo>
                  <a:cubicBezTo>
                    <a:pt x="128267" y="550093"/>
                    <a:pt x="117980" y="549997"/>
                    <a:pt x="107598" y="549902"/>
                  </a:cubicBezTo>
                  <a:cubicBezTo>
                    <a:pt x="47210" y="549712"/>
                    <a:pt x="442" y="503420"/>
                    <a:pt x="251" y="442555"/>
                  </a:cubicBezTo>
                  <a:cubicBezTo>
                    <a:pt x="-130" y="317778"/>
                    <a:pt x="-34" y="192905"/>
                    <a:pt x="251" y="68128"/>
                  </a:cubicBezTo>
                  <a:cubicBezTo>
                    <a:pt x="347" y="23836"/>
                    <a:pt x="24064" y="405"/>
                    <a:pt x="67974" y="119"/>
                  </a:cubicBezTo>
                  <a:cubicBezTo>
                    <a:pt x="105217" y="-71"/>
                    <a:pt x="142460" y="24"/>
                    <a:pt x="179702" y="24"/>
                  </a:cubicBezTo>
                  <a:cubicBezTo>
                    <a:pt x="243043" y="24"/>
                    <a:pt x="277143" y="24503"/>
                    <a:pt x="298289" y="85082"/>
                  </a:cubicBezTo>
                  <a:cubicBezTo>
                    <a:pt x="300384" y="91178"/>
                    <a:pt x="302575" y="97369"/>
                    <a:pt x="304670" y="103561"/>
                  </a:cubicBezTo>
                  <a:cubicBezTo>
                    <a:pt x="305718" y="103465"/>
                    <a:pt x="306671" y="103275"/>
                    <a:pt x="307623" y="102989"/>
                  </a:cubicBezTo>
                  <a:close/>
                  <a:moveTo>
                    <a:pt x="335627" y="351401"/>
                  </a:moveTo>
                  <a:cubicBezTo>
                    <a:pt x="334388" y="351687"/>
                    <a:pt x="333245" y="351877"/>
                    <a:pt x="332007" y="352163"/>
                  </a:cubicBezTo>
                  <a:cubicBezTo>
                    <a:pt x="330293" y="347115"/>
                    <a:pt x="328578" y="342162"/>
                    <a:pt x="326959" y="337018"/>
                  </a:cubicBezTo>
                  <a:cubicBezTo>
                    <a:pt x="299051" y="246245"/>
                    <a:pt x="271047" y="155567"/>
                    <a:pt x="243329" y="64699"/>
                  </a:cubicBezTo>
                  <a:cubicBezTo>
                    <a:pt x="236948" y="43744"/>
                    <a:pt x="226660" y="28408"/>
                    <a:pt x="202276" y="28408"/>
                  </a:cubicBezTo>
                  <a:cubicBezTo>
                    <a:pt x="156080" y="28408"/>
                    <a:pt x="109884" y="28027"/>
                    <a:pt x="63688" y="28599"/>
                  </a:cubicBezTo>
                  <a:cubicBezTo>
                    <a:pt x="40256" y="28885"/>
                    <a:pt x="29017" y="40029"/>
                    <a:pt x="29017" y="62984"/>
                  </a:cubicBezTo>
                  <a:cubicBezTo>
                    <a:pt x="28731" y="191953"/>
                    <a:pt x="28731" y="320826"/>
                    <a:pt x="29112" y="449794"/>
                  </a:cubicBezTo>
                  <a:cubicBezTo>
                    <a:pt x="29207" y="471416"/>
                    <a:pt x="40733" y="482751"/>
                    <a:pt x="62545" y="483894"/>
                  </a:cubicBezTo>
                  <a:cubicBezTo>
                    <a:pt x="79690" y="484751"/>
                    <a:pt x="97025" y="484656"/>
                    <a:pt x="114266" y="483989"/>
                  </a:cubicBezTo>
                  <a:cubicBezTo>
                    <a:pt x="137888" y="483037"/>
                    <a:pt x="148841" y="471416"/>
                    <a:pt x="149032" y="447032"/>
                  </a:cubicBezTo>
                  <a:cubicBezTo>
                    <a:pt x="149413" y="414647"/>
                    <a:pt x="149127" y="382262"/>
                    <a:pt x="149127" y="349782"/>
                  </a:cubicBezTo>
                  <a:cubicBezTo>
                    <a:pt x="149127" y="285202"/>
                    <a:pt x="149127" y="220718"/>
                    <a:pt x="149127" y="156139"/>
                  </a:cubicBezTo>
                  <a:cubicBezTo>
                    <a:pt x="153794" y="159472"/>
                    <a:pt x="155699" y="163568"/>
                    <a:pt x="157128" y="167759"/>
                  </a:cubicBezTo>
                  <a:cubicBezTo>
                    <a:pt x="189704" y="261295"/>
                    <a:pt x="222089" y="354925"/>
                    <a:pt x="254664" y="448461"/>
                  </a:cubicBezTo>
                  <a:cubicBezTo>
                    <a:pt x="264570" y="476845"/>
                    <a:pt x="274952" y="483989"/>
                    <a:pt x="305147" y="484084"/>
                  </a:cubicBezTo>
                  <a:cubicBezTo>
                    <a:pt x="340960" y="484180"/>
                    <a:pt x="376870" y="484180"/>
                    <a:pt x="412684" y="484084"/>
                  </a:cubicBezTo>
                  <a:cubicBezTo>
                    <a:pt x="447926" y="483989"/>
                    <a:pt x="458023" y="473797"/>
                    <a:pt x="458023" y="438174"/>
                  </a:cubicBezTo>
                  <a:cubicBezTo>
                    <a:pt x="458118" y="369213"/>
                    <a:pt x="458023" y="300252"/>
                    <a:pt x="458023" y="231291"/>
                  </a:cubicBezTo>
                  <a:cubicBezTo>
                    <a:pt x="458023" y="177475"/>
                    <a:pt x="458213" y="123754"/>
                    <a:pt x="457927" y="69937"/>
                  </a:cubicBezTo>
                  <a:cubicBezTo>
                    <a:pt x="457832" y="39076"/>
                    <a:pt x="447545" y="28789"/>
                    <a:pt x="417256" y="28218"/>
                  </a:cubicBezTo>
                  <a:cubicBezTo>
                    <a:pt x="405540" y="28027"/>
                    <a:pt x="393824" y="28123"/>
                    <a:pt x="382109" y="28218"/>
                  </a:cubicBezTo>
                  <a:cubicBezTo>
                    <a:pt x="344485" y="28313"/>
                    <a:pt x="335531" y="37171"/>
                    <a:pt x="335531" y="74224"/>
                  </a:cubicBezTo>
                  <a:cubicBezTo>
                    <a:pt x="335531" y="166711"/>
                    <a:pt x="335627" y="259009"/>
                    <a:pt x="335627" y="351401"/>
                  </a:cubicBezTo>
                  <a:close/>
                </a:path>
              </a:pathLst>
            </a:custGeom>
            <a:grpFill/>
            <a:ln w="9525" cap="flat">
              <a:solidFill>
                <a:schemeClr val="accent6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s-PE" dirty="0"/>
            </a:p>
          </p:txBody>
        </p:sp>
        <p:sp>
          <p:nvSpPr>
            <p:cNvPr id="7" name="Gráfico 2">
              <a:extLst>
                <a:ext uri="{FF2B5EF4-FFF2-40B4-BE49-F238E27FC236}">
                  <a16:creationId xmlns:a16="http://schemas.microsoft.com/office/drawing/2014/main" id="{9B4E7AF7-358C-47E6-A2D6-F4C9F9CACB28}"/>
                </a:ext>
              </a:extLst>
            </p:cNvPr>
            <p:cNvSpPr/>
            <p:nvPr/>
          </p:nvSpPr>
          <p:spPr>
            <a:xfrm>
              <a:off x="7962852" y="1990756"/>
              <a:ext cx="507460" cy="571400"/>
            </a:xfrm>
            <a:custGeom>
              <a:avLst/>
              <a:gdLst>
                <a:gd name="connsiteX0" fmla="*/ 425338 w 507460"/>
                <a:gd name="connsiteY0" fmla="*/ 224568 h 571400"/>
                <a:gd name="connsiteX1" fmla="*/ 507253 w 507460"/>
                <a:gd name="connsiteY1" fmla="*/ 344869 h 571400"/>
                <a:gd name="connsiteX2" fmla="*/ 506682 w 507460"/>
                <a:gd name="connsiteY2" fmla="*/ 485458 h 571400"/>
                <a:gd name="connsiteX3" fmla="*/ 403431 w 507460"/>
                <a:gd name="connsiteY3" fmla="*/ 553752 h 571400"/>
                <a:gd name="connsiteX4" fmla="*/ 367426 w 507460"/>
                <a:gd name="connsiteY4" fmla="*/ 554609 h 571400"/>
                <a:gd name="connsiteX5" fmla="*/ 118728 w 507460"/>
                <a:gd name="connsiteY5" fmla="*/ 517366 h 571400"/>
                <a:gd name="connsiteX6" fmla="*/ 62912 w 507460"/>
                <a:gd name="connsiteY6" fmla="*/ 90646 h 571400"/>
                <a:gd name="connsiteX7" fmla="*/ 441912 w 507460"/>
                <a:gd name="connsiteY7" fmla="*/ 80645 h 571400"/>
                <a:gd name="connsiteX8" fmla="*/ 471249 w 507460"/>
                <a:gd name="connsiteY8" fmla="*/ 115411 h 571400"/>
                <a:gd name="connsiteX9" fmla="*/ 457247 w 507460"/>
                <a:gd name="connsiteY9" fmla="*/ 204756 h 571400"/>
                <a:gd name="connsiteX10" fmla="*/ 425338 w 507460"/>
                <a:gd name="connsiteY10" fmla="*/ 224568 h 571400"/>
                <a:gd name="connsiteX11" fmla="*/ 344852 w 507460"/>
                <a:gd name="connsiteY11" fmla="*/ 350774 h 571400"/>
                <a:gd name="connsiteX12" fmla="*/ 323516 w 507460"/>
                <a:gd name="connsiteY12" fmla="*/ 376492 h 571400"/>
                <a:gd name="connsiteX13" fmla="*/ 183117 w 507460"/>
                <a:gd name="connsiteY13" fmla="*/ 347917 h 571400"/>
                <a:gd name="connsiteX14" fmla="*/ 182546 w 507460"/>
                <a:gd name="connsiteY14" fmla="*/ 186182 h 571400"/>
                <a:gd name="connsiteX15" fmla="*/ 314562 w 507460"/>
                <a:gd name="connsiteY15" fmla="*/ 154559 h 571400"/>
                <a:gd name="connsiteX16" fmla="*/ 388476 w 507460"/>
                <a:gd name="connsiteY16" fmla="*/ 157607 h 571400"/>
                <a:gd name="connsiteX17" fmla="*/ 408002 w 507460"/>
                <a:gd name="connsiteY17" fmla="*/ 146082 h 571400"/>
                <a:gd name="connsiteX18" fmla="*/ 415908 w 507460"/>
                <a:gd name="connsiteY18" fmla="*/ 94171 h 571400"/>
                <a:gd name="connsiteX19" fmla="*/ 390667 w 507460"/>
                <a:gd name="connsiteY19" fmla="*/ 69787 h 571400"/>
                <a:gd name="connsiteX20" fmla="*/ 90058 w 507460"/>
                <a:gd name="connsiteY20" fmla="*/ 102553 h 571400"/>
                <a:gd name="connsiteX21" fmla="*/ 61674 w 507460"/>
                <a:gd name="connsiteY21" fmla="*/ 405829 h 571400"/>
                <a:gd name="connsiteX22" fmla="*/ 361901 w 507460"/>
                <a:gd name="connsiteY22" fmla="*/ 469551 h 571400"/>
                <a:gd name="connsiteX23" fmla="*/ 371426 w 507460"/>
                <a:gd name="connsiteY23" fmla="*/ 482695 h 571400"/>
                <a:gd name="connsiteX24" fmla="*/ 425719 w 507460"/>
                <a:gd name="connsiteY24" fmla="*/ 492125 h 571400"/>
                <a:gd name="connsiteX25" fmla="*/ 446865 w 507460"/>
                <a:gd name="connsiteY25" fmla="*/ 460312 h 571400"/>
                <a:gd name="connsiteX26" fmla="*/ 446674 w 507460"/>
                <a:gd name="connsiteY26" fmla="*/ 286480 h 571400"/>
                <a:gd name="connsiteX27" fmla="*/ 414480 w 507460"/>
                <a:gd name="connsiteY27" fmla="*/ 253810 h 571400"/>
                <a:gd name="connsiteX28" fmla="*/ 308942 w 507460"/>
                <a:gd name="connsiteY28" fmla="*/ 253810 h 571400"/>
                <a:gd name="connsiteX29" fmla="*/ 277129 w 507460"/>
                <a:gd name="connsiteY29" fmla="*/ 284861 h 571400"/>
                <a:gd name="connsiteX30" fmla="*/ 332850 w 507460"/>
                <a:gd name="connsiteY30" fmla="*/ 348679 h 571400"/>
                <a:gd name="connsiteX31" fmla="*/ 344852 w 507460"/>
                <a:gd name="connsiteY31" fmla="*/ 350774 h 571400"/>
                <a:gd name="connsiteX32" fmla="*/ 271033 w 507460"/>
                <a:gd name="connsiteY32" fmla="*/ 364395 h 571400"/>
                <a:gd name="connsiteX33" fmla="*/ 253221 w 507460"/>
                <a:gd name="connsiteY33" fmla="*/ 265716 h 571400"/>
                <a:gd name="connsiteX34" fmla="*/ 341708 w 507460"/>
                <a:gd name="connsiteY34" fmla="*/ 224568 h 571400"/>
                <a:gd name="connsiteX35" fmla="*/ 233124 w 507460"/>
                <a:gd name="connsiteY35" fmla="*/ 250095 h 571400"/>
                <a:gd name="connsiteX36" fmla="*/ 227123 w 507460"/>
                <a:gd name="connsiteY36" fmla="*/ 329438 h 571400"/>
                <a:gd name="connsiteX37" fmla="*/ 271033 w 507460"/>
                <a:gd name="connsiteY37" fmla="*/ 364395 h 571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507460" h="571400">
                  <a:moveTo>
                    <a:pt x="425338" y="224568"/>
                  </a:moveTo>
                  <a:cubicBezTo>
                    <a:pt x="475535" y="242951"/>
                    <a:pt x="510491" y="290195"/>
                    <a:pt x="507253" y="344869"/>
                  </a:cubicBezTo>
                  <a:cubicBezTo>
                    <a:pt x="504491" y="391541"/>
                    <a:pt x="506872" y="438595"/>
                    <a:pt x="506682" y="485458"/>
                  </a:cubicBezTo>
                  <a:cubicBezTo>
                    <a:pt x="506396" y="547561"/>
                    <a:pt x="461247" y="578041"/>
                    <a:pt x="403431" y="553752"/>
                  </a:cubicBezTo>
                  <a:cubicBezTo>
                    <a:pt x="389810" y="548037"/>
                    <a:pt x="380380" y="549847"/>
                    <a:pt x="367426" y="554609"/>
                  </a:cubicBezTo>
                  <a:cubicBezTo>
                    <a:pt x="278082" y="587185"/>
                    <a:pt x="194452" y="571087"/>
                    <a:pt x="118728" y="517366"/>
                  </a:cubicBezTo>
                  <a:cubicBezTo>
                    <a:pt x="-13955" y="423069"/>
                    <a:pt x="-39577" y="214376"/>
                    <a:pt x="62912" y="90646"/>
                  </a:cubicBezTo>
                  <a:cubicBezTo>
                    <a:pt x="148256" y="-12414"/>
                    <a:pt x="340089" y="-42894"/>
                    <a:pt x="441912" y="80645"/>
                  </a:cubicBezTo>
                  <a:cubicBezTo>
                    <a:pt x="451532" y="92361"/>
                    <a:pt x="462009" y="103315"/>
                    <a:pt x="471249" y="115411"/>
                  </a:cubicBezTo>
                  <a:cubicBezTo>
                    <a:pt x="495728" y="147415"/>
                    <a:pt x="490394" y="181324"/>
                    <a:pt x="457247" y="204756"/>
                  </a:cubicBezTo>
                  <a:cubicBezTo>
                    <a:pt x="447817" y="211423"/>
                    <a:pt x="437530" y="217043"/>
                    <a:pt x="425338" y="224568"/>
                  </a:cubicBezTo>
                  <a:close/>
                  <a:moveTo>
                    <a:pt x="344852" y="350774"/>
                  </a:moveTo>
                  <a:cubicBezTo>
                    <a:pt x="336184" y="361442"/>
                    <a:pt x="331041" y="370491"/>
                    <a:pt x="323516" y="376492"/>
                  </a:cubicBezTo>
                  <a:cubicBezTo>
                    <a:pt x="281891" y="409543"/>
                    <a:pt x="206263" y="395256"/>
                    <a:pt x="183117" y="347917"/>
                  </a:cubicBezTo>
                  <a:cubicBezTo>
                    <a:pt x="157305" y="294958"/>
                    <a:pt x="157114" y="239332"/>
                    <a:pt x="182546" y="186182"/>
                  </a:cubicBezTo>
                  <a:cubicBezTo>
                    <a:pt x="204644" y="139986"/>
                    <a:pt x="275319" y="122460"/>
                    <a:pt x="314562" y="154559"/>
                  </a:cubicBezTo>
                  <a:cubicBezTo>
                    <a:pt x="340947" y="176086"/>
                    <a:pt x="362854" y="176371"/>
                    <a:pt x="388476" y="157607"/>
                  </a:cubicBezTo>
                  <a:cubicBezTo>
                    <a:pt x="394572" y="153130"/>
                    <a:pt x="401811" y="150273"/>
                    <a:pt x="408002" y="146082"/>
                  </a:cubicBezTo>
                  <a:cubicBezTo>
                    <a:pt x="430100" y="131128"/>
                    <a:pt x="432863" y="114268"/>
                    <a:pt x="415908" y="94171"/>
                  </a:cubicBezTo>
                  <a:cubicBezTo>
                    <a:pt x="408383" y="85312"/>
                    <a:pt x="399811" y="77026"/>
                    <a:pt x="390667" y="69787"/>
                  </a:cubicBezTo>
                  <a:cubicBezTo>
                    <a:pt x="305799" y="2731"/>
                    <a:pt x="167210" y="17971"/>
                    <a:pt x="90058" y="102553"/>
                  </a:cubicBezTo>
                  <a:cubicBezTo>
                    <a:pt x="19192" y="180181"/>
                    <a:pt x="6809" y="312007"/>
                    <a:pt x="61674" y="405829"/>
                  </a:cubicBezTo>
                  <a:cubicBezTo>
                    <a:pt x="120252" y="506127"/>
                    <a:pt x="256460" y="535083"/>
                    <a:pt x="361901" y="469551"/>
                  </a:cubicBezTo>
                  <a:cubicBezTo>
                    <a:pt x="365045" y="473932"/>
                    <a:pt x="367616" y="478885"/>
                    <a:pt x="371426" y="482695"/>
                  </a:cubicBezTo>
                  <a:cubicBezTo>
                    <a:pt x="387143" y="498412"/>
                    <a:pt x="406955" y="496602"/>
                    <a:pt x="425719" y="492125"/>
                  </a:cubicBezTo>
                  <a:cubicBezTo>
                    <a:pt x="440864" y="488506"/>
                    <a:pt x="446865" y="475552"/>
                    <a:pt x="446865" y="460312"/>
                  </a:cubicBezTo>
                  <a:cubicBezTo>
                    <a:pt x="446865" y="402400"/>
                    <a:pt x="447246" y="344392"/>
                    <a:pt x="446674" y="286480"/>
                  </a:cubicBezTo>
                  <a:cubicBezTo>
                    <a:pt x="446483" y="265906"/>
                    <a:pt x="434863" y="254191"/>
                    <a:pt x="414480" y="253810"/>
                  </a:cubicBezTo>
                  <a:cubicBezTo>
                    <a:pt x="379332" y="253143"/>
                    <a:pt x="344090" y="253143"/>
                    <a:pt x="308942" y="253810"/>
                  </a:cubicBezTo>
                  <a:cubicBezTo>
                    <a:pt x="289416" y="254191"/>
                    <a:pt x="279034" y="265335"/>
                    <a:pt x="277129" y="284861"/>
                  </a:cubicBezTo>
                  <a:cubicBezTo>
                    <a:pt x="271985" y="336677"/>
                    <a:pt x="281034" y="346964"/>
                    <a:pt x="332850" y="348679"/>
                  </a:cubicBezTo>
                  <a:cubicBezTo>
                    <a:pt x="334946" y="348679"/>
                    <a:pt x="336946" y="349345"/>
                    <a:pt x="344852" y="350774"/>
                  </a:cubicBezTo>
                  <a:close/>
                  <a:moveTo>
                    <a:pt x="271033" y="364395"/>
                  </a:moveTo>
                  <a:cubicBezTo>
                    <a:pt x="242839" y="333724"/>
                    <a:pt x="243315" y="299244"/>
                    <a:pt x="253221" y="265716"/>
                  </a:cubicBezTo>
                  <a:cubicBezTo>
                    <a:pt x="265413" y="224187"/>
                    <a:pt x="302847" y="223615"/>
                    <a:pt x="341708" y="224568"/>
                  </a:cubicBezTo>
                  <a:cubicBezTo>
                    <a:pt x="301513" y="190468"/>
                    <a:pt x="245411" y="204565"/>
                    <a:pt x="233124" y="250095"/>
                  </a:cubicBezTo>
                  <a:cubicBezTo>
                    <a:pt x="226361" y="275336"/>
                    <a:pt x="226361" y="303054"/>
                    <a:pt x="227123" y="329438"/>
                  </a:cubicBezTo>
                  <a:cubicBezTo>
                    <a:pt x="228075" y="357918"/>
                    <a:pt x="239315" y="365538"/>
                    <a:pt x="271033" y="364395"/>
                  </a:cubicBezTo>
                  <a:close/>
                </a:path>
              </a:pathLst>
            </a:custGeom>
            <a:grpFill/>
            <a:ln w="9525" cap="flat">
              <a:solidFill>
                <a:schemeClr val="accent6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s-PE" dirty="0"/>
            </a:p>
          </p:txBody>
        </p:sp>
        <p:sp>
          <p:nvSpPr>
            <p:cNvPr id="8" name="Gráfico 2">
              <a:extLst>
                <a:ext uri="{FF2B5EF4-FFF2-40B4-BE49-F238E27FC236}">
                  <a16:creationId xmlns:a16="http://schemas.microsoft.com/office/drawing/2014/main" id="{9B4E7AF7-358C-47E6-A2D6-F4C9F9CACB28}"/>
                </a:ext>
              </a:extLst>
            </p:cNvPr>
            <p:cNvSpPr/>
            <p:nvPr/>
          </p:nvSpPr>
          <p:spPr>
            <a:xfrm>
              <a:off x="6630268" y="2000701"/>
              <a:ext cx="431468" cy="550621"/>
            </a:xfrm>
            <a:custGeom>
              <a:avLst/>
              <a:gdLst>
                <a:gd name="connsiteX0" fmla="*/ 347556 w 431468"/>
                <a:gd name="connsiteY0" fmla="*/ 195001 h 550621"/>
                <a:gd name="connsiteX1" fmla="*/ 397657 w 431468"/>
                <a:gd name="connsiteY1" fmla="*/ 277487 h 550621"/>
                <a:gd name="connsiteX2" fmla="*/ 376607 w 431468"/>
                <a:gd name="connsiteY2" fmla="*/ 358640 h 550621"/>
                <a:gd name="connsiteX3" fmla="*/ 402039 w 431468"/>
                <a:gd name="connsiteY3" fmla="*/ 394454 h 550621"/>
                <a:gd name="connsiteX4" fmla="*/ 429090 w 431468"/>
                <a:gd name="connsiteY4" fmla="*/ 502372 h 550621"/>
                <a:gd name="connsiteX5" fmla="*/ 374226 w 431468"/>
                <a:gd name="connsiteY5" fmla="*/ 549712 h 550621"/>
                <a:gd name="connsiteX6" fmla="*/ 88857 w 431468"/>
                <a:gd name="connsiteY6" fmla="*/ 549521 h 550621"/>
                <a:gd name="connsiteX7" fmla="*/ 655 w 431468"/>
                <a:gd name="connsiteY7" fmla="*/ 449604 h 550621"/>
                <a:gd name="connsiteX8" fmla="*/ 560 w 431468"/>
                <a:gd name="connsiteY8" fmla="*/ 64889 h 550621"/>
                <a:gd name="connsiteX9" fmla="*/ 65902 w 431468"/>
                <a:gd name="connsiteY9" fmla="*/ 500 h 550621"/>
                <a:gd name="connsiteX10" fmla="*/ 332697 w 431468"/>
                <a:gd name="connsiteY10" fmla="*/ 500 h 550621"/>
                <a:gd name="connsiteX11" fmla="*/ 430328 w 431468"/>
                <a:gd name="connsiteY11" fmla="*/ 95941 h 550621"/>
                <a:gd name="connsiteX12" fmla="*/ 430709 w 431468"/>
                <a:gd name="connsiteY12" fmla="*/ 120706 h 550621"/>
                <a:gd name="connsiteX13" fmla="*/ 359938 w 431468"/>
                <a:gd name="connsiteY13" fmla="*/ 193762 h 550621"/>
                <a:gd name="connsiteX14" fmla="*/ 347556 w 431468"/>
                <a:gd name="connsiteY14" fmla="*/ 195001 h 550621"/>
                <a:gd name="connsiteX15" fmla="*/ 150388 w 431468"/>
                <a:gd name="connsiteY15" fmla="*/ 127849 h 550621"/>
                <a:gd name="connsiteX16" fmla="*/ 330411 w 431468"/>
                <a:gd name="connsiteY16" fmla="*/ 127754 h 550621"/>
                <a:gd name="connsiteX17" fmla="*/ 371368 w 431468"/>
                <a:gd name="connsiteY17" fmla="*/ 86225 h 550621"/>
                <a:gd name="connsiteX18" fmla="*/ 371368 w 431468"/>
                <a:gd name="connsiteY18" fmla="*/ 65556 h 550621"/>
                <a:gd name="connsiteX19" fmla="*/ 333840 w 431468"/>
                <a:gd name="connsiteY19" fmla="*/ 28980 h 550621"/>
                <a:gd name="connsiteX20" fmla="*/ 67045 w 431468"/>
                <a:gd name="connsiteY20" fmla="*/ 28980 h 550621"/>
                <a:gd name="connsiteX21" fmla="*/ 28754 w 431468"/>
                <a:gd name="connsiteY21" fmla="*/ 66508 h 550621"/>
                <a:gd name="connsiteX22" fmla="*/ 28754 w 431468"/>
                <a:gd name="connsiteY22" fmla="*/ 447032 h 550621"/>
                <a:gd name="connsiteX23" fmla="*/ 64949 w 431468"/>
                <a:gd name="connsiteY23" fmla="*/ 484275 h 550621"/>
                <a:gd name="connsiteX24" fmla="*/ 335840 w 431468"/>
                <a:gd name="connsiteY24" fmla="*/ 483989 h 550621"/>
                <a:gd name="connsiteX25" fmla="*/ 361558 w 431468"/>
                <a:gd name="connsiteY25" fmla="*/ 474274 h 550621"/>
                <a:gd name="connsiteX26" fmla="*/ 367939 w 431468"/>
                <a:gd name="connsiteY26" fmla="*/ 407218 h 550621"/>
                <a:gd name="connsiteX27" fmla="*/ 327458 w 431468"/>
                <a:gd name="connsiteY27" fmla="*/ 386644 h 550621"/>
                <a:gd name="connsiteX28" fmla="*/ 172391 w 431468"/>
                <a:gd name="connsiteY28" fmla="*/ 386548 h 550621"/>
                <a:gd name="connsiteX29" fmla="*/ 151246 w 431468"/>
                <a:gd name="connsiteY29" fmla="*/ 385501 h 550621"/>
                <a:gd name="connsiteX30" fmla="*/ 151246 w 431468"/>
                <a:gd name="connsiteY30" fmla="*/ 305681 h 550621"/>
                <a:gd name="connsiteX31" fmla="*/ 301264 w 431468"/>
                <a:gd name="connsiteY31" fmla="*/ 305586 h 550621"/>
                <a:gd name="connsiteX32" fmla="*/ 338412 w 431468"/>
                <a:gd name="connsiteY32" fmla="*/ 268819 h 550621"/>
                <a:gd name="connsiteX33" fmla="*/ 338412 w 431468"/>
                <a:gd name="connsiteY33" fmla="*/ 250246 h 550621"/>
                <a:gd name="connsiteX34" fmla="*/ 296407 w 431468"/>
                <a:gd name="connsiteY34" fmla="*/ 207383 h 550621"/>
                <a:gd name="connsiteX35" fmla="*/ 178487 w 431468"/>
                <a:gd name="connsiteY35" fmla="*/ 207288 h 550621"/>
                <a:gd name="connsiteX36" fmla="*/ 150103 w 431468"/>
                <a:gd name="connsiteY36" fmla="*/ 207288 h 550621"/>
                <a:gd name="connsiteX37" fmla="*/ 150388 w 431468"/>
                <a:gd name="connsiteY37" fmla="*/ 127849 h 550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431468" h="550621">
                  <a:moveTo>
                    <a:pt x="347556" y="195001"/>
                  </a:moveTo>
                  <a:cubicBezTo>
                    <a:pt x="371559" y="220337"/>
                    <a:pt x="397181" y="241578"/>
                    <a:pt x="397657" y="277487"/>
                  </a:cubicBezTo>
                  <a:cubicBezTo>
                    <a:pt x="398134" y="309301"/>
                    <a:pt x="401944" y="341971"/>
                    <a:pt x="376607" y="358640"/>
                  </a:cubicBezTo>
                  <a:cubicBezTo>
                    <a:pt x="384704" y="370165"/>
                    <a:pt x="391657" y="383977"/>
                    <a:pt x="402039" y="394454"/>
                  </a:cubicBezTo>
                  <a:cubicBezTo>
                    <a:pt x="432900" y="425410"/>
                    <a:pt x="434424" y="463320"/>
                    <a:pt x="429090" y="502372"/>
                  </a:cubicBezTo>
                  <a:cubicBezTo>
                    <a:pt x="425375" y="529519"/>
                    <a:pt x="402801" y="549426"/>
                    <a:pt x="374226" y="549712"/>
                  </a:cubicBezTo>
                  <a:cubicBezTo>
                    <a:pt x="279071" y="550664"/>
                    <a:pt x="183916" y="551236"/>
                    <a:pt x="88857" y="549521"/>
                  </a:cubicBezTo>
                  <a:cubicBezTo>
                    <a:pt x="44471" y="548759"/>
                    <a:pt x="1037" y="498753"/>
                    <a:pt x="655" y="449604"/>
                  </a:cubicBezTo>
                  <a:cubicBezTo>
                    <a:pt x="-297" y="321397"/>
                    <a:pt x="-107" y="193096"/>
                    <a:pt x="560" y="64889"/>
                  </a:cubicBezTo>
                  <a:cubicBezTo>
                    <a:pt x="751" y="24694"/>
                    <a:pt x="25421" y="786"/>
                    <a:pt x="65902" y="500"/>
                  </a:cubicBezTo>
                  <a:cubicBezTo>
                    <a:pt x="154865" y="-167"/>
                    <a:pt x="243733" y="-167"/>
                    <a:pt x="332697" y="500"/>
                  </a:cubicBezTo>
                  <a:cubicBezTo>
                    <a:pt x="380322" y="881"/>
                    <a:pt x="426709" y="46982"/>
                    <a:pt x="430328" y="95941"/>
                  </a:cubicBezTo>
                  <a:cubicBezTo>
                    <a:pt x="430900" y="104132"/>
                    <a:pt x="430805" y="112514"/>
                    <a:pt x="430709" y="120706"/>
                  </a:cubicBezTo>
                  <a:cubicBezTo>
                    <a:pt x="430519" y="171379"/>
                    <a:pt x="410135" y="192429"/>
                    <a:pt x="359938" y="193762"/>
                  </a:cubicBezTo>
                  <a:cubicBezTo>
                    <a:pt x="356890" y="194048"/>
                    <a:pt x="353747" y="194429"/>
                    <a:pt x="347556" y="195001"/>
                  </a:cubicBezTo>
                  <a:close/>
                  <a:moveTo>
                    <a:pt x="150388" y="127849"/>
                  </a:moveTo>
                  <a:cubicBezTo>
                    <a:pt x="211920" y="127849"/>
                    <a:pt x="271165" y="128040"/>
                    <a:pt x="330411" y="127754"/>
                  </a:cubicBezTo>
                  <a:cubicBezTo>
                    <a:pt x="360320" y="127659"/>
                    <a:pt x="371083" y="116515"/>
                    <a:pt x="371368" y="86225"/>
                  </a:cubicBezTo>
                  <a:cubicBezTo>
                    <a:pt x="371464" y="79367"/>
                    <a:pt x="371559" y="72414"/>
                    <a:pt x="371368" y="65556"/>
                  </a:cubicBezTo>
                  <a:cubicBezTo>
                    <a:pt x="370321" y="40696"/>
                    <a:pt x="359081" y="29075"/>
                    <a:pt x="333840" y="28980"/>
                  </a:cubicBezTo>
                  <a:cubicBezTo>
                    <a:pt x="244876" y="28694"/>
                    <a:pt x="156008" y="28694"/>
                    <a:pt x="67045" y="28980"/>
                  </a:cubicBezTo>
                  <a:cubicBezTo>
                    <a:pt x="40375" y="29075"/>
                    <a:pt x="28754" y="40410"/>
                    <a:pt x="28754" y="66508"/>
                  </a:cubicBezTo>
                  <a:cubicBezTo>
                    <a:pt x="28564" y="193381"/>
                    <a:pt x="28564" y="320159"/>
                    <a:pt x="28754" y="447032"/>
                  </a:cubicBezTo>
                  <a:cubicBezTo>
                    <a:pt x="28754" y="472750"/>
                    <a:pt x="39803" y="484180"/>
                    <a:pt x="64949" y="484275"/>
                  </a:cubicBezTo>
                  <a:cubicBezTo>
                    <a:pt x="155246" y="484561"/>
                    <a:pt x="245543" y="484656"/>
                    <a:pt x="335840" y="483989"/>
                  </a:cubicBezTo>
                  <a:cubicBezTo>
                    <a:pt x="344603" y="483894"/>
                    <a:pt x="356509" y="480560"/>
                    <a:pt x="361558" y="474274"/>
                  </a:cubicBezTo>
                  <a:cubicBezTo>
                    <a:pt x="377941" y="454176"/>
                    <a:pt x="373559" y="429792"/>
                    <a:pt x="367939" y="407218"/>
                  </a:cubicBezTo>
                  <a:cubicBezTo>
                    <a:pt x="362987" y="387215"/>
                    <a:pt x="344508" y="386644"/>
                    <a:pt x="327458" y="386644"/>
                  </a:cubicBezTo>
                  <a:cubicBezTo>
                    <a:pt x="275738" y="386644"/>
                    <a:pt x="224017" y="386644"/>
                    <a:pt x="172391" y="386548"/>
                  </a:cubicBezTo>
                  <a:cubicBezTo>
                    <a:pt x="165152" y="386548"/>
                    <a:pt x="157913" y="385882"/>
                    <a:pt x="151246" y="385501"/>
                  </a:cubicBezTo>
                  <a:cubicBezTo>
                    <a:pt x="151246" y="357592"/>
                    <a:pt x="151246" y="332446"/>
                    <a:pt x="151246" y="305681"/>
                  </a:cubicBezTo>
                  <a:cubicBezTo>
                    <a:pt x="202205" y="305681"/>
                    <a:pt x="251734" y="305967"/>
                    <a:pt x="301264" y="305586"/>
                  </a:cubicBezTo>
                  <a:cubicBezTo>
                    <a:pt x="326315" y="305395"/>
                    <a:pt x="337555" y="293870"/>
                    <a:pt x="338412" y="268819"/>
                  </a:cubicBezTo>
                  <a:cubicBezTo>
                    <a:pt x="338603" y="262628"/>
                    <a:pt x="338507" y="256437"/>
                    <a:pt x="338412" y="250246"/>
                  </a:cubicBezTo>
                  <a:cubicBezTo>
                    <a:pt x="338126" y="218908"/>
                    <a:pt x="327363" y="207574"/>
                    <a:pt x="296407" y="207383"/>
                  </a:cubicBezTo>
                  <a:cubicBezTo>
                    <a:pt x="257068" y="207097"/>
                    <a:pt x="217825" y="207288"/>
                    <a:pt x="178487" y="207288"/>
                  </a:cubicBezTo>
                  <a:cubicBezTo>
                    <a:pt x="169153" y="207288"/>
                    <a:pt x="159913" y="207288"/>
                    <a:pt x="150103" y="207288"/>
                  </a:cubicBezTo>
                  <a:cubicBezTo>
                    <a:pt x="150388" y="179570"/>
                    <a:pt x="150388" y="155091"/>
                    <a:pt x="150388" y="127849"/>
                  </a:cubicBezTo>
                  <a:close/>
                </a:path>
              </a:pathLst>
            </a:custGeom>
            <a:grpFill/>
            <a:ln w="9525" cap="flat">
              <a:solidFill>
                <a:schemeClr val="accent6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s-PE" dirty="0"/>
            </a:p>
          </p:txBody>
        </p:sp>
        <p:sp>
          <p:nvSpPr>
            <p:cNvPr id="9" name="Gráfico 2">
              <a:extLst>
                <a:ext uri="{FF2B5EF4-FFF2-40B4-BE49-F238E27FC236}">
                  <a16:creationId xmlns:a16="http://schemas.microsoft.com/office/drawing/2014/main" id="{9B4E7AF7-358C-47E6-A2D6-F4C9F9CACB28}"/>
                </a:ext>
              </a:extLst>
            </p:cNvPr>
            <p:cNvSpPr/>
            <p:nvPr/>
          </p:nvSpPr>
          <p:spPr>
            <a:xfrm>
              <a:off x="3854586" y="2773732"/>
              <a:ext cx="460584" cy="550423"/>
            </a:xfrm>
            <a:custGeom>
              <a:avLst/>
              <a:gdLst>
                <a:gd name="connsiteX0" fmla="*/ 209445 w 460584"/>
                <a:gd name="connsiteY0" fmla="*/ 165587 h 550423"/>
                <a:gd name="connsiteX1" fmla="*/ 250878 w 460584"/>
                <a:gd name="connsiteY1" fmla="*/ 165587 h 550423"/>
                <a:gd name="connsiteX2" fmla="*/ 250878 w 460584"/>
                <a:gd name="connsiteY2" fmla="*/ 74242 h 550423"/>
                <a:gd name="connsiteX3" fmla="*/ 325078 w 460584"/>
                <a:gd name="connsiteY3" fmla="*/ 138 h 550423"/>
                <a:gd name="connsiteX4" fmla="*/ 349938 w 460584"/>
                <a:gd name="connsiteY4" fmla="*/ 138 h 550423"/>
                <a:gd name="connsiteX5" fmla="*/ 460333 w 460584"/>
                <a:gd name="connsiteY5" fmla="*/ 110247 h 550423"/>
                <a:gd name="connsiteX6" fmla="*/ 460333 w 460584"/>
                <a:gd name="connsiteY6" fmla="*/ 478578 h 550423"/>
                <a:gd name="connsiteX7" fmla="*/ 388991 w 460584"/>
                <a:gd name="connsiteY7" fmla="*/ 549921 h 550423"/>
                <a:gd name="connsiteX8" fmla="*/ 357939 w 460584"/>
                <a:gd name="connsiteY8" fmla="*/ 550111 h 550423"/>
                <a:gd name="connsiteX9" fmla="*/ 250783 w 460584"/>
                <a:gd name="connsiteY9" fmla="*/ 444193 h 550423"/>
                <a:gd name="connsiteX10" fmla="*/ 250974 w 460584"/>
                <a:gd name="connsiteY10" fmla="*/ 360373 h 550423"/>
                <a:gd name="connsiteX11" fmla="*/ 209540 w 460584"/>
                <a:gd name="connsiteY11" fmla="*/ 360373 h 550423"/>
                <a:gd name="connsiteX12" fmla="*/ 209540 w 460584"/>
                <a:gd name="connsiteY12" fmla="*/ 475911 h 550423"/>
                <a:gd name="connsiteX13" fmla="*/ 135054 w 460584"/>
                <a:gd name="connsiteY13" fmla="*/ 550206 h 550423"/>
                <a:gd name="connsiteX14" fmla="*/ 25231 w 460584"/>
                <a:gd name="connsiteY14" fmla="*/ 511725 h 550423"/>
                <a:gd name="connsiteX15" fmla="*/ 85 w 460584"/>
                <a:gd name="connsiteY15" fmla="*/ 445622 h 550423"/>
                <a:gd name="connsiteX16" fmla="*/ 276 w 460584"/>
                <a:gd name="connsiteY16" fmla="*/ 66908 h 550423"/>
                <a:gd name="connsiteX17" fmla="*/ 68760 w 460584"/>
                <a:gd name="connsiteY17" fmla="*/ 42 h 550423"/>
                <a:gd name="connsiteX18" fmla="*/ 99812 w 460584"/>
                <a:gd name="connsiteY18" fmla="*/ 42 h 550423"/>
                <a:gd name="connsiteX19" fmla="*/ 209635 w 460584"/>
                <a:gd name="connsiteY19" fmla="*/ 109961 h 550423"/>
                <a:gd name="connsiteX20" fmla="*/ 209445 w 460584"/>
                <a:gd name="connsiteY20" fmla="*/ 165587 h 550423"/>
                <a:gd name="connsiteX21" fmla="*/ 150104 w 460584"/>
                <a:gd name="connsiteY21" fmla="*/ 194162 h 550423"/>
                <a:gd name="connsiteX22" fmla="*/ 150009 w 460584"/>
                <a:gd name="connsiteY22" fmla="*/ 65765 h 550423"/>
                <a:gd name="connsiteX23" fmla="*/ 113528 w 460584"/>
                <a:gd name="connsiteY23" fmla="*/ 28427 h 550423"/>
                <a:gd name="connsiteX24" fmla="*/ 63903 w 460584"/>
                <a:gd name="connsiteY24" fmla="*/ 28427 h 550423"/>
                <a:gd name="connsiteX25" fmla="*/ 27898 w 460584"/>
                <a:gd name="connsiteY25" fmla="*/ 64146 h 550423"/>
                <a:gd name="connsiteX26" fmla="*/ 27898 w 460584"/>
                <a:gd name="connsiteY26" fmla="*/ 446955 h 550423"/>
                <a:gd name="connsiteX27" fmla="*/ 65331 w 460584"/>
                <a:gd name="connsiteY27" fmla="*/ 484008 h 550423"/>
                <a:gd name="connsiteX28" fmla="*/ 110861 w 460584"/>
                <a:gd name="connsiteY28" fmla="*/ 484008 h 550423"/>
                <a:gd name="connsiteX29" fmla="*/ 150199 w 460584"/>
                <a:gd name="connsiteY29" fmla="*/ 444765 h 550423"/>
                <a:gd name="connsiteX30" fmla="*/ 150294 w 460584"/>
                <a:gd name="connsiteY30" fmla="*/ 359897 h 550423"/>
                <a:gd name="connsiteX31" fmla="*/ 150294 w 460584"/>
                <a:gd name="connsiteY31" fmla="*/ 295032 h 550423"/>
                <a:gd name="connsiteX32" fmla="*/ 279358 w 460584"/>
                <a:gd name="connsiteY32" fmla="*/ 295032 h 550423"/>
                <a:gd name="connsiteX33" fmla="*/ 279453 w 460584"/>
                <a:gd name="connsiteY33" fmla="*/ 445527 h 550423"/>
                <a:gd name="connsiteX34" fmla="*/ 317363 w 460584"/>
                <a:gd name="connsiteY34" fmla="*/ 483912 h 550423"/>
                <a:gd name="connsiteX35" fmla="*/ 360797 w 460584"/>
                <a:gd name="connsiteY35" fmla="*/ 483912 h 550423"/>
                <a:gd name="connsiteX36" fmla="*/ 399945 w 460584"/>
                <a:gd name="connsiteY36" fmla="*/ 445050 h 550423"/>
                <a:gd name="connsiteX37" fmla="*/ 400040 w 460584"/>
                <a:gd name="connsiteY37" fmla="*/ 337418 h 550423"/>
                <a:gd name="connsiteX38" fmla="*/ 400135 w 460584"/>
                <a:gd name="connsiteY38" fmla="*/ 66336 h 550423"/>
                <a:gd name="connsiteX39" fmla="*/ 376989 w 460584"/>
                <a:gd name="connsiteY39" fmla="*/ 29856 h 550423"/>
                <a:gd name="connsiteX40" fmla="*/ 348129 w 460584"/>
                <a:gd name="connsiteY40" fmla="*/ 28236 h 550423"/>
                <a:gd name="connsiteX41" fmla="*/ 279358 w 460584"/>
                <a:gd name="connsiteY41" fmla="*/ 97483 h 550423"/>
                <a:gd name="connsiteX42" fmla="*/ 279358 w 460584"/>
                <a:gd name="connsiteY42" fmla="*/ 194067 h 550423"/>
                <a:gd name="connsiteX43" fmla="*/ 150104 w 460584"/>
                <a:gd name="connsiteY43" fmla="*/ 194162 h 5504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460584" h="550423">
                  <a:moveTo>
                    <a:pt x="209445" y="165587"/>
                  </a:moveTo>
                  <a:cubicBezTo>
                    <a:pt x="224304" y="165587"/>
                    <a:pt x="236400" y="165587"/>
                    <a:pt x="250878" y="165587"/>
                  </a:cubicBezTo>
                  <a:cubicBezTo>
                    <a:pt x="250878" y="134535"/>
                    <a:pt x="250783" y="104341"/>
                    <a:pt x="250878" y="74242"/>
                  </a:cubicBezTo>
                  <a:cubicBezTo>
                    <a:pt x="251069" y="21950"/>
                    <a:pt x="272881" y="233"/>
                    <a:pt x="325078" y="138"/>
                  </a:cubicBezTo>
                  <a:cubicBezTo>
                    <a:pt x="333365" y="138"/>
                    <a:pt x="341652" y="138"/>
                    <a:pt x="349938" y="138"/>
                  </a:cubicBezTo>
                  <a:cubicBezTo>
                    <a:pt x="414518" y="233"/>
                    <a:pt x="460143" y="45191"/>
                    <a:pt x="460333" y="110247"/>
                  </a:cubicBezTo>
                  <a:cubicBezTo>
                    <a:pt x="460714" y="233024"/>
                    <a:pt x="460619" y="355801"/>
                    <a:pt x="460333" y="478578"/>
                  </a:cubicBezTo>
                  <a:cubicBezTo>
                    <a:pt x="460238" y="526680"/>
                    <a:pt x="437187" y="549159"/>
                    <a:pt x="388991" y="549921"/>
                  </a:cubicBezTo>
                  <a:cubicBezTo>
                    <a:pt x="378609" y="550111"/>
                    <a:pt x="368226" y="549254"/>
                    <a:pt x="357939" y="550111"/>
                  </a:cubicBezTo>
                  <a:cubicBezTo>
                    <a:pt x="296027" y="555255"/>
                    <a:pt x="249069" y="490294"/>
                    <a:pt x="250783" y="444193"/>
                  </a:cubicBezTo>
                  <a:cubicBezTo>
                    <a:pt x="251736" y="416761"/>
                    <a:pt x="250974" y="389234"/>
                    <a:pt x="250974" y="360373"/>
                  </a:cubicBezTo>
                  <a:cubicBezTo>
                    <a:pt x="237067" y="360373"/>
                    <a:pt x="224399" y="360373"/>
                    <a:pt x="209540" y="360373"/>
                  </a:cubicBezTo>
                  <a:cubicBezTo>
                    <a:pt x="209540" y="399140"/>
                    <a:pt x="209635" y="437526"/>
                    <a:pt x="209540" y="475911"/>
                  </a:cubicBezTo>
                  <a:cubicBezTo>
                    <a:pt x="209445" y="528108"/>
                    <a:pt x="187728" y="548873"/>
                    <a:pt x="135054" y="550206"/>
                  </a:cubicBezTo>
                  <a:cubicBezTo>
                    <a:pt x="93144" y="551349"/>
                    <a:pt x="53806" y="549254"/>
                    <a:pt x="25231" y="511725"/>
                  </a:cubicBezTo>
                  <a:cubicBezTo>
                    <a:pt x="9991" y="491723"/>
                    <a:pt x="85" y="470863"/>
                    <a:pt x="85" y="445622"/>
                  </a:cubicBezTo>
                  <a:cubicBezTo>
                    <a:pt x="85" y="319416"/>
                    <a:pt x="-201" y="193114"/>
                    <a:pt x="276" y="66908"/>
                  </a:cubicBezTo>
                  <a:cubicBezTo>
                    <a:pt x="466" y="22236"/>
                    <a:pt x="23707" y="423"/>
                    <a:pt x="68760" y="42"/>
                  </a:cubicBezTo>
                  <a:cubicBezTo>
                    <a:pt x="79143" y="-53"/>
                    <a:pt x="89430" y="42"/>
                    <a:pt x="99812" y="42"/>
                  </a:cubicBezTo>
                  <a:cubicBezTo>
                    <a:pt x="166106" y="42"/>
                    <a:pt x="209159" y="43191"/>
                    <a:pt x="209635" y="109961"/>
                  </a:cubicBezTo>
                  <a:cubicBezTo>
                    <a:pt x="209540" y="127868"/>
                    <a:pt x="209445" y="145680"/>
                    <a:pt x="209445" y="165587"/>
                  </a:cubicBezTo>
                  <a:close/>
                  <a:moveTo>
                    <a:pt x="150104" y="194162"/>
                  </a:moveTo>
                  <a:cubicBezTo>
                    <a:pt x="150104" y="149871"/>
                    <a:pt x="150485" y="107770"/>
                    <a:pt x="150009" y="65765"/>
                  </a:cubicBezTo>
                  <a:cubicBezTo>
                    <a:pt x="149723" y="40238"/>
                    <a:pt x="138674" y="29189"/>
                    <a:pt x="113528" y="28427"/>
                  </a:cubicBezTo>
                  <a:cubicBezTo>
                    <a:pt x="96954" y="27855"/>
                    <a:pt x="80381" y="27855"/>
                    <a:pt x="63903" y="28427"/>
                  </a:cubicBezTo>
                  <a:cubicBezTo>
                    <a:pt x="39614" y="29284"/>
                    <a:pt x="27898" y="39952"/>
                    <a:pt x="27898" y="64146"/>
                  </a:cubicBezTo>
                  <a:cubicBezTo>
                    <a:pt x="27517" y="191781"/>
                    <a:pt x="27517" y="319320"/>
                    <a:pt x="27898" y="446955"/>
                  </a:cubicBezTo>
                  <a:cubicBezTo>
                    <a:pt x="27993" y="471720"/>
                    <a:pt x="40281" y="483150"/>
                    <a:pt x="65331" y="484008"/>
                  </a:cubicBezTo>
                  <a:cubicBezTo>
                    <a:pt x="80476" y="484484"/>
                    <a:pt x="95716" y="484389"/>
                    <a:pt x="110861" y="484008"/>
                  </a:cubicBezTo>
                  <a:cubicBezTo>
                    <a:pt x="138293" y="483341"/>
                    <a:pt x="149818" y="472006"/>
                    <a:pt x="150199" y="444765"/>
                  </a:cubicBezTo>
                  <a:cubicBezTo>
                    <a:pt x="150580" y="416475"/>
                    <a:pt x="150294" y="388186"/>
                    <a:pt x="150294" y="359897"/>
                  </a:cubicBezTo>
                  <a:cubicBezTo>
                    <a:pt x="150294" y="338085"/>
                    <a:pt x="150294" y="316272"/>
                    <a:pt x="150294" y="295032"/>
                  </a:cubicBezTo>
                  <a:cubicBezTo>
                    <a:pt x="195062" y="295032"/>
                    <a:pt x="236686" y="295032"/>
                    <a:pt x="279358" y="295032"/>
                  </a:cubicBezTo>
                  <a:cubicBezTo>
                    <a:pt x="279358" y="346371"/>
                    <a:pt x="279072" y="395997"/>
                    <a:pt x="279453" y="445527"/>
                  </a:cubicBezTo>
                  <a:cubicBezTo>
                    <a:pt x="279644" y="471911"/>
                    <a:pt x="291169" y="483150"/>
                    <a:pt x="317363" y="483912"/>
                  </a:cubicBezTo>
                  <a:cubicBezTo>
                    <a:pt x="331841" y="484293"/>
                    <a:pt x="346319" y="484198"/>
                    <a:pt x="360797" y="483912"/>
                  </a:cubicBezTo>
                  <a:cubicBezTo>
                    <a:pt x="388896" y="483341"/>
                    <a:pt x="399754" y="472673"/>
                    <a:pt x="399945" y="445050"/>
                  </a:cubicBezTo>
                  <a:cubicBezTo>
                    <a:pt x="400230" y="409141"/>
                    <a:pt x="400040" y="373327"/>
                    <a:pt x="400040" y="337418"/>
                  </a:cubicBezTo>
                  <a:cubicBezTo>
                    <a:pt x="400040" y="247026"/>
                    <a:pt x="399945" y="156729"/>
                    <a:pt x="400135" y="66336"/>
                  </a:cubicBezTo>
                  <a:cubicBezTo>
                    <a:pt x="400135" y="48906"/>
                    <a:pt x="395658" y="34332"/>
                    <a:pt x="376989" y="29856"/>
                  </a:cubicBezTo>
                  <a:cubicBezTo>
                    <a:pt x="367750" y="27665"/>
                    <a:pt x="357844" y="28236"/>
                    <a:pt x="348129" y="28236"/>
                  </a:cubicBezTo>
                  <a:cubicBezTo>
                    <a:pt x="279358" y="28046"/>
                    <a:pt x="279358" y="28141"/>
                    <a:pt x="279358" y="97483"/>
                  </a:cubicBezTo>
                  <a:cubicBezTo>
                    <a:pt x="279358" y="129582"/>
                    <a:pt x="279358" y="161682"/>
                    <a:pt x="279358" y="194067"/>
                  </a:cubicBezTo>
                  <a:cubicBezTo>
                    <a:pt x="234972" y="194162"/>
                    <a:pt x="193824" y="194162"/>
                    <a:pt x="150104" y="194162"/>
                  </a:cubicBezTo>
                  <a:close/>
                </a:path>
              </a:pathLst>
            </a:custGeom>
            <a:grpFill/>
            <a:ln w="9525" cap="flat">
              <a:solidFill>
                <a:schemeClr val="accent6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s-PE" dirty="0"/>
            </a:p>
          </p:txBody>
        </p:sp>
        <p:sp>
          <p:nvSpPr>
            <p:cNvPr id="10" name="Gráfico 2">
              <a:extLst>
                <a:ext uri="{FF2B5EF4-FFF2-40B4-BE49-F238E27FC236}">
                  <a16:creationId xmlns:a16="http://schemas.microsoft.com/office/drawing/2014/main" id="{9B4E7AF7-358C-47E6-A2D6-F4C9F9CACB28}"/>
                </a:ext>
              </a:extLst>
            </p:cNvPr>
            <p:cNvSpPr/>
            <p:nvPr/>
          </p:nvSpPr>
          <p:spPr>
            <a:xfrm>
              <a:off x="7434976" y="4318071"/>
              <a:ext cx="482202" cy="551414"/>
            </a:xfrm>
            <a:custGeom>
              <a:avLst/>
              <a:gdLst>
                <a:gd name="connsiteX0" fmla="*/ 309229 w 482202"/>
                <a:gd name="connsiteY0" fmla="*/ 359274 h 551414"/>
                <a:gd name="connsiteX1" fmla="*/ 378666 w 482202"/>
                <a:gd name="connsiteY1" fmla="*/ 359274 h 551414"/>
                <a:gd name="connsiteX2" fmla="*/ 481726 w 482202"/>
                <a:gd name="connsiteY2" fmla="*/ 457572 h 551414"/>
                <a:gd name="connsiteX3" fmla="*/ 481822 w 482202"/>
                <a:gd name="connsiteY3" fmla="*/ 488624 h 551414"/>
                <a:gd name="connsiteX4" fmla="*/ 418671 w 482202"/>
                <a:gd name="connsiteY4" fmla="*/ 550727 h 551414"/>
                <a:gd name="connsiteX5" fmla="*/ 87772 w 482202"/>
                <a:gd name="connsiteY5" fmla="*/ 550441 h 551414"/>
                <a:gd name="connsiteX6" fmla="*/ 16240 w 482202"/>
                <a:gd name="connsiteY6" fmla="*/ 417948 h 551414"/>
                <a:gd name="connsiteX7" fmla="*/ 139684 w 482202"/>
                <a:gd name="connsiteY7" fmla="*/ 215066 h 551414"/>
                <a:gd name="connsiteX8" fmla="*/ 151685 w 482202"/>
                <a:gd name="connsiteY8" fmla="*/ 194777 h 551414"/>
                <a:gd name="connsiteX9" fmla="*/ 102250 w 482202"/>
                <a:gd name="connsiteY9" fmla="*/ 194777 h 551414"/>
                <a:gd name="connsiteX10" fmla="*/ 1476 w 482202"/>
                <a:gd name="connsiteY10" fmla="*/ 103337 h 551414"/>
                <a:gd name="connsiteX11" fmla="*/ 905 w 482202"/>
                <a:gd name="connsiteY11" fmla="*/ 97146 h 551414"/>
                <a:gd name="connsiteX12" fmla="*/ 89773 w 482202"/>
                <a:gd name="connsiteY12" fmla="*/ 86 h 551414"/>
                <a:gd name="connsiteX13" fmla="*/ 362759 w 482202"/>
                <a:gd name="connsiteY13" fmla="*/ 467 h 551414"/>
                <a:gd name="connsiteX14" fmla="*/ 442674 w 482202"/>
                <a:gd name="connsiteY14" fmla="*/ 37139 h 551414"/>
                <a:gd name="connsiteX15" fmla="*/ 447627 w 482202"/>
                <a:gd name="connsiteY15" fmla="*/ 129055 h 551414"/>
                <a:gd name="connsiteX16" fmla="*/ 321516 w 482202"/>
                <a:gd name="connsiteY16" fmla="*/ 337652 h 551414"/>
                <a:gd name="connsiteX17" fmla="*/ 309229 w 482202"/>
                <a:gd name="connsiteY17" fmla="*/ 359274 h 551414"/>
                <a:gd name="connsiteX18" fmla="*/ 204835 w 482202"/>
                <a:gd name="connsiteY18" fmla="*/ 386802 h 551414"/>
                <a:gd name="connsiteX19" fmla="*/ 227695 w 482202"/>
                <a:gd name="connsiteY19" fmla="*/ 348702 h 551414"/>
                <a:gd name="connsiteX20" fmla="*/ 391906 w 482202"/>
                <a:gd name="connsiteY20" fmla="*/ 76477 h 551414"/>
                <a:gd name="connsiteX21" fmla="*/ 371141 w 482202"/>
                <a:gd name="connsiteY21" fmla="*/ 29614 h 551414"/>
                <a:gd name="connsiteX22" fmla="*/ 63103 w 482202"/>
                <a:gd name="connsiteY22" fmla="*/ 29995 h 551414"/>
                <a:gd name="connsiteX23" fmla="*/ 36433 w 482202"/>
                <a:gd name="connsiteY23" fmla="*/ 41901 h 551414"/>
                <a:gd name="connsiteX24" fmla="*/ 32813 w 482202"/>
                <a:gd name="connsiteY24" fmla="*/ 111434 h 551414"/>
                <a:gd name="connsiteX25" fmla="*/ 75485 w 482202"/>
                <a:gd name="connsiteY25" fmla="*/ 128864 h 551414"/>
                <a:gd name="connsiteX26" fmla="*/ 224361 w 482202"/>
                <a:gd name="connsiteY26" fmla="*/ 128769 h 551414"/>
                <a:gd name="connsiteX27" fmla="*/ 213122 w 482202"/>
                <a:gd name="connsiteY27" fmla="*/ 148772 h 551414"/>
                <a:gd name="connsiteX28" fmla="*/ 38433 w 482202"/>
                <a:gd name="connsiteY28" fmla="*/ 436427 h 551414"/>
                <a:gd name="connsiteX29" fmla="*/ 31765 w 482202"/>
                <a:gd name="connsiteY29" fmla="*/ 471669 h 551414"/>
                <a:gd name="connsiteX30" fmla="*/ 65198 w 482202"/>
                <a:gd name="connsiteY30" fmla="*/ 484433 h 551414"/>
                <a:gd name="connsiteX31" fmla="*/ 362950 w 482202"/>
                <a:gd name="connsiteY31" fmla="*/ 485004 h 551414"/>
                <a:gd name="connsiteX32" fmla="*/ 421814 w 482202"/>
                <a:gd name="connsiteY32" fmla="*/ 424711 h 551414"/>
                <a:gd name="connsiteX33" fmla="*/ 383619 w 482202"/>
                <a:gd name="connsiteY33" fmla="*/ 386992 h 551414"/>
                <a:gd name="connsiteX34" fmla="*/ 280273 w 482202"/>
                <a:gd name="connsiteY34" fmla="*/ 386802 h 551414"/>
                <a:gd name="connsiteX35" fmla="*/ 204835 w 482202"/>
                <a:gd name="connsiteY35" fmla="*/ 386802 h 5514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482202" h="551414">
                  <a:moveTo>
                    <a:pt x="309229" y="359274"/>
                  </a:moveTo>
                  <a:cubicBezTo>
                    <a:pt x="334946" y="359274"/>
                    <a:pt x="356758" y="359084"/>
                    <a:pt x="378666" y="359274"/>
                  </a:cubicBezTo>
                  <a:cubicBezTo>
                    <a:pt x="432101" y="359655"/>
                    <a:pt x="478393" y="403756"/>
                    <a:pt x="481726" y="457572"/>
                  </a:cubicBezTo>
                  <a:cubicBezTo>
                    <a:pt x="482393" y="467859"/>
                    <a:pt x="482298" y="478241"/>
                    <a:pt x="481822" y="488624"/>
                  </a:cubicBezTo>
                  <a:cubicBezTo>
                    <a:pt x="480012" y="526819"/>
                    <a:pt x="456961" y="550536"/>
                    <a:pt x="418671" y="550727"/>
                  </a:cubicBezTo>
                  <a:cubicBezTo>
                    <a:pt x="308372" y="551298"/>
                    <a:pt x="198072" y="552060"/>
                    <a:pt x="87772" y="550441"/>
                  </a:cubicBezTo>
                  <a:cubicBezTo>
                    <a:pt x="16716" y="549393"/>
                    <a:pt x="-20432" y="478622"/>
                    <a:pt x="16240" y="417948"/>
                  </a:cubicBezTo>
                  <a:cubicBezTo>
                    <a:pt x="57292" y="350225"/>
                    <a:pt x="98536" y="282693"/>
                    <a:pt x="139684" y="215066"/>
                  </a:cubicBezTo>
                  <a:cubicBezTo>
                    <a:pt x="143113" y="209351"/>
                    <a:pt x="146447" y="203540"/>
                    <a:pt x="151685" y="194777"/>
                  </a:cubicBezTo>
                  <a:cubicBezTo>
                    <a:pt x="133207" y="194777"/>
                    <a:pt x="117776" y="194873"/>
                    <a:pt x="102250" y="194777"/>
                  </a:cubicBezTo>
                  <a:cubicBezTo>
                    <a:pt x="51958" y="194396"/>
                    <a:pt x="6905" y="153439"/>
                    <a:pt x="1476" y="103337"/>
                  </a:cubicBezTo>
                  <a:cubicBezTo>
                    <a:pt x="1285" y="101242"/>
                    <a:pt x="1095" y="99242"/>
                    <a:pt x="905" y="97146"/>
                  </a:cubicBezTo>
                  <a:cubicBezTo>
                    <a:pt x="-4144" y="34091"/>
                    <a:pt x="10144" y="-2009"/>
                    <a:pt x="89773" y="86"/>
                  </a:cubicBezTo>
                  <a:cubicBezTo>
                    <a:pt x="180736" y="2563"/>
                    <a:pt x="271795" y="1039"/>
                    <a:pt x="362759" y="467"/>
                  </a:cubicBezTo>
                  <a:cubicBezTo>
                    <a:pt x="395620" y="277"/>
                    <a:pt x="421433" y="13517"/>
                    <a:pt x="442674" y="37139"/>
                  </a:cubicBezTo>
                  <a:cubicBezTo>
                    <a:pt x="465629" y="62570"/>
                    <a:pt x="467630" y="95622"/>
                    <a:pt x="447627" y="129055"/>
                  </a:cubicBezTo>
                  <a:cubicBezTo>
                    <a:pt x="405907" y="198778"/>
                    <a:pt x="363616" y="268120"/>
                    <a:pt x="321516" y="337652"/>
                  </a:cubicBezTo>
                  <a:cubicBezTo>
                    <a:pt x="317897" y="343558"/>
                    <a:pt x="314753" y="349559"/>
                    <a:pt x="309229" y="359274"/>
                  </a:cubicBezTo>
                  <a:close/>
                  <a:moveTo>
                    <a:pt x="204835" y="386802"/>
                  </a:moveTo>
                  <a:cubicBezTo>
                    <a:pt x="213693" y="371943"/>
                    <a:pt x="220646" y="360322"/>
                    <a:pt x="227695" y="348702"/>
                  </a:cubicBezTo>
                  <a:cubicBezTo>
                    <a:pt x="282464" y="257928"/>
                    <a:pt x="337423" y="167345"/>
                    <a:pt x="391906" y="76477"/>
                  </a:cubicBezTo>
                  <a:cubicBezTo>
                    <a:pt x="408765" y="48378"/>
                    <a:pt x="400669" y="29804"/>
                    <a:pt x="371141" y="29614"/>
                  </a:cubicBezTo>
                  <a:cubicBezTo>
                    <a:pt x="268462" y="29138"/>
                    <a:pt x="165782" y="29138"/>
                    <a:pt x="63103" y="29995"/>
                  </a:cubicBezTo>
                  <a:cubicBezTo>
                    <a:pt x="53959" y="30090"/>
                    <a:pt x="41005" y="34948"/>
                    <a:pt x="36433" y="41901"/>
                  </a:cubicBezTo>
                  <a:cubicBezTo>
                    <a:pt x="22336" y="63523"/>
                    <a:pt x="24526" y="88574"/>
                    <a:pt x="32813" y="111434"/>
                  </a:cubicBezTo>
                  <a:cubicBezTo>
                    <a:pt x="39671" y="130103"/>
                    <a:pt x="58531" y="128960"/>
                    <a:pt x="75485" y="128864"/>
                  </a:cubicBezTo>
                  <a:cubicBezTo>
                    <a:pt x="124158" y="128674"/>
                    <a:pt x="172831" y="128769"/>
                    <a:pt x="224361" y="128769"/>
                  </a:cubicBezTo>
                  <a:cubicBezTo>
                    <a:pt x="219598" y="137246"/>
                    <a:pt x="216550" y="143152"/>
                    <a:pt x="213122" y="148772"/>
                  </a:cubicBezTo>
                  <a:cubicBezTo>
                    <a:pt x="154733" y="244593"/>
                    <a:pt x="96059" y="340129"/>
                    <a:pt x="38433" y="436427"/>
                  </a:cubicBezTo>
                  <a:cubicBezTo>
                    <a:pt x="32432" y="446523"/>
                    <a:pt x="27193" y="463478"/>
                    <a:pt x="31765" y="471669"/>
                  </a:cubicBezTo>
                  <a:cubicBezTo>
                    <a:pt x="36242" y="479765"/>
                    <a:pt x="53482" y="484337"/>
                    <a:pt x="65198" y="484433"/>
                  </a:cubicBezTo>
                  <a:cubicBezTo>
                    <a:pt x="164449" y="485385"/>
                    <a:pt x="263699" y="485004"/>
                    <a:pt x="362950" y="485004"/>
                  </a:cubicBezTo>
                  <a:cubicBezTo>
                    <a:pt x="418099" y="485004"/>
                    <a:pt x="423719" y="479289"/>
                    <a:pt x="421814" y="424711"/>
                  </a:cubicBezTo>
                  <a:cubicBezTo>
                    <a:pt x="420957" y="397946"/>
                    <a:pt x="410765" y="387468"/>
                    <a:pt x="383619" y="386992"/>
                  </a:cubicBezTo>
                  <a:cubicBezTo>
                    <a:pt x="349139" y="386420"/>
                    <a:pt x="314658" y="386802"/>
                    <a:pt x="280273" y="386802"/>
                  </a:cubicBezTo>
                  <a:cubicBezTo>
                    <a:pt x="256174" y="386802"/>
                    <a:pt x="232267" y="386802"/>
                    <a:pt x="204835" y="386802"/>
                  </a:cubicBezTo>
                  <a:close/>
                </a:path>
              </a:pathLst>
            </a:custGeom>
            <a:grpFill/>
            <a:ln w="9525" cap="flat">
              <a:solidFill>
                <a:schemeClr val="accent6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s-PE" dirty="0"/>
            </a:p>
          </p:txBody>
        </p:sp>
        <p:sp>
          <p:nvSpPr>
            <p:cNvPr id="11" name="Gráfico 2">
              <a:extLst>
                <a:ext uri="{FF2B5EF4-FFF2-40B4-BE49-F238E27FC236}">
                  <a16:creationId xmlns:a16="http://schemas.microsoft.com/office/drawing/2014/main" id="{9B4E7AF7-358C-47E6-A2D6-F4C9F9CACB28}"/>
                </a:ext>
              </a:extLst>
            </p:cNvPr>
            <p:cNvSpPr/>
            <p:nvPr/>
          </p:nvSpPr>
          <p:spPr>
            <a:xfrm>
              <a:off x="8032351" y="3547618"/>
              <a:ext cx="449279" cy="559719"/>
            </a:xfrm>
            <a:custGeom>
              <a:avLst/>
              <a:gdLst>
                <a:gd name="connsiteX0" fmla="*/ 449280 w 449279"/>
                <a:gd name="connsiteY0" fmla="*/ 241045 h 559719"/>
                <a:gd name="connsiteX1" fmla="*/ 440136 w 449279"/>
                <a:gd name="connsiteY1" fmla="*/ 401827 h 559719"/>
                <a:gd name="connsiteX2" fmla="*/ 257255 w 449279"/>
                <a:gd name="connsiteY2" fmla="*/ 559465 h 559719"/>
                <a:gd name="connsiteX3" fmla="*/ 1605 w 449279"/>
                <a:gd name="connsiteY3" fmla="*/ 322579 h 559719"/>
                <a:gd name="connsiteX4" fmla="*/ 1033 w 449279"/>
                <a:gd name="connsiteY4" fmla="*/ 61879 h 559719"/>
                <a:gd name="connsiteX5" fmla="*/ 63993 w 449279"/>
                <a:gd name="connsiteY5" fmla="*/ 157 h 559719"/>
                <a:gd name="connsiteX6" fmla="*/ 101236 w 449279"/>
                <a:gd name="connsiteY6" fmla="*/ 62 h 559719"/>
                <a:gd name="connsiteX7" fmla="*/ 211059 w 449279"/>
                <a:gd name="connsiteY7" fmla="*/ 110457 h 559719"/>
                <a:gd name="connsiteX8" fmla="*/ 211536 w 449279"/>
                <a:gd name="connsiteY8" fmla="*/ 346296 h 559719"/>
                <a:gd name="connsiteX9" fmla="*/ 220584 w 449279"/>
                <a:gd name="connsiteY9" fmla="*/ 372871 h 559719"/>
                <a:gd name="connsiteX10" fmla="*/ 235253 w 449279"/>
                <a:gd name="connsiteY10" fmla="*/ 346486 h 559719"/>
                <a:gd name="connsiteX11" fmla="*/ 236872 w 449279"/>
                <a:gd name="connsiteY11" fmla="*/ 164464 h 559719"/>
                <a:gd name="connsiteX12" fmla="*/ 236967 w 449279"/>
                <a:gd name="connsiteY12" fmla="*/ 69309 h 559719"/>
                <a:gd name="connsiteX13" fmla="*/ 305547 w 449279"/>
                <a:gd name="connsiteY13" fmla="*/ 62 h 559719"/>
                <a:gd name="connsiteX14" fmla="*/ 334503 w 449279"/>
                <a:gd name="connsiteY14" fmla="*/ 62 h 559719"/>
                <a:gd name="connsiteX15" fmla="*/ 446517 w 449279"/>
                <a:gd name="connsiteY15" fmla="*/ 112648 h 559719"/>
                <a:gd name="connsiteX16" fmla="*/ 446613 w 449279"/>
                <a:gd name="connsiteY16" fmla="*/ 240949 h 559719"/>
                <a:gd name="connsiteX17" fmla="*/ 449280 w 449279"/>
                <a:gd name="connsiteY17" fmla="*/ 241045 h 559719"/>
                <a:gd name="connsiteX18" fmla="*/ 382128 w 449279"/>
                <a:gd name="connsiteY18" fmla="*/ 199039 h 559719"/>
                <a:gd name="connsiteX19" fmla="*/ 386034 w 449279"/>
                <a:gd name="connsiteY19" fmla="*/ 199039 h 559719"/>
                <a:gd name="connsiteX20" fmla="*/ 385938 w 449279"/>
                <a:gd name="connsiteY20" fmla="*/ 62546 h 559719"/>
                <a:gd name="connsiteX21" fmla="*/ 353363 w 449279"/>
                <a:gd name="connsiteY21" fmla="*/ 27970 h 559719"/>
                <a:gd name="connsiteX22" fmla="*/ 307929 w 449279"/>
                <a:gd name="connsiteY22" fmla="*/ 27589 h 559719"/>
                <a:gd name="connsiteX23" fmla="*/ 265733 w 449279"/>
                <a:gd name="connsiteY23" fmla="*/ 69785 h 559719"/>
                <a:gd name="connsiteX24" fmla="*/ 265447 w 449279"/>
                <a:gd name="connsiteY24" fmla="*/ 303529 h 559719"/>
                <a:gd name="connsiteX25" fmla="*/ 261066 w 449279"/>
                <a:gd name="connsiteY25" fmla="*/ 356964 h 559719"/>
                <a:gd name="connsiteX26" fmla="*/ 215155 w 449279"/>
                <a:gd name="connsiteY26" fmla="*/ 401446 h 559719"/>
                <a:gd name="connsiteX27" fmla="*/ 158196 w 449279"/>
                <a:gd name="connsiteY27" fmla="*/ 361822 h 559719"/>
                <a:gd name="connsiteX28" fmla="*/ 150861 w 449279"/>
                <a:gd name="connsiteY28" fmla="*/ 292289 h 559719"/>
                <a:gd name="connsiteX29" fmla="*/ 150480 w 449279"/>
                <a:gd name="connsiteY29" fmla="*/ 66832 h 559719"/>
                <a:gd name="connsiteX30" fmla="*/ 115809 w 449279"/>
                <a:gd name="connsiteY30" fmla="*/ 27875 h 559719"/>
                <a:gd name="connsiteX31" fmla="*/ 59993 w 449279"/>
                <a:gd name="connsiteY31" fmla="*/ 28256 h 559719"/>
                <a:gd name="connsiteX32" fmla="*/ 29513 w 449279"/>
                <a:gd name="connsiteY32" fmla="*/ 60546 h 559719"/>
                <a:gd name="connsiteX33" fmla="*/ 30846 w 449279"/>
                <a:gd name="connsiteY33" fmla="*/ 333532 h 559719"/>
                <a:gd name="connsiteX34" fmla="*/ 175722 w 449279"/>
                <a:gd name="connsiteY34" fmla="*/ 491743 h 559719"/>
                <a:gd name="connsiteX35" fmla="*/ 227347 w 449279"/>
                <a:gd name="connsiteY35" fmla="*/ 493267 h 559719"/>
                <a:gd name="connsiteX36" fmla="*/ 381080 w 449279"/>
                <a:gd name="connsiteY36" fmla="*/ 357916 h 559719"/>
                <a:gd name="connsiteX37" fmla="*/ 382128 w 449279"/>
                <a:gd name="connsiteY37" fmla="*/ 199039 h 5597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449279" h="559719">
                  <a:moveTo>
                    <a:pt x="449280" y="241045"/>
                  </a:moveTo>
                  <a:cubicBezTo>
                    <a:pt x="446613" y="294670"/>
                    <a:pt x="448518" y="349058"/>
                    <a:pt x="440136" y="401827"/>
                  </a:cubicBezTo>
                  <a:cubicBezTo>
                    <a:pt x="424419" y="500791"/>
                    <a:pt x="357554" y="555465"/>
                    <a:pt x="257255" y="559465"/>
                  </a:cubicBezTo>
                  <a:cubicBezTo>
                    <a:pt x="109713" y="565276"/>
                    <a:pt x="6462" y="471073"/>
                    <a:pt x="1605" y="322579"/>
                  </a:cubicBezTo>
                  <a:cubicBezTo>
                    <a:pt x="-1253" y="235806"/>
                    <a:pt x="462" y="148843"/>
                    <a:pt x="1033" y="61879"/>
                  </a:cubicBezTo>
                  <a:cubicBezTo>
                    <a:pt x="1319" y="23970"/>
                    <a:pt x="25608" y="1110"/>
                    <a:pt x="63993" y="157"/>
                  </a:cubicBezTo>
                  <a:cubicBezTo>
                    <a:pt x="76376" y="-128"/>
                    <a:pt x="88854" y="62"/>
                    <a:pt x="101236" y="62"/>
                  </a:cubicBezTo>
                  <a:cubicBezTo>
                    <a:pt x="166197" y="157"/>
                    <a:pt x="210869" y="44639"/>
                    <a:pt x="211059" y="110457"/>
                  </a:cubicBezTo>
                  <a:cubicBezTo>
                    <a:pt x="211345" y="189038"/>
                    <a:pt x="210869" y="267715"/>
                    <a:pt x="211536" y="346296"/>
                  </a:cubicBezTo>
                  <a:cubicBezTo>
                    <a:pt x="211631" y="355154"/>
                    <a:pt x="217441" y="364012"/>
                    <a:pt x="220584" y="372871"/>
                  </a:cubicBezTo>
                  <a:cubicBezTo>
                    <a:pt x="225728" y="364108"/>
                    <a:pt x="234967" y="355440"/>
                    <a:pt x="235253" y="346486"/>
                  </a:cubicBezTo>
                  <a:cubicBezTo>
                    <a:pt x="236872" y="285812"/>
                    <a:pt x="236586" y="225138"/>
                    <a:pt x="236872" y="164464"/>
                  </a:cubicBezTo>
                  <a:cubicBezTo>
                    <a:pt x="236967" y="132745"/>
                    <a:pt x="236586" y="101027"/>
                    <a:pt x="236967" y="69309"/>
                  </a:cubicBezTo>
                  <a:cubicBezTo>
                    <a:pt x="237444" y="23208"/>
                    <a:pt x="260113" y="634"/>
                    <a:pt x="305547" y="62"/>
                  </a:cubicBezTo>
                  <a:cubicBezTo>
                    <a:pt x="315168" y="-33"/>
                    <a:pt x="324883" y="62"/>
                    <a:pt x="334503" y="62"/>
                  </a:cubicBezTo>
                  <a:cubicBezTo>
                    <a:pt x="402131" y="62"/>
                    <a:pt x="446136" y="44163"/>
                    <a:pt x="446517" y="112648"/>
                  </a:cubicBezTo>
                  <a:cubicBezTo>
                    <a:pt x="446803" y="155415"/>
                    <a:pt x="446613" y="198182"/>
                    <a:pt x="446613" y="240949"/>
                  </a:cubicBezTo>
                  <a:cubicBezTo>
                    <a:pt x="447565" y="240949"/>
                    <a:pt x="448422" y="241045"/>
                    <a:pt x="449280" y="241045"/>
                  </a:cubicBezTo>
                  <a:close/>
                  <a:moveTo>
                    <a:pt x="382128" y="199039"/>
                  </a:moveTo>
                  <a:cubicBezTo>
                    <a:pt x="383462" y="199039"/>
                    <a:pt x="384700" y="199039"/>
                    <a:pt x="386034" y="199039"/>
                  </a:cubicBezTo>
                  <a:cubicBezTo>
                    <a:pt x="386034" y="153510"/>
                    <a:pt x="386319" y="108076"/>
                    <a:pt x="385938" y="62546"/>
                  </a:cubicBezTo>
                  <a:cubicBezTo>
                    <a:pt x="385748" y="40353"/>
                    <a:pt x="375366" y="29399"/>
                    <a:pt x="353363" y="27970"/>
                  </a:cubicBezTo>
                  <a:cubicBezTo>
                    <a:pt x="338218" y="26923"/>
                    <a:pt x="323073" y="27399"/>
                    <a:pt x="307929" y="27589"/>
                  </a:cubicBezTo>
                  <a:cubicBezTo>
                    <a:pt x="275925" y="27970"/>
                    <a:pt x="265733" y="37972"/>
                    <a:pt x="265733" y="69785"/>
                  </a:cubicBezTo>
                  <a:cubicBezTo>
                    <a:pt x="265638" y="147700"/>
                    <a:pt x="265923" y="225614"/>
                    <a:pt x="265447" y="303529"/>
                  </a:cubicBezTo>
                  <a:cubicBezTo>
                    <a:pt x="265352" y="321340"/>
                    <a:pt x="264018" y="339343"/>
                    <a:pt x="261066" y="356964"/>
                  </a:cubicBezTo>
                  <a:cubicBezTo>
                    <a:pt x="256303" y="386206"/>
                    <a:pt x="241349" y="399731"/>
                    <a:pt x="215155" y="401446"/>
                  </a:cubicBezTo>
                  <a:cubicBezTo>
                    <a:pt x="185628" y="403351"/>
                    <a:pt x="164958" y="390778"/>
                    <a:pt x="158196" y="361822"/>
                  </a:cubicBezTo>
                  <a:cubicBezTo>
                    <a:pt x="152957" y="339248"/>
                    <a:pt x="151052" y="315530"/>
                    <a:pt x="150861" y="292289"/>
                  </a:cubicBezTo>
                  <a:cubicBezTo>
                    <a:pt x="150004" y="217137"/>
                    <a:pt x="150671" y="141985"/>
                    <a:pt x="150480" y="66832"/>
                  </a:cubicBezTo>
                  <a:cubicBezTo>
                    <a:pt x="150385" y="39972"/>
                    <a:pt x="140765" y="29018"/>
                    <a:pt x="115809" y="27875"/>
                  </a:cubicBezTo>
                  <a:cubicBezTo>
                    <a:pt x="97236" y="27018"/>
                    <a:pt x="78567" y="26923"/>
                    <a:pt x="59993" y="28256"/>
                  </a:cubicBezTo>
                  <a:cubicBezTo>
                    <a:pt x="40847" y="29590"/>
                    <a:pt x="29513" y="40639"/>
                    <a:pt x="29513" y="60546"/>
                  </a:cubicBezTo>
                  <a:cubicBezTo>
                    <a:pt x="29513" y="151510"/>
                    <a:pt x="27417" y="242664"/>
                    <a:pt x="30846" y="333532"/>
                  </a:cubicBezTo>
                  <a:cubicBezTo>
                    <a:pt x="34180" y="423544"/>
                    <a:pt x="87139" y="478884"/>
                    <a:pt x="175722" y="491743"/>
                  </a:cubicBezTo>
                  <a:cubicBezTo>
                    <a:pt x="192676" y="494219"/>
                    <a:pt x="210107" y="493838"/>
                    <a:pt x="227347" y="493267"/>
                  </a:cubicBezTo>
                  <a:cubicBezTo>
                    <a:pt x="312215" y="490504"/>
                    <a:pt x="370984" y="442022"/>
                    <a:pt x="381080" y="357916"/>
                  </a:cubicBezTo>
                  <a:cubicBezTo>
                    <a:pt x="387272" y="305624"/>
                    <a:pt x="382128" y="251998"/>
                    <a:pt x="382128" y="199039"/>
                  </a:cubicBezTo>
                  <a:close/>
                </a:path>
              </a:pathLst>
            </a:custGeom>
            <a:grpFill/>
            <a:ln w="9525" cap="flat">
              <a:solidFill>
                <a:schemeClr val="accent6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s-PE" dirty="0"/>
            </a:p>
          </p:txBody>
        </p:sp>
        <p:sp>
          <p:nvSpPr>
            <p:cNvPr id="12" name="Gráfico 2">
              <a:extLst>
                <a:ext uri="{FF2B5EF4-FFF2-40B4-BE49-F238E27FC236}">
                  <a16:creationId xmlns:a16="http://schemas.microsoft.com/office/drawing/2014/main" id="{9B4E7AF7-358C-47E6-A2D6-F4C9F9CACB28}"/>
                </a:ext>
              </a:extLst>
            </p:cNvPr>
            <p:cNvSpPr/>
            <p:nvPr/>
          </p:nvSpPr>
          <p:spPr>
            <a:xfrm>
              <a:off x="5980676" y="4316844"/>
              <a:ext cx="502022" cy="553479"/>
            </a:xfrm>
            <a:custGeom>
              <a:avLst/>
              <a:gdLst>
                <a:gd name="connsiteX0" fmla="*/ 260674 w 502022"/>
                <a:gd name="connsiteY0" fmla="*/ 456513 h 553479"/>
                <a:gd name="connsiteX1" fmla="*/ 230575 w 502022"/>
                <a:gd name="connsiteY1" fmla="*/ 508329 h 553479"/>
                <a:gd name="connsiteX2" fmla="*/ 154470 w 502022"/>
                <a:gd name="connsiteY2" fmla="*/ 552335 h 553479"/>
                <a:gd name="connsiteX3" fmla="*/ 90367 w 502022"/>
                <a:gd name="connsiteY3" fmla="*/ 551954 h 553479"/>
                <a:gd name="connsiteX4" fmla="*/ 7785 w 502022"/>
                <a:gd name="connsiteY4" fmla="*/ 497661 h 553479"/>
                <a:gd name="connsiteX5" fmla="*/ 13881 w 502022"/>
                <a:gd name="connsiteY5" fmla="*/ 427176 h 553479"/>
                <a:gd name="connsiteX6" fmla="*/ 110560 w 502022"/>
                <a:gd name="connsiteY6" fmla="*/ 273252 h 553479"/>
                <a:gd name="connsiteX7" fmla="*/ 110084 w 502022"/>
                <a:gd name="connsiteY7" fmla="*/ 242486 h 553479"/>
                <a:gd name="connsiteX8" fmla="*/ 17787 w 502022"/>
                <a:gd name="connsiteY8" fmla="*/ 95611 h 553479"/>
                <a:gd name="connsiteX9" fmla="*/ 3213 w 502022"/>
                <a:gd name="connsiteY9" fmla="*/ 61892 h 553479"/>
                <a:gd name="connsiteX10" fmla="*/ 33217 w 502022"/>
                <a:gd name="connsiteY10" fmla="*/ 7981 h 553479"/>
                <a:gd name="connsiteX11" fmla="*/ 161519 w 502022"/>
                <a:gd name="connsiteY11" fmla="*/ 9600 h 553479"/>
                <a:gd name="connsiteX12" fmla="*/ 193237 w 502022"/>
                <a:gd name="connsiteY12" fmla="*/ 34841 h 553479"/>
                <a:gd name="connsiteX13" fmla="*/ 240100 w 502022"/>
                <a:gd name="connsiteY13" fmla="*/ 97421 h 553479"/>
                <a:gd name="connsiteX14" fmla="*/ 274962 w 502022"/>
                <a:gd name="connsiteY14" fmla="*/ 41890 h 553479"/>
                <a:gd name="connsiteX15" fmla="*/ 347256 w 502022"/>
                <a:gd name="connsiteY15" fmla="*/ 2075 h 553479"/>
                <a:gd name="connsiteX16" fmla="*/ 400977 w 502022"/>
                <a:gd name="connsiteY16" fmla="*/ 1980 h 553479"/>
                <a:gd name="connsiteX17" fmla="*/ 486416 w 502022"/>
                <a:gd name="connsiteY17" fmla="*/ 44271 h 553479"/>
                <a:gd name="connsiteX18" fmla="*/ 488988 w 502022"/>
                <a:gd name="connsiteY18" fmla="*/ 126853 h 553479"/>
                <a:gd name="connsiteX19" fmla="*/ 387452 w 502022"/>
                <a:gd name="connsiteY19" fmla="*/ 282587 h 553479"/>
                <a:gd name="connsiteX20" fmla="*/ 387547 w 502022"/>
                <a:gd name="connsiteY20" fmla="*/ 309733 h 553479"/>
                <a:gd name="connsiteX21" fmla="*/ 481178 w 502022"/>
                <a:gd name="connsiteY21" fmla="*/ 453370 h 553479"/>
                <a:gd name="connsiteX22" fmla="*/ 492894 w 502022"/>
                <a:gd name="connsiteY22" fmla="*/ 472801 h 553479"/>
                <a:gd name="connsiteX23" fmla="*/ 451555 w 502022"/>
                <a:gd name="connsiteY23" fmla="*/ 551191 h 553479"/>
                <a:gd name="connsiteX24" fmla="*/ 362877 w 502022"/>
                <a:gd name="connsiteY24" fmla="*/ 550334 h 553479"/>
                <a:gd name="connsiteX25" fmla="*/ 312204 w 502022"/>
                <a:gd name="connsiteY25" fmla="*/ 522236 h 553479"/>
                <a:gd name="connsiteX26" fmla="*/ 260674 w 502022"/>
                <a:gd name="connsiteY26" fmla="*/ 456513 h 553479"/>
                <a:gd name="connsiteX27" fmla="*/ 233433 w 502022"/>
                <a:gd name="connsiteY27" fmla="*/ 356405 h 553479"/>
                <a:gd name="connsiteX28" fmla="*/ 298679 w 502022"/>
                <a:gd name="connsiteY28" fmla="*/ 459085 h 553479"/>
                <a:gd name="connsiteX29" fmla="*/ 333540 w 502022"/>
                <a:gd name="connsiteY29" fmla="*/ 484421 h 553479"/>
                <a:gd name="connsiteX30" fmla="*/ 418122 w 502022"/>
                <a:gd name="connsiteY30" fmla="*/ 485374 h 553479"/>
                <a:gd name="connsiteX31" fmla="*/ 437458 w 502022"/>
                <a:gd name="connsiteY31" fmla="*/ 449846 h 553479"/>
                <a:gd name="connsiteX32" fmla="*/ 419265 w 502022"/>
                <a:gd name="connsiteY32" fmla="*/ 419937 h 553479"/>
                <a:gd name="connsiteX33" fmla="*/ 314109 w 502022"/>
                <a:gd name="connsiteY33" fmla="*/ 258107 h 553479"/>
                <a:gd name="connsiteX34" fmla="*/ 433553 w 502022"/>
                <a:gd name="connsiteY34" fmla="*/ 74942 h 553479"/>
                <a:gd name="connsiteX35" fmla="*/ 409359 w 502022"/>
                <a:gd name="connsiteY35" fmla="*/ 30746 h 553479"/>
                <a:gd name="connsiteX36" fmla="*/ 353543 w 502022"/>
                <a:gd name="connsiteY36" fmla="*/ 30365 h 553479"/>
                <a:gd name="connsiteX37" fmla="*/ 294297 w 502022"/>
                <a:gd name="connsiteY37" fmla="*/ 63035 h 553479"/>
                <a:gd name="connsiteX38" fmla="*/ 233528 w 502022"/>
                <a:gd name="connsiteY38" fmla="*/ 160286 h 553479"/>
                <a:gd name="connsiteX39" fmla="*/ 198571 w 502022"/>
                <a:gd name="connsiteY39" fmla="*/ 101040 h 553479"/>
                <a:gd name="connsiteX40" fmla="*/ 74841 w 502022"/>
                <a:gd name="connsiteY40" fmla="*/ 30650 h 553479"/>
                <a:gd name="connsiteX41" fmla="*/ 33312 w 502022"/>
                <a:gd name="connsiteY41" fmla="*/ 44081 h 553479"/>
                <a:gd name="connsiteX42" fmla="*/ 44457 w 502022"/>
                <a:gd name="connsiteY42" fmla="*/ 84848 h 553479"/>
                <a:gd name="connsiteX43" fmla="*/ 152280 w 502022"/>
                <a:gd name="connsiteY43" fmla="*/ 258107 h 553479"/>
                <a:gd name="connsiteX44" fmla="*/ 146279 w 502022"/>
                <a:gd name="connsiteY44" fmla="*/ 267728 h 553479"/>
                <a:gd name="connsiteX45" fmla="*/ 38170 w 502022"/>
                <a:gd name="connsiteY45" fmla="*/ 441273 h 553479"/>
                <a:gd name="connsiteX46" fmla="*/ 63221 w 502022"/>
                <a:gd name="connsiteY46" fmla="*/ 486136 h 553479"/>
                <a:gd name="connsiteX47" fmla="*/ 121133 w 502022"/>
                <a:gd name="connsiteY47" fmla="*/ 486422 h 553479"/>
                <a:gd name="connsiteX48" fmla="*/ 175044 w 502022"/>
                <a:gd name="connsiteY48" fmla="*/ 456037 h 553479"/>
                <a:gd name="connsiteX49" fmla="*/ 233433 w 502022"/>
                <a:gd name="connsiteY49" fmla="*/ 356405 h 553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502022" h="553479">
                  <a:moveTo>
                    <a:pt x="260674" y="456513"/>
                  </a:moveTo>
                  <a:cubicBezTo>
                    <a:pt x="250482" y="474039"/>
                    <a:pt x="240291" y="491089"/>
                    <a:pt x="230575" y="508329"/>
                  </a:cubicBezTo>
                  <a:cubicBezTo>
                    <a:pt x="213906" y="538142"/>
                    <a:pt x="188951" y="553097"/>
                    <a:pt x="154470" y="552335"/>
                  </a:cubicBezTo>
                  <a:cubicBezTo>
                    <a:pt x="133134" y="551858"/>
                    <a:pt x="111703" y="552906"/>
                    <a:pt x="90367" y="551954"/>
                  </a:cubicBezTo>
                  <a:cubicBezTo>
                    <a:pt x="52267" y="550430"/>
                    <a:pt x="25788" y="528617"/>
                    <a:pt x="7785" y="497661"/>
                  </a:cubicBezTo>
                  <a:cubicBezTo>
                    <a:pt x="-5931" y="474325"/>
                    <a:pt x="-25" y="449560"/>
                    <a:pt x="13881" y="427176"/>
                  </a:cubicBezTo>
                  <a:cubicBezTo>
                    <a:pt x="45885" y="375741"/>
                    <a:pt x="77603" y="324115"/>
                    <a:pt x="110560" y="273252"/>
                  </a:cubicBezTo>
                  <a:cubicBezTo>
                    <a:pt x="118180" y="261441"/>
                    <a:pt x="117418" y="253726"/>
                    <a:pt x="110084" y="242486"/>
                  </a:cubicBezTo>
                  <a:cubicBezTo>
                    <a:pt x="78651" y="193909"/>
                    <a:pt x="48076" y="144855"/>
                    <a:pt x="17787" y="95611"/>
                  </a:cubicBezTo>
                  <a:cubicBezTo>
                    <a:pt x="11405" y="85229"/>
                    <a:pt x="5785" y="73703"/>
                    <a:pt x="3213" y="61892"/>
                  </a:cubicBezTo>
                  <a:cubicBezTo>
                    <a:pt x="-2216" y="37032"/>
                    <a:pt x="9024" y="13982"/>
                    <a:pt x="33217" y="7981"/>
                  </a:cubicBezTo>
                  <a:cubicBezTo>
                    <a:pt x="75603" y="-2592"/>
                    <a:pt x="119323" y="-3259"/>
                    <a:pt x="161519" y="9600"/>
                  </a:cubicBezTo>
                  <a:cubicBezTo>
                    <a:pt x="173616" y="13315"/>
                    <a:pt x="184569" y="24650"/>
                    <a:pt x="193237" y="34841"/>
                  </a:cubicBezTo>
                  <a:cubicBezTo>
                    <a:pt x="209525" y="54177"/>
                    <a:pt x="223717" y="75227"/>
                    <a:pt x="240100" y="97421"/>
                  </a:cubicBezTo>
                  <a:cubicBezTo>
                    <a:pt x="251911" y="78656"/>
                    <a:pt x="263722" y="60464"/>
                    <a:pt x="274962" y="41890"/>
                  </a:cubicBezTo>
                  <a:cubicBezTo>
                    <a:pt x="291440" y="14648"/>
                    <a:pt x="315824" y="1980"/>
                    <a:pt x="347256" y="2075"/>
                  </a:cubicBezTo>
                  <a:cubicBezTo>
                    <a:pt x="365163" y="2075"/>
                    <a:pt x="383166" y="2647"/>
                    <a:pt x="400977" y="1980"/>
                  </a:cubicBezTo>
                  <a:cubicBezTo>
                    <a:pt x="437363" y="551"/>
                    <a:pt x="464604" y="17125"/>
                    <a:pt x="486416" y="44271"/>
                  </a:cubicBezTo>
                  <a:cubicBezTo>
                    <a:pt x="506229" y="68941"/>
                    <a:pt x="507276" y="98183"/>
                    <a:pt x="488988" y="126853"/>
                  </a:cubicBezTo>
                  <a:cubicBezTo>
                    <a:pt x="455556" y="179050"/>
                    <a:pt x="421837" y="231056"/>
                    <a:pt x="387452" y="282587"/>
                  </a:cubicBezTo>
                  <a:cubicBezTo>
                    <a:pt x="380594" y="292874"/>
                    <a:pt x="380784" y="299636"/>
                    <a:pt x="387547" y="309733"/>
                  </a:cubicBezTo>
                  <a:cubicBezTo>
                    <a:pt x="419265" y="357263"/>
                    <a:pt x="450126" y="405364"/>
                    <a:pt x="481178" y="453370"/>
                  </a:cubicBezTo>
                  <a:cubicBezTo>
                    <a:pt x="485274" y="459752"/>
                    <a:pt x="489560" y="466038"/>
                    <a:pt x="492894" y="472801"/>
                  </a:cubicBezTo>
                  <a:cubicBezTo>
                    <a:pt x="512229" y="510996"/>
                    <a:pt x="493846" y="547572"/>
                    <a:pt x="451555" y="551191"/>
                  </a:cubicBezTo>
                  <a:cubicBezTo>
                    <a:pt x="422123" y="553763"/>
                    <a:pt x="391833" y="555002"/>
                    <a:pt x="362877" y="550334"/>
                  </a:cubicBezTo>
                  <a:cubicBezTo>
                    <a:pt x="344780" y="547382"/>
                    <a:pt x="325730" y="535380"/>
                    <a:pt x="312204" y="522236"/>
                  </a:cubicBezTo>
                  <a:cubicBezTo>
                    <a:pt x="292869" y="503186"/>
                    <a:pt x="278200" y="479468"/>
                    <a:pt x="260674" y="456513"/>
                  </a:cubicBezTo>
                  <a:close/>
                  <a:moveTo>
                    <a:pt x="233433" y="356405"/>
                  </a:moveTo>
                  <a:cubicBezTo>
                    <a:pt x="255816" y="392029"/>
                    <a:pt x="275819" y="426509"/>
                    <a:pt x="298679" y="459085"/>
                  </a:cubicBezTo>
                  <a:cubicBezTo>
                    <a:pt x="306680" y="470420"/>
                    <a:pt x="320777" y="482707"/>
                    <a:pt x="333540" y="484421"/>
                  </a:cubicBezTo>
                  <a:cubicBezTo>
                    <a:pt x="361258" y="488327"/>
                    <a:pt x="389928" y="486898"/>
                    <a:pt x="418122" y="485374"/>
                  </a:cubicBezTo>
                  <a:cubicBezTo>
                    <a:pt x="438315" y="484326"/>
                    <a:pt x="446221" y="468610"/>
                    <a:pt x="437458" y="449846"/>
                  </a:cubicBezTo>
                  <a:cubicBezTo>
                    <a:pt x="432505" y="439368"/>
                    <a:pt x="425647" y="429748"/>
                    <a:pt x="419265" y="419937"/>
                  </a:cubicBezTo>
                  <a:cubicBezTo>
                    <a:pt x="384118" y="365740"/>
                    <a:pt x="348971" y="311733"/>
                    <a:pt x="314109" y="258107"/>
                  </a:cubicBezTo>
                  <a:cubicBezTo>
                    <a:pt x="354591" y="196099"/>
                    <a:pt x="394405" y="135711"/>
                    <a:pt x="433553" y="74942"/>
                  </a:cubicBezTo>
                  <a:cubicBezTo>
                    <a:pt x="450507" y="48653"/>
                    <a:pt x="440792" y="31412"/>
                    <a:pt x="409359" y="30746"/>
                  </a:cubicBezTo>
                  <a:cubicBezTo>
                    <a:pt x="390786" y="30365"/>
                    <a:pt x="372021" y="31793"/>
                    <a:pt x="353543" y="30365"/>
                  </a:cubicBezTo>
                  <a:cubicBezTo>
                    <a:pt x="326206" y="28364"/>
                    <a:pt x="308013" y="39794"/>
                    <a:pt x="294297" y="63035"/>
                  </a:cubicBezTo>
                  <a:cubicBezTo>
                    <a:pt x="275342" y="95420"/>
                    <a:pt x="254578" y="126757"/>
                    <a:pt x="233528" y="160286"/>
                  </a:cubicBezTo>
                  <a:cubicBezTo>
                    <a:pt x="220859" y="138949"/>
                    <a:pt x="209715" y="119995"/>
                    <a:pt x="198571" y="101040"/>
                  </a:cubicBezTo>
                  <a:cubicBezTo>
                    <a:pt x="151232" y="20744"/>
                    <a:pt x="165519" y="31031"/>
                    <a:pt x="74841" y="30650"/>
                  </a:cubicBezTo>
                  <a:cubicBezTo>
                    <a:pt x="59411" y="30555"/>
                    <a:pt x="38551" y="25793"/>
                    <a:pt x="33312" y="44081"/>
                  </a:cubicBezTo>
                  <a:cubicBezTo>
                    <a:pt x="29978" y="55701"/>
                    <a:pt x="37313" y="72941"/>
                    <a:pt x="44457" y="84848"/>
                  </a:cubicBezTo>
                  <a:cubicBezTo>
                    <a:pt x="79604" y="143140"/>
                    <a:pt x="116275" y="200481"/>
                    <a:pt x="152280" y="258107"/>
                  </a:cubicBezTo>
                  <a:cubicBezTo>
                    <a:pt x="149898" y="261917"/>
                    <a:pt x="148089" y="264775"/>
                    <a:pt x="146279" y="267728"/>
                  </a:cubicBezTo>
                  <a:cubicBezTo>
                    <a:pt x="110179" y="325544"/>
                    <a:pt x="73794" y="383171"/>
                    <a:pt x="38170" y="441273"/>
                  </a:cubicBezTo>
                  <a:cubicBezTo>
                    <a:pt x="20739" y="469562"/>
                    <a:pt x="30169" y="485755"/>
                    <a:pt x="63221" y="486136"/>
                  </a:cubicBezTo>
                  <a:cubicBezTo>
                    <a:pt x="82557" y="486422"/>
                    <a:pt x="101892" y="485374"/>
                    <a:pt x="121133" y="486422"/>
                  </a:cubicBezTo>
                  <a:cubicBezTo>
                    <a:pt x="145993" y="487755"/>
                    <a:pt x="162948" y="477658"/>
                    <a:pt x="175044" y="456037"/>
                  </a:cubicBezTo>
                  <a:cubicBezTo>
                    <a:pt x="193332" y="423080"/>
                    <a:pt x="213049" y="390886"/>
                    <a:pt x="233433" y="356405"/>
                  </a:cubicBezTo>
                  <a:close/>
                </a:path>
              </a:pathLst>
            </a:custGeom>
            <a:grpFill/>
            <a:ln w="9525" cap="flat">
              <a:solidFill>
                <a:schemeClr val="accent6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s-PE" dirty="0"/>
            </a:p>
          </p:txBody>
        </p:sp>
        <p:sp>
          <p:nvSpPr>
            <p:cNvPr id="13" name="Gráfico 2">
              <a:extLst>
                <a:ext uri="{FF2B5EF4-FFF2-40B4-BE49-F238E27FC236}">
                  <a16:creationId xmlns:a16="http://schemas.microsoft.com/office/drawing/2014/main" id="{9B4E7AF7-358C-47E6-A2D6-F4C9F9CACB28}"/>
                </a:ext>
              </a:extLst>
            </p:cNvPr>
            <p:cNvSpPr/>
            <p:nvPr/>
          </p:nvSpPr>
          <p:spPr>
            <a:xfrm>
              <a:off x="6695978" y="3538162"/>
              <a:ext cx="422957" cy="569477"/>
            </a:xfrm>
            <a:custGeom>
              <a:avLst/>
              <a:gdLst>
                <a:gd name="connsiteX0" fmla="*/ 291942 w 422957"/>
                <a:gd name="connsiteY0" fmla="*/ 206877 h 569477"/>
                <a:gd name="connsiteX1" fmla="*/ 371000 w 422957"/>
                <a:gd name="connsiteY1" fmla="*/ 272028 h 569477"/>
                <a:gd name="connsiteX2" fmla="*/ 410624 w 422957"/>
                <a:gd name="connsiteY2" fmla="*/ 465766 h 569477"/>
                <a:gd name="connsiteX3" fmla="*/ 274226 w 422957"/>
                <a:gd name="connsiteY3" fmla="*/ 564636 h 569477"/>
                <a:gd name="connsiteX4" fmla="*/ 86583 w 422957"/>
                <a:gd name="connsiteY4" fmla="*/ 548062 h 569477"/>
                <a:gd name="connsiteX5" fmla="*/ 7526 w 422957"/>
                <a:gd name="connsiteY5" fmla="*/ 416903 h 569477"/>
                <a:gd name="connsiteX6" fmla="*/ 9145 w 422957"/>
                <a:gd name="connsiteY6" fmla="*/ 404616 h 569477"/>
                <a:gd name="connsiteX7" fmla="*/ 98680 w 422957"/>
                <a:gd name="connsiteY7" fmla="*/ 348514 h 569477"/>
                <a:gd name="connsiteX8" fmla="*/ 156782 w 422957"/>
                <a:gd name="connsiteY8" fmla="*/ 360801 h 569477"/>
                <a:gd name="connsiteX9" fmla="*/ 95060 w 422957"/>
                <a:gd name="connsiteY9" fmla="*/ 324225 h 569477"/>
                <a:gd name="connsiteX10" fmla="*/ 858 w 422957"/>
                <a:gd name="connsiteY10" fmla="*/ 178207 h 569477"/>
                <a:gd name="connsiteX11" fmla="*/ 151829 w 422957"/>
                <a:gd name="connsiteY11" fmla="*/ 2280 h 569477"/>
                <a:gd name="connsiteX12" fmla="*/ 294895 w 422957"/>
                <a:gd name="connsiteY12" fmla="*/ 16091 h 569477"/>
                <a:gd name="connsiteX13" fmla="*/ 363761 w 422957"/>
                <a:gd name="connsiteY13" fmla="*/ 182874 h 569477"/>
                <a:gd name="connsiteX14" fmla="*/ 306706 w 422957"/>
                <a:gd name="connsiteY14" fmla="*/ 210306 h 569477"/>
                <a:gd name="connsiteX15" fmla="*/ 291942 w 422957"/>
                <a:gd name="connsiteY15" fmla="*/ 206877 h 569477"/>
                <a:gd name="connsiteX16" fmla="*/ 177547 w 422957"/>
                <a:gd name="connsiteY16" fmla="*/ 506914 h 569477"/>
                <a:gd name="connsiteX17" fmla="*/ 264415 w 422957"/>
                <a:gd name="connsiteY17" fmla="*/ 493484 h 569477"/>
                <a:gd name="connsiteX18" fmla="*/ 359189 w 422957"/>
                <a:gd name="connsiteY18" fmla="*/ 397949 h 569477"/>
                <a:gd name="connsiteX19" fmla="*/ 291561 w 422957"/>
                <a:gd name="connsiteY19" fmla="*/ 242977 h 569477"/>
                <a:gd name="connsiteX20" fmla="*/ 224600 w 422957"/>
                <a:gd name="connsiteY20" fmla="*/ 210973 h 569477"/>
                <a:gd name="connsiteX21" fmla="*/ 161545 w 422957"/>
                <a:gd name="connsiteY21" fmla="*/ 185350 h 569477"/>
                <a:gd name="connsiteX22" fmla="*/ 141352 w 422957"/>
                <a:gd name="connsiteY22" fmla="*/ 159252 h 569477"/>
                <a:gd name="connsiteX23" fmla="*/ 167450 w 422957"/>
                <a:gd name="connsiteY23" fmla="*/ 135535 h 569477"/>
                <a:gd name="connsiteX24" fmla="*/ 246889 w 422957"/>
                <a:gd name="connsiteY24" fmla="*/ 137345 h 569477"/>
                <a:gd name="connsiteX25" fmla="*/ 316802 w 422957"/>
                <a:gd name="connsiteY25" fmla="*/ 88481 h 569477"/>
                <a:gd name="connsiteX26" fmla="*/ 288799 w 422957"/>
                <a:gd name="connsiteY26" fmla="*/ 42952 h 569477"/>
                <a:gd name="connsiteX27" fmla="*/ 145828 w 422957"/>
                <a:gd name="connsiteY27" fmla="*/ 31331 h 569477"/>
                <a:gd name="connsiteX28" fmla="*/ 29814 w 422957"/>
                <a:gd name="connsiteY28" fmla="*/ 135058 h 569477"/>
                <a:gd name="connsiteX29" fmla="*/ 89536 w 422957"/>
                <a:gd name="connsiteY29" fmla="*/ 269266 h 569477"/>
                <a:gd name="connsiteX30" fmla="*/ 190882 w 422957"/>
                <a:gd name="connsiteY30" fmla="*/ 320129 h 569477"/>
                <a:gd name="connsiteX31" fmla="*/ 226315 w 422957"/>
                <a:gd name="connsiteY31" fmla="*/ 340608 h 569477"/>
                <a:gd name="connsiteX32" fmla="*/ 237459 w 422957"/>
                <a:gd name="connsiteY32" fmla="*/ 370897 h 569477"/>
                <a:gd name="connsiteX33" fmla="*/ 214694 w 422957"/>
                <a:gd name="connsiteY33" fmla="*/ 390709 h 569477"/>
                <a:gd name="connsiteX34" fmla="*/ 171927 w 422957"/>
                <a:gd name="connsiteY34" fmla="*/ 392900 h 569477"/>
                <a:gd name="connsiteX35" fmla="*/ 81344 w 422957"/>
                <a:gd name="connsiteY35" fmla="*/ 372707 h 569477"/>
                <a:gd name="connsiteX36" fmla="*/ 38386 w 422957"/>
                <a:gd name="connsiteY36" fmla="*/ 398044 h 569477"/>
                <a:gd name="connsiteX37" fmla="*/ 32195 w 422957"/>
                <a:gd name="connsiteY37" fmla="*/ 438906 h 569477"/>
                <a:gd name="connsiteX38" fmla="*/ 60961 w 422957"/>
                <a:gd name="connsiteY38" fmla="*/ 482054 h 569477"/>
                <a:gd name="connsiteX39" fmla="*/ 177547 w 422957"/>
                <a:gd name="connsiteY39" fmla="*/ 506914 h 5694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422957" h="569477">
                  <a:moveTo>
                    <a:pt x="291942" y="206877"/>
                  </a:moveTo>
                  <a:cubicBezTo>
                    <a:pt x="316421" y="226689"/>
                    <a:pt x="346520" y="246691"/>
                    <a:pt x="371000" y="272028"/>
                  </a:cubicBezTo>
                  <a:cubicBezTo>
                    <a:pt x="424340" y="327368"/>
                    <a:pt x="434817" y="394520"/>
                    <a:pt x="410624" y="465766"/>
                  </a:cubicBezTo>
                  <a:cubicBezTo>
                    <a:pt x="389002" y="529489"/>
                    <a:pt x="335757" y="554254"/>
                    <a:pt x="274226" y="564636"/>
                  </a:cubicBezTo>
                  <a:cubicBezTo>
                    <a:pt x="210408" y="575399"/>
                    <a:pt x="147829" y="567493"/>
                    <a:pt x="86583" y="548062"/>
                  </a:cubicBezTo>
                  <a:cubicBezTo>
                    <a:pt x="26861" y="529108"/>
                    <a:pt x="-3047" y="478911"/>
                    <a:pt x="7526" y="416903"/>
                  </a:cubicBezTo>
                  <a:cubicBezTo>
                    <a:pt x="8192" y="412808"/>
                    <a:pt x="8383" y="408712"/>
                    <a:pt x="9145" y="404616"/>
                  </a:cubicBezTo>
                  <a:cubicBezTo>
                    <a:pt x="18289" y="350895"/>
                    <a:pt x="46387" y="333464"/>
                    <a:pt x="98680" y="348514"/>
                  </a:cubicBezTo>
                  <a:cubicBezTo>
                    <a:pt x="117635" y="353943"/>
                    <a:pt x="136875" y="358515"/>
                    <a:pt x="156782" y="360801"/>
                  </a:cubicBezTo>
                  <a:cubicBezTo>
                    <a:pt x="136208" y="348704"/>
                    <a:pt x="114777" y="337655"/>
                    <a:pt x="95060" y="324225"/>
                  </a:cubicBezTo>
                  <a:cubicBezTo>
                    <a:pt x="43244" y="288983"/>
                    <a:pt x="6764" y="242691"/>
                    <a:pt x="858" y="178207"/>
                  </a:cubicBezTo>
                  <a:cubicBezTo>
                    <a:pt x="-8000" y="82099"/>
                    <a:pt x="52388" y="12472"/>
                    <a:pt x="151829" y="2280"/>
                  </a:cubicBezTo>
                  <a:cubicBezTo>
                    <a:pt x="200407" y="-2673"/>
                    <a:pt x="248984" y="-197"/>
                    <a:pt x="294895" y="16091"/>
                  </a:cubicBezTo>
                  <a:cubicBezTo>
                    <a:pt x="373667" y="44095"/>
                    <a:pt x="394336" y="111437"/>
                    <a:pt x="363761" y="182874"/>
                  </a:cubicBezTo>
                  <a:cubicBezTo>
                    <a:pt x="354140" y="205353"/>
                    <a:pt x="331280" y="214592"/>
                    <a:pt x="306706" y="210306"/>
                  </a:cubicBezTo>
                  <a:cubicBezTo>
                    <a:pt x="300038" y="209163"/>
                    <a:pt x="293561" y="207258"/>
                    <a:pt x="291942" y="206877"/>
                  </a:cubicBezTo>
                  <a:close/>
                  <a:moveTo>
                    <a:pt x="177547" y="506914"/>
                  </a:moveTo>
                  <a:cubicBezTo>
                    <a:pt x="211646" y="501866"/>
                    <a:pt x="238602" y="500057"/>
                    <a:pt x="264415" y="493484"/>
                  </a:cubicBezTo>
                  <a:cubicBezTo>
                    <a:pt x="314231" y="480721"/>
                    <a:pt x="348425" y="450241"/>
                    <a:pt x="359189" y="397949"/>
                  </a:cubicBezTo>
                  <a:cubicBezTo>
                    <a:pt x="373000" y="330988"/>
                    <a:pt x="350330" y="277933"/>
                    <a:pt x="291561" y="242977"/>
                  </a:cubicBezTo>
                  <a:cubicBezTo>
                    <a:pt x="270416" y="230404"/>
                    <a:pt x="247270" y="220879"/>
                    <a:pt x="224600" y="210973"/>
                  </a:cubicBezTo>
                  <a:cubicBezTo>
                    <a:pt x="203836" y="201924"/>
                    <a:pt x="181547" y="195923"/>
                    <a:pt x="161545" y="185350"/>
                  </a:cubicBezTo>
                  <a:cubicBezTo>
                    <a:pt x="152210" y="180397"/>
                    <a:pt x="139637" y="166015"/>
                    <a:pt x="141352" y="159252"/>
                  </a:cubicBezTo>
                  <a:cubicBezTo>
                    <a:pt x="143924" y="149441"/>
                    <a:pt x="157449" y="136583"/>
                    <a:pt x="167450" y="135535"/>
                  </a:cubicBezTo>
                  <a:cubicBezTo>
                    <a:pt x="193644" y="132868"/>
                    <a:pt x="221267" y="132201"/>
                    <a:pt x="246889" y="137345"/>
                  </a:cubicBezTo>
                  <a:cubicBezTo>
                    <a:pt x="306706" y="149441"/>
                    <a:pt x="307849" y="150108"/>
                    <a:pt x="316802" y="88481"/>
                  </a:cubicBezTo>
                  <a:cubicBezTo>
                    <a:pt x="320327" y="64097"/>
                    <a:pt x="312230" y="49810"/>
                    <a:pt x="288799" y="42952"/>
                  </a:cubicBezTo>
                  <a:cubicBezTo>
                    <a:pt x="242031" y="29331"/>
                    <a:pt x="194501" y="23521"/>
                    <a:pt x="145828" y="31331"/>
                  </a:cubicBezTo>
                  <a:cubicBezTo>
                    <a:pt x="80582" y="41904"/>
                    <a:pt x="37910" y="79337"/>
                    <a:pt x="29814" y="135058"/>
                  </a:cubicBezTo>
                  <a:cubicBezTo>
                    <a:pt x="21527" y="192018"/>
                    <a:pt x="37815" y="239548"/>
                    <a:pt x="89536" y="269266"/>
                  </a:cubicBezTo>
                  <a:cubicBezTo>
                    <a:pt x="122302" y="288030"/>
                    <a:pt x="157163" y="303079"/>
                    <a:pt x="190882" y="320129"/>
                  </a:cubicBezTo>
                  <a:cubicBezTo>
                    <a:pt x="203169" y="326320"/>
                    <a:pt x="216885" y="331369"/>
                    <a:pt x="226315" y="340608"/>
                  </a:cubicBezTo>
                  <a:cubicBezTo>
                    <a:pt x="233459" y="347752"/>
                    <a:pt x="239269" y="361563"/>
                    <a:pt x="237459" y="370897"/>
                  </a:cubicBezTo>
                  <a:cubicBezTo>
                    <a:pt x="235935" y="378899"/>
                    <a:pt x="223838" y="388138"/>
                    <a:pt x="214694" y="390709"/>
                  </a:cubicBezTo>
                  <a:cubicBezTo>
                    <a:pt x="201169" y="394424"/>
                    <a:pt x="185738" y="395186"/>
                    <a:pt x="171927" y="392900"/>
                  </a:cubicBezTo>
                  <a:cubicBezTo>
                    <a:pt x="141447" y="387662"/>
                    <a:pt x="111443" y="379946"/>
                    <a:pt x="81344" y="372707"/>
                  </a:cubicBezTo>
                  <a:cubicBezTo>
                    <a:pt x="57722" y="366992"/>
                    <a:pt x="43340" y="374803"/>
                    <a:pt x="38386" y="398044"/>
                  </a:cubicBezTo>
                  <a:cubicBezTo>
                    <a:pt x="35529" y="411474"/>
                    <a:pt x="33338" y="425190"/>
                    <a:pt x="32195" y="438906"/>
                  </a:cubicBezTo>
                  <a:cubicBezTo>
                    <a:pt x="30100" y="463480"/>
                    <a:pt x="37244" y="476149"/>
                    <a:pt x="60961" y="482054"/>
                  </a:cubicBezTo>
                  <a:cubicBezTo>
                    <a:pt x="101633" y="492151"/>
                    <a:pt x="142781" y="499580"/>
                    <a:pt x="177547" y="506914"/>
                  </a:cubicBezTo>
                  <a:close/>
                </a:path>
              </a:pathLst>
            </a:custGeom>
            <a:grpFill/>
            <a:ln w="9525" cap="flat">
              <a:solidFill>
                <a:schemeClr val="accent6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s-PE" dirty="0"/>
            </a:p>
          </p:txBody>
        </p:sp>
        <p:sp>
          <p:nvSpPr>
            <p:cNvPr id="14" name="Gráfico 2">
              <a:extLst>
                <a:ext uri="{FF2B5EF4-FFF2-40B4-BE49-F238E27FC236}">
                  <a16:creationId xmlns:a16="http://schemas.microsoft.com/office/drawing/2014/main" id="{9B4E7AF7-358C-47E6-A2D6-F4C9F9CACB28}"/>
                </a:ext>
              </a:extLst>
            </p:cNvPr>
            <p:cNvSpPr/>
            <p:nvPr/>
          </p:nvSpPr>
          <p:spPr>
            <a:xfrm>
              <a:off x="5578406" y="2772398"/>
              <a:ext cx="471118" cy="551387"/>
            </a:xfrm>
            <a:custGeom>
              <a:avLst/>
              <a:gdLst>
                <a:gd name="connsiteX0" fmla="*/ 197934 w 471118"/>
                <a:gd name="connsiteY0" fmla="*/ 62432 h 551387"/>
                <a:gd name="connsiteX1" fmla="*/ 202315 w 471118"/>
                <a:gd name="connsiteY1" fmla="*/ 54717 h 551387"/>
                <a:gd name="connsiteX2" fmla="*/ 311472 w 471118"/>
                <a:gd name="connsiteY2" fmla="*/ 615 h 551387"/>
                <a:gd name="connsiteX3" fmla="*/ 414437 w 471118"/>
                <a:gd name="connsiteY3" fmla="*/ 32428 h 551387"/>
                <a:gd name="connsiteX4" fmla="*/ 423676 w 471118"/>
                <a:gd name="connsiteY4" fmla="*/ 125678 h 551387"/>
                <a:gd name="connsiteX5" fmla="*/ 330808 w 471118"/>
                <a:gd name="connsiteY5" fmla="*/ 255027 h 551387"/>
                <a:gd name="connsiteX6" fmla="*/ 330712 w 471118"/>
                <a:gd name="connsiteY6" fmla="*/ 281697 h 551387"/>
                <a:gd name="connsiteX7" fmla="*/ 452728 w 471118"/>
                <a:gd name="connsiteY7" fmla="*/ 456195 h 551387"/>
                <a:gd name="connsiteX8" fmla="*/ 466444 w 471118"/>
                <a:gd name="connsiteY8" fmla="*/ 479151 h 551387"/>
                <a:gd name="connsiteX9" fmla="*/ 429868 w 471118"/>
                <a:gd name="connsiteY9" fmla="*/ 547826 h 551387"/>
                <a:gd name="connsiteX10" fmla="*/ 324997 w 471118"/>
                <a:gd name="connsiteY10" fmla="*/ 546969 h 551387"/>
                <a:gd name="connsiteX11" fmla="*/ 280039 w 471118"/>
                <a:gd name="connsiteY11" fmla="*/ 517155 h 551387"/>
                <a:gd name="connsiteX12" fmla="*/ 215460 w 471118"/>
                <a:gd name="connsiteY12" fmla="*/ 436479 h 551387"/>
                <a:gd name="connsiteX13" fmla="*/ 210507 w 471118"/>
                <a:gd name="connsiteY13" fmla="*/ 433145 h 551387"/>
                <a:gd name="connsiteX14" fmla="*/ 210507 w 471118"/>
                <a:gd name="connsiteY14" fmla="*/ 481056 h 551387"/>
                <a:gd name="connsiteX15" fmla="*/ 141832 w 471118"/>
                <a:gd name="connsiteY15" fmla="*/ 551160 h 551387"/>
                <a:gd name="connsiteX16" fmla="*/ 104589 w 471118"/>
                <a:gd name="connsiteY16" fmla="*/ 551255 h 551387"/>
                <a:gd name="connsiteX17" fmla="*/ 290 w 471118"/>
                <a:gd name="connsiteY17" fmla="*/ 447432 h 551387"/>
                <a:gd name="connsiteX18" fmla="*/ 290 w 471118"/>
                <a:gd name="connsiteY18" fmla="*/ 66718 h 551387"/>
                <a:gd name="connsiteX19" fmla="*/ 66298 w 471118"/>
                <a:gd name="connsiteY19" fmla="*/ 1472 h 551387"/>
                <a:gd name="connsiteX20" fmla="*/ 80776 w 471118"/>
                <a:gd name="connsiteY20" fmla="*/ 1377 h 551387"/>
                <a:gd name="connsiteX21" fmla="*/ 190314 w 471118"/>
                <a:gd name="connsiteY21" fmla="*/ 54145 h 551387"/>
                <a:gd name="connsiteX22" fmla="*/ 197934 w 471118"/>
                <a:gd name="connsiteY22" fmla="*/ 62432 h 551387"/>
                <a:gd name="connsiteX23" fmla="*/ 154024 w 471118"/>
                <a:gd name="connsiteY23" fmla="*/ 170731 h 551387"/>
                <a:gd name="connsiteX24" fmla="*/ 149452 w 471118"/>
                <a:gd name="connsiteY24" fmla="*/ 169683 h 551387"/>
                <a:gd name="connsiteX25" fmla="*/ 149356 w 471118"/>
                <a:gd name="connsiteY25" fmla="*/ 65004 h 551387"/>
                <a:gd name="connsiteX26" fmla="*/ 115257 w 471118"/>
                <a:gd name="connsiteY26" fmla="*/ 29856 h 551387"/>
                <a:gd name="connsiteX27" fmla="*/ 63536 w 471118"/>
                <a:gd name="connsiteY27" fmla="*/ 29856 h 551387"/>
                <a:gd name="connsiteX28" fmla="*/ 28770 w 471118"/>
                <a:gd name="connsiteY28" fmla="*/ 66242 h 551387"/>
                <a:gd name="connsiteX29" fmla="*/ 28770 w 471118"/>
                <a:gd name="connsiteY29" fmla="*/ 449052 h 551387"/>
                <a:gd name="connsiteX30" fmla="*/ 64298 w 471118"/>
                <a:gd name="connsiteY30" fmla="*/ 485247 h 551387"/>
                <a:gd name="connsiteX31" fmla="*/ 113923 w 471118"/>
                <a:gd name="connsiteY31" fmla="*/ 485247 h 551387"/>
                <a:gd name="connsiteX32" fmla="*/ 149737 w 471118"/>
                <a:gd name="connsiteY32" fmla="*/ 447337 h 551387"/>
                <a:gd name="connsiteX33" fmla="*/ 149547 w 471118"/>
                <a:gd name="connsiteY33" fmla="*/ 412190 h 551387"/>
                <a:gd name="connsiteX34" fmla="*/ 178408 w 471118"/>
                <a:gd name="connsiteY34" fmla="*/ 341895 h 551387"/>
                <a:gd name="connsiteX35" fmla="*/ 236034 w 471118"/>
                <a:gd name="connsiteY35" fmla="*/ 417810 h 551387"/>
                <a:gd name="connsiteX36" fmla="*/ 375861 w 471118"/>
                <a:gd name="connsiteY36" fmla="*/ 484866 h 551387"/>
                <a:gd name="connsiteX37" fmla="*/ 407293 w 471118"/>
                <a:gd name="connsiteY37" fmla="*/ 471626 h 551387"/>
                <a:gd name="connsiteX38" fmla="*/ 400435 w 471118"/>
                <a:gd name="connsiteY38" fmla="*/ 438098 h 551387"/>
                <a:gd name="connsiteX39" fmla="*/ 333284 w 471118"/>
                <a:gd name="connsiteY39" fmla="*/ 341229 h 551387"/>
                <a:gd name="connsiteX40" fmla="*/ 255751 w 471118"/>
                <a:gd name="connsiteY40" fmla="*/ 230072 h 551387"/>
                <a:gd name="connsiteX41" fmla="*/ 367479 w 471118"/>
                <a:gd name="connsiteY41" fmla="*/ 73862 h 551387"/>
                <a:gd name="connsiteX42" fmla="*/ 373099 w 471118"/>
                <a:gd name="connsiteY42" fmla="*/ 42239 h 551387"/>
                <a:gd name="connsiteX43" fmla="*/ 345381 w 471118"/>
                <a:gd name="connsiteY43" fmla="*/ 30047 h 551387"/>
                <a:gd name="connsiteX44" fmla="*/ 289564 w 471118"/>
                <a:gd name="connsiteY44" fmla="*/ 29285 h 551387"/>
                <a:gd name="connsiteX45" fmla="*/ 234034 w 471118"/>
                <a:gd name="connsiteY45" fmla="*/ 57860 h 551387"/>
                <a:gd name="connsiteX46" fmla="*/ 154024 w 471118"/>
                <a:gd name="connsiteY46" fmla="*/ 170731 h 5513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471118" h="551387">
                  <a:moveTo>
                    <a:pt x="197934" y="62432"/>
                  </a:moveTo>
                  <a:cubicBezTo>
                    <a:pt x="199648" y="59479"/>
                    <a:pt x="200982" y="57098"/>
                    <a:pt x="202315" y="54717"/>
                  </a:cubicBezTo>
                  <a:cubicBezTo>
                    <a:pt x="226033" y="10997"/>
                    <a:pt x="263371" y="-1767"/>
                    <a:pt x="311472" y="615"/>
                  </a:cubicBezTo>
                  <a:cubicBezTo>
                    <a:pt x="349381" y="2520"/>
                    <a:pt x="385481" y="2043"/>
                    <a:pt x="414437" y="32428"/>
                  </a:cubicBezTo>
                  <a:cubicBezTo>
                    <a:pt x="441964" y="61289"/>
                    <a:pt x="446536" y="93007"/>
                    <a:pt x="423676" y="125678"/>
                  </a:cubicBezTo>
                  <a:cubicBezTo>
                    <a:pt x="393292" y="169207"/>
                    <a:pt x="362431" y="212355"/>
                    <a:pt x="330808" y="255027"/>
                  </a:cubicBezTo>
                  <a:cubicBezTo>
                    <a:pt x="323188" y="265219"/>
                    <a:pt x="323569" y="271601"/>
                    <a:pt x="330712" y="281697"/>
                  </a:cubicBezTo>
                  <a:cubicBezTo>
                    <a:pt x="371860" y="339514"/>
                    <a:pt x="412246" y="397902"/>
                    <a:pt x="452728" y="456195"/>
                  </a:cubicBezTo>
                  <a:cubicBezTo>
                    <a:pt x="457776" y="463530"/>
                    <a:pt x="463015" y="471054"/>
                    <a:pt x="466444" y="479151"/>
                  </a:cubicBezTo>
                  <a:cubicBezTo>
                    <a:pt x="479683" y="510774"/>
                    <a:pt x="463967" y="544111"/>
                    <a:pt x="429868" y="547826"/>
                  </a:cubicBezTo>
                  <a:cubicBezTo>
                    <a:pt x="395197" y="551541"/>
                    <a:pt x="359478" y="551541"/>
                    <a:pt x="324997" y="546969"/>
                  </a:cubicBezTo>
                  <a:cubicBezTo>
                    <a:pt x="308805" y="544778"/>
                    <a:pt x="292041" y="530300"/>
                    <a:pt x="280039" y="517155"/>
                  </a:cubicBezTo>
                  <a:cubicBezTo>
                    <a:pt x="256798" y="491819"/>
                    <a:pt x="236796" y="463530"/>
                    <a:pt x="215460" y="436479"/>
                  </a:cubicBezTo>
                  <a:cubicBezTo>
                    <a:pt x="215079" y="436002"/>
                    <a:pt x="214412" y="435717"/>
                    <a:pt x="210507" y="433145"/>
                  </a:cubicBezTo>
                  <a:cubicBezTo>
                    <a:pt x="210507" y="450480"/>
                    <a:pt x="210697" y="465816"/>
                    <a:pt x="210507" y="481056"/>
                  </a:cubicBezTo>
                  <a:cubicBezTo>
                    <a:pt x="209745" y="526871"/>
                    <a:pt x="187361" y="549731"/>
                    <a:pt x="141832" y="551160"/>
                  </a:cubicBezTo>
                  <a:cubicBezTo>
                    <a:pt x="129449" y="551541"/>
                    <a:pt x="116971" y="551350"/>
                    <a:pt x="104589" y="551255"/>
                  </a:cubicBezTo>
                  <a:cubicBezTo>
                    <a:pt x="47629" y="550588"/>
                    <a:pt x="481" y="504392"/>
                    <a:pt x="290" y="447432"/>
                  </a:cubicBezTo>
                  <a:cubicBezTo>
                    <a:pt x="-186" y="320559"/>
                    <a:pt x="4" y="193591"/>
                    <a:pt x="290" y="66718"/>
                  </a:cubicBezTo>
                  <a:cubicBezTo>
                    <a:pt x="385" y="25189"/>
                    <a:pt x="24388" y="2043"/>
                    <a:pt x="66298" y="1472"/>
                  </a:cubicBezTo>
                  <a:cubicBezTo>
                    <a:pt x="71156" y="1377"/>
                    <a:pt x="76014" y="2043"/>
                    <a:pt x="80776" y="1377"/>
                  </a:cubicBezTo>
                  <a:cubicBezTo>
                    <a:pt x="128973" y="-5196"/>
                    <a:pt x="165739" y="11664"/>
                    <a:pt x="190314" y="54145"/>
                  </a:cubicBezTo>
                  <a:cubicBezTo>
                    <a:pt x="191743" y="56431"/>
                    <a:pt x="194029" y="58146"/>
                    <a:pt x="197934" y="62432"/>
                  </a:cubicBezTo>
                  <a:close/>
                  <a:moveTo>
                    <a:pt x="154024" y="170731"/>
                  </a:moveTo>
                  <a:cubicBezTo>
                    <a:pt x="152500" y="170350"/>
                    <a:pt x="150976" y="170064"/>
                    <a:pt x="149452" y="169683"/>
                  </a:cubicBezTo>
                  <a:cubicBezTo>
                    <a:pt x="149452" y="134822"/>
                    <a:pt x="149833" y="99865"/>
                    <a:pt x="149356" y="65004"/>
                  </a:cubicBezTo>
                  <a:cubicBezTo>
                    <a:pt x="149071" y="41667"/>
                    <a:pt x="138307" y="30809"/>
                    <a:pt x="115257" y="29856"/>
                  </a:cubicBezTo>
                  <a:cubicBezTo>
                    <a:pt x="98017" y="29190"/>
                    <a:pt x="80776" y="29190"/>
                    <a:pt x="63536" y="29856"/>
                  </a:cubicBezTo>
                  <a:cubicBezTo>
                    <a:pt x="39247" y="30714"/>
                    <a:pt x="28770" y="41572"/>
                    <a:pt x="28770" y="66242"/>
                  </a:cubicBezTo>
                  <a:cubicBezTo>
                    <a:pt x="28579" y="193877"/>
                    <a:pt x="28579" y="321417"/>
                    <a:pt x="28770" y="449052"/>
                  </a:cubicBezTo>
                  <a:cubicBezTo>
                    <a:pt x="28770" y="472959"/>
                    <a:pt x="40200" y="484294"/>
                    <a:pt x="64298" y="485247"/>
                  </a:cubicBezTo>
                  <a:cubicBezTo>
                    <a:pt x="80872" y="485913"/>
                    <a:pt x="97445" y="485913"/>
                    <a:pt x="113923" y="485247"/>
                  </a:cubicBezTo>
                  <a:cubicBezTo>
                    <a:pt x="138974" y="484294"/>
                    <a:pt x="149261" y="473150"/>
                    <a:pt x="149737" y="447337"/>
                  </a:cubicBezTo>
                  <a:cubicBezTo>
                    <a:pt x="149928" y="435621"/>
                    <a:pt x="151261" y="423715"/>
                    <a:pt x="149547" y="412190"/>
                  </a:cubicBezTo>
                  <a:cubicBezTo>
                    <a:pt x="145165" y="383329"/>
                    <a:pt x="158977" y="362469"/>
                    <a:pt x="178408" y="341895"/>
                  </a:cubicBezTo>
                  <a:cubicBezTo>
                    <a:pt x="197934" y="367613"/>
                    <a:pt x="216889" y="392759"/>
                    <a:pt x="236034" y="417810"/>
                  </a:cubicBezTo>
                  <a:cubicBezTo>
                    <a:pt x="294994" y="495057"/>
                    <a:pt x="275086" y="485151"/>
                    <a:pt x="375861" y="484866"/>
                  </a:cubicBezTo>
                  <a:cubicBezTo>
                    <a:pt x="386815" y="484866"/>
                    <a:pt x="403198" y="479532"/>
                    <a:pt x="407293" y="471626"/>
                  </a:cubicBezTo>
                  <a:cubicBezTo>
                    <a:pt x="411484" y="463625"/>
                    <a:pt x="406436" y="447432"/>
                    <a:pt x="400435" y="438098"/>
                  </a:cubicBezTo>
                  <a:cubicBezTo>
                    <a:pt x="379195" y="405046"/>
                    <a:pt x="355858" y="373423"/>
                    <a:pt x="333284" y="341229"/>
                  </a:cubicBezTo>
                  <a:cubicBezTo>
                    <a:pt x="307376" y="304081"/>
                    <a:pt x="281468" y="267029"/>
                    <a:pt x="255751" y="230072"/>
                  </a:cubicBezTo>
                  <a:cubicBezTo>
                    <a:pt x="293946" y="177113"/>
                    <a:pt x="331474" y="125964"/>
                    <a:pt x="367479" y="73862"/>
                  </a:cubicBezTo>
                  <a:cubicBezTo>
                    <a:pt x="373289" y="65480"/>
                    <a:pt x="376718" y="50621"/>
                    <a:pt x="373099" y="42239"/>
                  </a:cubicBezTo>
                  <a:cubicBezTo>
                    <a:pt x="370051" y="35286"/>
                    <a:pt x="355382" y="31095"/>
                    <a:pt x="345381" y="30047"/>
                  </a:cubicBezTo>
                  <a:cubicBezTo>
                    <a:pt x="326998" y="28142"/>
                    <a:pt x="308138" y="30237"/>
                    <a:pt x="289564" y="29285"/>
                  </a:cubicBezTo>
                  <a:cubicBezTo>
                    <a:pt x="265085" y="27951"/>
                    <a:pt x="247845" y="37572"/>
                    <a:pt x="234034" y="57860"/>
                  </a:cubicBezTo>
                  <a:cubicBezTo>
                    <a:pt x="208221" y="96055"/>
                    <a:pt x="180789" y="133203"/>
                    <a:pt x="154024" y="170731"/>
                  </a:cubicBezTo>
                  <a:close/>
                </a:path>
              </a:pathLst>
            </a:custGeom>
            <a:grpFill/>
            <a:ln w="9525" cap="flat">
              <a:solidFill>
                <a:schemeClr val="accent6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s-PE" dirty="0"/>
            </a:p>
          </p:txBody>
        </p:sp>
        <p:sp>
          <p:nvSpPr>
            <p:cNvPr id="15" name="Gráfico 2">
              <a:extLst>
                <a:ext uri="{FF2B5EF4-FFF2-40B4-BE49-F238E27FC236}">
                  <a16:creationId xmlns:a16="http://schemas.microsoft.com/office/drawing/2014/main" id="{9B4E7AF7-358C-47E6-A2D6-F4C9F9CACB28}"/>
                </a:ext>
              </a:extLst>
            </p:cNvPr>
            <p:cNvSpPr/>
            <p:nvPr/>
          </p:nvSpPr>
          <p:spPr>
            <a:xfrm>
              <a:off x="5138249" y="1992260"/>
              <a:ext cx="485862" cy="569627"/>
            </a:xfrm>
            <a:custGeom>
              <a:avLst/>
              <a:gdLst>
                <a:gd name="connsiteX0" fmla="*/ 294048 w 485862"/>
                <a:gd name="connsiteY0" fmla="*/ 569583 h 569627"/>
                <a:gd name="connsiteX1" fmla="*/ 34587 w 485862"/>
                <a:gd name="connsiteY1" fmla="*/ 131052 h 569627"/>
                <a:gd name="connsiteX2" fmla="*/ 470927 w 485862"/>
                <a:gd name="connsiteY2" fmla="*/ 115050 h 569627"/>
                <a:gd name="connsiteX3" fmla="*/ 448829 w 485862"/>
                <a:gd name="connsiteY3" fmla="*/ 209252 h 569627"/>
                <a:gd name="connsiteX4" fmla="*/ 418445 w 485862"/>
                <a:gd name="connsiteY4" fmla="*/ 226873 h 569627"/>
                <a:gd name="connsiteX5" fmla="*/ 343388 w 485862"/>
                <a:gd name="connsiteY5" fmla="*/ 221444 h 569627"/>
                <a:gd name="connsiteX6" fmla="*/ 228611 w 485862"/>
                <a:gd name="connsiteY6" fmla="*/ 267545 h 569627"/>
                <a:gd name="connsiteX7" fmla="*/ 225849 w 485862"/>
                <a:gd name="connsiteY7" fmla="*/ 318980 h 569627"/>
                <a:gd name="connsiteX8" fmla="*/ 280142 w 485862"/>
                <a:gd name="connsiteY8" fmla="*/ 363176 h 569627"/>
                <a:gd name="connsiteX9" fmla="*/ 301001 w 485862"/>
                <a:gd name="connsiteY9" fmla="*/ 354984 h 569627"/>
                <a:gd name="connsiteX10" fmla="*/ 407205 w 485862"/>
                <a:gd name="connsiteY10" fmla="*/ 352889 h 569627"/>
                <a:gd name="connsiteX11" fmla="*/ 447686 w 485862"/>
                <a:gd name="connsiteY11" fmla="*/ 377654 h 569627"/>
                <a:gd name="connsiteX12" fmla="*/ 461688 w 485862"/>
                <a:gd name="connsiteY12" fmla="*/ 502050 h 569627"/>
                <a:gd name="connsiteX13" fmla="*/ 294048 w 485862"/>
                <a:gd name="connsiteY13" fmla="*/ 569583 h 569627"/>
                <a:gd name="connsiteX14" fmla="*/ 28396 w 485862"/>
                <a:gd name="connsiteY14" fmla="*/ 264592 h 569627"/>
                <a:gd name="connsiteX15" fmla="*/ 250805 w 485862"/>
                <a:gd name="connsiteY15" fmla="*/ 503193 h 569627"/>
                <a:gd name="connsiteX16" fmla="*/ 416730 w 485862"/>
                <a:gd name="connsiteY16" fmla="*/ 436614 h 569627"/>
                <a:gd name="connsiteX17" fmla="*/ 409491 w 485862"/>
                <a:gd name="connsiteY17" fmla="*/ 386417 h 569627"/>
                <a:gd name="connsiteX18" fmla="*/ 379297 w 485862"/>
                <a:gd name="connsiteY18" fmla="*/ 368605 h 569627"/>
                <a:gd name="connsiteX19" fmla="*/ 322909 w 485862"/>
                <a:gd name="connsiteY19" fmla="*/ 372701 h 569627"/>
                <a:gd name="connsiteX20" fmla="*/ 176605 w 485862"/>
                <a:gd name="connsiteY20" fmla="*/ 329934 h 569627"/>
                <a:gd name="connsiteX21" fmla="*/ 169175 w 485862"/>
                <a:gd name="connsiteY21" fmla="*/ 228207 h 569627"/>
                <a:gd name="connsiteX22" fmla="*/ 328052 w 485862"/>
                <a:gd name="connsiteY22" fmla="*/ 161341 h 569627"/>
                <a:gd name="connsiteX23" fmla="*/ 368438 w 485862"/>
                <a:gd name="connsiteY23" fmla="*/ 166770 h 569627"/>
                <a:gd name="connsiteX24" fmla="*/ 409586 w 485862"/>
                <a:gd name="connsiteY24" fmla="*/ 143053 h 569627"/>
                <a:gd name="connsiteX25" fmla="*/ 416825 w 485862"/>
                <a:gd name="connsiteY25" fmla="*/ 94380 h 569627"/>
                <a:gd name="connsiteX26" fmla="*/ 330243 w 485862"/>
                <a:gd name="connsiteY26" fmla="*/ 37326 h 569627"/>
                <a:gd name="connsiteX27" fmla="*/ 28396 w 485862"/>
                <a:gd name="connsiteY27" fmla="*/ 264592 h 5696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485862" h="569627">
                  <a:moveTo>
                    <a:pt x="294048" y="569583"/>
                  </a:moveTo>
                  <a:cubicBezTo>
                    <a:pt x="76211" y="565487"/>
                    <a:pt x="-70093" y="318218"/>
                    <a:pt x="34587" y="131052"/>
                  </a:cubicBezTo>
                  <a:cubicBezTo>
                    <a:pt x="128218" y="-36303"/>
                    <a:pt x="372153" y="-45256"/>
                    <a:pt x="470927" y="115050"/>
                  </a:cubicBezTo>
                  <a:cubicBezTo>
                    <a:pt x="495311" y="154674"/>
                    <a:pt x="488263" y="185249"/>
                    <a:pt x="448829" y="209252"/>
                  </a:cubicBezTo>
                  <a:cubicBezTo>
                    <a:pt x="438828" y="215348"/>
                    <a:pt x="428541" y="220968"/>
                    <a:pt x="418445" y="226873"/>
                  </a:cubicBezTo>
                  <a:cubicBezTo>
                    <a:pt x="392156" y="242018"/>
                    <a:pt x="367581" y="239446"/>
                    <a:pt x="343388" y="221444"/>
                  </a:cubicBezTo>
                  <a:cubicBezTo>
                    <a:pt x="293000" y="183820"/>
                    <a:pt x="238422" y="205632"/>
                    <a:pt x="228611" y="267545"/>
                  </a:cubicBezTo>
                  <a:cubicBezTo>
                    <a:pt x="225944" y="284404"/>
                    <a:pt x="225373" y="301835"/>
                    <a:pt x="225849" y="318980"/>
                  </a:cubicBezTo>
                  <a:cubicBezTo>
                    <a:pt x="226992" y="356985"/>
                    <a:pt x="242613" y="369462"/>
                    <a:pt x="280142" y="363176"/>
                  </a:cubicBezTo>
                  <a:cubicBezTo>
                    <a:pt x="287381" y="361938"/>
                    <a:pt x="295953" y="359842"/>
                    <a:pt x="301001" y="354984"/>
                  </a:cubicBezTo>
                  <a:cubicBezTo>
                    <a:pt x="336053" y="321742"/>
                    <a:pt x="370915" y="326505"/>
                    <a:pt x="407205" y="352889"/>
                  </a:cubicBezTo>
                  <a:cubicBezTo>
                    <a:pt x="419969" y="362128"/>
                    <a:pt x="434542" y="368891"/>
                    <a:pt x="447686" y="377654"/>
                  </a:cubicBezTo>
                  <a:cubicBezTo>
                    <a:pt x="492644" y="407658"/>
                    <a:pt x="498645" y="462807"/>
                    <a:pt x="461688" y="502050"/>
                  </a:cubicBezTo>
                  <a:cubicBezTo>
                    <a:pt x="419778" y="546437"/>
                    <a:pt x="359390" y="570821"/>
                    <a:pt x="294048" y="569583"/>
                  </a:cubicBezTo>
                  <a:close/>
                  <a:moveTo>
                    <a:pt x="28396" y="264592"/>
                  </a:moveTo>
                  <a:cubicBezTo>
                    <a:pt x="28110" y="395466"/>
                    <a:pt x="120312" y="495192"/>
                    <a:pt x="250805" y="503193"/>
                  </a:cubicBezTo>
                  <a:cubicBezTo>
                    <a:pt x="315860" y="507194"/>
                    <a:pt x="373487" y="488620"/>
                    <a:pt x="416730" y="436614"/>
                  </a:cubicBezTo>
                  <a:cubicBezTo>
                    <a:pt x="433304" y="416706"/>
                    <a:pt x="430827" y="400895"/>
                    <a:pt x="409491" y="386417"/>
                  </a:cubicBezTo>
                  <a:cubicBezTo>
                    <a:pt x="399871" y="379845"/>
                    <a:pt x="389012" y="374987"/>
                    <a:pt x="379297" y="368605"/>
                  </a:cubicBezTo>
                  <a:cubicBezTo>
                    <a:pt x="359294" y="355461"/>
                    <a:pt x="341864" y="357461"/>
                    <a:pt x="322909" y="372701"/>
                  </a:cubicBezTo>
                  <a:cubicBezTo>
                    <a:pt x="272426" y="413277"/>
                    <a:pt x="194321" y="391846"/>
                    <a:pt x="176605" y="329934"/>
                  </a:cubicBezTo>
                  <a:cubicBezTo>
                    <a:pt x="167366" y="297739"/>
                    <a:pt x="164794" y="261354"/>
                    <a:pt x="169175" y="228207"/>
                  </a:cubicBezTo>
                  <a:cubicBezTo>
                    <a:pt x="180320" y="142958"/>
                    <a:pt x="259091" y="111240"/>
                    <a:pt x="328052" y="161341"/>
                  </a:cubicBezTo>
                  <a:cubicBezTo>
                    <a:pt x="340816" y="170580"/>
                    <a:pt x="353865" y="174486"/>
                    <a:pt x="368438" y="166770"/>
                  </a:cubicBezTo>
                  <a:cubicBezTo>
                    <a:pt x="382345" y="159341"/>
                    <a:pt x="396442" y="151911"/>
                    <a:pt x="409586" y="143053"/>
                  </a:cubicBezTo>
                  <a:cubicBezTo>
                    <a:pt x="430256" y="129147"/>
                    <a:pt x="432256" y="113621"/>
                    <a:pt x="416825" y="94380"/>
                  </a:cubicBezTo>
                  <a:cubicBezTo>
                    <a:pt x="394156" y="66186"/>
                    <a:pt x="365105" y="46755"/>
                    <a:pt x="330243" y="37326"/>
                  </a:cubicBezTo>
                  <a:cubicBezTo>
                    <a:pt x="180701" y="-3441"/>
                    <a:pt x="30206" y="93809"/>
                    <a:pt x="28396" y="264592"/>
                  </a:cubicBezTo>
                  <a:close/>
                </a:path>
              </a:pathLst>
            </a:custGeom>
            <a:grpFill/>
            <a:ln w="9525" cap="flat">
              <a:solidFill>
                <a:schemeClr val="accent6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s-PE" dirty="0"/>
            </a:p>
          </p:txBody>
        </p:sp>
        <p:sp>
          <p:nvSpPr>
            <p:cNvPr id="16" name="Gráfico 2">
              <a:extLst>
                <a:ext uri="{FF2B5EF4-FFF2-40B4-BE49-F238E27FC236}">
                  <a16:creationId xmlns:a16="http://schemas.microsoft.com/office/drawing/2014/main" id="{9B4E7AF7-358C-47E6-A2D6-F4C9F9CACB28}"/>
                </a:ext>
              </a:extLst>
            </p:cNvPr>
            <p:cNvSpPr/>
            <p:nvPr/>
          </p:nvSpPr>
          <p:spPr>
            <a:xfrm>
              <a:off x="4289702" y="4318352"/>
              <a:ext cx="518464" cy="551007"/>
            </a:xfrm>
            <a:custGeom>
              <a:avLst/>
              <a:gdLst>
                <a:gd name="connsiteX0" fmla="*/ 254865 w 518464"/>
                <a:gd name="connsiteY0" fmla="*/ 182305 h 551007"/>
                <a:gd name="connsiteX1" fmla="*/ 282868 w 518464"/>
                <a:gd name="connsiteY1" fmla="*/ 70958 h 551007"/>
                <a:gd name="connsiteX2" fmla="*/ 372213 w 518464"/>
                <a:gd name="connsiteY2" fmla="*/ 568 h 551007"/>
                <a:gd name="connsiteX3" fmla="*/ 415647 w 518464"/>
                <a:gd name="connsiteY3" fmla="*/ 473 h 551007"/>
                <a:gd name="connsiteX4" fmla="*/ 506515 w 518464"/>
                <a:gd name="connsiteY4" fmla="*/ 51527 h 551007"/>
                <a:gd name="connsiteX5" fmla="*/ 513373 w 518464"/>
                <a:gd name="connsiteY5" fmla="*/ 118964 h 551007"/>
                <a:gd name="connsiteX6" fmla="*/ 381357 w 518464"/>
                <a:gd name="connsiteY6" fmla="*/ 503774 h 551007"/>
                <a:gd name="connsiteX7" fmla="*/ 315253 w 518464"/>
                <a:gd name="connsiteY7" fmla="*/ 550732 h 551007"/>
                <a:gd name="connsiteX8" fmla="*/ 253150 w 518464"/>
                <a:gd name="connsiteY8" fmla="*/ 550923 h 551007"/>
                <a:gd name="connsiteX9" fmla="*/ 129802 w 518464"/>
                <a:gd name="connsiteY9" fmla="*/ 462816 h 551007"/>
                <a:gd name="connsiteX10" fmla="*/ 55316 w 518464"/>
                <a:gd name="connsiteY10" fmla="*/ 237360 h 551007"/>
                <a:gd name="connsiteX11" fmla="*/ 6167 w 518464"/>
                <a:gd name="connsiteY11" fmla="*/ 88293 h 551007"/>
                <a:gd name="connsiteX12" fmla="*/ 69413 w 518464"/>
                <a:gd name="connsiteY12" fmla="*/ 759 h 551007"/>
                <a:gd name="connsiteX13" fmla="*/ 112847 w 518464"/>
                <a:gd name="connsiteY13" fmla="*/ 568 h 551007"/>
                <a:gd name="connsiteX14" fmla="*/ 228957 w 518464"/>
                <a:gd name="connsiteY14" fmla="*/ 91627 h 551007"/>
                <a:gd name="connsiteX15" fmla="*/ 251245 w 518464"/>
                <a:gd name="connsiteY15" fmla="*/ 181734 h 551007"/>
                <a:gd name="connsiteX16" fmla="*/ 254865 w 518464"/>
                <a:gd name="connsiteY16" fmla="*/ 182305 h 551007"/>
                <a:gd name="connsiteX17" fmla="*/ 239720 w 518464"/>
                <a:gd name="connsiteY17" fmla="*/ 347183 h 551007"/>
                <a:gd name="connsiteX18" fmla="*/ 237148 w 518464"/>
                <a:gd name="connsiteY18" fmla="*/ 339373 h 551007"/>
                <a:gd name="connsiteX19" fmla="*/ 171616 w 518464"/>
                <a:gd name="connsiteY19" fmla="*/ 64290 h 551007"/>
                <a:gd name="connsiteX20" fmla="*/ 136660 w 518464"/>
                <a:gd name="connsiteY20" fmla="*/ 29619 h 551007"/>
                <a:gd name="connsiteX21" fmla="*/ 53983 w 518464"/>
                <a:gd name="connsiteY21" fmla="*/ 29619 h 551007"/>
                <a:gd name="connsiteX22" fmla="*/ 29027 w 518464"/>
                <a:gd name="connsiteY22" fmla="*/ 66862 h 551007"/>
                <a:gd name="connsiteX23" fmla="*/ 47315 w 518464"/>
                <a:gd name="connsiteY23" fmla="*/ 123822 h 551007"/>
                <a:gd name="connsiteX24" fmla="*/ 153900 w 518464"/>
                <a:gd name="connsiteY24" fmla="*/ 447196 h 551007"/>
                <a:gd name="connsiteX25" fmla="*/ 204478 w 518464"/>
                <a:gd name="connsiteY25" fmla="*/ 484724 h 551007"/>
                <a:gd name="connsiteX26" fmla="*/ 274772 w 518464"/>
                <a:gd name="connsiteY26" fmla="*/ 484724 h 551007"/>
                <a:gd name="connsiteX27" fmla="*/ 326207 w 518464"/>
                <a:gd name="connsiteY27" fmla="*/ 447862 h 551007"/>
                <a:gd name="connsiteX28" fmla="*/ 403074 w 518464"/>
                <a:gd name="connsiteY28" fmla="*/ 223358 h 551007"/>
                <a:gd name="connsiteX29" fmla="*/ 454509 w 518464"/>
                <a:gd name="connsiteY29" fmla="*/ 73053 h 551007"/>
                <a:gd name="connsiteX30" fmla="*/ 422981 w 518464"/>
                <a:gd name="connsiteY30" fmla="*/ 29239 h 551007"/>
                <a:gd name="connsiteX31" fmla="*/ 365069 w 518464"/>
                <a:gd name="connsiteY31" fmla="*/ 29239 h 551007"/>
                <a:gd name="connsiteX32" fmla="*/ 311920 w 518464"/>
                <a:gd name="connsiteY32" fmla="*/ 70768 h 551007"/>
                <a:gd name="connsiteX33" fmla="*/ 245149 w 518464"/>
                <a:gd name="connsiteY33" fmla="*/ 334896 h 551007"/>
                <a:gd name="connsiteX34" fmla="*/ 239720 w 518464"/>
                <a:gd name="connsiteY34" fmla="*/ 347183 h 5510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518464" h="551007">
                  <a:moveTo>
                    <a:pt x="254865" y="182305"/>
                  </a:moveTo>
                  <a:cubicBezTo>
                    <a:pt x="264199" y="145158"/>
                    <a:pt x="273724" y="108106"/>
                    <a:pt x="282868" y="70958"/>
                  </a:cubicBezTo>
                  <a:cubicBezTo>
                    <a:pt x="296584" y="14951"/>
                    <a:pt x="314587" y="568"/>
                    <a:pt x="372213" y="568"/>
                  </a:cubicBezTo>
                  <a:cubicBezTo>
                    <a:pt x="386691" y="568"/>
                    <a:pt x="401264" y="1235"/>
                    <a:pt x="415647" y="473"/>
                  </a:cubicBezTo>
                  <a:cubicBezTo>
                    <a:pt x="456890" y="-1718"/>
                    <a:pt x="484989" y="19237"/>
                    <a:pt x="506515" y="51527"/>
                  </a:cubicBezTo>
                  <a:cubicBezTo>
                    <a:pt x="520422" y="72482"/>
                    <a:pt x="521470" y="95437"/>
                    <a:pt x="513373" y="118964"/>
                  </a:cubicBezTo>
                  <a:cubicBezTo>
                    <a:pt x="469463" y="247266"/>
                    <a:pt x="425648" y="375567"/>
                    <a:pt x="381357" y="503774"/>
                  </a:cubicBezTo>
                  <a:cubicBezTo>
                    <a:pt x="370689" y="534445"/>
                    <a:pt x="347638" y="549970"/>
                    <a:pt x="315253" y="550732"/>
                  </a:cubicBezTo>
                  <a:cubicBezTo>
                    <a:pt x="294584" y="551208"/>
                    <a:pt x="273820" y="550923"/>
                    <a:pt x="253150" y="550923"/>
                  </a:cubicBezTo>
                  <a:cubicBezTo>
                    <a:pt x="187523" y="550923"/>
                    <a:pt x="151042" y="525491"/>
                    <a:pt x="129802" y="462816"/>
                  </a:cubicBezTo>
                  <a:cubicBezTo>
                    <a:pt x="104370" y="387855"/>
                    <a:pt x="80081" y="312512"/>
                    <a:pt x="55316" y="237360"/>
                  </a:cubicBezTo>
                  <a:cubicBezTo>
                    <a:pt x="38933" y="187639"/>
                    <a:pt x="22360" y="138014"/>
                    <a:pt x="6167" y="88293"/>
                  </a:cubicBezTo>
                  <a:cubicBezTo>
                    <a:pt x="-12121" y="32286"/>
                    <a:pt x="10644" y="949"/>
                    <a:pt x="69413" y="759"/>
                  </a:cubicBezTo>
                  <a:cubicBezTo>
                    <a:pt x="83891" y="759"/>
                    <a:pt x="98464" y="1902"/>
                    <a:pt x="112847" y="568"/>
                  </a:cubicBezTo>
                  <a:cubicBezTo>
                    <a:pt x="172855" y="-5242"/>
                    <a:pt x="210669" y="34096"/>
                    <a:pt x="228957" y="91627"/>
                  </a:cubicBezTo>
                  <a:cubicBezTo>
                    <a:pt x="238291" y="121059"/>
                    <a:pt x="243911" y="151730"/>
                    <a:pt x="251245" y="181734"/>
                  </a:cubicBezTo>
                  <a:cubicBezTo>
                    <a:pt x="252388" y="181829"/>
                    <a:pt x="253627" y="182020"/>
                    <a:pt x="254865" y="182305"/>
                  </a:cubicBezTo>
                  <a:close/>
                  <a:moveTo>
                    <a:pt x="239720" y="347183"/>
                  </a:moveTo>
                  <a:cubicBezTo>
                    <a:pt x="238387" y="343182"/>
                    <a:pt x="237625" y="341278"/>
                    <a:pt x="237148" y="339373"/>
                  </a:cubicBezTo>
                  <a:cubicBezTo>
                    <a:pt x="215241" y="247647"/>
                    <a:pt x="193143" y="156016"/>
                    <a:pt x="171616" y="64290"/>
                  </a:cubicBezTo>
                  <a:cubicBezTo>
                    <a:pt x="167044" y="44860"/>
                    <a:pt x="157805" y="30477"/>
                    <a:pt x="136660" y="29619"/>
                  </a:cubicBezTo>
                  <a:cubicBezTo>
                    <a:pt x="109132" y="28476"/>
                    <a:pt x="81510" y="28381"/>
                    <a:pt x="53983" y="29619"/>
                  </a:cubicBezTo>
                  <a:cubicBezTo>
                    <a:pt x="32075" y="30572"/>
                    <a:pt x="22836" y="45336"/>
                    <a:pt x="29027" y="66862"/>
                  </a:cubicBezTo>
                  <a:cubicBezTo>
                    <a:pt x="34552" y="86007"/>
                    <a:pt x="41124" y="104867"/>
                    <a:pt x="47315" y="123822"/>
                  </a:cubicBezTo>
                  <a:cubicBezTo>
                    <a:pt x="82843" y="231645"/>
                    <a:pt x="118276" y="339373"/>
                    <a:pt x="153900" y="447196"/>
                  </a:cubicBezTo>
                  <a:cubicBezTo>
                    <a:pt x="164092" y="478152"/>
                    <a:pt x="172950" y="484533"/>
                    <a:pt x="204478" y="484724"/>
                  </a:cubicBezTo>
                  <a:cubicBezTo>
                    <a:pt x="227909" y="484819"/>
                    <a:pt x="251341" y="484819"/>
                    <a:pt x="274772" y="484724"/>
                  </a:cubicBezTo>
                  <a:cubicBezTo>
                    <a:pt x="306395" y="484629"/>
                    <a:pt x="315825" y="478056"/>
                    <a:pt x="326207" y="447862"/>
                  </a:cubicBezTo>
                  <a:cubicBezTo>
                    <a:pt x="351925" y="373091"/>
                    <a:pt x="377452" y="298224"/>
                    <a:pt x="403074" y="223358"/>
                  </a:cubicBezTo>
                  <a:cubicBezTo>
                    <a:pt x="420219" y="173256"/>
                    <a:pt x="437745" y="123250"/>
                    <a:pt x="454509" y="73053"/>
                  </a:cubicBezTo>
                  <a:cubicBezTo>
                    <a:pt x="464320" y="43621"/>
                    <a:pt x="453842" y="29524"/>
                    <a:pt x="422981" y="29239"/>
                  </a:cubicBezTo>
                  <a:cubicBezTo>
                    <a:pt x="403645" y="29048"/>
                    <a:pt x="384405" y="29143"/>
                    <a:pt x="365069" y="29239"/>
                  </a:cubicBezTo>
                  <a:cubicBezTo>
                    <a:pt x="329541" y="29334"/>
                    <a:pt x="320587" y="36287"/>
                    <a:pt x="311920" y="70768"/>
                  </a:cubicBezTo>
                  <a:cubicBezTo>
                    <a:pt x="289726" y="158874"/>
                    <a:pt x="267533" y="246885"/>
                    <a:pt x="245149" y="334896"/>
                  </a:cubicBezTo>
                  <a:cubicBezTo>
                    <a:pt x="244197" y="338515"/>
                    <a:pt x="242101" y="341944"/>
                    <a:pt x="239720" y="347183"/>
                  </a:cubicBezTo>
                  <a:close/>
                </a:path>
              </a:pathLst>
            </a:custGeom>
            <a:grpFill/>
            <a:ln w="9525" cap="flat">
              <a:solidFill>
                <a:schemeClr val="accent6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s-PE" dirty="0"/>
            </a:p>
          </p:txBody>
        </p:sp>
        <p:sp>
          <p:nvSpPr>
            <p:cNvPr id="17" name="Gráfico 2">
              <a:extLst>
                <a:ext uri="{FF2B5EF4-FFF2-40B4-BE49-F238E27FC236}">
                  <a16:creationId xmlns:a16="http://schemas.microsoft.com/office/drawing/2014/main" id="{9B4E7AF7-358C-47E6-A2D6-F4C9F9CACB28}"/>
                </a:ext>
              </a:extLst>
            </p:cNvPr>
            <p:cNvSpPr/>
            <p:nvPr/>
          </p:nvSpPr>
          <p:spPr>
            <a:xfrm>
              <a:off x="7307601" y="2000916"/>
              <a:ext cx="430507" cy="551310"/>
            </a:xfrm>
            <a:custGeom>
              <a:avLst/>
              <a:gdLst>
                <a:gd name="connsiteX0" fmla="*/ 345450 w 430507"/>
                <a:gd name="connsiteY0" fmla="*/ 194501 h 551310"/>
                <a:gd name="connsiteX1" fmla="*/ 367262 w 430507"/>
                <a:gd name="connsiteY1" fmla="*/ 215551 h 551310"/>
                <a:gd name="connsiteX2" fmla="*/ 392503 w 430507"/>
                <a:gd name="connsiteY2" fmla="*/ 334327 h 551310"/>
                <a:gd name="connsiteX3" fmla="*/ 331257 w 430507"/>
                <a:gd name="connsiteY3" fmla="*/ 371761 h 551310"/>
                <a:gd name="connsiteX4" fmla="*/ 231911 w 430507"/>
                <a:gd name="connsiteY4" fmla="*/ 371856 h 551310"/>
                <a:gd name="connsiteX5" fmla="*/ 209528 w 430507"/>
                <a:gd name="connsiteY5" fmla="*/ 371856 h 551310"/>
                <a:gd name="connsiteX6" fmla="*/ 209718 w 430507"/>
                <a:gd name="connsiteY6" fmla="*/ 447961 h 551310"/>
                <a:gd name="connsiteX7" fmla="*/ 107991 w 430507"/>
                <a:gd name="connsiteY7" fmla="*/ 551117 h 551310"/>
                <a:gd name="connsiteX8" fmla="*/ 21885 w 430507"/>
                <a:gd name="connsiteY8" fmla="*/ 507302 h 551310"/>
                <a:gd name="connsiteX9" fmla="*/ 1216 w 430507"/>
                <a:gd name="connsiteY9" fmla="*/ 448532 h 551310"/>
                <a:gd name="connsiteX10" fmla="*/ 359 w 430507"/>
                <a:gd name="connsiteY10" fmla="*/ 65723 h 551310"/>
                <a:gd name="connsiteX11" fmla="*/ 64462 w 430507"/>
                <a:gd name="connsiteY11" fmla="*/ 572 h 551310"/>
                <a:gd name="connsiteX12" fmla="*/ 333448 w 430507"/>
                <a:gd name="connsiteY12" fmla="*/ 572 h 551310"/>
                <a:gd name="connsiteX13" fmla="*/ 427650 w 430507"/>
                <a:gd name="connsiteY13" fmla="*/ 85249 h 551310"/>
                <a:gd name="connsiteX14" fmla="*/ 430508 w 430507"/>
                <a:gd name="connsiteY14" fmla="*/ 120206 h 551310"/>
                <a:gd name="connsiteX15" fmla="*/ 357737 w 430507"/>
                <a:gd name="connsiteY15" fmla="*/ 193929 h 551310"/>
                <a:gd name="connsiteX16" fmla="*/ 345450 w 430507"/>
                <a:gd name="connsiteY16" fmla="*/ 194501 h 551310"/>
                <a:gd name="connsiteX17" fmla="*/ 150854 w 430507"/>
                <a:gd name="connsiteY17" fmla="*/ 127635 h 551310"/>
                <a:gd name="connsiteX18" fmla="*/ 175905 w 430507"/>
                <a:gd name="connsiteY18" fmla="*/ 127635 h 551310"/>
                <a:gd name="connsiteX19" fmla="*/ 333162 w 430507"/>
                <a:gd name="connsiteY19" fmla="*/ 127445 h 551310"/>
                <a:gd name="connsiteX20" fmla="*/ 370119 w 430507"/>
                <a:gd name="connsiteY20" fmla="*/ 90773 h 551310"/>
                <a:gd name="connsiteX21" fmla="*/ 370119 w 430507"/>
                <a:gd name="connsiteY21" fmla="*/ 72200 h 551310"/>
                <a:gd name="connsiteX22" fmla="*/ 325542 w 430507"/>
                <a:gd name="connsiteY22" fmla="*/ 28670 h 551310"/>
                <a:gd name="connsiteX23" fmla="*/ 73130 w 430507"/>
                <a:gd name="connsiteY23" fmla="*/ 28670 h 551310"/>
                <a:gd name="connsiteX24" fmla="*/ 27981 w 430507"/>
                <a:gd name="connsiteY24" fmla="*/ 74200 h 551310"/>
                <a:gd name="connsiteX25" fmla="*/ 27981 w 430507"/>
                <a:gd name="connsiteY25" fmla="*/ 386525 h 551310"/>
                <a:gd name="connsiteX26" fmla="*/ 28172 w 430507"/>
                <a:gd name="connsiteY26" fmla="*/ 448532 h 551310"/>
                <a:gd name="connsiteX27" fmla="*/ 64176 w 430507"/>
                <a:gd name="connsiteY27" fmla="*/ 484061 h 551310"/>
                <a:gd name="connsiteX28" fmla="*/ 113802 w 430507"/>
                <a:gd name="connsiteY28" fmla="*/ 484061 h 551310"/>
                <a:gd name="connsiteX29" fmla="*/ 149711 w 430507"/>
                <a:gd name="connsiteY29" fmla="*/ 448437 h 551310"/>
                <a:gd name="connsiteX30" fmla="*/ 149901 w 430507"/>
                <a:gd name="connsiteY30" fmla="*/ 367760 h 551310"/>
                <a:gd name="connsiteX31" fmla="*/ 149901 w 430507"/>
                <a:gd name="connsiteY31" fmla="*/ 305562 h 551310"/>
                <a:gd name="connsiteX32" fmla="*/ 291443 w 430507"/>
                <a:gd name="connsiteY32" fmla="*/ 305562 h 551310"/>
                <a:gd name="connsiteX33" fmla="*/ 337353 w 430507"/>
                <a:gd name="connsiteY33" fmla="*/ 259175 h 551310"/>
                <a:gd name="connsiteX34" fmla="*/ 337353 w 430507"/>
                <a:gd name="connsiteY34" fmla="*/ 250889 h 551310"/>
                <a:gd name="connsiteX35" fmla="*/ 292586 w 430507"/>
                <a:gd name="connsiteY35" fmla="*/ 207169 h 551310"/>
                <a:gd name="connsiteX36" fmla="*/ 170570 w 430507"/>
                <a:gd name="connsiteY36" fmla="*/ 207169 h 551310"/>
                <a:gd name="connsiteX37" fmla="*/ 150949 w 430507"/>
                <a:gd name="connsiteY37" fmla="*/ 207169 h 551310"/>
                <a:gd name="connsiteX38" fmla="*/ 150854 w 430507"/>
                <a:gd name="connsiteY38" fmla="*/ 127635 h 551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430507" h="551310">
                  <a:moveTo>
                    <a:pt x="345450" y="194501"/>
                  </a:moveTo>
                  <a:cubicBezTo>
                    <a:pt x="354594" y="203359"/>
                    <a:pt x="360975" y="209360"/>
                    <a:pt x="367262" y="215551"/>
                  </a:cubicBezTo>
                  <a:cubicBezTo>
                    <a:pt x="396980" y="244507"/>
                    <a:pt x="408315" y="296323"/>
                    <a:pt x="392503" y="334327"/>
                  </a:cubicBezTo>
                  <a:cubicBezTo>
                    <a:pt x="381264" y="361283"/>
                    <a:pt x="358880" y="371380"/>
                    <a:pt x="331257" y="371761"/>
                  </a:cubicBezTo>
                  <a:cubicBezTo>
                    <a:pt x="298110" y="372142"/>
                    <a:pt x="265059" y="371856"/>
                    <a:pt x="231911" y="371856"/>
                  </a:cubicBezTo>
                  <a:cubicBezTo>
                    <a:pt x="225149" y="371856"/>
                    <a:pt x="218482" y="371856"/>
                    <a:pt x="209528" y="371856"/>
                  </a:cubicBezTo>
                  <a:cubicBezTo>
                    <a:pt x="209528" y="398621"/>
                    <a:pt x="208480" y="423291"/>
                    <a:pt x="209718" y="447961"/>
                  </a:cubicBezTo>
                  <a:cubicBezTo>
                    <a:pt x="213814" y="533019"/>
                    <a:pt x="194002" y="553593"/>
                    <a:pt x="107991" y="551117"/>
                  </a:cubicBezTo>
                  <a:cubicBezTo>
                    <a:pt x="70749" y="550069"/>
                    <a:pt x="41221" y="537496"/>
                    <a:pt x="21885" y="507302"/>
                  </a:cubicBezTo>
                  <a:cubicBezTo>
                    <a:pt x="10932" y="490157"/>
                    <a:pt x="1502" y="468344"/>
                    <a:pt x="1216" y="448532"/>
                  </a:cubicBezTo>
                  <a:cubicBezTo>
                    <a:pt x="-594" y="320993"/>
                    <a:pt x="73" y="193358"/>
                    <a:pt x="359" y="65723"/>
                  </a:cubicBezTo>
                  <a:cubicBezTo>
                    <a:pt x="454" y="25146"/>
                    <a:pt x="23790" y="857"/>
                    <a:pt x="64462" y="572"/>
                  </a:cubicBezTo>
                  <a:cubicBezTo>
                    <a:pt x="154092" y="-191"/>
                    <a:pt x="243818" y="-191"/>
                    <a:pt x="333448" y="572"/>
                  </a:cubicBezTo>
                  <a:cubicBezTo>
                    <a:pt x="377549" y="952"/>
                    <a:pt x="418316" y="38291"/>
                    <a:pt x="427650" y="85249"/>
                  </a:cubicBezTo>
                  <a:cubicBezTo>
                    <a:pt x="429936" y="96679"/>
                    <a:pt x="430508" y="108490"/>
                    <a:pt x="430508" y="120206"/>
                  </a:cubicBezTo>
                  <a:cubicBezTo>
                    <a:pt x="430413" y="171260"/>
                    <a:pt x="408600" y="193072"/>
                    <a:pt x="357737" y="193929"/>
                  </a:cubicBezTo>
                  <a:cubicBezTo>
                    <a:pt x="355070" y="193739"/>
                    <a:pt x="352403" y="194024"/>
                    <a:pt x="345450" y="194501"/>
                  </a:cubicBezTo>
                  <a:close/>
                  <a:moveTo>
                    <a:pt x="150854" y="127635"/>
                  </a:moveTo>
                  <a:cubicBezTo>
                    <a:pt x="160760" y="127635"/>
                    <a:pt x="168380" y="127635"/>
                    <a:pt x="175905" y="127635"/>
                  </a:cubicBezTo>
                  <a:cubicBezTo>
                    <a:pt x="228292" y="127635"/>
                    <a:pt x="280680" y="127921"/>
                    <a:pt x="333162" y="127445"/>
                  </a:cubicBezTo>
                  <a:cubicBezTo>
                    <a:pt x="358785" y="127254"/>
                    <a:pt x="369453" y="116015"/>
                    <a:pt x="370119" y="90773"/>
                  </a:cubicBezTo>
                  <a:cubicBezTo>
                    <a:pt x="370310" y="84582"/>
                    <a:pt x="370215" y="78391"/>
                    <a:pt x="370119" y="72200"/>
                  </a:cubicBezTo>
                  <a:cubicBezTo>
                    <a:pt x="369929" y="37719"/>
                    <a:pt x="360785" y="28670"/>
                    <a:pt x="325542" y="28670"/>
                  </a:cubicBezTo>
                  <a:cubicBezTo>
                    <a:pt x="241436" y="28575"/>
                    <a:pt x="157331" y="28575"/>
                    <a:pt x="73130" y="28670"/>
                  </a:cubicBezTo>
                  <a:cubicBezTo>
                    <a:pt x="37411" y="28670"/>
                    <a:pt x="27981" y="38195"/>
                    <a:pt x="27981" y="74200"/>
                  </a:cubicBezTo>
                  <a:cubicBezTo>
                    <a:pt x="27886" y="178308"/>
                    <a:pt x="27981" y="282416"/>
                    <a:pt x="27981" y="386525"/>
                  </a:cubicBezTo>
                  <a:cubicBezTo>
                    <a:pt x="27981" y="407194"/>
                    <a:pt x="27505" y="427958"/>
                    <a:pt x="28172" y="448532"/>
                  </a:cubicBezTo>
                  <a:cubicBezTo>
                    <a:pt x="29029" y="472821"/>
                    <a:pt x="40078" y="483489"/>
                    <a:pt x="64176" y="484061"/>
                  </a:cubicBezTo>
                  <a:cubicBezTo>
                    <a:pt x="80750" y="484442"/>
                    <a:pt x="97323" y="484442"/>
                    <a:pt x="113802" y="484061"/>
                  </a:cubicBezTo>
                  <a:cubicBezTo>
                    <a:pt x="137995" y="483489"/>
                    <a:pt x="149235" y="472535"/>
                    <a:pt x="149711" y="448437"/>
                  </a:cubicBezTo>
                  <a:cubicBezTo>
                    <a:pt x="150282" y="421577"/>
                    <a:pt x="149901" y="394621"/>
                    <a:pt x="149901" y="367760"/>
                  </a:cubicBezTo>
                  <a:cubicBezTo>
                    <a:pt x="149901" y="347377"/>
                    <a:pt x="149901" y="326993"/>
                    <a:pt x="149901" y="305562"/>
                  </a:cubicBezTo>
                  <a:cubicBezTo>
                    <a:pt x="199145" y="305562"/>
                    <a:pt x="245247" y="305562"/>
                    <a:pt x="291443" y="305562"/>
                  </a:cubicBezTo>
                  <a:cubicBezTo>
                    <a:pt x="328781" y="305562"/>
                    <a:pt x="337258" y="296894"/>
                    <a:pt x="337353" y="259175"/>
                  </a:cubicBezTo>
                  <a:cubicBezTo>
                    <a:pt x="337353" y="256413"/>
                    <a:pt x="337353" y="253651"/>
                    <a:pt x="337353" y="250889"/>
                  </a:cubicBezTo>
                  <a:cubicBezTo>
                    <a:pt x="337163" y="216789"/>
                    <a:pt x="327543" y="207264"/>
                    <a:pt x="292586" y="207169"/>
                  </a:cubicBezTo>
                  <a:cubicBezTo>
                    <a:pt x="251914" y="207074"/>
                    <a:pt x="211242" y="207169"/>
                    <a:pt x="170570" y="207169"/>
                  </a:cubicBezTo>
                  <a:cubicBezTo>
                    <a:pt x="164094" y="207169"/>
                    <a:pt x="157521" y="207169"/>
                    <a:pt x="150949" y="207169"/>
                  </a:cubicBezTo>
                  <a:cubicBezTo>
                    <a:pt x="150854" y="179261"/>
                    <a:pt x="150854" y="154591"/>
                    <a:pt x="150854" y="127635"/>
                  </a:cubicBezTo>
                  <a:close/>
                </a:path>
              </a:pathLst>
            </a:custGeom>
            <a:grpFill/>
            <a:ln w="9525" cap="flat">
              <a:solidFill>
                <a:schemeClr val="accent6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s-PE" dirty="0"/>
            </a:p>
          </p:txBody>
        </p:sp>
        <p:sp>
          <p:nvSpPr>
            <p:cNvPr id="18" name="Gráfico 2">
              <a:extLst>
                <a:ext uri="{FF2B5EF4-FFF2-40B4-BE49-F238E27FC236}">
                  <a16:creationId xmlns:a16="http://schemas.microsoft.com/office/drawing/2014/main" id="{9B4E7AF7-358C-47E6-A2D6-F4C9F9CACB28}"/>
                </a:ext>
              </a:extLst>
            </p:cNvPr>
            <p:cNvSpPr/>
            <p:nvPr/>
          </p:nvSpPr>
          <p:spPr>
            <a:xfrm>
              <a:off x="6015476" y="3547959"/>
              <a:ext cx="448913" cy="550373"/>
            </a:xfrm>
            <a:custGeom>
              <a:avLst/>
              <a:gdLst>
                <a:gd name="connsiteX0" fmla="*/ 208729 w 448913"/>
                <a:gd name="connsiteY0" fmla="*/ 436062 h 550373"/>
                <a:gd name="connsiteX1" fmla="*/ 208634 w 448913"/>
                <a:gd name="connsiteY1" fmla="*/ 488449 h 550373"/>
                <a:gd name="connsiteX2" fmla="*/ 152056 w 448913"/>
                <a:gd name="connsiteY2" fmla="*/ 547981 h 550373"/>
                <a:gd name="connsiteX3" fmla="*/ 104526 w 448913"/>
                <a:gd name="connsiteY3" fmla="*/ 548933 h 550373"/>
                <a:gd name="connsiteX4" fmla="*/ 513 w 448913"/>
                <a:gd name="connsiteY4" fmla="*/ 445777 h 550373"/>
                <a:gd name="connsiteX5" fmla="*/ 417 w 448913"/>
                <a:gd name="connsiteY5" fmla="*/ 65253 h 550373"/>
                <a:gd name="connsiteX6" fmla="*/ 65664 w 448913"/>
                <a:gd name="connsiteY6" fmla="*/ 7 h 550373"/>
                <a:gd name="connsiteX7" fmla="*/ 267880 w 448913"/>
                <a:gd name="connsiteY7" fmla="*/ 5818 h 550373"/>
                <a:gd name="connsiteX8" fmla="*/ 438853 w 448913"/>
                <a:gd name="connsiteY8" fmla="*/ 272422 h 550373"/>
                <a:gd name="connsiteX9" fmla="*/ 380465 w 448913"/>
                <a:gd name="connsiteY9" fmla="*/ 356337 h 550373"/>
                <a:gd name="connsiteX10" fmla="*/ 433138 w 448913"/>
                <a:gd name="connsiteY10" fmla="*/ 461398 h 550373"/>
                <a:gd name="connsiteX11" fmla="*/ 378084 w 448913"/>
                <a:gd name="connsiteY11" fmla="*/ 548933 h 550373"/>
                <a:gd name="connsiteX12" fmla="*/ 359510 w 448913"/>
                <a:gd name="connsiteY12" fmla="*/ 549124 h 550373"/>
                <a:gd name="connsiteX13" fmla="*/ 222826 w 448913"/>
                <a:gd name="connsiteY13" fmla="*/ 459874 h 550373"/>
                <a:gd name="connsiteX14" fmla="*/ 214444 w 448913"/>
                <a:gd name="connsiteY14" fmla="*/ 441110 h 550373"/>
                <a:gd name="connsiteX15" fmla="*/ 208729 w 448913"/>
                <a:gd name="connsiteY15" fmla="*/ 436062 h 550373"/>
                <a:gd name="connsiteX16" fmla="*/ 309504 w 448913"/>
                <a:gd name="connsiteY16" fmla="*/ 309379 h 550373"/>
                <a:gd name="connsiteX17" fmla="*/ 311028 w 448913"/>
                <a:gd name="connsiteY17" fmla="*/ 308332 h 550373"/>
                <a:gd name="connsiteX18" fmla="*/ 384942 w 448913"/>
                <a:gd name="connsiteY18" fmla="*/ 143454 h 550373"/>
                <a:gd name="connsiteX19" fmla="*/ 266356 w 448913"/>
                <a:gd name="connsiteY19" fmla="*/ 34011 h 550373"/>
                <a:gd name="connsiteX20" fmla="*/ 57948 w 448913"/>
                <a:gd name="connsiteY20" fmla="*/ 28201 h 550373"/>
                <a:gd name="connsiteX21" fmla="*/ 27849 w 448913"/>
                <a:gd name="connsiteY21" fmla="*/ 63158 h 550373"/>
                <a:gd name="connsiteX22" fmla="*/ 27849 w 448913"/>
                <a:gd name="connsiteY22" fmla="*/ 447968 h 550373"/>
                <a:gd name="connsiteX23" fmla="*/ 62425 w 448913"/>
                <a:gd name="connsiteY23" fmla="*/ 483211 h 550373"/>
                <a:gd name="connsiteX24" fmla="*/ 103764 w 448913"/>
                <a:gd name="connsiteY24" fmla="*/ 483496 h 550373"/>
                <a:gd name="connsiteX25" fmla="*/ 149484 w 448913"/>
                <a:gd name="connsiteY25" fmla="*/ 437872 h 550373"/>
                <a:gd name="connsiteX26" fmla="*/ 149484 w 448913"/>
                <a:gd name="connsiteY26" fmla="*/ 333478 h 550373"/>
                <a:gd name="connsiteX27" fmla="*/ 212539 w 448913"/>
                <a:gd name="connsiteY27" fmla="*/ 378245 h 550373"/>
                <a:gd name="connsiteX28" fmla="*/ 249496 w 448913"/>
                <a:gd name="connsiteY28" fmla="*/ 451969 h 550373"/>
                <a:gd name="connsiteX29" fmla="*/ 297693 w 448913"/>
                <a:gd name="connsiteY29" fmla="*/ 483591 h 550373"/>
                <a:gd name="connsiteX30" fmla="*/ 349414 w 448913"/>
                <a:gd name="connsiteY30" fmla="*/ 483401 h 550373"/>
                <a:gd name="connsiteX31" fmla="*/ 377607 w 448913"/>
                <a:gd name="connsiteY31" fmla="*/ 439681 h 550373"/>
                <a:gd name="connsiteX32" fmla="*/ 309504 w 448913"/>
                <a:gd name="connsiteY32" fmla="*/ 309379 h 550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448913" h="550373">
                  <a:moveTo>
                    <a:pt x="208729" y="436062"/>
                  </a:moveTo>
                  <a:cubicBezTo>
                    <a:pt x="208729" y="455493"/>
                    <a:pt x="209301" y="471971"/>
                    <a:pt x="208634" y="488449"/>
                  </a:cubicBezTo>
                  <a:cubicBezTo>
                    <a:pt x="207205" y="522644"/>
                    <a:pt x="186155" y="544933"/>
                    <a:pt x="152056" y="547981"/>
                  </a:cubicBezTo>
                  <a:cubicBezTo>
                    <a:pt x="136339" y="549409"/>
                    <a:pt x="120337" y="549124"/>
                    <a:pt x="104526" y="548933"/>
                  </a:cubicBezTo>
                  <a:cubicBezTo>
                    <a:pt x="46518" y="548362"/>
                    <a:pt x="894" y="504261"/>
                    <a:pt x="513" y="445777"/>
                  </a:cubicBezTo>
                  <a:cubicBezTo>
                    <a:pt x="-249" y="318904"/>
                    <a:pt x="-59" y="192127"/>
                    <a:pt x="417" y="65253"/>
                  </a:cubicBezTo>
                  <a:cubicBezTo>
                    <a:pt x="608" y="22296"/>
                    <a:pt x="23277" y="-469"/>
                    <a:pt x="65664" y="7"/>
                  </a:cubicBezTo>
                  <a:cubicBezTo>
                    <a:pt x="133101" y="769"/>
                    <a:pt x="201205" y="-2374"/>
                    <a:pt x="267880" y="5818"/>
                  </a:cubicBezTo>
                  <a:cubicBezTo>
                    <a:pt x="403134" y="22296"/>
                    <a:pt x="477144" y="141549"/>
                    <a:pt x="438853" y="272422"/>
                  </a:cubicBezTo>
                  <a:cubicBezTo>
                    <a:pt x="428661" y="307379"/>
                    <a:pt x="408659" y="335478"/>
                    <a:pt x="380465" y="356337"/>
                  </a:cubicBezTo>
                  <a:cubicBezTo>
                    <a:pt x="398372" y="391770"/>
                    <a:pt x="416946" y="426061"/>
                    <a:pt x="433138" y="461398"/>
                  </a:cubicBezTo>
                  <a:cubicBezTo>
                    <a:pt x="456474" y="512262"/>
                    <a:pt x="433710" y="547409"/>
                    <a:pt x="378084" y="548933"/>
                  </a:cubicBezTo>
                  <a:cubicBezTo>
                    <a:pt x="371892" y="549124"/>
                    <a:pt x="365606" y="548362"/>
                    <a:pt x="359510" y="549124"/>
                  </a:cubicBezTo>
                  <a:cubicBezTo>
                    <a:pt x="288739" y="557887"/>
                    <a:pt x="248734" y="519787"/>
                    <a:pt x="222826" y="459874"/>
                  </a:cubicBezTo>
                  <a:cubicBezTo>
                    <a:pt x="220064" y="453588"/>
                    <a:pt x="217302" y="447301"/>
                    <a:pt x="214444" y="441110"/>
                  </a:cubicBezTo>
                  <a:cubicBezTo>
                    <a:pt x="213777" y="440062"/>
                    <a:pt x="212444" y="439395"/>
                    <a:pt x="208729" y="436062"/>
                  </a:cubicBezTo>
                  <a:close/>
                  <a:moveTo>
                    <a:pt x="309504" y="309379"/>
                  </a:moveTo>
                  <a:cubicBezTo>
                    <a:pt x="306646" y="311284"/>
                    <a:pt x="308742" y="309665"/>
                    <a:pt x="311028" y="308332"/>
                  </a:cubicBezTo>
                  <a:cubicBezTo>
                    <a:pt x="371702" y="273946"/>
                    <a:pt x="397229" y="216987"/>
                    <a:pt x="384942" y="143454"/>
                  </a:cubicBezTo>
                  <a:cubicBezTo>
                    <a:pt x="374274" y="79255"/>
                    <a:pt x="338745" y="41632"/>
                    <a:pt x="266356" y="34011"/>
                  </a:cubicBezTo>
                  <a:cubicBezTo>
                    <a:pt x="197394" y="26773"/>
                    <a:pt x="127481" y="28678"/>
                    <a:pt x="57948" y="28201"/>
                  </a:cubicBezTo>
                  <a:cubicBezTo>
                    <a:pt x="38136" y="28011"/>
                    <a:pt x="27945" y="41251"/>
                    <a:pt x="27849" y="63158"/>
                  </a:cubicBezTo>
                  <a:cubicBezTo>
                    <a:pt x="27468" y="191460"/>
                    <a:pt x="27468" y="319666"/>
                    <a:pt x="27849" y="447968"/>
                  </a:cubicBezTo>
                  <a:cubicBezTo>
                    <a:pt x="27945" y="470923"/>
                    <a:pt x="39470" y="481877"/>
                    <a:pt x="62425" y="483211"/>
                  </a:cubicBezTo>
                  <a:cubicBezTo>
                    <a:pt x="76141" y="484068"/>
                    <a:pt x="89952" y="483591"/>
                    <a:pt x="103764" y="483496"/>
                  </a:cubicBezTo>
                  <a:cubicBezTo>
                    <a:pt x="139197" y="483306"/>
                    <a:pt x="149293" y="473209"/>
                    <a:pt x="149484" y="437872"/>
                  </a:cubicBezTo>
                  <a:cubicBezTo>
                    <a:pt x="149674" y="403486"/>
                    <a:pt x="149484" y="369101"/>
                    <a:pt x="149484" y="333478"/>
                  </a:cubicBezTo>
                  <a:cubicBezTo>
                    <a:pt x="179583" y="338145"/>
                    <a:pt x="199014" y="355195"/>
                    <a:pt x="212539" y="378245"/>
                  </a:cubicBezTo>
                  <a:cubicBezTo>
                    <a:pt x="226446" y="401867"/>
                    <a:pt x="238257" y="426823"/>
                    <a:pt x="249496" y="451969"/>
                  </a:cubicBezTo>
                  <a:cubicBezTo>
                    <a:pt x="259116" y="473400"/>
                    <a:pt x="274166" y="484163"/>
                    <a:pt x="297693" y="483591"/>
                  </a:cubicBezTo>
                  <a:cubicBezTo>
                    <a:pt x="314933" y="483211"/>
                    <a:pt x="332173" y="483973"/>
                    <a:pt x="349414" y="483401"/>
                  </a:cubicBezTo>
                  <a:cubicBezTo>
                    <a:pt x="379036" y="482353"/>
                    <a:pt x="390466" y="466161"/>
                    <a:pt x="377607" y="439681"/>
                  </a:cubicBezTo>
                  <a:cubicBezTo>
                    <a:pt x="356462" y="395962"/>
                    <a:pt x="332840" y="353480"/>
                    <a:pt x="309504" y="309379"/>
                  </a:cubicBezTo>
                  <a:close/>
                </a:path>
              </a:pathLst>
            </a:custGeom>
            <a:grpFill/>
            <a:ln w="9525" cap="flat">
              <a:solidFill>
                <a:schemeClr val="accent6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s-PE" dirty="0"/>
            </a:p>
          </p:txBody>
        </p:sp>
        <p:sp>
          <p:nvSpPr>
            <p:cNvPr id="19" name="Gráfico 2">
              <a:extLst>
                <a:ext uri="{FF2B5EF4-FFF2-40B4-BE49-F238E27FC236}">
                  <a16:creationId xmlns:a16="http://schemas.microsoft.com/office/drawing/2014/main" id="{9B4E7AF7-358C-47E6-A2D6-F4C9F9CACB28}"/>
                </a:ext>
              </a:extLst>
            </p:cNvPr>
            <p:cNvSpPr/>
            <p:nvPr/>
          </p:nvSpPr>
          <p:spPr>
            <a:xfrm>
              <a:off x="6695497" y="4317394"/>
              <a:ext cx="501670" cy="551894"/>
            </a:xfrm>
            <a:custGeom>
              <a:avLst/>
              <a:gdLst>
                <a:gd name="connsiteX0" fmla="*/ 240416 w 501670"/>
                <a:gd name="connsiteY0" fmla="*/ 119541 h 551894"/>
                <a:gd name="connsiteX1" fmla="*/ 274516 w 501670"/>
                <a:gd name="connsiteY1" fmla="*/ 48198 h 551894"/>
                <a:gd name="connsiteX2" fmla="*/ 347954 w 501670"/>
                <a:gd name="connsiteY2" fmla="*/ 1526 h 551894"/>
                <a:gd name="connsiteX3" fmla="*/ 399674 w 501670"/>
                <a:gd name="connsiteY3" fmla="*/ 1430 h 551894"/>
                <a:gd name="connsiteX4" fmla="*/ 486066 w 501670"/>
                <a:gd name="connsiteY4" fmla="*/ 42293 h 551894"/>
                <a:gd name="connsiteX5" fmla="*/ 487399 w 501670"/>
                <a:gd name="connsiteY5" fmla="*/ 128875 h 551894"/>
                <a:gd name="connsiteX6" fmla="*/ 367099 w 501670"/>
                <a:gd name="connsiteY6" fmla="*/ 328900 h 551894"/>
                <a:gd name="connsiteX7" fmla="*/ 354240 w 501670"/>
                <a:gd name="connsiteY7" fmla="*/ 374906 h 551894"/>
                <a:gd name="connsiteX8" fmla="*/ 353478 w 501670"/>
                <a:gd name="connsiteY8" fmla="*/ 486539 h 551894"/>
                <a:gd name="connsiteX9" fmla="*/ 287374 w 501670"/>
                <a:gd name="connsiteY9" fmla="*/ 551785 h 551894"/>
                <a:gd name="connsiteX10" fmla="*/ 254323 w 501670"/>
                <a:gd name="connsiteY10" fmla="*/ 551785 h 551894"/>
                <a:gd name="connsiteX11" fmla="*/ 144499 w 501670"/>
                <a:gd name="connsiteY11" fmla="*/ 441581 h 551894"/>
                <a:gd name="connsiteX12" fmla="*/ 140785 w 501670"/>
                <a:gd name="connsiteY12" fmla="*/ 308040 h 551894"/>
                <a:gd name="connsiteX13" fmla="*/ 74110 w 501670"/>
                <a:gd name="connsiteY13" fmla="*/ 192216 h 551894"/>
                <a:gd name="connsiteX14" fmla="*/ 12197 w 501670"/>
                <a:gd name="connsiteY14" fmla="*/ 89727 h 551894"/>
                <a:gd name="connsiteX15" fmla="*/ 61822 w 501670"/>
                <a:gd name="connsiteY15" fmla="*/ 1526 h 551894"/>
                <a:gd name="connsiteX16" fmla="*/ 92779 w 501670"/>
                <a:gd name="connsiteY16" fmla="*/ 1335 h 551894"/>
                <a:gd name="connsiteX17" fmla="*/ 225653 w 501670"/>
                <a:gd name="connsiteY17" fmla="*/ 87441 h 551894"/>
                <a:gd name="connsiteX18" fmla="*/ 240416 w 501670"/>
                <a:gd name="connsiteY18" fmla="*/ 119541 h 551894"/>
                <a:gd name="connsiteX19" fmla="*/ 232034 w 501670"/>
                <a:gd name="connsiteY19" fmla="*/ 203456 h 551894"/>
                <a:gd name="connsiteX20" fmla="*/ 224414 w 501670"/>
                <a:gd name="connsiteY20" fmla="*/ 187835 h 551894"/>
                <a:gd name="connsiteX21" fmla="*/ 170407 w 501670"/>
                <a:gd name="connsiteY21" fmla="*/ 65153 h 551894"/>
                <a:gd name="connsiteX22" fmla="*/ 116496 w 501670"/>
                <a:gd name="connsiteY22" fmla="*/ 29815 h 551894"/>
                <a:gd name="connsiteX23" fmla="*/ 66966 w 501670"/>
                <a:gd name="connsiteY23" fmla="*/ 30577 h 551894"/>
                <a:gd name="connsiteX24" fmla="*/ 31533 w 501670"/>
                <a:gd name="connsiteY24" fmla="*/ 44007 h 551894"/>
                <a:gd name="connsiteX25" fmla="*/ 38486 w 501670"/>
                <a:gd name="connsiteY25" fmla="*/ 79345 h 551894"/>
                <a:gd name="connsiteX26" fmla="*/ 160882 w 501670"/>
                <a:gd name="connsiteY26" fmla="*/ 282704 h 551894"/>
                <a:gd name="connsiteX27" fmla="*/ 171360 w 501670"/>
                <a:gd name="connsiteY27" fmla="*/ 321185 h 551894"/>
                <a:gd name="connsiteX28" fmla="*/ 171931 w 501670"/>
                <a:gd name="connsiteY28" fmla="*/ 445200 h 551894"/>
                <a:gd name="connsiteX29" fmla="*/ 211841 w 501670"/>
                <a:gd name="connsiteY29" fmla="*/ 485586 h 551894"/>
                <a:gd name="connsiteX30" fmla="*/ 255275 w 501670"/>
                <a:gd name="connsiteY30" fmla="*/ 485586 h 551894"/>
                <a:gd name="connsiteX31" fmla="*/ 294137 w 501670"/>
                <a:gd name="connsiteY31" fmla="*/ 446534 h 551894"/>
                <a:gd name="connsiteX32" fmla="*/ 294613 w 501670"/>
                <a:gd name="connsiteY32" fmla="*/ 322518 h 551894"/>
                <a:gd name="connsiteX33" fmla="*/ 304329 w 501670"/>
                <a:gd name="connsiteY33" fmla="*/ 288038 h 551894"/>
                <a:gd name="connsiteX34" fmla="*/ 432155 w 501670"/>
                <a:gd name="connsiteY34" fmla="*/ 75916 h 551894"/>
                <a:gd name="connsiteX35" fmla="*/ 407199 w 501670"/>
                <a:gd name="connsiteY35" fmla="*/ 30196 h 551894"/>
                <a:gd name="connsiteX36" fmla="*/ 345191 w 501670"/>
                <a:gd name="connsiteY36" fmla="*/ 30005 h 551894"/>
                <a:gd name="connsiteX37" fmla="*/ 300995 w 501670"/>
                <a:gd name="connsiteY37" fmla="*/ 57723 h 551894"/>
                <a:gd name="connsiteX38" fmla="*/ 285184 w 501670"/>
                <a:gd name="connsiteY38" fmla="*/ 91251 h 551894"/>
                <a:gd name="connsiteX39" fmla="*/ 232034 w 501670"/>
                <a:gd name="connsiteY39" fmla="*/ 203456 h 5518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501670" h="551894">
                  <a:moveTo>
                    <a:pt x="240416" y="119541"/>
                  </a:moveTo>
                  <a:cubicBezTo>
                    <a:pt x="252799" y="93632"/>
                    <a:pt x="264134" y="71153"/>
                    <a:pt x="274516" y="48198"/>
                  </a:cubicBezTo>
                  <a:cubicBezTo>
                    <a:pt x="288898" y="16385"/>
                    <a:pt x="313378" y="1145"/>
                    <a:pt x="347954" y="1526"/>
                  </a:cubicBezTo>
                  <a:cubicBezTo>
                    <a:pt x="365194" y="1716"/>
                    <a:pt x="382434" y="2288"/>
                    <a:pt x="399674" y="1430"/>
                  </a:cubicBezTo>
                  <a:cubicBezTo>
                    <a:pt x="435964" y="-379"/>
                    <a:pt x="463492" y="16194"/>
                    <a:pt x="486066" y="42293"/>
                  </a:cubicBezTo>
                  <a:cubicBezTo>
                    <a:pt x="506449" y="65819"/>
                    <a:pt x="506830" y="96490"/>
                    <a:pt x="487399" y="128875"/>
                  </a:cubicBezTo>
                  <a:cubicBezTo>
                    <a:pt x="447395" y="195645"/>
                    <a:pt x="406342" y="261653"/>
                    <a:pt x="367099" y="328900"/>
                  </a:cubicBezTo>
                  <a:cubicBezTo>
                    <a:pt x="359288" y="342330"/>
                    <a:pt x="355002" y="359285"/>
                    <a:pt x="354240" y="374906"/>
                  </a:cubicBezTo>
                  <a:cubicBezTo>
                    <a:pt x="352430" y="412053"/>
                    <a:pt x="354145" y="449391"/>
                    <a:pt x="353478" y="486539"/>
                  </a:cubicBezTo>
                  <a:cubicBezTo>
                    <a:pt x="352716" y="528639"/>
                    <a:pt x="329665" y="550928"/>
                    <a:pt x="287374" y="551785"/>
                  </a:cubicBezTo>
                  <a:cubicBezTo>
                    <a:pt x="276326" y="551975"/>
                    <a:pt x="265277" y="551880"/>
                    <a:pt x="254323" y="551785"/>
                  </a:cubicBezTo>
                  <a:cubicBezTo>
                    <a:pt x="188505" y="551690"/>
                    <a:pt x="144976" y="507970"/>
                    <a:pt x="144499" y="441581"/>
                  </a:cubicBezTo>
                  <a:cubicBezTo>
                    <a:pt x="144214" y="396813"/>
                    <a:pt x="152501" y="349569"/>
                    <a:pt x="140785" y="308040"/>
                  </a:cubicBezTo>
                  <a:cubicBezTo>
                    <a:pt x="129069" y="266511"/>
                    <a:pt x="97255" y="230602"/>
                    <a:pt x="74110" y="192216"/>
                  </a:cubicBezTo>
                  <a:cubicBezTo>
                    <a:pt x="53536" y="158021"/>
                    <a:pt x="32581" y="124017"/>
                    <a:pt x="12197" y="89727"/>
                  </a:cubicBezTo>
                  <a:cubicBezTo>
                    <a:pt x="-15997" y="42102"/>
                    <a:pt x="6387" y="2573"/>
                    <a:pt x="61822" y="1526"/>
                  </a:cubicBezTo>
                  <a:cubicBezTo>
                    <a:pt x="72205" y="1335"/>
                    <a:pt x="82682" y="2669"/>
                    <a:pt x="92779" y="1335"/>
                  </a:cubicBezTo>
                  <a:cubicBezTo>
                    <a:pt x="161835" y="-7999"/>
                    <a:pt x="198221" y="32768"/>
                    <a:pt x="225653" y="87441"/>
                  </a:cubicBezTo>
                  <a:cubicBezTo>
                    <a:pt x="230415" y="96871"/>
                    <a:pt x="234511" y="106682"/>
                    <a:pt x="240416" y="119541"/>
                  </a:cubicBezTo>
                  <a:close/>
                  <a:moveTo>
                    <a:pt x="232034" y="203456"/>
                  </a:moveTo>
                  <a:cubicBezTo>
                    <a:pt x="228415" y="195931"/>
                    <a:pt x="226319" y="191931"/>
                    <a:pt x="224414" y="187835"/>
                  </a:cubicBezTo>
                  <a:cubicBezTo>
                    <a:pt x="206317" y="146973"/>
                    <a:pt x="187648" y="106396"/>
                    <a:pt x="170407" y="65153"/>
                  </a:cubicBezTo>
                  <a:cubicBezTo>
                    <a:pt x="160121" y="40483"/>
                    <a:pt x="143833" y="27910"/>
                    <a:pt x="116496" y="29815"/>
                  </a:cubicBezTo>
                  <a:cubicBezTo>
                    <a:pt x="100018" y="30958"/>
                    <a:pt x="83254" y="28386"/>
                    <a:pt x="66966" y="30577"/>
                  </a:cubicBezTo>
                  <a:cubicBezTo>
                    <a:pt x="54298" y="32291"/>
                    <a:pt x="37343" y="35339"/>
                    <a:pt x="31533" y="44007"/>
                  </a:cubicBezTo>
                  <a:cubicBezTo>
                    <a:pt x="26675" y="51151"/>
                    <a:pt x="32486" y="69153"/>
                    <a:pt x="38486" y="79345"/>
                  </a:cubicBezTo>
                  <a:cubicBezTo>
                    <a:pt x="78682" y="147449"/>
                    <a:pt x="120592" y="214600"/>
                    <a:pt x="160882" y="282704"/>
                  </a:cubicBezTo>
                  <a:cubicBezTo>
                    <a:pt x="167455" y="293848"/>
                    <a:pt x="170979" y="308135"/>
                    <a:pt x="171360" y="321185"/>
                  </a:cubicBezTo>
                  <a:cubicBezTo>
                    <a:pt x="172694" y="362523"/>
                    <a:pt x="171551" y="403862"/>
                    <a:pt x="171931" y="445200"/>
                  </a:cubicBezTo>
                  <a:cubicBezTo>
                    <a:pt x="172217" y="474442"/>
                    <a:pt x="183171" y="485205"/>
                    <a:pt x="211841" y="485586"/>
                  </a:cubicBezTo>
                  <a:cubicBezTo>
                    <a:pt x="226319" y="485777"/>
                    <a:pt x="240797" y="485777"/>
                    <a:pt x="255275" y="485586"/>
                  </a:cubicBezTo>
                  <a:cubicBezTo>
                    <a:pt x="282993" y="485205"/>
                    <a:pt x="293947" y="474347"/>
                    <a:pt x="294137" y="446534"/>
                  </a:cubicBezTo>
                  <a:cubicBezTo>
                    <a:pt x="294423" y="405195"/>
                    <a:pt x="293471" y="363857"/>
                    <a:pt x="294613" y="322518"/>
                  </a:cubicBezTo>
                  <a:cubicBezTo>
                    <a:pt x="294899" y="310898"/>
                    <a:pt x="298423" y="298039"/>
                    <a:pt x="304329" y="288038"/>
                  </a:cubicBezTo>
                  <a:cubicBezTo>
                    <a:pt x="346430" y="216981"/>
                    <a:pt x="389768" y="146687"/>
                    <a:pt x="432155" y="75916"/>
                  </a:cubicBezTo>
                  <a:cubicBezTo>
                    <a:pt x="449109" y="47722"/>
                    <a:pt x="439489" y="30672"/>
                    <a:pt x="407199" y="30196"/>
                  </a:cubicBezTo>
                  <a:cubicBezTo>
                    <a:pt x="386530" y="29910"/>
                    <a:pt x="365861" y="30482"/>
                    <a:pt x="345191" y="30005"/>
                  </a:cubicBezTo>
                  <a:cubicBezTo>
                    <a:pt x="324141" y="29529"/>
                    <a:pt x="309758" y="38959"/>
                    <a:pt x="300995" y="57723"/>
                  </a:cubicBezTo>
                  <a:cubicBezTo>
                    <a:pt x="295756" y="68963"/>
                    <a:pt x="290422" y="80107"/>
                    <a:pt x="285184" y="91251"/>
                  </a:cubicBezTo>
                  <a:cubicBezTo>
                    <a:pt x="268039" y="127637"/>
                    <a:pt x="250703" y="164022"/>
                    <a:pt x="232034" y="203456"/>
                  </a:cubicBezTo>
                  <a:close/>
                </a:path>
              </a:pathLst>
            </a:custGeom>
            <a:grpFill/>
            <a:ln w="9525" cap="flat">
              <a:solidFill>
                <a:schemeClr val="accent6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s-PE" dirty="0"/>
            </a:p>
          </p:txBody>
        </p:sp>
        <p:sp>
          <p:nvSpPr>
            <p:cNvPr id="20" name="Gráfico 2">
              <a:extLst>
                <a:ext uri="{FF2B5EF4-FFF2-40B4-BE49-F238E27FC236}">
                  <a16:creationId xmlns:a16="http://schemas.microsoft.com/office/drawing/2014/main" id="{9B4E7AF7-358C-47E6-A2D6-F4C9F9CACB28}"/>
                </a:ext>
              </a:extLst>
            </p:cNvPr>
            <p:cNvSpPr/>
            <p:nvPr/>
          </p:nvSpPr>
          <p:spPr>
            <a:xfrm>
              <a:off x="5211817" y="3537896"/>
              <a:ext cx="554177" cy="652277"/>
            </a:xfrm>
            <a:custGeom>
              <a:avLst/>
              <a:gdLst>
                <a:gd name="connsiteX0" fmla="*/ 462129 w 554177"/>
                <a:gd name="connsiteY0" fmla="*/ 508895 h 652277"/>
                <a:gd name="connsiteX1" fmla="*/ 466225 w 554177"/>
                <a:gd name="connsiteY1" fmla="*/ 619004 h 652277"/>
                <a:gd name="connsiteX2" fmla="*/ 384881 w 554177"/>
                <a:gd name="connsiteY2" fmla="*/ 648626 h 652277"/>
                <a:gd name="connsiteX3" fmla="*/ 260771 w 554177"/>
                <a:gd name="connsiteY3" fmla="*/ 578046 h 652277"/>
                <a:gd name="connsiteX4" fmla="*/ 231434 w 554177"/>
                <a:gd name="connsiteY4" fmla="*/ 561568 h 652277"/>
                <a:gd name="connsiteX5" fmla="*/ 11311 w 554177"/>
                <a:gd name="connsiteY5" fmla="*/ 184568 h 652277"/>
                <a:gd name="connsiteX6" fmla="*/ 334018 w 554177"/>
                <a:gd name="connsiteY6" fmla="*/ 9880 h 652277"/>
                <a:gd name="connsiteX7" fmla="*/ 528137 w 554177"/>
                <a:gd name="connsiteY7" fmla="*/ 420122 h 652277"/>
                <a:gd name="connsiteX8" fmla="*/ 499181 w 554177"/>
                <a:gd name="connsiteY8" fmla="*/ 467556 h 652277"/>
                <a:gd name="connsiteX9" fmla="*/ 462129 w 554177"/>
                <a:gd name="connsiteY9" fmla="*/ 508895 h 652277"/>
                <a:gd name="connsiteX10" fmla="*/ 376404 w 554177"/>
                <a:gd name="connsiteY10" fmla="*/ 474509 h 652277"/>
                <a:gd name="connsiteX11" fmla="*/ 387644 w 554177"/>
                <a:gd name="connsiteY11" fmla="*/ 466794 h 652277"/>
                <a:gd name="connsiteX12" fmla="*/ 488799 w 554177"/>
                <a:gd name="connsiteY12" fmla="*/ 210381 h 652277"/>
                <a:gd name="connsiteX13" fmla="*/ 242864 w 554177"/>
                <a:gd name="connsiteY13" fmla="*/ 28263 h 652277"/>
                <a:gd name="connsiteX14" fmla="*/ 27789 w 554177"/>
                <a:gd name="connsiteY14" fmla="*/ 252863 h 652277"/>
                <a:gd name="connsiteX15" fmla="*/ 216670 w 554177"/>
                <a:gd name="connsiteY15" fmla="*/ 498989 h 652277"/>
                <a:gd name="connsiteX16" fmla="*/ 240673 w 554177"/>
                <a:gd name="connsiteY16" fmla="*/ 512133 h 652277"/>
                <a:gd name="connsiteX17" fmla="*/ 333542 w 554177"/>
                <a:gd name="connsiteY17" fmla="*/ 575951 h 652277"/>
                <a:gd name="connsiteX18" fmla="*/ 425363 w 554177"/>
                <a:gd name="connsiteY18" fmla="*/ 530612 h 652277"/>
                <a:gd name="connsiteX19" fmla="*/ 410218 w 554177"/>
                <a:gd name="connsiteY19" fmla="*/ 492416 h 652277"/>
                <a:gd name="connsiteX20" fmla="*/ 376404 w 554177"/>
                <a:gd name="connsiteY20" fmla="*/ 474509 h 6522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54177" h="652277">
                  <a:moveTo>
                    <a:pt x="462129" y="508895"/>
                  </a:moveTo>
                  <a:cubicBezTo>
                    <a:pt x="502134" y="544137"/>
                    <a:pt x="488989" y="568617"/>
                    <a:pt x="466225" y="619004"/>
                  </a:cubicBezTo>
                  <a:cubicBezTo>
                    <a:pt x="452414" y="649579"/>
                    <a:pt x="424791" y="658056"/>
                    <a:pt x="384881" y="648626"/>
                  </a:cubicBezTo>
                  <a:cubicBezTo>
                    <a:pt x="336589" y="637292"/>
                    <a:pt x="296204" y="612241"/>
                    <a:pt x="260771" y="578046"/>
                  </a:cubicBezTo>
                  <a:cubicBezTo>
                    <a:pt x="252865" y="570426"/>
                    <a:pt x="242006" y="563949"/>
                    <a:pt x="231434" y="561568"/>
                  </a:cubicBezTo>
                  <a:cubicBezTo>
                    <a:pt x="70080" y="523849"/>
                    <a:pt x="-35933" y="342874"/>
                    <a:pt x="11311" y="184568"/>
                  </a:cubicBezTo>
                  <a:cubicBezTo>
                    <a:pt x="52173" y="47694"/>
                    <a:pt x="192667" y="-28411"/>
                    <a:pt x="334018" y="9880"/>
                  </a:cubicBezTo>
                  <a:cubicBezTo>
                    <a:pt x="507277" y="56743"/>
                    <a:pt x="603766" y="260102"/>
                    <a:pt x="528137" y="420122"/>
                  </a:cubicBezTo>
                  <a:cubicBezTo>
                    <a:pt x="520231" y="436790"/>
                    <a:pt x="510230" y="452792"/>
                    <a:pt x="499181" y="467556"/>
                  </a:cubicBezTo>
                  <a:cubicBezTo>
                    <a:pt x="488132" y="482320"/>
                    <a:pt x="474512" y="495179"/>
                    <a:pt x="462129" y="508895"/>
                  </a:cubicBezTo>
                  <a:close/>
                  <a:moveTo>
                    <a:pt x="376404" y="474509"/>
                  </a:moveTo>
                  <a:cubicBezTo>
                    <a:pt x="382214" y="470509"/>
                    <a:pt x="384881" y="468604"/>
                    <a:pt x="387644" y="466794"/>
                  </a:cubicBezTo>
                  <a:cubicBezTo>
                    <a:pt x="471654" y="410597"/>
                    <a:pt x="511469" y="309632"/>
                    <a:pt x="488799" y="210381"/>
                  </a:cubicBezTo>
                  <a:cubicBezTo>
                    <a:pt x="462129" y="93700"/>
                    <a:pt x="360116" y="18167"/>
                    <a:pt x="242864" y="28263"/>
                  </a:cubicBezTo>
                  <a:cubicBezTo>
                    <a:pt x="121706" y="38741"/>
                    <a:pt x="33980" y="130371"/>
                    <a:pt x="27789" y="252863"/>
                  </a:cubicBezTo>
                  <a:cubicBezTo>
                    <a:pt x="21598" y="373449"/>
                    <a:pt x="101131" y="476700"/>
                    <a:pt x="216670" y="498989"/>
                  </a:cubicBezTo>
                  <a:cubicBezTo>
                    <a:pt x="225242" y="500608"/>
                    <a:pt x="234672" y="505751"/>
                    <a:pt x="240673" y="512133"/>
                  </a:cubicBezTo>
                  <a:cubicBezTo>
                    <a:pt x="267152" y="540232"/>
                    <a:pt x="297442" y="562139"/>
                    <a:pt x="333542" y="575951"/>
                  </a:cubicBezTo>
                  <a:cubicBezTo>
                    <a:pt x="390882" y="597858"/>
                    <a:pt x="407741" y="589190"/>
                    <a:pt x="425363" y="530612"/>
                  </a:cubicBezTo>
                  <a:cubicBezTo>
                    <a:pt x="430697" y="512990"/>
                    <a:pt x="425172" y="500989"/>
                    <a:pt x="410218" y="492416"/>
                  </a:cubicBezTo>
                  <a:cubicBezTo>
                    <a:pt x="400312" y="486701"/>
                    <a:pt x="389834" y="481558"/>
                    <a:pt x="376404" y="474509"/>
                  </a:cubicBezTo>
                  <a:close/>
                </a:path>
              </a:pathLst>
            </a:custGeom>
            <a:grpFill/>
            <a:ln w="9525" cap="flat">
              <a:solidFill>
                <a:schemeClr val="accent6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s-PE" dirty="0"/>
            </a:p>
          </p:txBody>
        </p:sp>
        <p:sp>
          <p:nvSpPr>
            <p:cNvPr id="21" name="Gráfico 2">
              <a:extLst>
                <a:ext uri="{FF2B5EF4-FFF2-40B4-BE49-F238E27FC236}">
                  <a16:creationId xmlns:a16="http://schemas.microsoft.com/office/drawing/2014/main" id="{9B4E7AF7-358C-47E6-A2D6-F4C9F9CACB28}"/>
                </a:ext>
              </a:extLst>
            </p:cNvPr>
            <p:cNvSpPr/>
            <p:nvPr/>
          </p:nvSpPr>
          <p:spPr>
            <a:xfrm>
              <a:off x="5876547" y="2000994"/>
              <a:ext cx="505207" cy="550752"/>
            </a:xfrm>
            <a:custGeom>
              <a:avLst/>
              <a:gdLst>
                <a:gd name="connsiteX0" fmla="*/ 186 w 505207"/>
                <a:gd name="connsiteY0" fmla="*/ 255478 h 550752"/>
                <a:gd name="connsiteX1" fmla="*/ 186 w 505207"/>
                <a:gd name="connsiteY1" fmla="*/ 71264 h 550752"/>
                <a:gd name="connsiteX2" fmla="*/ 71433 w 505207"/>
                <a:gd name="connsiteY2" fmla="*/ 208 h 550752"/>
                <a:gd name="connsiteX3" fmla="*/ 251265 w 505207"/>
                <a:gd name="connsiteY3" fmla="*/ 3922 h 550752"/>
                <a:gd name="connsiteX4" fmla="*/ 490438 w 505207"/>
                <a:gd name="connsiteY4" fmla="*/ 382160 h 550752"/>
                <a:gd name="connsiteX5" fmla="*/ 264981 w 505207"/>
                <a:gd name="connsiteY5" fmla="*/ 549133 h 550752"/>
                <a:gd name="connsiteX6" fmla="*/ 93245 w 505207"/>
                <a:gd name="connsiteY6" fmla="*/ 549800 h 550752"/>
                <a:gd name="connsiteX7" fmla="*/ 281 w 505207"/>
                <a:gd name="connsiteY7" fmla="*/ 447978 h 550752"/>
                <a:gd name="connsiteX8" fmla="*/ 186 w 505207"/>
                <a:gd name="connsiteY8" fmla="*/ 255478 h 550752"/>
                <a:gd name="connsiteX9" fmla="*/ 28571 w 505207"/>
                <a:gd name="connsiteY9" fmla="*/ 255382 h 550752"/>
                <a:gd name="connsiteX10" fmla="*/ 28666 w 505207"/>
                <a:gd name="connsiteY10" fmla="*/ 447597 h 550752"/>
                <a:gd name="connsiteX11" fmla="*/ 63527 w 505207"/>
                <a:gd name="connsiteY11" fmla="*/ 483887 h 550752"/>
                <a:gd name="connsiteX12" fmla="*/ 230977 w 505207"/>
                <a:gd name="connsiteY12" fmla="*/ 483411 h 550752"/>
                <a:gd name="connsiteX13" fmla="*/ 445385 w 505207"/>
                <a:gd name="connsiteY13" fmla="*/ 265574 h 550752"/>
                <a:gd name="connsiteX14" fmla="*/ 253456 w 505207"/>
                <a:gd name="connsiteY14" fmla="*/ 32974 h 550752"/>
                <a:gd name="connsiteX15" fmla="*/ 67814 w 505207"/>
                <a:gd name="connsiteY15" fmla="*/ 28687 h 550752"/>
                <a:gd name="connsiteX16" fmla="*/ 28666 w 505207"/>
                <a:gd name="connsiteY16" fmla="*/ 69359 h 550752"/>
                <a:gd name="connsiteX17" fmla="*/ 28571 w 505207"/>
                <a:gd name="connsiteY17" fmla="*/ 255382 h 5507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05207" h="550752">
                  <a:moveTo>
                    <a:pt x="186" y="255478"/>
                  </a:moveTo>
                  <a:cubicBezTo>
                    <a:pt x="186" y="194041"/>
                    <a:pt x="91" y="132700"/>
                    <a:pt x="186" y="71264"/>
                  </a:cubicBezTo>
                  <a:cubicBezTo>
                    <a:pt x="281" y="23544"/>
                    <a:pt x="23427" y="-78"/>
                    <a:pt x="71433" y="208"/>
                  </a:cubicBezTo>
                  <a:cubicBezTo>
                    <a:pt x="131345" y="589"/>
                    <a:pt x="191734" y="-1888"/>
                    <a:pt x="251265" y="3922"/>
                  </a:cubicBezTo>
                  <a:cubicBezTo>
                    <a:pt x="426906" y="21258"/>
                    <a:pt x="548826" y="215949"/>
                    <a:pt x="490438" y="382160"/>
                  </a:cubicBezTo>
                  <a:cubicBezTo>
                    <a:pt x="456815" y="477982"/>
                    <a:pt x="368327" y="544752"/>
                    <a:pt x="264981" y="549133"/>
                  </a:cubicBezTo>
                  <a:cubicBezTo>
                    <a:pt x="207831" y="551515"/>
                    <a:pt x="150491" y="550848"/>
                    <a:pt x="93245" y="549800"/>
                  </a:cubicBezTo>
                  <a:cubicBezTo>
                    <a:pt x="45335" y="548848"/>
                    <a:pt x="758" y="499413"/>
                    <a:pt x="281" y="447978"/>
                  </a:cubicBezTo>
                  <a:cubicBezTo>
                    <a:pt x="-290" y="383779"/>
                    <a:pt x="186" y="319581"/>
                    <a:pt x="186" y="255478"/>
                  </a:cubicBezTo>
                  <a:close/>
                  <a:moveTo>
                    <a:pt x="28571" y="255382"/>
                  </a:moveTo>
                  <a:cubicBezTo>
                    <a:pt x="28571" y="319486"/>
                    <a:pt x="28380" y="383494"/>
                    <a:pt x="28666" y="447597"/>
                  </a:cubicBezTo>
                  <a:cubicBezTo>
                    <a:pt x="28761" y="472171"/>
                    <a:pt x="39715" y="483792"/>
                    <a:pt x="63527" y="483887"/>
                  </a:cubicBezTo>
                  <a:cubicBezTo>
                    <a:pt x="119344" y="484268"/>
                    <a:pt x="175160" y="485506"/>
                    <a:pt x="230977" y="483411"/>
                  </a:cubicBezTo>
                  <a:cubicBezTo>
                    <a:pt x="349754" y="478839"/>
                    <a:pt x="439003" y="387304"/>
                    <a:pt x="445385" y="265574"/>
                  </a:cubicBezTo>
                  <a:cubicBezTo>
                    <a:pt x="451576" y="147940"/>
                    <a:pt x="370709" y="46404"/>
                    <a:pt x="253456" y="32974"/>
                  </a:cubicBezTo>
                  <a:cubicBezTo>
                    <a:pt x="192210" y="25925"/>
                    <a:pt x="129726" y="29354"/>
                    <a:pt x="67814" y="28687"/>
                  </a:cubicBezTo>
                  <a:cubicBezTo>
                    <a:pt x="39048" y="28402"/>
                    <a:pt x="28666" y="39736"/>
                    <a:pt x="28666" y="69359"/>
                  </a:cubicBezTo>
                  <a:cubicBezTo>
                    <a:pt x="28475" y="131367"/>
                    <a:pt x="28571" y="193375"/>
                    <a:pt x="28571" y="255382"/>
                  </a:cubicBezTo>
                  <a:close/>
                </a:path>
              </a:pathLst>
            </a:custGeom>
            <a:grpFill/>
            <a:ln w="9525" cap="flat">
              <a:solidFill>
                <a:schemeClr val="accent6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s-PE" dirty="0"/>
            </a:p>
          </p:txBody>
        </p:sp>
        <p:sp>
          <p:nvSpPr>
            <p:cNvPr id="22" name="Gráfico 2">
              <a:extLst>
                <a:ext uri="{FF2B5EF4-FFF2-40B4-BE49-F238E27FC236}">
                  <a16:creationId xmlns:a16="http://schemas.microsoft.com/office/drawing/2014/main" id="{9B4E7AF7-358C-47E6-A2D6-F4C9F9CACB28}"/>
                </a:ext>
              </a:extLst>
            </p:cNvPr>
            <p:cNvSpPr/>
            <p:nvPr/>
          </p:nvSpPr>
          <p:spPr>
            <a:xfrm>
              <a:off x="7328249" y="3547584"/>
              <a:ext cx="452020" cy="549777"/>
            </a:xfrm>
            <a:custGeom>
              <a:avLst/>
              <a:gdLst>
                <a:gd name="connsiteX0" fmla="*/ 331088 w 452020"/>
                <a:gd name="connsiteY0" fmla="*/ 192597 h 549777"/>
                <a:gd name="connsiteX1" fmla="*/ 331088 w 452020"/>
                <a:gd name="connsiteY1" fmla="*/ 217362 h 549777"/>
                <a:gd name="connsiteX2" fmla="*/ 331088 w 452020"/>
                <a:gd name="connsiteY2" fmla="*/ 471775 h 549777"/>
                <a:gd name="connsiteX3" fmla="*/ 253650 w 452020"/>
                <a:gd name="connsiteY3" fmla="*/ 549594 h 549777"/>
                <a:gd name="connsiteX4" fmla="*/ 144589 w 452020"/>
                <a:gd name="connsiteY4" fmla="*/ 509684 h 549777"/>
                <a:gd name="connsiteX5" fmla="*/ 120776 w 452020"/>
                <a:gd name="connsiteY5" fmla="*/ 443105 h 549777"/>
                <a:gd name="connsiteX6" fmla="*/ 120967 w 452020"/>
                <a:gd name="connsiteY6" fmla="*/ 217648 h 549777"/>
                <a:gd name="connsiteX7" fmla="*/ 120967 w 452020"/>
                <a:gd name="connsiteY7" fmla="*/ 194692 h 549777"/>
                <a:gd name="connsiteX8" fmla="*/ 105251 w 452020"/>
                <a:gd name="connsiteY8" fmla="*/ 192978 h 549777"/>
                <a:gd name="connsiteX9" fmla="*/ 95 w 452020"/>
                <a:gd name="connsiteY9" fmla="*/ 86298 h 549777"/>
                <a:gd name="connsiteX10" fmla="*/ 1047 w 452020"/>
                <a:gd name="connsiteY10" fmla="*/ 53246 h 549777"/>
                <a:gd name="connsiteX11" fmla="*/ 55149 w 452020"/>
                <a:gd name="connsiteY11" fmla="*/ 763 h 549777"/>
                <a:gd name="connsiteX12" fmla="*/ 365378 w 452020"/>
                <a:gd name="connsiteY12" fmla="*/ 954 h 549777"/>
                <a:gd name="connsiteX13" fmla="*/ 451198 w 452020"/>
                <a:gd name="connsiteY13" fmla="*/ 96966 h 549777"/>
                <a:gd name="connsiteX14" fmla="*/ 451198 w 452020"/>
                <a:gd name="connsiteY14" fmla="*/ 134113 h 549777"/>
                <a:gd name="connsiteX15" fmla="*/ 390905 w 452020"/>
                <a:gd name="connsiteY15" fmla="*/ 192406 h 549777"/>
                <a:gd name="connsiteX16" fmla="*/ 331088 w 452020"/>
                <a:gd name="connsiteY16" fmla="*/ 192597 h 549777"/>
                <a:gd name="connsiteX17" fmla="*/ 149351 w 452020"/>
                <a:gd name="connsiteY17" fmla="*/ 127255 h 549777"/>
                <a:gd name="connsiteX18" fmla="*/ 149351 w 452020"/>
                <a:gd name="connsiteY18" fmla="*/ 147639 h 549777"/>
                <a:gd name="connsiteX19" fmla="*/ 149446 w 452020"/>
                <a:gd name="connsiteY19" fmla="*/ 443295 h 549777"/>
                <a:gd name="connsiteX20" fmla="*/ 189166 w 452020"/>
                <a:gd name="connsiteY20" fmla="*/ 483681 h 549777"/>
                <a:gd name="connsiteX21" fmla="*/ 228409 w 452020"/>
                <a:gd name="connsiteY21" fmla="*/ 483681 h 549777"/>
                <a:gd name="connsiteX22" fmla="*/ 270509 w 452020"/>
                <a:gd name="connsiteY22" fmla="*/ 441485 h 549777"/>
                <a:gd name="connsiteX23" fmla="*/ 270509 w 452020"/>
                <a:gd name="connsiteY23" fmla="*/ 214028 h 549777"/>
                <a:gd name="connsiteX24" fmla="*/ 270509 w 452020"/>
                <a:gd name="connsiteY24" fmla="*/ 127255 h 549777"/>
                <a:gd name="connsiteX25" fmla="*/ 331564 w 452020"/>
                <a:gd name="connsiteY25" fmla="*/ 127255 h 549777"/>
                <a:gd name="connsiteX26" fmla="*/ 391286 w 452020"/>
                <a:gd name="connsiteY26" fmla="*/ 67629 h 549777"/>
                <a:gd name="connsiteX27" fmla="*/ 351281 w 452020"/>
                <a:gd name="connsiteY27" fmla="*/ 27624 h 549777"/>
                <a:gd name="connsiteX28" fmla="*/ 208597 w 452020"/>
                <a:gd name="connsiteY28" fmla="*/ 27529 h 549777"/>
                <a:gd name="connsiteX29" fmla="*/ 68008 w 452020"/>
                <a:gd name="connsiteY29" fmla="*/ 27624 h 549777"/>
                <a:gd name="connsiteX30" fmla="*/ 27336 w 452020"/>
                <a:gd name="connsiteY30" fmla="*/ 67724 h 549777"/>
                <a:gd name="connsiteX31" fmla="*/ 27336 w 452020"/>
                <a:gd name="connsiteY31" fmla="*/ 80107 h 549777"/>
                <a:gd name="connsiteX32" fmla="*/ 73532 w 452020"/>
                <a:gd name="connsiteY32" fmla="*/ 127160 h 549777"/>
                <a:gd name="connsiteX33" fmla="*/ 149351 w 452020"/>
                <a:gd name="connsiteY33" fmla="*/ 127255 h 549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452020" h="549777">
                  <a:moveTo>
                    <a:pt x="331088" y="192597"/>
                  </a:moveTo>
                  <a:cubicBezTo>
                    <a:pt x="331088" y="202598"/>
                    <a:pt x="331088" y="209933"/>
                    <a:pt x="331088" y="217362"/>
                  </a:cubicBezTo>
                  <a:cubicBezTo>
                    <a:pt x="331088" y="302134"/>
                    <a:pt x="331184" y="387002"/>
                    <a:pt x="331088" y="471775"/>
                  </a:cubicBezTo>
                  <a:cubicBezTo>
                    <a:pt x="330993" y="528258"/>
                    <a:pt x="310038" y="548070"/>
                    <a:pt x="253650" y="549594"/>
                  </a:cubicBezTo>
                  <a:cubicBezTo>
                    <a:pt x="211454" y="550737"/>
                    <a:pt x="172402" y="547594"/>
                    <a:pt x="144589" y="509684"/>
                  </a:cubicBezTo>
                  <a:cubicBezTo>
                    <a:pt x="129825" y="489587"/>
                    <a:pt x="120586" y="468536"/>
                    <a:pt x="120776" y="443105"/>
                  </a:cubicBezTo>
                  <a:cubicBezTo>
                    <a:pt x="121157" y="367952"/>
                    <a:pt x="120967" y="292800"/>
                    <a:pt x="120967" y="217648"/>
                  </a:cubicBezTo>
                  <a:cubicBezTo>
                    <a:pt x="120967" y="210218"/>
                    <a:pt x="120967" y="202789"/>
                    <a:pt x="120967" y="194692"/>
                  </a:cubicBezTo>
                  <a:cubicBezTo>
                    <a:pt x="114585" y="193930"/>
                    <a:pt x="109918" y="193168"/>
                    <a:pt x="105251" y="192978"/>
                  </a:cubicBezTo>
                  <a:cubicBezTo>
                    <a:pt x="43910" y="190883"/>
                    <a:pt x="1142" y="147639"/>
                    <a:pt x="95" y="86298"/>
                  </a:cubicBezTo>
                  <a:cubicBezTo>
                    <a:pt x="-96" y="75249"/>
                    <a:pt x="-96" y="64200"/>
                    <a:pt x="1047" y="53246"/>
                  </a:cubicBezTo>
                  <a:cubicBezTo>
                    <a:pt x="4095" y="23433"/>
                    <a:pt x="25526" y="1049"/>
                    <a:pt x="55149" y="763"/>
                  </a:cubicBezTo>
                  <a:cubicBezTo>
                    <a:pt x="158590" y="-94"/>
                    <a:pt x="262032" y="-475"/>
                    <a:pt x="365378" y="954"/>
                  </a:cubicBezTo>
                  <a:cubicBezTo>
                    <a:pt x="405097" y="1525"/>
                    <a:pt x="447103" y="50675"/>
                    <a:pt x="451198" y="96966"/>
                  </a:cubicBezTo>
                  <a:cubicBezTo>
                    <a:pt x="452341" y="109253"/>
                    <a:pt x="452246" y="121826"/>
                    <a:pt x="451198" y="134113"/>
                  </a:cubicBezTo>
                  <a:cubicBezTo>
                    <a:pt x="448151" y="169832"/>
                    <a:pt x="426719" y="190501"/>
                    <a:pt x="390905" y="192406"/>
                  </a:cubicBezTo>
                  <a:cubicBezTo>
                    <a:pt x="371760" y="193454"/>
                    <a:pt x="352615" y="192597"/>
                    <a:pt x="331088" y="192597"/>
                  </a:cubicBezTo>
                  <a:close/>
                  <a:moveTo>
                    <a:pt x="149351" y="127255"/>
                  </a:moveTo>
                  <a:cubicBezTo>
                    <a:pt x="149351" y="136685"/>
                    <a:pt x="149351" y="142114"/>
                    <a:pt x="149351" y="147639"/>
                  </a:cubicBezTo>
                  <a:cubicBezTo>
                    <a:pt x="149351" y="246223"/>
                    <a:pt x="149256" y="344806"/>
                    <a:pt x="149446" y="443295"/>
                  </a:cubicBezTo>
                  <a:cubicBezTo>
                    <a:pt x="149542" y="472632"/>
                    <a:pt x="159829" y="483014"/>
                    <a:pt x="189166" y="483681"/>
                  </a:cubicBezTo>
                  <a:cubicBezTo>
                    <a:pt x="202215" y="483967"/>
                    <a:pt x="215360" y="483872"/>
                    <a:pt x="228409" y="483681"/>
                  </a:cubicBezTo>
                  <a:cubicBezTo>
                    <a:pt x="260318" y="483205"/>
                    <a:pt x="270509" y="473108"/>
                    <a:pt x="270509" y="441485"/>
                  </a:cubicBezTo>
                  <a:cubicBezTo>
                    <a:pt x="270605" y="365666"/>
                    <a:pt x="270509" y="289847"/>
                    <a:pt x="270509" y="214028"/>
                  </a:cubicBezTo>
                  <a:cubicBezTo>
                    <a:pt x="270509" y="185930"/>
                    <a:pt x="270509" y="157831"/>
                    <a:pt x="270509" y="127255"/>
                  </a:cubicBezTo>
                  <a:cubicBezTo>
                    <a:pt x="291940" y="127255"/>
                    <a:pt x="311753" y="127255"/>
                    <a:pt x="331564" y="127255"/>
                  </a:cubicBezTo>
                  <a:cubicBezTo>
                    <a:pt x="387572" y="127255"/>
                    <a:pt x="392144" y="122588"/>
                    <a:pt x="391286" y="67629"/>
                  </a:cubicBezTo>
                  <a:cubicBezTo>
                    <a:pt x="390810" y="38197"/>
                    <a:pt x="380904" y="27814"/>
                    <a:pt x="351281" y="27624"/>
                  </a:cubicBezTo>
                  <a:cubicBezTo>
                    <a:pt x="303752" y="27243"/>
                    <a:pt x="256127" y="27529"/>
                    <a:pt x="208597" y="27529"/>
                  </a:cubicBezTo>
                  <a:cubicBezTo>
                    <a:pt x="161734" y="27529"/>
                    <a:pt x="114871" y="27243"/>
                    <a:pt x="68008" y="27624"/>
                  </a:cubicBezTo>
                  <a:cubicBezTo>
                    <a:pt x="39052" y="27814"/>
                    <a:pt x="28574" y="38578"/>
                    <a:pt x="27336" y="67724"/>
                  </a:cubicBezTo>
                  <a:cubicBezTo>
                    <a:pt x="27146" y="71820"/>
                    <a:pt x="27241" y="76011"/>
                    <a:pt x="27336" y="80107"/>
                  </a:cubicBezTo>
                  <a:cubicBezTo>
                    <a:pt x="27527" y="117254"/>
                    <a:pt x="37052" y="126970"/>
                    <a:pt x="73532" y="127160"/>
                  </a:cubicBezTo>
                  <a:cubicBezTo>
                    <a:pt x="98107" y="127351"/>
                    <a:pt x="122777" y="127255"/>
                    <a:pt x="149351" y="127255"/>
                  </a:cubicBezTo>
                  <a:close/>
                </a:path>
              </a:pathLst>
            </a:custGeom>
            <a:grpFill/>
            <a:ln w="9525" cap="flat">
              <a:solidFill>
                <a:schemeClr val="accent6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s-PE" dirty="0"/>
            </a:p>
          </p:txBody>
        </p:sp>
        <p:sp>
          <p:nvSpPr>
            <p:cNvPr id="23" name="Gráfico 2">
              <a:extLst>
                <a:ext uri="{FF2B5EF4-FFF2-40B4-BE49-F238E27FC236}">
                  <a16:creationId xmlns:a16="http://schemas.microsoft.com/office/drawing/2014/main" id="{9B4E7AF7-358C-47E6-A2D6-F4C9F9CACB28}"/>
                </a:ext>
              </a:extLst>
            </p:cNvPr>
            <p:cNvSpPr/>
            <p:nvPr/>
          </p:nvSpPr>
          <p:spPr>
            <a:xfrm>
              <a:off x="4465977" y="2001200"/>
              <a:ext cx="443224" cy="551041"/>
            </a:xfrm>
            <a:custGeom>
              <a:avLst/>
              <a:gdLst>
                <a:gd name="connsiteX0" fmla="*/ 392534 w 443224"/>
                <a:gd name="connsiteY0" fmla="*/ 280798 h 551041"/>
                <a:gd name="connsiteX1" fmla="*/ 439492 w 443224"/>
                <a:gd name="connsiteY1" fmla="*/ 430912 h 551041"/>
                <a:gd name="connsiteX2" fmla="*/ 309476 w 443224"/>
                <a:gd name="connsiteY2" fmla="*/ 545022 h 551041"/>
                <a:gd name="connsiteX3" fmla="*/ 154599 w 443224"/>
                <a:gd name="connsiteY3" fmla="*/ 550070 h 551041"/>
                <a:gd name="connsiteX4" fmla="*/ 111165 w 443224"/>
                <a:gd name="connsiteY4" fmla="*/ 550356 h 551041"/>
                <a:gd name="connsiteX5" fmla="*/ 9 w 443224"/>
                <a:gd name="connsiteY5" fmla="*/ 440056 h 551041"/>
                <a:gd name="connsiteX6" fmla="*/ 675 w 443224"/>
                <a:gd name="connsiteY6" fmla="*/ 71629 h 551041"/>
                <a:gd name="connsiteX7" fmla="*/ 73637 w 443224"/>
                <a:gd name="connsiteY7" fmla="*/ 1 h 551041"/>
                <a:gd name="connsiteX8" fmla="*/ 236991 w 443224"/>
                <a:gd name="connsiteY8" fmla="*/ 2287 h 551041"/>
                <a:gd name="connsiteX9" fmla="*/ 392534 w 443224"/>
                <a:gd name="connsiteY9" fmla="*/ 280798 h 551041"/>
                <a:gd name="connsiteX10" fmla="*/ 314524 w 443224"/>
                <a:gd name="connsiteY10" fmla="*/ 252699 h 551041"/>
                <a:gd name="connsiteX11" fmla="*/ 317096 w 443224"/>
                <a:gd name="connsiteY11" fmla="*/ 247842 h 551041"/>
                <a:gd name="connsiteX12" fmla="*/ 349290 w 443224"/>
                <a:gd name="connsiteY12" fmla="*/ 104871 h 551041"/>
                <a:gd name="connsiteX13" fmla="*/ 246420 w 443224"/>
                <a:gd name="connsiteY13" fmla="*/ 31910 h 551041"/>
                <a:gd name="connsiteX14" fmla="*/ 68874 w 443224"/>
                <a:gd name="connsiteY14" fmla="*/ 28386 h 551041"/>
                <a:gd name="connsiteX15" fmla="*/ 28774 w 443224"/>
                <a:gd name="connsiteY15" fmla="*/ 68676 h 551041"/>
                <a:gd name="connsiteX16" fmla="*/ 28774 w 443224"/>
                <a:gd name="connsiteY16" fmla="*/ 445009 h 551041"/>
                <a:gd name="connsiteX17" fmla="*/ 67922 w 443224"/>
                <a:gd name="connsiteY17" fmla="*/ 483776 h 551041"/>
                <a:gd name="connsiteX18" fmla="*/ 239467 w 443224"/>
                <a:gd name="connsiteY18" fmla="*/ 483109 h 551041"/>
                <a:gd name="connsiteX19" fmla="*/ 310047 w 443224"/>
                <a:gd name="connsiteY19" fmla="*/ 470060 h 551041"/>
                <a:gd name="connsiteX20" fmla="*/ 380056 w 443224"/>
                <a:gd name="connsiteY20" fmla="*/ 390050 h 551041"/>
                <a:gd name="connsiteX21" fmla="*/ 314524 w 443224"/>
                <a:gd name="connsiteY21" fmla="*/ 252699 h 5510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443224" h="551041">
                  <a:moveTo>
                    <a:pt x="392534" y="280798"/>
                  </a:moveTo>
                  <a:cubicBezTo>
                    <a:pt x="437016" y="321470"/>
                    <a:pt x="450732" y="373000"/>
                    <a:pt x="439492" y="430912"/>
                  </a:cubicBezTo>
                  <a:cubicBezTo>
                    <a:pt x="427110" y="494920"/>
                    <a:pt x="381104" y="537116"/>
                    <a:pt x="309476" y="545022"/>
                  </a:cubicBezTo>
                  <a:cubicBezTo>
                    <a:pt x="258327" y="550641"/>
                    <a:pt x="206225" y="548736"/>
                    <a:pt x="154599" y="550070"/>
                  </a:cubicBezTo>
                  <a:cubicBezTo>
                    <a:pt x="140121" y="550451"/>
                    <a:pt x="125453" y="548546"/>
                    <a:pt x="111165" y="550356"/>
                  </a:cubicBezTo>
                  <a:cubicBezTo>
                    <a:pt x="49158" y="558452"/>
                    <a:pt x="-753" y="493206"/>
                    <a:pt x="9" y="440056"/>
                  </a:cubicBezTo>
                  <a:cubicBezTo>
                    <a:pt x="1818" y="317279"/>
                    <a:pt x="390" y="194502"/>
                    <a:pt x="675" y="71629"/>
                  </a:cubicBezTo>
                  <a:cubicBezTo>
                    <a:pt x="771" y="22385"/>
                    <a:pt x="23916" y="-189"/>
                    <a:pt x="73637" y="1"/>
                  </a:cubicBezTo>
                  <a:cubicBezTo>
                    <a:pt x="128120" y="287"/>
                    <a:pt x="182603" y="-285"/>
                    <a:pt x="236991" y="2287"/>
                  </a:cubicBezTo>
                  <a:cubicBezTo>
                    <a:pt x="391391" y="9431"/>
                    <a:pt x="455304" y="169165"/>
                    <a:pt x="392534" y="280798"/>
                  </a:cubicBezTo>
                  <a:close/>
                  <a:moveTo>
                    <a:pt x="314524" y="252699"/>
                  </a:moveTo>
                  <a:cubicBezTo>
                    <a:pt x="315858" y="250128"/>
                    <a:pt x="316239" y="248699"/>
                    <a:pt x="317096" y="247842"/>
                  </a:cubicBezTo>
                  <a:cubicBezTo>
                    <a:pt x="359863" y="207456"/>
                    <a:pt x="364721" y="156973"/>
                    <a:pt x="349290" y="104871"/>
                  </a:cubicBezTo>
                  <a:cubicBezTo>
                    <a:pt x="334812" y="55913"/>
                    <a:pt x="293760" y="35148"/>
                    <a:pt x="246420" y="31910"/>
                  </a:cubicBezTo>
                  <a:cubicBezTo>
                    <a:pt x="187365" y="28005"/>
                    <a:pt x="128025" y="28957"/>
                    <a:pt x="68874" y="28386"/>
                  </a:cubicBezTo>
                  <a:cubicBezTo>
                    <a:pt x="40204" y="28100"/>
                    <a:pt x="28869" y="39625"/>
                    <a:pt x="28774" y="68676"/>
                  </a:cubicBezTo>
                  <a:cubicBezTo>
                    <a:pt x="28584" y="194121"/>
                    <a:pt x="28584" y="319565"/>
                    <a:pt x="28774" y="445009"/>
                  </a:cubicBezTo>
                  <a:cubicBezTo>
                    <a:pt x="28869" y="472917"/>
                    <a:pt x="40014" y="483681"/>
                    <a:pt x="67922" y="483776"/>
                  </a:cubicBezTo>
                  <a:cubicBezTo>
                    <a:pt x="125167" y="483966"/>
                    <a:pt x="182412" y="485014"/>
                    <a:pt x="239467" y="483109"/>
                  </a:cubicBezTo>
                  <a:cubicBezTo>
                    <a:pt x="263184" y="482347"/>
                    <a:pt x="287568" y="477775"/>
                    <a:pt x="310047" y="470060"/>
                  </a:cubicBezTo>
                  <a:cubicBezTo>
                    <a:pt x="347671" y="457201"/>
                    <a:pt x="371865" y="429960"/>
                    <a:pt x="380056" y="390050"/>
                  </a:cubicBezTo>
                  <a:cubicBezTo>
                    <a:pt x="393201" y="326423"/>
                    <a:pt x="374341" y="286513"/>
                    <a:pt x="314524" y="252699"/>
                  </a:cubicBezTo>
                  <a:close/>
                </a:path>
              </a:pathLst>
            </a:custGeom>
            <a:grpFill/>
            <a:ln w="9525" cap="flat">
              <a:solidFill>
                <a:schemeClr val="accent6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s-PE" dirty="0"/>
            </a:p>
          </p:txBody>
        </p:sp>
        <p:sp>
          <p:nvSpPr>
            <p:cNvPr id="24" name="Gráfico 2">
              <a:extLst>
                <a:ext uri="{FF2B5EF4-FFF2-40B4-BE49-F238E27FC236}">
                  <a16:creationId xmlns:a16="http://schemas.microsoft.com/office/drawing/2014/main" id="{9B4E7AF7-358C-47E6-A2D6-F4C9F9CACB28}"/>
                </a:ext>
              </a:extLst>
            </p:cNvPr>
            <p:cNvSpPr/>
            <p:nvPr/>
          </p:nvSpPr>
          <p:spPr>
            <a:xfrm>
              <a:off x="6269936" y="2773922"/>
              <a:ext cx="396849" cy="549887"/>
            </a:xfrm>
            <a:custGeom>
              <a:avLst/>
              <a:gdLst>
                <a:gd name="connsiteX0" fmla="*/ 210492 w 396849"/>
                <a:gd name="connsiteY0" fmla="*/ 357135 h 549887"/>
                <a:gd name="connsiteX1" fmla="*/ 291836 w 396849"/>
                <a:gd name="connsiteY1" fmla="*/ 357135 h 549887"/>
                <a:gd name="connsiteX2" fmla="*/ 396611 w 396849"/>
                <a:gd name="connsiteY2" fmla="*/ 456766 h 549887"/>
                <a:gd name="connsiteX3" fmla="*/ 396801 w 396849"/>
                <a:gd name="connsiteY3" fmla="*/ 477435 h 549887"/>
                <a:gd name="connsiteX4" fmla="*/ 324316 w 396849"/>
                <a:gd name="connsiteY4" fmla="*/ 549730 h 549887"/>
                <a:gd name="connsiteX5" fmla="*/ 171249 w 396849"/>
                <a:gd name="connsiteY5" fmla="*/ 549825 h 549887"/>
                <a:gd name="connsiteX6" fmla="*/ 107146 w 396849"/>
                <a:gd name="connsiteY6" fmla="*/ 549825 h 549887"/>
                <a:gd name="connsiteX7" fmla="*/ 180 w 396849"/>
                <a:gd name="connsiteY7" fmla="*/ 442288 h 549887"/>
                <a:gd name="connsiteX8" fmla="*/ 180 w 396849"/>
                <a:gd name="connsiteY8" fmla="*/ 67956 h 549887"/>
                <a:gd name="connsiteX9" fmla="*/ 67808 w 396849"/>
                <a:gd name="connsiteY9" fmla="*/ 42 h 549887"/>
                <a:gd name="connsiteX10" fmla="*/ 98859 w 396849"/>
                <a:gd name="connsiteY10" fmla="*/ 42 h 549887"/>
                <a:gd name="connsiteX11" fmla="*/ 210492 w 396849"/>
                <a:gd name="connsiteY11" fmla="*/ 112914 h 549887"/>
                <a:gd name="connsiteX12" fmla="*/ 210492 w 396849"/>
                <a:gd name="connsiteY12" fmla="*/ 336275 h 549887"/>
                <a:gd name="connsiteX13" fmla="*/ 210492 w 396849"/>
                <a:gd name="connsiteY13" fmla="*/ 357135 h 549887"/>
                <a:gd name="connsiteX14" fmla="*/ 149913 w 396849"/>
                <a:gd name="connsiteY14" fmla="*/ 385519 h 549887"/>
                <a:gd name="connsiteX15" fmla="*/ 149913 w 396849"/>
                <a:gd name="connsiteY15" fmla="*/ 360754 h 549887"/>
                <a:gd name="connsiteX16" fmla="*/ 149818 w 396849"/>
                <a:gd name="connsiteY16" fmla="*/ 69003 h 549887"/>
                <a:gd name="connsiteX17" fmla="*/ 109051 w 396849"/>
                <a:gd name="connsiteY17" fmla="*/ 28141 h 549887"/>
                <a:gd name="connsiteX18" fmla="*/ 61426 w 396849"/>
                <a:gd name="connsiteY18" fmla="*/ 28427 h 549887"/>
                <a:gd name="connsiteX19" fmla="*/ 28755 w 396849"/>
                <a:gd name="connsiteY19" fmla="*/ 62622 h 549887"/>
                <a:gd name="connsiteX20" fmla="*/ 28755 w 396849"/>
                <a:gd name="connsiteY20" fmla="*/ 449527 h 549887"/>
                <a:gd name="connsiteX21" fmla="*/ 59997 w 396849"/>
                <a:gd name="connsiteY21" fmla="*/ 483246 h 549887"/>
                <a:gd name="connsiteX22" fmla="*/ 304123 w 396849"/>
                <a:gd name="connsiteY22" fmla="*/ 483341 h 549887"/>
                <a:gd name="connsiteX23" fmla="*/ 335937 w 396849"/>
                <a:gd name="connsiteY23" fmla="*/ 450003 h 549887"/>
                <a:gd name="connsiteX24" fmla="*/ 336032 w 396849"/>
                <a:gd name="connsiteY24" fmla="*/ 427239 h 549887"/>
                <a:gd name="connsiteX25" fmla="*/ 293931 w 396849"/>
                <a:gd name="connsiteY25" fmla="*/ 385424 h 549887"/>
                <a:gd name="connsiteX26" fmla="*/ 149913 w 396849"/>
                <a:gd name="connsiteY26" fmla="*/ 385519 h 5498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396849" h="549887">
                  <a:moveTo>
                    <a:pt x="210492" y="357135"/>
                  </a:moveTo>
                  <a:cubicBezTo>
                    <a:pt x="239639" y="357135"/>
                    <a:pt x="265737" y="357039"/>
                    <a:pt x="291836" y="357135"/>
                  </a:cubicBezTo>
                  <a:cubicBezTo>
                    <a:pt x="344890" y="357325"/>
                    <a:pt x="393372" y="403426"/>
                    <a:pt x="396611" y="456766"/>
                  </a:cubicBezTo>
                  <a:cubicBezTo>
                    <a:pt x="396992" y="463624"/>
                    <a:pt x="396801" y="470577"/>
                    <a:pt x="396801" y="477435"/>
                  </a:cubicBezTo>
                  <a:cubicBezTo>
                    <a:pt x="396516" y="526489"/>
                    <a:pt x="373846" y="549349"/>
                    <a:pt x="324316" y="549730"/>
                  </a:cubicBezTo>
                  <a:cubicBezTo>
                    <a:pt x="273262" y="550016"/>
                    <a:pt x="222303" y="549825"/>
                    <a:pt x="171249" y="549825"/>
                  </a:cubicBezTo>
                  <a:cubicBezTo>
                    <a:pt x="149913" y="549825"/>
                    <a:pt x="128482" y="549921"/>
                    <a:pt x="107146" y="549825"/>
                  </a:cubicBezTo>
                  <a:cubicBezTo>
                    <a:pt x="46567" y="549444"/>
                    <a:pt x="276" y="503343"/>
                    <a:pt x="180" y="442288"/>
                  </a:cubicBezTo>
                  <a:cubicBezTo>
                    <a:pt x="-105" y="317511"/>
                    <a:pt x="-10" y="192733"/>
                    <a:pt x="180" y="67956"/>
                  </a:cubicBezTo>
                  <a:cubicBezTo>
                    <a:pt x="276" y="23664"/>
                    <a:pt x="23802" y="519"/>
                    <a:pt x="67808" y="42"/>
                  </a:cubicBezTo>
                  <a:cubicBezTo>
                    <a:pt x="78190" y="-53"/>
                    <a:pt x="88477" y="42"/>
                    <a:pt x="98859" y="42"/>
                  </a:cubicBezTo>
                  <a:cubicBezTo>
                    <a:pt x="166487" y="42"/>
                    <a:pt x="210397" y="44334"/>
                    <a:pt x="210492" y="112914"/>
                  </a:cubicBezTo>
                  <a:cubicBezTo>
                    <a:pt x="210588" y="187399"/>
                    <a:pt x="210492" y="261789"/>
                    <a:pt x="210492" y="336275"/>
                  </a:cubicBezTo>
                  <a:cubicBezTo>
                    <a:pt x="210492" y="342180"/>
                    <a:pt x="210492" y="348276"/>
                    <a:pt x="210492" y="357135"/>
                  </a:cubicBezTo>
                  <a:close/>
                  <a:moveTo>
                    <a:pt x="149913" y="385519"/>
                  </a:moveTo>
                  <a:cubicBezTo>
                    <a:pt x="149913" y="375708"/>
                    <a:pt x="149913" y="368279"/>
                    <a:pt x="149913" y="360754"/>
                  </a:cubicBezTo>
                  <a:cubicBezTo>
                    <a:pt x="149913" y="263504"/>
                    <a:pt x="150009" y="166254"/>
                    <a:pt x="149818" y="69003"/>
                  </a:cubicBezTo>
                  <a:cubicBezTo>
                    <a:pt x="149818" y="37952"/>
                    <a:pt x="140198" y="28522"/>
                    <a:pt x="109051" y="28141"/>
                  </a:cubicBezTo>
                  <a:cubicBezTo>
                    <a:pt x="93144" y="27951"/>
                    <a:pt x="77333" y="27570"/>
                    <a:pt x="61426" y="28427"/>
                  </a:cubicBezTo>
                  <a:cubicBezTo>
                    <a:pt x="39519" y="29570"/>
                    <a:pt x="28755" y="40524"/>
                    <a:pt x="28755" y="62622"/>
                  </a:cubicBezTo>
                  <a:cubicBezTo>
                    <a:pt x="28470" y="191590"/>
                    <a:pt x="28470" y="320559"/>
                    <a:pt x="28755" y="449527"/>
                  </a:cubicBezTo>
                  <a:cubicBezTo>
                    <a:pt x="28755" y="470387"/>
                    <a:pt x="39614" y="483055"/>
                    <a:pt x="59997" y="483246"/>
                  </a:cubicBezTo>
                  <a:cubicBezTo>
                    <a:pt x="141341" y="484103"/>
                    <a:pt x="222780" y="484103"/>
                    <a:pt x="304123" y="483341"/>
                  </a:cubicBezTo>
                  <a:cubicBezTo>
                    <a:pt x="324697" y="483150"/>
                    <a:pt x="334794" y="470863"/>
                    <a:pt x="335937" y="450003"/>
                  </a:cubicBezTo>
                  <a:cubicBezTo>
                    <a:pt x="336318" y="442479"/>
                    <a:pt x="336127" y="434859"/>
                    <a:pt x="336032" y="427239"/>
                  </a:cubicBezTo>
                  <a:cubicBezTo>
                    <a:pt x="335746" y="395235"/>
                    <a:pt x="326030" y="385519"/>
                    <a:pt x="293931" y="385424"/>
                  </a:cubicBezTo>
                  <a:cubicBezTo>
                    <a:pt x="247163" y="385424"/>
                    <a:pt x="200301" y="385519"/>
                    <a:pt x="149913" y="385519"/>
                  </a:cubicBezTo>
                  <a:close/>
                </a:path>
              </a:pathLst>
            </a:custGeom>
            <a:grpFill/>
            <a:ln w="9525" cap="flat">
              <a:solidFill>
                <a:schemeClr val="accent6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s-PE" dirty="0"/>
            </a:p>
          </p:txBody>
        </p:sp>
        <p:sp>
          <p:nvSpPr>
            <p:cNvPr id="25" name="Gráfico 2">
              <a:extLst>
                <a:ext uri="{FF2B5EF4-FFF2-40B4-BE49-F238E27FC236}">
                  <a16:creationId xmlns:a16="http://schemas.microsoft.com/office/drawing/2014/main" id="{9B4E7AF7-358C-47E6-A2D6-F4C9F9CACB28}"/>
                </a:ext>
              </a:extLst>
            </p:cNvPr>
            <p:cNvSpPr/>
            <p:nvPr/>
          </p:nvSpPr>
          <p:spPr>
            <a:xfrm>
              <a:off x="4524885" y="3547806"/>
              <a:ext cx="450275" cy="549257"/>
            </a:xfrm>
            <a:custGeom>
              <a:avLst/>
              <a:gdLst>
                <a:gd name="connsiteX0" fmla="*/ 209801 w 450275"/>
                <a:gd name="connsiteY0" fmla="*/ 402210 h 549257"/>
                <a:gd name="connsiteX1" fmla="*/ 209706 w 450275"/>
                <a:gd name="connsiteY1" fmla="*/ 481077 h 549257"/>
                <a:gd name="connsiteX2" fmla="*/ 144078 w 450275"/>
                <a:gd name="connsiteY2" fmla="*/ 548991 h 549257"/>
                <a:gd name="connsiteX3" fmla="*/ 106836 w 450275"/>
                <a:gd name="connsiteY3" fmla="*/ 549086 h 549257"/>
                <a:gd name="connsiteX4" fmla="*/ 441 w 450275"/>
                <a:gd name="connsiteY4" fmla="*/ 443835 h 549257"/>
                <a:gd name="connsiteX5" fmla="*/ 346 w 450275"/>
                <a:gd name="connsiteY5" fmla="*/ 67216 h 549257"/>
                <a:gd name="connsiteX6" fmla="*/ 68069 w 450275"/>
                <a:gd name="connsiteY6" fmla="*/ 65 h 549257"/>
                <a:gd name="connsiteX7" fmla="*/ 266284 w 450275"/>
                <a:gd name="connsiteY7" fmla="*/ 5494 h 549257"/>
                <a:gd name="connsiteX8" fmla="*/ 426876 w 450275"/>
                <a:gd name="connsiteY8" fmla="*/ 309246 h 549257"/>
                <a:gd name="connsiteX9" fmla="*/ 267141 w 450275"/>
                <a:gd name="connsiteY9" fmla="*/ 401924 h 549257"/>
                <a:gd name="connsiteX10" fmla="*/ 209801 w 450275"/>
                <a:gd name="connsiteY10" fmla="*/ 402210 h 549257"/>
                <a:gd name="connsiteX11" fmla="*/ 150460 w 450275"/>
                <a:gd name="connsiteY11" fmla="*/ 335916 h 549257"/>
                <a:gd name="connsiteX12" fmla="*/ 242281 w 450275"/>
                <a:gd name="connsiteY12" fmla="*/ 335631 h 549257"/>
                <a:gd name="connsiteX13" fmla="*/ 385156 w 450275"/>
                <a:gd name="connsiteY13" fmla="*/ 205328 h 549257"/>
                <a:gd name="connsiteX14" fmla="*/ 260379 w 450275"/>
                <a:gd name="connsiteY14" fmla="*/ 32831 h 549257"/>
                <a:gd name="connsiteX15" fmla="*/ 58068 w 450275"/>
                <a:gd name="connsiteY15" fmla="*/ 28449 h 549257"/>
                <a:gd name="connsiteX16" fmla="*/ 28064 w 450275"/>
                <a:gd name="connsiteY16" fmla="*/ 63596 h 549257"/>
                <a:gd name="connsiteX17" fmla="*/ 28064 w 450275"/>
                <a:gd name="connsiteY17" fmla="*/ 448311 h 549257"/>
                <a:gd name="connsiteX18" fmla="*/ 62925 w 450275"/>
                <a:gd name="connsiteY18" fmla="*/ 483363 h 549257"/>
                <a:gd name="connsiteX19" fmla="*/ 108455 w 450275"/>
                <a:gd name="connsiteY19" fmla="*/ 483554 h 549257"/>
                <a:gd name="connsiteX20" fmla="*/ 150365 w 450275"/>
                <a:gd name="connsiteY20" fmla="*/ 440596 h 549257"/>
                <a:gd name="connsiteX21" fmla="*/ 150460 w 450275"/>
                <a:gd name="connsiteY21" fmla="*/ 335916 h 5492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450275" h="549257">
                  <a:moveTo>
                    <a:pt x="209801" y="402210"/>
                  </a:moveTo>
                  <a:cubicBezTo>
                    <a:pt x="209801" y="430404"/>
                    <a:pt x="209991" y="455741"/>
                    <a:pt x="209706" y="481077"/>
                  </a:cubicBezTo>
                  <a:cubicBezTo>
                    <a:pt x="209229" y="524987"/>
                    <a:pt x="187703" y="547276"/>
                    <a:pt x="144078" y="548991"/>
                  </a:cubicBezTo>
                  <a:cubicBezTo>
                    <a:pt x="131696" y="549467"/>
                    <a:pt x="119218" y="549181"/>
                    <a:pt x="106836" y="549086"/>
                  </a:cubicBezTo>
                  <a:cubicBezTo>
                    <a:pt x="46161" y="548610"/>
                    <a:pt x="822" y="504795"/>
                    <a:pt x="441" y="443835"/>
                  </a:cubicBezTo>
                  <a:cubicBezTo>
                    <a:pt x="-225" y="318295"/>
                    <a:pt x="-35" y="192756"/>
                    <a:pt x="346" y="67216"/>
                  </a:cubicBezTo>
                  <a:cubicBezTo>
                    <a:pt x="537" y="21877"/>
                    <a:pt x="22920" y="-412"/>
                    <a:pt x="68069" y="65"/>
                  </a:cubicBezTo>
                  <a:cubicBezTo>
                    <a:pt x="134172" y="827"/>
                    <a:pt x="201038" y="-2507"/>
                    <a:pt x="266284" y="5494"/>
                  </a:cubicBezTo>
                  <a:cubicBezTo>
                    <a:pt x="414112" y="23687"/>
                    <a:pt x="492503" y="175039"/>
                    <a:pt x="426876" y="309246"/>
                  </a:cubicBezTo>
                  <a:cubicBezTo>
                    <a:pt x="394681" y="375159"/>
                    <a:pt x="335150" y="396876"/>
                    <a:pt x="267141" y="401924"/>
                  </a:cubicBezTo>
                  <a:cubicBezTo>
                    <a:pt x="248949" y="403449"/>
                    <a:pt x="230375" y="402210"/>
                    <a:pt x="209801" y="402210"/>
                  </a:cubicBezTo>
                  <a:close/>
                  <a:moveTo>
                    <a:pt x="150460" y="335916"/>
                  </a:moveTo>
                  <a:cubicBezTo>
                    <a:pt x="183226" y="335916"/>
                    <a:pt x="212849" y="337250"/>
                    <a:pt x="242281" y="335631"/>
                  </a:cubicBezTo>
                  <a:cubicBezTo>
                    <a:pt x="324291" y="331154"/>
                    <a:pt x="375822" y="285434"/>
                    <a:pt x="385156" y="205328"/>
                  </a:cubicBezTo>
                  <a:cubicBezTo>
                    <a:pt x="396205" y="111031"/>
                    <a:pt x="365820" y="44832"/>
                    <a:pt x="260379" y="32831"/>
                  </a:cubicBezTo>
                  <a:cubicBezTo>
                    <a:pt x="193608" y="25211"/>
                    <a:pt x="125505" y="28449"/>
                    <a:pt x="58068" y="28449"/>
                  </a:cubicBezTo>
                  <a:cubicBezTo>
                    <a:pt x="38351" y="28449"/>
                    <a:pt x="28159" y="41784"/>
                    <a:pt x="28064" y="63596"/>
                  </a:cubicBezTo>
                  <a:cubicBezTo>
                    <a:pt x="27683" y="191803"/>
                    <a:pt x="27683" y="320105"/>
                    <a:pt x="28064" y="448311"/>
                  </a:cubicBezTo>
                  <a:cubicBezTo>
                    <a:pt x="28159" y="471076"/>
                    <a:pt x="39875" y="482125"/>
                    <a:pt x="62925" y="483363"/>
                  </a:cubicBezTo>
                  <a:cubicBezTo>
                    <a:pt x="78070" y="484220"/>
                    <a:pt x="93215" y="483840"/>
                    <a:pt x="108455" y="483554"/>
                  </a:cubicBezTo>
                  <a:cubicBezTo>
                    <a:pt x="139792" y="483078"/>
                    <a:pt x="150270" y="472314"/>
                    <a:pt x="150365" y="440596"/>
                  </a:cubicBezTo>
                  <a:cubicBezTo>
                    <a:pt x="150555" y="406878"/>
                    <a:pt x="150460" y="373159"/>
                    <a:pt x="150460" y="335916"/>
                  </a:cubicBezTo>
                  <a:close/>
                </a:path>
              </a:pathLst>
            </a:custGeom>
            <a:grpFill/>
            <a:ln w="9525" cap="flat">
              <a:solidFill>
                <a:schemeClr val="accent6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s-PE" dirty="0"/>
            </a:p>
          </p:txBody>
        </p:sp>
        <p:sp>
          <p:nvSpPr>
            <p:cNvPr id="26" name="Gráfico 2">
              <a:extLst>
                <a:ext uri="{FF2B5EF4-FFF2-40B4-BE49-F238E27FC236}">
                  <a16:creationId xmlns:a16="http://schemas.microsoft.com/office/drawing/2014/main" id="{9B4E7AF7-358C-47E6-A2D6-F4C9F9CACB28}"/>
                </a:ext>
              </a:extLst>
            </p:cNvPr>
            <p:cNvSpPr/>
            <p:nvPr/>
          </p:nvSpPr>
          <p:spPr>
            <a:xfrm>
              <a:off x="3719607" y="3536530"/>
              <a:ext cx="554400" cy="570459"/>
            </a:xfrm>
            <a:custGeom>
              <a:avLst/>
              <a:gdLst>
                <a:gd name="connsiteX0" fmla="*/ 0 w 554400"/>
                <a:gd name="connsiteY0" fmla="*/ 255086 h 570459"/>
                <a:gd name="connsiteX1" fmla="*/ 148495 w 554400"/>
                <a:gd name="connsiteY1" fmla="*/ 26962 h 570459"/>
                <a:gd name="connsiteX2" fmla="*/ 430911 w 554400"/>
                <a:gd name="connsiteY2" fmla="*/ 64776 h 570459"/>
                <a:gd name="connsiteX3" fmla="*/ 554260 w 554400"/>
                <a:gd name="connsiteY3" fmla="*/ 316808 h 570459"/>
                <a:gd name="connsiteX4" fmla="*/ 281464 w 554400"/>
                <a:gd name="connsiteY4" fmla="*/ 570078 h 570459"/>
                <a:gd name="connsiteX5" fmla="*/ 62103 w 554400"/>
                <a:gd name="connsiteY5" fmla="*/ 442252 h 570459"/>
                <a:gd name="connsiteX6" fmla="*/ 0 w 554400"/>
                <a:gd name="connsiteY6" fmla="*/ 255086 h 570459"/>
                <a:gd name="connsiteX7" fmla="*/ 494919 w 554400"/>
                <a:gd name="connsiteY7" fmla="*/ 266325 h 570459"/>
                <a:gd name="connsiteX8" fmla="*/ 263366 w 554400"/>
                <a:gd name="connsiteY8" fmla="*/ 29057 h 570459"/>
                <a:gd name="connsiteX9" fmla="*/ 28766 w 554400"/>
                <a:gd name="connsiteY9" fmla="*/ 265182 h 570459"/>
                <a:gd name="connsiteX10" fmla="*/ 262319 w 554400"/>
                <a:gd name="connsiteY10" fmla="*/ 504641 h 570459"/>
                <a:gd name="connsiteX11" fmla="*/ 494919 w 554400"/>
                <a:gd name="connsiteY11" fmla="*/ 266325 h 5704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54400" h="570459">
                  <a:moveTo>
                    <a:pt x="0" y="255086"/>
                  </a:moveTo>
                  <a:cubicBezTo>
                    <a:pt x="5143" y="157074"/>
                    <a:pt x="49816" y="73349"/>
                    <a:pt x="148495" y="26962"/>
                  </a:cubicBezTo>
                  <a:cubicBezTo>
                    <a:pt x="249174" y="-20377"/>
                    <a:pt x="345377" y="-3899"/>
                    <a:pt x="430911" y="64776"/>
                  </a:cubicBezTo>
                  <a:cubicBezTo>
                    <a:pt x="510731" y="128880"/>
                    <a:pt x="557308" y="212033"/>
                    <a:pt x="554260" y="316808"/>
                  </a:cubicBezTo>
                  <a:cubicBezTo>
                    <a:pt x="549974" y="464922"/>
                    <a:pt x="428816" y="577888"/>
                    <a:pt x="281464" y="570078"/>
                  </a:cubicBezTo>
                  <a:cubicBezTo>
                    <a:pt x="187738" y="565125"/>
                    <a:pt x="117062" y="515499"/>
                    <a:pt x="62103" y="442252"/>
                  </a:cubicBezTo>
                  <a:cubicBezTo>
                    <a:pt x="22670" y="389674"/>
                    <a:pt x="572" y="330429"/>
                    <a:pt x="0" y="255086"/>
                  </a:cubicBezTo>
                  <a:close/>
                  <a:moveTo>
                    <a:pt x="494919" y="266325"/>
                  </a:moveTo>
                  <a:cubicBezTo>
                    <a:pt x="495014" y="132308"/>
                    <a:pt x="394811" y="29629"/>
                    <a:pt x="263366" y="29057"/>
                  </a:cubicBezTo>
                  <a:cubicBezTo>
                    <a:pt x="130302" y="28486"/>
                    <a:pt x="29147" y="130308"/>
                    <a:pt x="28766" y="265182"/>
                  </a:cubicBezTo>
                  <a:cubicBezTo>
                    <a:pt x="28385" y="401580"/>
                    <a:pt x="128873" y="504641"/>
                    <a:pt x="262319" y="504641"/>
                  </a:cubicBezTo>
                  <a:cubicBezTo>
                    <a:pt x="394240" y="504641"/>
                    <a:pt x="494729" y="401676"/>
                    <a:pt x="494919" y="266325"/>
                  </a:cubicBezTo>
                  <a:close/>
                </a:path>
              </a:pathLst>
            </a:custGeom>
            <a:grpFill/>
            <a:ln w="9525" cap="flat">
              <a:solidFill>
                <a:schemeClr val="accent6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s-PE" dirty="0"/>
            </a:p>
          </p:txBody>
        </p:sp>
        <p:sp>
          <p:nvSpPr>
            <p:cNvPr id="27" name="Gráfico 2">
              <a:extLst>
                <a:ext uri="{FF2B5EF4-FFF2-40B4-BE49-F238E27FC236}">
                  <a16:creationId xmlns:a16="http://schemas.microsoft.com/office/drawing/2014/main" id="{9B4E7AF7-358C-47E6-A2D6-F4C9F9CACB28}"/>
                </a:ext>
              </a:extLst>
            </p:cNvPr>
            <p:cNvSpPr/>
            <p:nvPr/>
          </p:nvSpPr>
          <p:spPr>
            <a:xfrm>
              <a:off x="5025142" y="2773391"/>
              <a:ext cx="288204" cy="560206"/>
            </a:xfrm>
            <a:custGeom>
              <a:avLst/>
              <a:gdLst>
                <a:gd name="connsiteX0" fmla="*/ 286188 w 288204"/>
                <a:gd name="connsiteY0" fmla="*/ 254225 h 560206"/>
                <a:gd name="connsiteX1" fmla="*/ 285521 w 288204"/>
                <a:gd name="connsiteY1" fmla="*/ 421674 h 560206"/>
                <a:gd name="connsiteX2" fmla="*/ 112071 w 288204"/>
                <a:gd name="connsiteY2" fmla="*/ 559405 h 560206"/>
                <a:gd name="connsiteX3" fmla="*/ 533 w 288204"/>
                <a:gd name="connsiteY3" fmla="*/ 435104 h 560206"/>
                <a:gd name="connsiteX4" fmla="*/ 3390 w 288204"/>
                <a:gd name="connsiteY4" fmla="*/ 391861 h 560206"/>
                <a:gd name="connsiteX5" fmla="*/ 50063 w 288204"/>
                <a:gd name="connsiteY5" fmla="*/ 353666 h 560206"/>
                <a:gd name="connsiteX6" fmla="*/ 78924 w 288204"/>
                <a:gd name="connsiteY6" fmla="*/ 326329 h 560206"/>
                <a:gd name="connsiteX7" fmla="*/ 78924 w 288204"/>
                <a:gd name="connsiteY7" fmla="*/ 78012 h 560206"/>
                <a:gd name="connsiteX8" fmla="*/ 155981 w 288204"/>
                <a:gd name="connsiteY8" fmla="*/ 193 h 560206"/>
                <a:gd name="connsiteX9" fmla="*/ 263233 w 288204"/>
                <a:gd name="connsiteY9" fmla="*/ 39055 h 560206"/>
                <a:gd name="connsiteX10" fmla="*/ 288188 w 288204"/>
                <a:gd name="connsiteY10" fmla="*/ 107444 h 560206"/>
                <a:gd name="connsiteX11" fmla="*/ 288188 w 288204"/>
                <a:gd name="connsiteY11" fmla="*/ 111540 h 560206"/>
                <a:gd name="connsiteX12" fmla="*/ 288188 w 288204"/>
                <a:gd name="connsiteY12" fmla="*/ 254320 h 560206"/>
                <a:gd name="connsiteX13" fmla="*/ 286188 w 288204"/>
                <a:gd name="connsiteY13" fmla="*/ 254225 h 560206"/>
                <a:gd name="connsiteX14" fmla="*/ 226371 w 288204"/>
                <a:gd name="connsiteY14" fmla="*/ 224411 h 560206"/>
                <a:gd name="connsiteX15" fmla="*/ 227895 w 288204"/>
                <a:gd name="connsiteY15" fmla="*/ 224411 h 560206"/>
                <a:gd name="connsiteX16" fmla="*/ 227895 w 288204"/>
                <a:gd name="connsiteY16" fmla="*/ 69344 h 560206"/>
                <a:gd name="connsiteX17" fmla="*/ 227895 w 288204"/>
                <a:gd name="connsiteY17" fmla="*/ 67249 h 560206"/>
                <a:gd name="connsiteX18" fmla="*/ 188938 w 288204"/>
                <a:gd name="connsiteY18" fmla="*/ 28577 h 560206"/>
                <a:gd name="connsiteX19" fmla="*/ 147599 w 288204"/>
                <a:gd name="connsiteY19" fmla="*/ 28577 h 560206"/>
                <a:gd name="connsiteX20" fmla="*/ 106927 w 288204"/>
                <a:gd name="connsiteY20" fmla="*/ 70202 h 560206"/>
                <a:gd name="connsiteX21" fmla="*/ 106832 w 288204"/>
                <a:gd name="connsiteY21" fmla="*/ 188026 h 560206"/>
                <a:gd name="connsiteX22" fmla="*/ 106451 w 288204"/>
                <a:gd name="connsiteY22" fmla="*/ 340997 h 560206"/>
                <a:gd name="connsiteX23" fmla="*/ 65684 w 288204"/>
                <a:gd name="connsiteY23" fmla="*/ 381860 h 560206"/>
                <a:gd name="connsiteX24" fmla="*/ 49301 w 288204"/>
                <a:gd name="connsiteY24" fmla="*/ 382145 h 560206"/>
                <a:gd name="connsiteX25" fmla="*/ 31585 w 288204"/>
                <a:gd name="connsiteY25" fmla="*/ 396433 h 560206"/>
                <a:gd name="connsiteX26" fmla="*/ 28537 w 288204"/>
                <a:gd name="connsiteY26" fmla="*/ 447772 h 560206"/>
                <a:gd name="connsiteX27" fmla="*/ 66160 w 288204"/>
                <a:gd name="connsiteY27" fmla="*/ 490445 h 560206"/>
                <a:gd name="connsiteX28" fmla="*/ 109309 w 288204"/>
                <a:gd name="connsiteY28" fmla="*/ 493969 h 560206"/>
                <a:gd name="connsiteX29" fmla="*/ 225799 w 288204"/>
                <a:gd name="connsiteY29" fmla="*/ 385574 h 560206"/>
                <a:gd name="connsiteX30" fmla="*/ 226371 w 288204"/>
                <a:gd name="connsiteY30" fmla="*/ 224411 h 5602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88204" h="560206">
                  <a:moveTo>
                    <a:pt x="286188" y="254225"/>
                  </a:moveTo>
                  <a:cubicBezTo>
                    <a:pt x="286188" y="310041"/>
                    <a:pt x="289522" y="366143"/>
                    <a:pt x="285521" y="421674"/>
                  </a:cubicBezTo>
                  <a:cubicBezTo>
                    <a:pt x="276948" y="541403"/>
                    <a:pt x="208368" y="565216"/>
                    <a:pt x="112071" y="559405"/>
                  </a:cubicBezTo>
                  <a:cubicBezTo>
                    <a:pt x="42729" y="555215"/>
                    <a:pt x="-5658" y="492635"/>
                    <a:pt x="533" y="435104"/>
                  </a:cubicBezTo>
                  <a:cubicBezTo>
                    <a:pt x="2057" y="420721"/>
                    <a:pt x="1009" y="406053"/>
                    <a:pt x="3390" y="391861"/>
                  </a:cubicBezTo>
                  <a:cubicBezTo>
                    <a:pt x="8153" y="363762"/>
                    <a:pt x="22155" y="352904"/>
                    <a:pt x="50063" y="353666"/>
                  </a:cubicBezTo>
                  <a:cubicBezTo>
                    <a:pt x="78924" y="354332"/>
                    <a:pt x="78924" y="354332"/>
                    <a:pt x="78924" y="326329"/>
                  </a:cubicBezTo>
                  <a:cubicBezTo>
                    <a:pt x="78924" y="243556"/>
                    <a:pt x="78829" y="160784"/>
                    <a:pt x="78924" y="78012"/>
                  </a:cubicBezTo>
                  <a:cubicBezTo>
                    <a:pt x="79019" y="20957"/>
                    <a:pt x="99307" y="1812"/>
                    <a:pt x="155981" y="193"/>
                  </a:cubicBezTo>
                  <a:cubicBezTo>
                    <a:pt x="197510" y="-950"/>
                    <a:pt x="235705" y="1907"/>
                    <a:pt x="263233" y="39055"/>
                  </a:cubicBezTo>
                  <a:cubicBezTo>
                    <a:pt x="278568" y="59724"/>
                    <a:pt x="288664" y="81441"/>
                    <a:pt x="288188" y="107444"/>
                  </a:cubicBezTo>
                  <a:cubicBezTo>
                    <a:pt x="288188" y="108778"/>
                    <a:pt x="288188" y="110206"/>
                    <a:pt x="288188" y="111540"/>
                  </a:cubicBezTo>
                  <a:cubicBezTo>
                    <a:pt x="288188" y="159165"/>
                    <a:pt x="288188" y="206695"/>
                    <a:pt x="288188" y="254320"/>
                  </a:cubicBezTo>
                  <a:cubicBezTo>
                    <a:pt x="287521" y="254225"/>
                    <a:pt x="286855" y="254225"/>
                    <a:pt x="286188" y="254225"/>
                  </a:cubicBezTo>
                  <a:close/>
                  <a:moveTo>
                    <a:pt x="226371" y="224411"/>
                  </a:moveTo>
                  <a:cubicBezTo>
                    <a:pt x="226847" y="224411"/>
                    <a:pt x="227418" y="224411"/>
                    <a:pt x="227895" y="224411"/>
                  </a:cubicBezTo>
                  <a:cubicBezTo>
                    <a:pt x="227895" y="172691"/>
                    <a:pt x="227895" y="121065"/>
                    <a:pt x="227895" y="69344"/>
                  </a:cubicBezTo>
                  <a:cubicBezTo>
                    <a:pt x="227895" y="68677"/>
                    <a:pt x="227895" y="68011"/>
                    <a:pt x="227895" y="67249"/>
                  </a:cubicBezTo>
                  <a:cubicBezTo>
                    <a:pt x="227133" y="38864"/>
                    <a:pt x="217417" y="29149"/>
                    <a:pt x="188938" y="28577"/>
                  </a:cubicBezTo>
                  <a:cubicBezTo>
                    <a:pt x="175126" y="28291"/>
                    <a:pt x="161410" y="28291"/>
                    <a:pt x="147599" y="28577"/>
                  </a:cubicBezTo>
                  <a:cubicBezTo>
                    <a:pt x="117500" y="29054"/>
                    <a:pt x="107118" y="39531"/>
                    <a:pt x="106927" y="70202"/>
                  </a:cubicBezTo>
                  <a:cubicBezTo>
                    <a:pt x="106642" y="109445"/>
                    <a:pt x="106927" y="148783"/>
                    <a:pt x="106832" y="188026"/>
                  </a:cubicBezTo>
                  <a:cubicBezTo>
                    <a:pt x="106832" y="238985"/>
                    <a:pt x="107213" y="290039"/>
                    <a:pt x="106451" y="340997"/>
                  </a:cubicBezTo>
                  <a:cubicBezTo>
                    <a:pt x="106070" y="369287"/>
                    <a:pt x="93783" y="380717"/>
                    <a:pt x="65684" y="381860"/>
                  </a:cubicBezTo>
                  <a:cubicBezTo>
                    <a:pt x="60160" y="382050"/>
                    <a:pt x="53778" y="380050"/>
                    <a:pt x="49301" y="382145"/>
                  </a:cubicBezTo>
                  <a:cubicBezTo>
                    <a:pt x="42443" y="385384"/>
                    <a:pt x="32632" y="390623"/>
                    <a:pt x="31585" y="396433"/>
                  </a:cubicBezTo>
                  <a:cubicBezTo>
                    <a:pt x="28537" y="413197"/>
                    <a:pt x="28441" y="430627"/>
                    <a:pt x="28537" y="447772"/>
                  </a:cubicBezTo>
                  <a:cubicBezTo>
                    <a:pt x="28822" y="474538"/>
                    <a:pt x="39205" y="486254"/>
                    <a:pt x="66160" y="490445"/>
                  </a:cubicBezTo>
                  <a:cubicBezTo>
                    <a:pt x="80448" y="492635"/>
                    <a:pt x="94926" y="493874"/>
                    <a:pt x="109309" y="493969"/>
                  </a:cubicBezTo>
                  <a:cubicBezTo>
                    <a:pt x="185127" y="494445"/>
                    <a:pt x="222180" y="461298"/>
                    <a:pt x="225799" y="385574"/>
                  </a:cubicBezTo>
                  <a:cubicBezTo>
                    <a:pt x="228466" y="332044"/>
                    <a:pt x="226371" y="278132"/>
                    <a:pt x="226371" y="224411"/>
                  </a:cubicBezTo>
                  <a:close/>
                </a:path>
              </a:pathLst>
            </a:custGeom>
            <a:grpFill/>
            <a:ln w="9525" cap="flat">
              <a:solidFill>
                <a:schemeClr val="accent6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s-PE" dirty="0"/>
            </a:p>
          </p:txBody>
        </p:sp>
        <p:sp>
          <p:nvSpPr>
            <p:cNvPr id="28" name="Gráfico 2">
              <a:extLst>
                <a:ext uri="{FF2B5EF4-FFF2-40B4-BE49-F238E27FC236}">
                  <a16:creationId xmlns:a16="http://schemas.microsoft.com/office/drawing/2014/main" id="{9B4E7AF7-358C-47E6-A2D6-F4C9F9CACB28}"/>
                </a:ext>
              </a:extLst>
            </p:cNvPr>
            <p:cNvSpPr/>
            <p:nvPr/>
          </p:nvSpPr>
          <p:spPr>
            <a:xfrm>
              <a:off x="4580319" y="2773922"/>
              <a:ext cx="210220" cy="549896"/>
            </a:xfrm>
            <a:custGeom>
              <a:avLst/>
              <a:gdLst>
                <a:gd name="connsiteX0" fmla="*/ 62 w 210220"/>
                <a:gd name="connsiteY0" fmla="*/ 256265 h 549896"/>
                <a:gd name="connsiteX1" fmla="*/ 157 w 210220"/>
                <a:gd name="connsiteY1" fmla="*/ 68051 h 549896"/>
                <a:gd name="connsiteX2" fmla="*/ 67404 w 210220"/>
                <a:gd name="connsiteY2" fmla="*/ 42 h 549896"/>
                <a:gd name="connsiteX3" fmla="*/ 98455 w 210220"/>
                <a:gd name="connsiteY3" fmla="*/ 42 h 549896"/>
                <a:gd name="connsiteX4" fmla="*/ 209898 w 210220"/>
                <a:gd name="connsiteY4" fmla="*/ 111009 h 549896"/>
                <a:gd name="connsiteX5" fmla="*/ 209898 w 210220"/>
                <a:gd name="connsiteY5" fmla="*/ 477150 h 549896"/>
                <a:gd name="connsiteX6" fmla="*/ 135793 w 210220"/>
                <a:gd name="connsiteY6" fmla="*/ 549825 h 549896"/>
                <a:gd name="connsiteX7" fmla="*/ 104742 w 210220"/>
                <a:gd name="connsiteY7" fmla="*/ 549825 h 549896"/>
                <a:gd name="connsiteX8" fmla="*/ 62 w 210220"/>
                <a:gd name="connsiteY8" fmla="*/ 444479 h 549896"/>
                <a:gd name="connsiteX9" fmla="*/ 62 w 210220"/>
                <a:gd name="connsiteY9" fmla="*/ 440383 h 549896"/>
                <a:gd name="connsiteX10" fmla="*/ 62 w 210220"/>
                <a:gd name="connsiteY10" fmla="*/ 256265 h 549896"/>
                <a:gd name="connsiteX11" fmla="*/ 149700 w 210220"/>
                <a:gd name="connsiteY11" fmla="*/ 256551 h 549896"/>
                <a:gd name="connsiteX12" fmla="*/ 149605 w 210220"/>
                <a:gd name="connsiteY12" fmla="*/ 66146 h 549896"/>
                <a:gd name="connsiteX13" fmla="*/ 111981 w 210220"/>
                <a:gd name="connsiteY13" fmla="*/ 28141 h 549896"/>
                <a:gd name="connsiteX14" fmla="*/ 66451 w 210220"/>
                <a:gd name="connsiteY14" fmla="*/ 28141 h 549896"/>
                <a:gd name="connsiteX15" fmla="*/ 28351 w 210220"/>
                <a:gd name="connsiteY15" fmla="*/ 67575 h 549896"/>
                <a:gd name="connsiteX16" fmla="*/ 28351 w 210220"/>
                <a:gd name="connsiteY16" fmla="*/ 113104 h 549896"/>
                <a:gd name="connsiteX17" fmla="*/ 28447 w 210220"/>
                <a:gd name="connsiteY17" fmla="*/ 442193 h 549896"/>
                <a:gd name="connsiteX18" fmla="*/ 69118 w 210220"/>
                <a:gd name="connsiteY18" fmla="*/ 483817 h 549896"/>
                <a:gd name="connsiteX19" fmla="*/ 108457 w 210220"/>
                <a:gd name="connsiteY19" fmla="*/ 483817 h 549896"/>
                <a:gd name="connsiteX20" fmla="*/ 149700 w 210220"/>
                <a:gd name="connsiteY20" fmla="*/ 442764 h 549896"/>
                <a:gd name="connsiteX21" fmla="*/ 149700 w 210220"/>
                <a:gd name="connsiteY21" fmla="*/ 256551 h 5498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10220" h="549896">
                  <a:moveTo>
                    <a:pt x="62" y="256265"/>
                  </a:moveTo>
                  <a:cubicBezTo>
                    <a:pt x="62" y="193495"/>
                    <a:pt x="-128" y="130725"/>
                    <a:pt x="157" y="68051"/>
                  </a:cubicBezTo>
                  <a:cubicBezTo>
                    <a:pt x="348" y="23188"/>
                    <a:pt x="22922" y="519"/>
                    <a:pt x="67404" y="42"/>
                  </a:cubicBezTo>
                  <a:cubicBezTo>
                    <a:pt x="77786" y="-53"/>
                    <a:pt x="88073" y="42"/>
                    <a:pt x="98455" y="42"/>
                  </a:cubicBezTo>
                  <a:cubicBezTo>
                    <a:pt x="165226" y="42"/>
                    <a:pt x="209612" y="43572"/>
                    <a:pt x="209898" y="111009"/>
                  </a:cubicBezTo>
                  <a:cubicBezTo>
                    <a:pt x="210374" y="233024"/>
                    <a:pt x="210279" y="355134"/>
                    <a:pt x="209898" y="477150"/>
                  </a:cubicBezTo>
                  <a:cubicBezTo>
                    <a:pt x="209707" y="527918"/>
                    <a:pt x="187133" y="549444"/>
                    <a:pt x="135793" y="549825"/>
                  </a:cubicBezTo>
                  <a:cubicBezTo>
                    <a:pt x="125411" y="549921"/>
                    <a:pt x="115124" y="549921"/>
                    <a:pt x="104742" y="549825"/>
                  </a:cubicBezTo>
                  <a:cubicBezTo>
                    <a:pt x="46258" y="549159"/>
                    <a:pt x="729" y="503439"/>
                    <a:pt x="62" y="444479"/>
                  </a:cubicBezTo>
                  <a:cubicBezTo>
                    <a:pt x="62" y="443145"/>
                    <a:pt x="62" y="441717"/>
                    <a:pt x="62" y="440383"/>
                  </a:cubicBezTo>
                  <a:cubicBezTo>
                    <a:pt x="62" y="378947"/>
                    <a:pt x="62" y="317606"/>
                    <a:pt x="62" y="256265"/>
                  </a:cubicBezTo>
                  <a:close/>
                  <a:moveTo>
                    <a:pt x="149700" y="256551"/>
                  </a:moveTo>
                  <a:cubicBezTo>
                    <a:pt x="149700" y="193114"/>
                    <a:pt x="149890" y="129582"/>
                    <a:pt x="149605" y="66146"/>
                  </a:cubicBezTo>
                  <a:cubicBezTo>
                    <a:pt x="149509" y="39285"/>
                    <a:pt x="139032" y="28903"/>
                    <a:pt x="111981" y="28141"/>
                  </a:cubicBezTo>
                  <a:cubicBezTo>
                    <a:pt x="96836" y="27760"/>
                    <a:pt x="81596" y="27760"/>
                    <a:pt x="66451" y="28141"/>
                  </a:cubicBezTo>
                  <a:cubicBezTo>
                    <a:pt x="38353" y="28808"/>
                    <a:pt x="28732" y="38809"/>
                    <a:pt x="28351" y="67575"/>
                  </a:cubicBezTo>
                  <a:cubicBezTo>
                    <a:pt x="28161" y="82719"/>
                    <a:pt x="28351" y="97959"/>
                    <a:pt x="28351" y="113104"/>
                  </a:cubicBezTo>
                  <a:cubicBezTo>
                    <a:pt x="28351" y="222832"/>
                    <a:pt x="28256" y="332465"/>
                    <a:pt x="28447" y="442193"/>
                  </a:cubicBezTo>
                  <a:cubicBezTo>
                    <a:pt x="28447" y="472959"/>
                    <a:pt x="38924" y="483341"/>
                    <a:pt x="69118" y="483817"/>
                  </a:cubicBezTo>
                  <a:cubicBezTo>
                    <a:pt x="82263" y="484008"/>
                    <a:pt x="95312" y="484008"/>
                    <a:pt x="108457" y="483817"/>
                  </a:cubicBezTo>
                  <a:cubicBezTo>
                    <a:pt x="138937" y="483436"/>
                    <a:pt x="149700" y="472863"/>
                    <a:pt x="149700" y="442764"/>
                  </a:cubicBezTo>
                  <a:cubicBezTo>
                    <a:pt x="149795" y="380757"/>
                    <a:pt x="149700" y="318654"/>
                    <a:pt x="149700" y="256551"/>
                  </a:cubicBezTo>
                  <a:close/>
                </a:path>
              </a:pathLst>
            </a:custGeom>
            <a:grpFill/>
            <a:ln w="9525" cap="flat">
              <a:solidFill>
                <a:schemeClr val="accent6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s-PE" dirty="0"/>
            </a:p>
          </p:txBody>
        </p:sp>
        <p:sp>
          <p:nvSpPr>
            <p:cNvPr id="29" name="Gráfico 2">
              <a:extLst>
                <a:ext uri="{FF2B5EF4-FFF2-40B4-BE49-F238E27FC236}">
                  <a16:creationId xmlns:a16="http://schemas.microsoft.com/office/drawing/2014/main" id="{9B4E7AF7-358C-47E6-A2D6-F4C9F9CACB28}"/>
                </a:ext>
              </a:extLst>
            </p:cNvPr>
            <p:cNvSpPr/>
            <p:nvPr/>
          </p:nvSpPr>
          <p:spPr>
            <a:xfrm>
              <a:off x="6928169" y="2801932"/>
              <a:ext cx="588340" cy="456130"/>
            </a:xfrm>
            <a:custGeom>
              <a:avLst/>
              <a:gdLst>
                <a:gd name="connsiteX0" fmla="*/ 464373 w 588340"/>
                <a:gd name="connsiteY0" fmla="*/ 143292 h 456130"/>
                <a:gd name="connsiteX1" fmla="*/ 388840 w 588340"/>
                <a:gd name="connsiteY1" fmla="*/ 369702 h 456130"/>
                <a:gd name="connsiteX2" fmla="*/ 369790 w 588340"/>
                <a:gd name="connsiteY2" fmla="*/ 426471 h 456130"/>
                <a:gd name="connsiteX3" fmla="*/ 329404 w 588340"/>
                <a:gd name="connsiteY3" fmla="*/ 455808 h 456130"/>
                <a:gd name="connsiteX4" fmla="*/ 259014 w 588340"/>
                <a:gd name="connsiteY4" fmla="*/ 455808 h 456130"/>
                <a:gd name="connsiteX5" fmla="*/ 214342 w 588340"/>
                <a:gd name="connsiteY5" fmla="*/ 421232 h 456130"/>
                <a:gd name="connsiteX6" fmla="*/ 127474 w 588340"/>
                <a:gd name="connsiteY6" fmla="*/ 152055 h 456130"/>
                <a:gd name="connsiteX7" fmla="*/ 122140 w 588340"/>
                <a:gd name="connsiteY7" fmla="*/ 140721 h 456130"/>
                <a:gd name="connsiteX8" fmla="*/ 120330 w 588340"/>
                <a:gd name="connsiteY8" fmla="*/ 154151 h 456130"/>
                <a:gd name="connsiteX9" fmla="*/ 120520 w 588340"/>
                <a:gd name="connsiteY9" fmla="*/ 412850 h 456130"/>
                <a:gd name="connsiteX10" fmla="*/ 77086 w 588340"/>
                <a:gd name="connsiteY10" fmla="*/ 455903 h 456130"/>
                <a:gd name="connsiteX11" fmla="*/ 46035 w 588340"/>
                <a:gd name="connsiteY11" fmla="*/ 455903 h 456130"/>
                <a:gd name="connsiteX12" fmla="*/ 124 w 588340"/>
                <a:gd name="connsiteY12" fmla="*/ 410754 h 456130"/>
                <a:gd name="connsiteX13" fmla="*/ 124 w 588340"/>
                <a:gd name="connsiteY13" fmla="*/ 60996 h 456130"/>
                <a:gd name="connsiteX14" fmla="*/ 315 w 588340"/>
                <a:gd name="connsiteY14" fmla="*/ 34136 h 456130"/>
                <a:gd name="connsiteX15" fmla="*/ 34033 w 588340"/>
                <a:gd name="connsiteY15" fmla="*/ 513 h 456130"/>
                <a:gd name="connsiteX16" fmla="*/ 176813 w 588340"/>
                <a:gd name="connsiteY16" fmla="*/ 417 h 456130"/>
                <a:gd name="connsiteX17" fmla="*/ 217580 w 588340"/>
                <a:gd name="connsiteY17" fmla="*/ 36517 h 456130"/>
                <a:gd name="connsiteX18" fmla="*/ 289399 w 588340"/>
                <a:gd name="connsiteY18" fmla="*/ 308075 h 456130"/>
                <a:gd name="connsiteX19" fmla="*/ 293494 w 588340"/>
                <a:gd name="connsiteY19" fmla="*/ 320648 h 456130"/>
                <a:gd name="connsiteX20" fmla="*/ 313878 w 588340"/>
                <a:gd name="connsiteY20" fmla="*/ 251687 h 456130"/>
                <a:gd name="connsiteX21" fmla="*/ 376076 w 588340"/>
                <a:gd name="connsiteY21" fmla="*/ 37470 h 456130"/>
                <a:gd name="connsiteX22" fmla="*/ 424558 w 588340"/>
                <a:gd name="connsiteY22" fmla="*/ 227 h 456130"/>
                <a:gd name="connsiteX23" fmla="*/ 550765 w 588340"/>
                <a:gd name="connsiteY23" fmla="*/ 322 h 456130"/>
                <a:gd name="connsiteX24" fmla="*/ 588198 w 588340"/>
                <a:gd name="connsiteY24" fmla="*/ 38041 h 456130"/>
                <a:gd name="connsiteX25" fmla="*/ 588198 w 588340"/>
                <a:gd name="connsiteY25" fmla="*/ 416755 h 456130"/>
                <a:gd name="connsiteX26" fmla="*/ 549526 w 588340"/>
                <a:gd name="connsiteY26" fmla="*/ 455903 h 456130"/>
                <a:gd name="connsiteX27" fmla="*/ 508093 w 588340"/>
                <a:gd name="connsiteY27" fmla="*/ 455903 h 456130"/>
                <a:gd name="connsiteX28" fmla="*/ 468088 w 588340"/>
                <a:gd name="connsiteY28" fmla="*/ 415231 h 456130"/>
                <a:gd name="connsiteX29" fmla="*/ 467992 w 588340"/>
                <a:gd name="connsiteY29" fmla="*/ 160723 h 456130"/>
                <a:gd name="connsiteX30" fmla="*/ 467992 w 588340"/>
                <a:gd name="connsiteY30" fmla="*/ 144340 h 456130"/>
                <a:gd name="connsiteX31" fmla="*/ 464373 w 588340"/>
                <a:gd name="connsiteY31" fmla="*/ 143292 h 456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588340" h="456130">
                  <a:moveTo>
                    <a:pt x="464373" y="143292"/>
                  </a:moveTo>
                  <a:cubicBezTo>
                    <a:pt x="439227" y="218730"/>
                    <a:pt x="414081" y="294264"/>
                    <a:pt x="388840" y="369702"/>
                  </a:cubicBezTo>
                  <a:cubicBezTo>
                    <a:pt x="382553" y="388656"/>
                    <a:pt x="376171" y="407516"/>
                    <a:pt x="369790" y="426471"/>
                  </a:cubicBezTo>
                  <a:cubicBezTo>
                    <a:pt x="363313" y="445902"/>
                    <a:pt x="349501" y="455522"/>
                    <a:pt x="329404" y="455808"/>
                  </a:cubicBezTo>
                  <a:cubicBezTo>
                    <a:pt x="305972" y="456189"/>
                    <a:pt x="282445" y="456284"/>
                    <a:pt x="259014" y="455808"/>
                  </a:cubicBezTo>
                  <a:cubicBezTo>
                    <a:pt x="233392" y="455331"/>
                    <a:pt x="222724" y="447235"/>
                    <a:pt x="214342" y="421232"/>
                  </a:cubicBezTo>
                  <a:cubicBezTo>
                    <a:pt x="185195" y="331506"/>
                    <a:pt x="156430" y="241781"/>
                    <a:pt x="127474" y="152055"/>
                  </a:cubicBezTo>
                  <a:cubicBezTo>
                    <a:pt x="126616" y="149484"/>
                    <a:pt x="125188" y="147102"/>
                    <a:pt x="122140" y="140721"/>
                  </a:cubicBezTo>
                  <a:cubicBezTo>
                    <a:pt x="121187" y="147579"/>
                    <a:pt x="120330" y="150912"/>
                    <a:pt x="120330" y="154151"/>
                  </a:cubicBezTo>
                  <a:cubicBezTo>
                    <a:pt x="120330" y="240352"/>
                    <a:pt x="120616" y="326649"/>
                    <a:pt x="120520" y="412850"/>
                  </a:cubicBezTo>
                  <a:cubicBezTo>
                    <a:pt x="120520" y="445902"/>
                    <a:pt x="110519" y="455617"/>
                    <a:pt x="77086" y="455903"/>
                  </a:cubicBezTo>
                  <a:cubicBezTo>
                    <a:pt x="66704" y="455998"/>
                    <a:pt x="56417" y="455998"/>
                    <a:pt x="46035" y="455903"/>
                  </a:cubicBezTo>
                  <a:cubicBezTo>
                    <a:pt x="10126" y="455712"/>
                    <a:pt x="124" y="445997"/>
                    <a:pt x="124" y="410754"/>
                  </a:cubicBezTo>
                  <a:cubicBezTo>
                    <a:pt x="29" y="294168"/>
                    <a:pt x="124" y="177582"/>
                    <a:pt x="124" y="60996"/>
                  </a:cubicBezTo>
                  <a:cubicBezTo>
                    <a:pt x="124" y="52043"/>
                    <a:pt x="-257" y="42994"/>
                    <a:pt x="315" y="34136"/>
                  </a:cubicBezTo>
                  <a:cubicBezTo>
                    <a:pt x="1648" y="12133"/>
                    <a:pt x="12126" y="798"/>
                    <a:pt x="34033" y="513"/>
                  </a:cubicBezTo>
                  <a:cubicBezTo>
                    <a:pt x="81658" y="-154"/>
                    <a:pt x="129188" y="-154"/>
                    <a:pt x="176813" y="417"/>
                  </a:cubicBezTo>
                  <a:cubicBezTo>
                    <a:pt x="200340" y="703"/>
                    <a:pt x="210627" y="10323"/>
                    <a:pt x="217580" y="36517"/>
                  </a:cubicBezTo>
                  <a:cubicBezTo>
                    <a:pt x="241678" y="127005"/>
                    <a:pt x="265491" y="217587"/>
                    <a:pt x="289399" y="308075"/>
                  </a:cubicBezTo>
                  <a:cubicBezTo>
                    <a:pt x="290066" y="310456"/>
                    <a:pt x="290923" y="312742"/>
                    <a:pt x="293494" y="320648"/>
                  </a:cubicBezTo>
                  <a:cubicBezTo>
                    <a:pt x="301305" y="294264"/>
                    <a:pt x="307687" y="273023"/>
                    <a:pt x="313878" y="251687"/>
                  </a:cubicBezTo>
                  <a:cubicBezTo>
                    <a:pt x="334642" y="180249"/>
                    <a:pt x="355216" y="108812"/>
                    <a:pt x="376076" y="37470"/>
                  </a:cubicBezTo>
                  <a:cubicBezTo>
                    <a:pt x="384744" y="7847"/>
                    <a:pt x="394364" y="322"/>
                    <a:pt x="424558" y="227"/>
                  </a:cubicBezTo>
                  <a:cubicBezTo>
                    <a:pt x="466659" y="36"/>
                    <a:pt x="508759" y="-154"/>
                    <a:pt x="550765" y="322"/>
                  </a:cubicBezTo>
                  <a:cubicBezTo>
                    <a:pt x="578006" y="608"/>
                    <a:pt x="588198" y="10800"/>
                    <a:pt x="588198" y="38041"/>
                  </a:cubicBezTo>
                  <a:cubicBezTo>
                    <a:pt x="588389" y="164247"/>
                    <a:pt x="588389" y="290549"/>
                    <a:pt x="588198" y="416755"/>
                  </a:cubicBezTo>
                  <a:cubicBezTo>
                    <a:pt x="588198" y="444854"/>
                    <a:pt x="577530" y="455331"/>
                    <a:pt x="549526" y="455903"/>
                  </a:cubicBezTo>
                  <a:cubicBezTo>
                    <a:pt x="535715" y="456189"/>
                    <a:pt x="521904" y="456189"/>
                    <a:pt x="508093" y="455903"/>
                  </a:cubicBezTo>
                  <a:cubicBezTo>
                    <a:pt x="479518" y="455331"/>
                    <a:pt x="468183" y="444092"/>
                    <a:pt x="468088" y="415231"/>
                  </a:cubicBezTo>
                  <a:cubicBezTo>
                    <a:pt x="467897" y="330363"/>
                    <a:pt x="467992" y="245496"/>
                    <a:pt x="467992" y="160723"/>
                  </a:cubicBezTo>
                  <a:cubicBezTo>
                    <a:pt x="467992" y="155294"/>
                    <a:pt x="467992" y="149769"/>
                    <a:pt x="467992" y="144340"/>
                  </a:cubicBezTo>
                  <a:cubicBezTo>
                    <a:pt x="466945" y="143864"/>
                    <a:pt x="465707" y="143578"/>
                    <a:pt x="464373" y="143292"/>
                  </a:cubicBezTo>
                  <a:close/>
                </a:path>
              </a:pathLst>
            </a:custGeom>
            <a:grpFill/>
            <a:ln w="9525" cap="flat">
              <a:solidFill>
                <a:schemeClr val="accent6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s-PE" dirty="0"/>
            </a:p>
          </p:txBody>
        </p:sp>
        <p:sp>
          <p:nvSpPr>
            <p:cNvPr id="30" name="Gráfico 2">
              <a:extLst>
                <a:ext uri="{FF2B5EF4-FFF2-40B4-BE49-F238E27FC236}">
                  <a16:creationId xmlns:a16="http://schemas.microsoft.com/office/drawing/2014/main" id="{9B4E7AF7-358C-47E6-A2D6-F4C9F9CACB28}"/>
                </a:ext>
              </a:extLst>
            </p:cNvPr>
            <p:cNvSpPr/>
            <p:nvPr/>
          </p:nvSpPr>
          <p:spPr>
            <a:xfrm>
              <a:off x="5037151" y="4347243"/>
              <a:ext cx="670014" cy="455874"/>
            </a:xfrm>
            <a:custGeom>
              <a:avLst/>
              <a:gdLst>
                <a:gd name="connsiteX0" fmla="*/ 468298 w 670014"/>
                <a:gd name="connsiteY0" fmla="*/ 315624 h 455874"/>
                <a:gd name="connsiteX1" fmla="*/ 524495 w 670014"/>
                <a:gd name="connsiteY1" fmla="*/ 37304 h 455874"/>
                <a:gd name="connsiteX2" fmla="*/ 568025 w 670014"/>
                <a:gd name="connsiteY2" fmla="*/ 251 h 455874"/>
                <a:gd name="connsiteX3" fmla="*/ 636319 w 670014"/>
                <a:gd name="connsiteY3" fmla="*/ 251 h 455874"/>
                <a:gd name="connsiteX4" fmla="*/ 667561 w 670014"/>
                <a:gd name="connsiteY4" fmla="*/ 42066 h 455874"/>
                <a:gd name="connsiteX5" fmla="*/ 557357 w 670014"/>
                <a:gd name="connsiteY5" fmla="*/ 425162 h 455874"/>
                <a:gd name="connsiteX6" fmla="*/ 516114 w 670014"/>
                <a:gd name="connsiteY6" fmla="*/ 455832 h 455874"/>
                <a:gd name="connsiteX7" fmla="*/ 443723 w 670014"/>
                <a:gd name="connsiteY7" fmla="*/ 455737 h 455874"/>
                <a:gd name="connsiteX8" fmla="*/ 397051 w 670014"/>
                <a:gd name="connsiteY8" fmla="*/ 418780 h 455874"/>
                <a:gd name="connsiteX9" fmla="*/ 338472 w 670014"/>
                <a:gd name="connsiteY9" fmla="*/ 212183 h 455874"/>
                <a:gd name="connsiteX10" fmla="*/ 332662 w 670014"/>
                <a:gd name="connsiteY10" fmla="*/ 195514 h 455874"/>
                <a:gd name="connsiteX11" fmla="*/ 301325 w 670014"/>
                <a:gd name="connsiteY11" fmla="*/ 303242 h 455874"/>
                <a:gd name="connsiteX12" fmla="*/ 268178 w 670014"/>
                <a:gd name="connsiteY12" fmla="*/ 418399 h 455874"/>
                <a:gd name="connsiteX13" fmla="*/ 217695 w 670014"/>
                <a:gd name="connsiteY13" fmla="*/ 455832 h 455874"/>
                <a:gd name="connsiteX14" fmla="*/ 147305 w 670014"/>
                <a:gd name="connsiteY14" fmla="*/ 455832 h 455874"/>
                <a:gd name="connsiteX15" fmla="*/ 107681 w 670014"/>
                <a:gd name="connsiteY15" fmla="*/ 426019 h 455874"/>
                <a:gd name="connsiteX16" fmla="*/ 1859 w 670014"/>
                <a:gd name="connsiteY16" fmla="*/ 39590 h 455874"/>
                <a:gd name="connsiteX17" fmla="*/ 32339 w 670014"/>
                <a:gd name="connsiteY17" fmla="*/ 537 h 455874"/>
                <a:gd name="connsiteX18" fmla="*/ 104729 w 670014"/>
                <a:gd name="connsiteY18" fmla="*/ 537 h 455874"/>
                <a:gd name="connsiteX19" fmla="*/ 144353 w 670014"/>
                <a:gd name="connsiteY19" fmla="*/ 34351 h 455874"/>
                <a:gd name="connsiteX20" fmla="*/ 193883 w 670014"/>
                <a:gd name="connsiteY20" fmla="*/ 300479 h 455874"/>
                <a:gd name="connsiteX21" fmla="*/ 199693 w 670014"/>
                <a:gd name="connsiteY21" fmla="*/ 309338 h 455874"/>
                <a:gd name="connsiteX22" fmla="*/ 235031 w 670014"/>
                <a:gd name="connsiteY22" fmla="*/ 168558 h 455874"/>
                <a:gd name="connsiteX23" fmla="*/ 267892 w 670014"/>
                <a:gd name="connsiteY23" fmla="*/ 38351 h 455874"/>
                <a:gd name="connsiteX24" fmla="*/ 315422 w 670014"/>
                <a:gd name="connsiteY24" fmla="*/ 442 h 455874"/>
                <a:gd name="connsiteX25" fmla="*/ 358856 w 670014"/>
                <a:gd name="connsiteY25" fmla="*/ 442 h 455874"/>
                <a:gd name="connsiteX26" fmla="*/ 404004 w 670014"/>
                <a:gd name="connsiteY26" fmla="*/ 35970 h 455874"/>
                <a:gd name="connsiteX27" fmla="*/ 462488 w 670014"/>
                <a:gd name="connsiteY27" fmla="*/ 296003 h 455874"/>
                <a:gd name="connsiteX28" fmla="*/ 468298 w 670014"/>
                <a:gd name="connsiteY28" fmla="*/ 315624 h 4558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670014" h="455874">
                  <a:moveTo>
                    <a:pt x="468298" y="315624"/>
                  </a:moveTo>
                  <a:cubicBezTo>
                    <a:pt x="487729" y="219231"/>
                    <a:pt x="506017" y="128267"/>
                    <a:pt x="524495" y="37304"/>
                  </a:cubicBezTo>
                  <a:cubicBezTo>
                    <a:pt x="530020" y="10157"/>
                    <a:pt x="541164" y="537"/>
                    <a:pt x="568025" y="251"/>
                  </a:cubicBezTo>
                  <a:cubicBezTo>
                    <a:pt x="590789" y="-34"/>
                    <a:pt x="613554" y="-130"/>
                    <a:pt x="636319" y="251"/>
                  </a:cubicBezTo>
                  <a:cubicBezTo>
                    <a:pt x="664418" y="728"/>
                    <a:pt x="675372" y="14729"/>
                    <a:pt x="667561" y="42066"/>
                  </a:cubicBezTo>
                  <a:cubicBezTo>
                    <a:pt x="631176" y="169796"/>
                    <a:pt x="594314" y="297527"/>
                    <a:pt x="557357" y="425162"/>
                  </a:cubicBezTo>
                  <a:cubicBezTo>
                    <a:pt x="551547" y="445355"/>
                    <a:pt x="537831" y="456023"/>
                    <a:pt x="516114" y="455832"/>
                  </a:cubicBezTo>
                  <a:cubicBezTo>
                    <a:pt x="492015" y="455546"/>
                    <a:pt x="467822" y="455927"/>
                    <a:pt x="443723" y="455737"/>
                  </a:cubicBezTo>
                  <a:cubicBezTo>
                    <a:pt x="415720" y="455546"/>
                    <a:pt x="405243" y="447450"/>
                    <a:pt x="397051" y="418780"/>
                  </a:cubicBezTo>
                  <a:cubicBezTo>
                    <a:pt x="377430" y="349914"/>
                    <a:pt x="357998" y="281048"/>
                    <a:pt x="338472" y="212183"/>
                  </a:cubicBezTo>
                  <a:cubicBezTo>
                    <a:pt x="337329" y="208277"/>
                    <a:pt x="335901" y="204563"/>
                    <a:pt x="332662" y="195514"/>
                  </a:cubicBezTo>
                  <a:cubicBezTo>
                    <a:pt x="321232" y="234662"/>
                    <a:pt x="311231" y="268952"/>
                    <a:pt x="301325" y="303242"/>
                  </a:cubicBezTo>
                  <a:cubicBezTo>
                    <a:pt x="290181" y="341627"/>
                    <a:pt x="279227" y="380013"/>
                    <a:pt x="268178" y="418399"/>
                  </a:cubicBezTo>
                  <a:cubicBezTo>
                    <a:pt x="259510" y="448403"/>
                    <a:pt x="249509" y="455737"/>
                    <a:pt x="217695" y="455832"/>
                  </a:cubicBezTo>
                  <a:cubicBezTo>
                    <a:pt x="194264" y="455927"/>
                    <a:pt x="170832" y="455832"/>
                    <a:pt x="147305" y="455832"/>
                  </a:cubicBezTo>
                  <a:cubicBezTo>
                    <a:pt x="126541" y="455832"/>
                    <a:pt x="113111" y="445450"/>
                    <a:pt x="107681" y="426019"/>
                  </a:cubicBezTo>
                  <a:cubicBezTo>
                    <a:pt x="72153" y="297241"/>
                    <a:pt x="36815" y="168463"/>
                    <a:pt x="1859" y="39590"/>
                  </a:cubicBezTo>
                  <a:cubicBezTo>
                    <a:pt x="-4809" y="15110"/>
                    <a:pt x="6716" y="1109"/>
                    <a:pt x="32339" y="537"/>
                  </a:cubicBezTo>
                  <a:cubicBezTo>
                    <a:pt x="56437" y="-34"/>
                    <a:pt x="80630" y="61"/>
                    <a:pt x="104729" y="537"/>
                  </a:cubicBezTo>
                  <a:cubicBezTo>
                    <a:pt x="128255" y="918"/>
                    <a:pt x="139876" y="10443"/>
                    <a:pt x="144353" y="34351"/>
                  </a:cubicBezTo>
                  <a:cubicBezTo>
                    <a:pt x="161117" y="123029"/>
                    <a:pt x="177405" y="211802"/>
                    <a:pt x="193883" y="300479"/>
                  </a:cubicBezTo>
                  <a:cubicBezTo>
                    <a:pt x="194454" y="303432"/>
                    <a:pt x="195216" y="306290"/>
                    <a:pt x="199693" y="309338"/>
                  </a:cubicBezTo>
                  <a:cubicBezTo>
                    <a:pt x="211504" y="262379"/>
                    <a:pt x="223220" y="215421"/>
                    <a:pt x="235031" y="168558"/>
                  </a:cubicBezTo>
                  <a:cubicBezTo>
                    <a:pt x="245985" y="125124"/>
                    <a:pt x="256748" y="81690"/>
                    <a:pt x="267892" y="38351"/>
                  </a:cubicBezTo>
                  <a:cubicBezTo>
                    <a:pt x="275512" y="8538"/>
                    <a:pt x="285609" y="632"/>
                    <a:pt x="315422" y="442"/>
                  </a:cubicBezTo>
                  <a:cubicBezTo>
                    <a:pt x="329900" y="347"/>
                    <a:pt x="344378" y="347"/>
                    <a:pt x="358856" y="442"/>
                  </a:cubicBezTo>
                  <a:cubicBezTo>
                    <a:pt x="386478" y="728"/>
                    <a:pt x="398003" y="9395"/>
                    <a:pt x="404004" y="35970"/>
                  </a:cubicBezTo>
                  <a:cubicBezTo>
                    <a:pt x="423626" y="122648"/>
                    <a:pt x="442961" y="209325"/>
                    <a:pt x="462488" y="296003"/>
                  </a:cubicBezTo>
                  <a:cubicBezTo>
                    <a:pt x="463631" y="300765"/>
                    <a:pt x="465345" y="305623"/>
                    <a:pt x="468298" y="315624"/>
                  </a:cubicBezTo>
                  <a:close/>
                </a:path>
              </a:pathLst>
            </a:custGeom>
            <a:grpFill/>
            <a:ln w="9525" cap="flat">
              <a:solidFill>
                <a:schemeClr val="accent6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s-PE" dirty="0"/>
            </a:p>
          </p:txBody>
        </p:sp>
        <p:sp>
          <p:nvSpPr>
            <p:cNvPr id="31" name="Gráfico 2">
              <a:extLst>
                <a:ext uri="{FF2B5EF4-FFF2-40B4-BE49-F238E27FC236}">
                  <a16:creationId xmlns:a16="http://schemas.microsoft.com/office/drawing/2014/main" id="{9B4E7AF7-358C-47E6-A2D6-F4C9F9CACB28}"/>
                </a:ext>
              </a:extLst>
            </p:cNvPr>
            <p:cNvSpPr/>
            <p:nvPr/>
          </p:nvSpPr>
          <p:spPr>
            <a:xfrm>
              <a:off x="7867731" y="2801979"/>
              <a:ext cx="429251" cy="456451"/>
            </a:xfrm>
            <a:custGeom>
              <a:avLst/>
              <a:gdLst>
                <a:gd name="connsiteX0" fmla="*/ 306718 w 429251"/>
                <a:gd name="connsiteY0" fmla="*/ 323077 h 456451"/>
                <a:gd name="connsiteX1" fmla="*/ 306718 w 429251"/>
                <a:gd name="connsiteY1" fmla="*/ 46090 h 456451"/>
                <a:gd name="connsiteX2" fmla="*/ 353296 w 429251"/>
                <a:gd name="connsiteY2" fmla="*/ 85 h 456451"/>
                <a:gd name="connsiteX3" fmla="*/ 388443 w 429251"/>
                <a:gd name="connsiteY3" fmla="*/ 85 h 456451"/>
                <a:gd name="connsiteX4" fmla="*/ 429114 w 429251"/>
                <a:gd name="connsiteY4" fmla="*/ 41804 h 456451"/>
                <a:gd name="connsiteX5" fmla="*/ 429210 w 429251"/>
                <a:gd name="connsiteY5" fmla="*/ 203158 h 456451"/>
                <a:gd name="connsiteX6" fmla="*/ 429210 w 429251"/>
                <a:gd name="connsiteY6" fmla="*/ 410041 h 456451"/>
                <a:gd name="connsiteX7" fmla="*/ 383871 w 429251"/>
                <a:gd name="connsiteY7" fmla="*/ 455951 h 456451"/>
                <a:gd name="connsiteX8" fmla="*/ 276333 w 429251"/>
                <a:gd name="connsiteY8" fmla="*/ 455951 h 456451"/>
                <a:gd name="connsiteX9" fmla="*/ 225851 w 429251"/>
                <a:gd name="connsiteY9" fmla="*/ 420328 h 456451"/>
                <a:gd name="connsiteX10" fmla="*/ 128315 w 429251"/>
                <a:gd name="connsiteY10" fmla="*/ 139626 h 456451"/>
                <a:gd name="connsiteX11" fmla="*/ 120314 w 429251"/>
                <a:gd name="connsiteY11" fmla="*/ 128005 h 456451"/>
                <a:gd name="connsiteX12" fmla="*/ 120314 w 429251"/>
                <a:gd name="connsiteY12" fmla="*/ 321649 h 456451"/>
                <a:gd name="connsiteX13" fmla="*/ 120219 w 429251"/>
                <a:gd name="connsiteY13" fmla="*/ 418899 h 456451"/>
                <a:gd name="connsiteX14" fmla="*/ 85453 w 429251"/>
                <a:gd name="connsiteY14" fmla="*/ 455856 h 456451"/>
                <a:gd name="connsiteX15" fmla="*/ 33732 w 429251"/>
                <a:gd name="connsiteY15" fmla="*/ 455761 h 456451"/>
                <a:gd name="connsiteX16" fmla="*/ 299 w 429251"/>
                <a:gd name="connsiteY16" fmla="*/ 421661 h 456451"/>
                <a:gd name="connsiteX17" fmla="*/ 204 w 429251"/>
                <a:gd name="connsiteY17" fmla="*/ 34851 h 456451"/>
                <a:gd name="connsiteX18" fmla="*/ 34875 w 429251"/>
                <a:gd name="connsiteY18" fmla="*/ 466 h 456451"/>
                <a:gd name="connsiteX19" fmla="*/ 173463 w 429251"/>
                <a:gd name="connsiteY19" fmla="*/ 275 h 456451"/>
                <a:gd name="connsiteX20" fmla="*/ 214516 w 429251"/>
                <a:gd name="connsiteY20" fmla="*/ 36565 h 456451"/>
                <a:gd name="connsiteX21" fmla="*/ 298146 w 429251"/>
                <a:gd name="connsiteY21" fmla="*/ 308885 h 456451"/>
                <a:gd name="connsiteX22" fmla="*/ 303194 w 429251"/>
                <a:gd name="connsiteY22" fmla="*/ 324030 h 456451"/>
                <a:gd name="connsiteX23" fmla="*/ 306718 w 429251"/>
                <a:gd name="connsiteY23" fmla="*/ 323077 h 4564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429251" h="456451">
                  <a:moveTo>
                    <a:pt x="306718" y="323077"/>
                  </a:moveTo>
                  <a:cubicBezTo>
                    <a:pt x="306718" y="230780"/>
                    <a:pt x="306718" y="138388"/>
                    <a:pt x="306718" y="46090"/>
                  </a:cubicBezTo>
                  <a:cubicBezTo>
                    <a:pt x="306718" y="9038"/>
                    <a:pt x="315672" y="180"/>
                    <a:pt x="353296" y="85"/>
                  </a:cubicBezTo>
                  <a:cubicBezTo>
                    <a:pt x="365011" y="85"/>
                    <a:pt x="376727" y="-106"/>
                    <a:pt x="388443" y="85"/>
                  </a:cubicBezTo>
                  <a:cubicBezTo>
                    <a:pt x="418732" y="656"/>
                    <a:pt x="429019" y="10848"/>
                    <a:pt x="429114" y="41804"/>
                  </a:cubicBezTo>
                  <a:cubicBezTo>
                    <a:pt x="429305" y="95620"/>
                    <a:pt x="429210" y="149341"/>
                    <a:pt x="429210" y="203158"/>
                  </a:cubicBezTo>
                  <a:cubicBezTo>
                    <a:pt x="429210" y="272119"/>
                    <a:pt x="429305" y="341080"/>
                    <a:pt x="429210" y="410041"/>
                  </a:cubicBezTo>
                  <a:cubicBezTo>
                    <a:pt x="429114" y="445664"/>
                    <a:pt x="419113" y="455856"/>
                    <a:pt x="383871" y="455951"/>
                  </a:cubicBezTo>
                  <a:cubicBezTo>
                    <a:pt x="348057" y="456046"/>
                    <a:pt x="312147" y="456046"/>
                    <a:pt x="276333" y="455951"/>
                  </a:cubicBezTo>
                  <a:cubicBezTo>
                    <a:pt x="246139" y="455856"/>
                    <a:pt x="235757" y="448712"/>
                    <a:pt x="225851" y="420328"/>
                  </a:cubicBezTo>
                  <a:cubicBezTo>
                    <a:pt x="193180" y="326792"/>
                    <a:pt x="160795" y="233161"/>
                    <a:pt x="128315" y="139626"/>
                  </a:cubicBezTo>
                  <a:cubicBezTo>
                    <a:pt x="126886" y="135435"/>
                    <a:pt x="124981" y="131339"/>
                    <a:pt x="120314" y="128005"/>
                  </a:cubicBezTo>
                  <a:cubicBezTo>
                    <a:pt x="120314" y="192585"/>
                    <a:pt x="120314" y="257069"/>
                    <a:pt x="120314" y="321649"/>
                  </a:cubicBezTo>
                  <a:cubicBezTo>
                    <a:pt x="120314" y="354034"/>
                    <a:pt x="120600" y="386419"/>
                    <a:pt x="120219" y="418899"/>
                  </a:cubicBezTo>
                  <a:cubicBezTo>
                    <a:pt x="119933" y="443188"/>
                    <a:pt x="109074" y="454808"/>
                    <a:pt x="85453" y="455856"/>
                  </a:cubicBezTo>
                  <a:cubicBezTo>
                    <a:pt x="68212" y="456618"/>
                    <a:pt x="50972" y="456713"/>
                    <a:pt x="33732" y="455761"/>
                  </a:cubicBezTo>
                  <a:cubicBezTo>
                    <a:pt x="11920" y="454618"/>
                    <a:pt x="394" y="443283"/>
                    <a:pt x="299" y="421661"/>
                  </a:cubicBezTo>
                  <a:cubicBezTo>
                    <a:pt x="-82" y="292693"/>
                    <a:pt x="-82" y="163819"/>
                    <a:pt x="204" y="34851"/>
                  </a:cubicBezTo>
                  <a:cubicBezTo>
                    <a:pt x="299" y="11896"/>
                    <a:pt x="11538" y="751"/>
                    <a:pt x="34875" y="466"/>
                  </a:cubicBezTo>
                  <a:cubicBezTo>
                    <a:pt x="81071" y="-106"/>
                    <a:pt x="127267" y="275"/>
                    <a:pt x="173463" y="275"/>
                  </a:cubicBezTo>
                  <a:cubicBezTo>
                    <a:pt x="197943" y="275"/>
                    <a:pt x="208134" y="15706"/>
                    <a:pt x="214516" y="36565"/>
                  </a:cubicBezTo>
                  <a:cubicBezTo>
                    <a:pt x="242139" y="127434"/>
                    <a:pt x="270237" y="218112"/>
                    <a:pt x="298146" y="308885"/>
                  </a:cubicBezTo>
                  <a:cubicBezTo>
                    <a:pt x="299670" y="313933"/>
                    <a:pt x="301479" y="318982"/>
                    <a:pt x="303194" y="324030"/>
                  </a:cubicBezTo>
                  <a:cubicBezTo>
                    <a:pt x="304337" y="323554"/>
                    <a:pt x="305480" y="323363"/>
                    <a:pt x="306718" y="323077"/>
                  </a:cubicBezTo>
                  <a:close/>
                </a:path>
              </a:pathLst>
            </a:custGeom>
            <a:grpFill/>
            <a:ln w="9525" cap="flat">
              <a:solidFill>
                <a:schemeClr val="accent6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s-PE" dirty="0"/>
            </a:p>
          </p:txBody>
        </p:sp>
        <p:sp>
          <p:nvSpPr>
            <p:cNvPr id="32" name="Gráfico 2">
              <a:extLst>
                <a:ext uri="{FF2B5EF4-FFF2-40B4-BE49-F238E27FC236}">
                  <a16:creationId xmlns:a16="http://schemas.microsoft.com/office/drawing/2014/main" id="{9B4E7AF7-358C-47E6-A2D6-F4C9F9CACB28}"/>
                </a:ext>
              </a:extLst>
            </p:cNvPr>
            <p:cNvSpPr/>
            <p:nvPr/>
          </p:nvSpPr>
          <p:spPr>
            <a:xfrm>
              <a:off x="7990525" y="2018643"/>
              <a:ext cx="419506" cy="476783"/>
            </a:xfrm>
            <a:custGeom>
              <a:avLst/>
              <a:gdLst>
                <a:gd name="connsiteX0" fmla="*/ 317179 w 419506"/>
                <a:gd name="connsiteY0" fmla="*/ 322887 h 476783"/>
                <a:gd name="connsiteX1" fmla="*/ 305368 w 419506"/>
                <a:gd name="connsiteY1" fmla="*/ 320792 h 476783"/>
                <a:gd name="connsiteX2" fmla="*/ 249646 w 419506"/>
                <a:gd name="connsiteY2" fmla="*/ 256974 h 476783"/>
                <a:gd name="connsiteX3" fmla="*/ 281460 w 419506"/>
                <a:gd name="connsiteY3" fmla="*/ 225923 h 476783"/>
                <a:gd name="connsiteX4" fmla="*/ 386997 w 419506"/>
                <a:gd name="connsiteY4" fmla="*/ 225923 h 476783"/>
                <a:gd name="connsiteX5" fmla="*/ 419192 w 419506"/>
                <a:gd name="connsiteY5" fmla="*/ 258593 h 476783"/>
                <a:gd name="connsiteX6" fmla="*/ 419382 w 419506"/>
                <a:gd name="connsiteY6" fmla="*/ 432425 h 476783"/>
                <a:gd name="connsiteX7" fmla="*/ 398237 w 419506"/>
                <a:gd name="connsiteY7" fmla="*/ 464238 h 476783"/>
                <a:gd name="connsiteX8" fmla="*/ 343944 w 419506"/>
                <a:gd name="connsiteY8" fmla="*/ 454808 h 476783"/>
                <a:gd name="connsiteX9" fmla="*/ 334419 w 419506"/>
                <a:gd name="connsiteY9" fmla="*/ 441664 h 476783"/>
                <a:gd name="connsiteX10" fmla="*/ 34191 w 419506"/>
                <a:gd name="connsiteY10" fmla="*/ 377942 h 476783"/>
                <a:gd name="connsiteX11" fmla="*/ 62576 w 419506"/>
                <a:gd name="connsiteY11" fmla="*/ 74666 h 476783"/>
                <a:gd name="connsiteX12" fmla="*/ 363185 w 419506"/>
                <a:gd name="connsiteY12" fmla="*/ 41900 h 476783"/>
                <a:gd name="connsiteX13" fmla="*/ 388426 w 419506"/>
                <a:gd name="connsiteY13" fmla="*/ 66284 h 476783"/>
                <a:gd name="connsiteX14" fmla="*/ 380520 w 419506"/>
                <a:gd name="connsiteY14" fmla="*/ 118195 h 476783"/>
                <a:gd name="connsiteX15" fmla="*/ 360994 w 419506"/>
                <a:gd name="connsiteY15" fmla="*/ 129720 h 476783"/>
                <a:gd name="connsiteX16" fmla="*/ 287080 w 419506"/>
                <a:gd name="connsiteY16" fmla="*/ 126672 h 476783"/>
                <a:gd name="connsiteX17" fmla="*/ 155063 w 419506"/>
                <a:gd name="connsiteY17" fmla="*/ 158295 h 476783"/>
                <a:gd name="connsiteX18" fmla="*/ 155635 w 419506"/>
                <a:gd name="connsiteY18" fmla="*/ 320030 h 476783"/>
                <a:gd name="connsiteX19" fmla="*/ 296033 w 419506"/>
                <a:gd name="connsiteY19" fmla="*/ 348605 h 476783"/>
                <a:gd name="connsiteX20" fmla="*/ 317179 w 419506"/>
                <a:gd name="connsiteY20" fmla="*/ 322887 h 4767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419506" h="476783">
                  <a:moveTo>
                    <a:pt x="317179" y="322887"/>
                  </a:moveTo>
                  <a:cubicBezTo>
                    <a:pt x="309368" y="321458"/>
                    <a:pt x="307368" y="320887"/>
                    <a:pt x="305368" y="320792"/>
                  </a:cubicBezTo>
                  <a:cubicBezTo>
                    <a:pt x="253552" y="318982"/>
                    <a:pt x="244503" y="308695"/>
                    <a:pt x="249646" y="256974"/>
                  </a:cubicBezTo>
                  <a:cubicBezTo>
                    <a:pt x="251552" y="237448"/>
                    <a:pt x="261934" y="226304"/>
                    <a:pt x="281460" y="225923"/>
                  </a:cubicBezTo>
                  <a:cubicBezTo>
                    <a:pt x="316607" y="225256"/>
                    <a:pt x="351850" y="225161"/>
                    <a:pt x="386997" y="225923"/>
                  </a:cubicBezTo>
                  <a:cubicBezTo>
                    <a:pt x="407285" y="226304"/>
                    <a:pt x="419001" y="238019"/>
                    <a:pt x="419192" y="258593"/>
                  </a:cubicBezTo>
                  <a:cubicBezTo>
                    <a:pt x="419763" y="316505"/>
                    <a:pt x="419382" y="374417"/>
                    <a:pt x="419382" y="432425"/>
                  </a:cubicBezTo>
                  <a:cubicBezTo>
                    <a:pt x="419382" y="447760"/>
                    <a:pt x="413286" y="460619"/>
                    <a:pt x="398237" y="464238"/>
                  </a:cubicBezTo>
                  <a:cubicBezTo>
                    <a:pt x="379472" y="468810"/>
                    <a:pt x="359660" y="470525"/>
                    <a:pt x="343944" y="454808"/>
                  </a:cubicBezTo>
                  <a:cubicBezTo>
                    <a:pt x="340134" y="451094"/>
                    <a:pt x="337562" y="446045"/>
                    <a:pt x="334419" y="441664"/>
                  </a:cubicBezTo>
                  <a:cubicBezTo>
                    <a:pt x="228882" y="507196"/>
                    <a:pt x="92770" y="478240"/>
                    <a:pt x="34191" y="377942"/>
                  </a:cubicBezTo>
                  <a:cubicBezTo>
                    <a:pt x="-20673" y="284120"/>
                    <a:pt x="-8290" y="152390"/>
                    <a:pt x="62576" y="74666"/>
                  </a:cubicBezTo>
                  <a:cubicBezTo>
                    <a:pt x="139823" y="-9916"/>
                    <a:pt x="278317" y="-25156"/>
                    <a:pt x="363185" y="41900"/>
                  </a:cubicBezTo>
                  <a:cubicBezTo>
                    <a:pt x="372328" y="49139"/>
                    <a:pt x="380901" y="57425"/>
                    <a:pt x="388426" y="66284"/>
                  </a:cubicBezTo>
                  <a:cubicBezTo>
                    <a:pt x="405380" y="86381"/>
                    <a:pt x="402618" y="103241"/>
                    <a:pt x="380520" y="118195"/>
                  </a:cubicBezTo>
                  <a:cubicBezTo>
                    <a:pt x="374234" y="122481"/>
                    <a:pt x="367090" y="125339"/>
                    <a:pt x="360994" y="129720"/>
                  </a:cubicBezTo>
                  <a:cubicBezTo>
                    <a:pt x="335371" y="148484"/>
                    <a:pt x="313559" y="148199"/>
                    <a:pt x="287080" y="126672"/>
                  </a:cubicBezTo>
                  <a:cubicBezTo>
                    <a:pt x="247742" y="94573"/>
                    <a:pt x="177161" y="112099"/>
                    <a:pt x="155063" y="158295"/>
                  </a:cubicBezTo>
                  <a:cubicBezTo>
                    <a:pt x="129632" y="211445"/>
                    <a:pt x="129727" y="267071"/>
                    <a:pt x="155635" y="320030"/>
                  </a:cubicBezTo>
                  <a:cubicBezTo>
                    <a:pt x="178781" y="367369"/>
                    <a:pt x="254409" y="381561"/>
                    <a:pt x="296033" y="348605"/>
                  </a:cubicBezTo>
                  <a:cubicBezTo>
                    <a:pt x="303368" y="342604"/>
                    <a:pt x="308511" y="333460"/>
                    <a:pt x="317179" y="322887"/>
                  </a:cubicBezTo>
                  <a:close/>
                </a:path>
              </a:pathLst>
            </a:custGeom>
            <a:grpFill/>
            <a:ln w="9525" cap="flat">
              <a:solidFill>
                <a:schemeClr val="accent6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s-PE" dirty="0"/>
            </a:p>
          </p:txBody>
        </p:sp>
        <p:sp>
          <p:nvSpPr>
            <p:cNvPr id="33" name="Gráfico 2">
              <a:extLst>
                <a:ext uri="{FF2B5EF4-FFF2-40B4-BE49-F238E27FC236}">
                  <a16:creationId xmlns:a16="http://schemas.microsoft.com/office/drawing/2014/main" id="{9B4E7AF7-358C-47E6-A2D6-F4C9F9CACB28}"/>
                </a:ext>
              </a:extLst>
            </p:cNvPr>
            <p:cNvSpPr/>
            <p:nvPr/>
          </p:nvSpPr>
          <p:spPr>
            <a:xfrm>
              <a:off x="8189600" y="2196437"/>
              <a:ext cx="114960" cy="158822"/>
            </a:xfrm>
            <a:custGeom>
              <a:avLst/>
              <a:gdLst>
                <a:gd name="connsiteX0" fmla="*/ 44286 w 114960"/>
                <a:gd name="connsiteY0" fmla="*/ 158714 h 158822"/>
                <a:gd name="connsiteX1" fmla="*/ 375 w 114960"/>
                <a:gd name="connsiteY1" fmla="*/ 123852 h 158822"/>
                <a:gd name="connsiteX2" fmla="*/ 6376 w 114960"/>
                <a:gd name="connsiteY2" fmla="*/ 44509 h 158822"/>
                <a:gd name="connsiteX3" fmla="*/ 114961 w 114960"/>
                <a:gd name="connsiteY3" fmla="*/ 18982 h 158822"/>
                <a:gd name="connsiteX4" fmla="*/ 26474 w 114960"/>
                <a:gd name="connsiteY4" fmla="*/ 60130 h 158822"/>
                <a:gd name="connsiteX5" fmla="*/ 44286 w 114960"/>
                <a:gd name="connsiteY5" fmla="*/ 158714 h 15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4960" h="158822">
                  <a:moveTo>
                    <a:pt x="44286" y="158714"/>
                  </a:moveTo>
                  <a:cubicBezTo>
                    <a:pt x="12472" y="159857"/>
                    <a:pt x="1328" y="152237"/>
                    <a:pt x="375" y="123852"/>
                  </a:cubicBezTo>
                  <a:cubicBezTo>
                    <a:pt x="-482" y="97373"/>
                    <a:pt x="-387" y="69655"/>
                    <a:pt x="6376" y="44509"/>
                  </a:cubicBezTo>
                  <a:cubicBezTo>
                    <a:pt x="18663" y="-1116"/>
                    <a:pt x="74670" y="-15213"/>
                    <a:pt x="114961" y="18982"/>
                  </a:cubicBezTo>
                  <a:cubicBezTo>
                    <a:pt x="76194" y="18030"/>
                    <a:pt x="38666" y="18601"/>
                    <a:pt x="26474" y="60130"/>
                  </a:cubicBezTo>
                  <a:cubicBezTo>
                    <a:pt x="16663" y="93563"/>
                    <a:pt x="16091" y="128139"/>
                    <a:pt x="44286" y="158714"/>
                  </a:cubicBezTo>
                  <a:close/>
                </a:path>
              </a:pathLst>
            </a:custGeom>
            <a:grpFill/>
            <a:ln w="9525" cap="flat">
              <a:solidFill>
                <a:schemeClr val="accent6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s-PE" dirty="0"/>
            </a:p>
          </p:txBody>
        </p:sp>
        <p:sp>
          <p:nvSpPr>
            <p:cNvPr id="34" name="Gráfico 2">
              <a:extLst>
                <a:ext uri="{FF2B5EF4-FFF2-40B4-BE49-F238E27FC236}">
                  <a16:creationId xmlns:a16="http://schemas.microsoft.com/office/drawing/2014/main" id="{9B4E7AF7-358C-47E6-A2D6-F4C9F9CACB28}"/>
                </a:ext>
              </a:extLst>
            </p:cNvPr>
            <p:cNvSpPr/>
            <p:nvPr/>
          </p:nvSpPr>
          <p:spPr>
            <a:xfrm>
              <a:off x="6659165" y="2029562"/>
              <a:ext cx="344405" cy="455727"/>
            </a:xfrm>
            <a:custGeom>
              <a:avLst/>
              <a:gdLst>
                <a:gd name="connsiteX0" fmla="*/ 121491 w 344405"/>
                <a:gd name="connsiteY0" fmla="*/ 98989 h 455727"/>
                <a:gd name="connsiteX1" fmla="*/ 121491 w 344405"/>
                <a:gd name="connsiteY1" fmla="*/ 178522 h 455727"/>
                <a:gd name="connsiteX2" fmla="*/ 149876 w 344405"/>
                <a:gd name="connsiteY2" fmla="*/ 178522 h 455727"/>
                <a:gd name="connsiteX3" fmla="*/ 267795 w 344405"/>
                <a:gd name="connsiteY3" fmla="*/ 178618 h 455727"/>
                <a:gd name="connsiteX4" fmla="*/ 309801 w 344405"/>
                <a:gd name="connsiteY4" fmla="*/ 221480 h 455727"/>
                <a:gd name="connsiteX5" fmla="*/ 309801 w 344405"/>
                <a:gd name="connsiteY5" fmla="*/ 240054 h 455727"/>
                <a:gd name="connsiteX6" fmla="*/ 272653 w 344405"/>
                <a:gd name="connsiteY6" fmla="*/ 276820 h 455727"/>
                <a:gd name="connsiteX7" fmla="*/ 122634 w 344405"/>
                <a:gd name="connsiteY7" fmla="*/ 276916 h 455727"/>
                <a:gd name="connsiteX8" fmla="*/ 122634 w 344405"/>
                <a:gd name="connsiteY8" fmla="*/ 356735 h 455727"/>
                <a:gd name="connsiteX9" fmla="*/ 143780 w 344405"/>
                <a:gd name="connsiteY9" fmla="*/ 357783 h 455727"/>
                <a:gd name="connsiteX10" fmla="*/ 298847 w 344405"/>
                <a:gd name="connsiteY10" fmla="*/ 357878 h 455727"/>
                <a:gd name="connsiteX11" fmla="*/ 339328 w 344405"/>
                <a:gd name="connsiteY11" fmla="*/ 378452 h 455727"/>
                <a:gd name="connsiteX12" fmla="*/ 332946 w 344405"/>
                <a:gd name="connsiteY12" fmla="*/ 445508 h 455727"/>
                <a:gd name="connsiteX13" fmla="*/ 307229 w 344405"/>
                <a:gd name="connsiteY13" fmla="*/ 455224 h 455727"/>
                <a:gd name="connsiteX14" fmla="*/ 36338 w 344405"/>
                <a:gd name="connsiteY14" fmla="*/ 455509 h 455727"/>
                <a:gd name="connsiteX15" fmla="*/ 143 w 344405"/>
                <a:gd name="connsiteY15" fmla="*/ 418267 h 455727"/>
                <a:gd name="connsiteX16" fmla="*/ 143 w 344405"/>
                <a:gd name="connsiteY16" fmla="*/ 37743 h 455727"/>
                <a:gd name="connsiteX17" fmla="*/ 38433 w 344405"/>
                <a:gd name="connsiteY17" fmla="*/ 214 h 455727"/>
                <a:gd name="connsiteX18" fmla="*/ 305229 w 344405"/>
                <a:gd name="connsiteY18" fmla="*/ 214 h 455727"/>
                <a:gd name="connsiteX19" fmla="*/ 342757 w 344405"/>
                <a:gd name="connsiteY19" fmla="*/ 36790 h 455727"/>
                <a:gd name="connsiteX20" fmla="*/ 342757 w 344405"/>
                <a:gd name="connsiteY20" fmla="*/ 57460 h 455727"/>
                <a:gd name="connsiteX21" fmla="*/ 301800 w 344405"/>
                <a:gd name="connsiteY21" fmla="*/ 98989 h 455727"/>
                <a:gd name="connsiteX22" fmla="*/ 121491 w 344405"/>
                <a:gd name="connsiteY22" fmla="*/ 98989 h 4557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344405" h="455727">
                  <a:moveTo>
                    <a:pt x="121491" y="98989"/>
                  </a:moveTo>
                  <a:cubicBezTo>
                    <a:pt x="121491" y="126230"/>
                    <a:pt x="121491" y="150709"/>
                    <a:pt x="121491" y="178522"/>
                  </a:cubicBezTo>
                  <a:cubicBezTo>
                    <a:pt x="131207" y="178522"/>
                    <a:pt x="140541" y="178522"/>
                    <a:pt x="149876" y="178522"/>
                  </a:cubicBezTo>
                  <a:cubicBezTo>
                    <a:pt x="189214" y="178522"/>
                    <a:pt x="228457" y="178332"/>
                    <a:pt x="267795" y="178618"/>
                  </a:cubicBezTo>
                  <a:cubicBezTo>
                    <a:pt x="298752" y="178808"/>
                    <a:pt x="309610" y="190048"/>
                    <a:pt x="309801" y="221480"/>
                  </a:cubicBezTo>
                  <a:cubicBezTo>
                    <a:pt x="309896" y="227671"/>
                    <a:pt x="309991" y="233863"/>
                    <a:pt x="309801" y="240054"/>
                  </a:cubicBezTo>
                  <a:cubicBezTo>
                    <a:pt x="308943" y="265105"/>
                    <a:pt x="297704" y="276630"/>
                    <a:pt x="272653" y="276820"/>
                  </a:cubicBezTo>
                  <a:cubicBezTo>
                    <a:pt x="223123" y="277201"/>
                    <a:pt x="173593" y="276916"/>
                    <a:pt x="122634" y="276916"/>
                  </a:cubicBezTo>
                  <a:cubicBezTo>
                    <a:pt x="122634" y="303586"/>
                    <a:pt x="122634" y="328827"/>
                    <a:pt x="122634" y="356735"/>
                  </a:cubicBezTo>
                  <a:cubicBezTo>
                    <a:pt x="129302" y="357021"/>
                    <a:pt x="136541" y="357688"/>
                    <a:pt x="143780" y="357783"/>
                  </a:cubicBezTo>
                  <a:cubicBezTo>
                    <a:pt x="195501" y="357878"/>
                    <a:pt x="247221" y="357878"/>
                    <a:pt x="298847" y="357878"/>
                  </a:cubicBezTo>
                  <a:cubicBezTo>
                    <a:pt x="315897" y="357878"/>
                    <a:pt x="334375" y="358450"/>
                    <a:pt x="339328" y="378452"/>
                  </a:cubicBezTo>
                  <a:cubicBezTo>
                    <a:pt x="344948" y="400931"/>
                    <a:pt x="349329" y="425410"/>
                    <a:pt x="332946" y="445508"/>
                  </a:cubicBezTo>
                  <a:cubicBezTo>
                    <a:pt x="327898" y="451699"/>
                    <a:pt x="315992" y="455128"/>
                    <a:pt x="307229" y="455224"/>
                  </a:cubicBezTo>
                  <a:cubicBezTo>
                    <a:pt x="216932" y="455890"/>
                    <a:pt x="126635" y="455795"/>
                    <a:pt x="36338" y="455509"/>
                  </a:cubicBezTo>
                  <a:cubicBezTo>
                    <a:pt x="11192" y="455414"/>
                    <a:pt x="143" y="443984"/>
                    <a:pt x="143" y="418267"/>
                  </a:cubicBezTo>
                  <a:cubicBezTo>
                    <a:pt x="-48" y="291394"/>
                    <a:pt x="-48" y="164616"/>
                    <a:pt x="143" y="37743"/>
                  </a:cubicBezTo>
                  <a:cubicBezTo>
                    <a:pt x="143" y="11644"/>
                    <a:pt x="11859" y="214"/>
                    <a:pt x="38433" y="214"/>
                  </a:cubicBezTo>
                  <a:cubicBezTo>
                    <a:pt x="127397" y="-71"/>
                    <a:pt x="216265" y="-71"/>
                    <a:pt x="305229" y="214"/>
                  </a:cubicBezTo>
                  <a:cubicBezTo>
                    <a:pt x="330375" y="310"/>
                    <a:pt x="341709" y="11930"/>
                    <a:pt x="342757" y="36790"/>
                  </a:cubicBezTo>
                  <a:cubicBezTo>
                    <a:pt x="343043" y="43648"/>
                    <a:pt x="342852" y="50602"/>
                    <a:pt x="342757" y="57460"/>
                  </a:cubicBezTo>
                  <a:cubicBezTo>
                    <a:pt x="342376" y="87749"/>
                    <a:pt x="331708" y="98893"/>
                    <a:pt x="301800" y="98989"/>
                  </a:cubicBezTo>
                  <a:cubicBezTo>
                    <a:pt x="242268" y="99179"/>
                    <a:pt x="183023" y="98989"/>
                    <a:pt x="121491" y="98989"/>
                  </a:cubicBezTo>
                  <a:close/>
                </a:path>
              </a:pathLst>
            </a:custGeom>
            <a:grpFill/>
            <a:ln w="9525" cap="flat">
              <a:solidFill>
                <a:schemeClr val="accent6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s-PE" dirty="0"/>
            </a:p>
          </p:txBody>
        </p:sp>
        <p:sp>
          <p:nvSpPr>
            <p:cNvPr id="35" name="Gráfico 2">
              <a:extLst>
                <a:ext uri="{FF2B5EF4-FFF2-40B4-BE49-F238E27FC236}">
                  <a16:creationId xmlns:a16="http://schemas.microsoft.com/office/drawing/2014/main" id="{9B4E7AF7-358C-47E6-A2D6-F4C9F9CACB28}"/>
                </a:ext>
              </a:extLst>
            </p:cNvPr>
            <p:cNvSpPr/>
            <p:nvPr/>
          </p:nvSpPr>
          <p:spPr>
            <a:xfrm>
              <a:off x="3882008" y="2801825"/>
              <a:ext cx="372524" cy="456331"/>
            </a:xfrm>
            <a:custGeom>
              <a:avLst/>
              <a:gdLst>
                <a:gd name="connsiteX0" fmla="*/ 122682 w 372524"/>
                <a:gd name="connsiteY0" fmla="*/ 166068 h 456331"/>
                <a:gd name="connsiteX1" fmla="*/ 251746 w 372524"/>
                <a:gd name="connsiteY1" fmla="*/ 166068 h 456331"/>
                <a:gd name="connsiteX2" fmla="*/ 251746 w 372524"/>
                <a:gd name="connsiteY2" fmla="*/ 69485 h 456331"/>
                <a:gd name="connsiteX3" fmla="*/ 320516 w 372524"/>
                <a:gd name="connsiteY3" fmla="*/ 238 h 456331"/>
                <a:gd name="connsiteX4" fmla="*/ 349377 w 372524"/>
                <a:gd name="connsiteY4" fmla="*/ 1857 h 456331"/>
                <a:gd name="connsiteX5" fmla="*/ 372523 w 372524"/>
                <a:gd name="connsiteY5" fmla="*/ 38338 h 456331"/>
                <a:gd name="connsiteX6" fmla="*/ 372428 w 372524"/>
                <a:gd name="connsiteY6" fmla="*/ 309420 h 456331"/>
                <a:gd name="connsiteX7" fmla="*/ 372332 w 372524"/>
                <a:gd name="connsiteY7" fmla="*/ 417052 h 456331"/>
                <a:gd name="connsiteX8" fmla="*/ 333185 w 372524"/>
                <a:gd name="connsiteY8" fmla="*/ 455914 h 456331"/>
                <a:gd name="connsiteX9" fmla="*/ 289751 w 372524"/>
                <a:gd name="connsiteY9" fmla="*/ 455914 h 456331"/>
                <a:gd name="connsiteX10" fmla="*/ 251841 w 372524"/>
                <a:gd name="connsiteY10" fmla="*/ 417528 h 456331"/>
                <a:gd name="connsiteX11" fmla="*/ 251746 w 372524"/>
                <a:gd name="connsiteY11" fmla="*/ 267033 h 456331"/>
                <a:gd name="connsiteX12" fmla="*/ 122682 w 372524"/>
                <a:gd name="connsiteY12" fmla="*/ 267033 h 456331"/>
                <a:gd name="connsiteX13" fmla="*/ 122682 w 372524"/>
                <a:gd name="connsiteY13" fmla="*/ 331899 h 456331"/>
                <a:gd name="connsiteX14" fmla="*/ 122587 w 372524"/>
                <a:gd name="connsiteY14" fmla="*/ 416766 h 456331"/>
                <a:gd name="connsiteX15" fmla="*/ 83249 w 372524"/>
                <a:gd name="connsiteY15" fmla="*/ 456009 h 456331"/>
                <a:gd name="connsiteX16" fmla="*/ 37719 w 372524"/>
                <a:gd name="connsiteY16" fmla="*/ 456009 h 456331"/>
                <a:gd name="connsiteX17" fmla="*/ 286 w 372524"/>
                <a:gd name="connsiteY17" fmla="*/ 418957 h 456331"/>
                <a:gd name="connsiteX18" fmla="*/ 286 w 372524"/>
                <a:gd name="connsiteY18" fmla="*/ 36147 h 456331"/>
                <a:gd name="connsiteX19" fmla="*/ 36290 w 372524"/>
                <a:gd name="connsiteY19" fmla="*/ 429 h 456331"/>
                <a:gd name="connsiteX20" fmla="*/ 85916 w 372524"/>
                <a:gd name="connsiteY20" fmla="*/ 429 h 456331"/>
                <a:gd name="connsiteX21" fmla="*/ 122396 w 372524"/>
                <a:gd name="connsiteY21" fmla="*/ 37767 h 456331"/>
                <a:gd name="connsiteX22" fmla="*/ 122682 w 372524"/>
                <a:gd name="connsiteY22" fmla="*/ 166068 h 4563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372524" h="456331">
                  <a:moveTo>
                    <a:pt x="122682" y="166068"/>
                  </a:moveTo>
                  <a:cubicBezTo>
                    <a:pt x="166402" y="166068"/>
                    <a:pt x="207550" y="166068"/>
                    <a:pt x="251746" y="166068"/>
                  </a:cubicBezTo>
                  <a:cubicBezTo>
                    <a:pt x="251746" y="133683"/>
                    <a:pt x="251746" y="101584"/>
                    <a:pt x="251746" y="69485"/>
                  </a:cubicBezTo>
                  <a:cubicBezTo>
                    <a:pt x="251746" y="143"/>
                    <a:pt x="251746" y="48"/>
                    <a:pt x="320516" y="238"/>
                  </a:cubicBezTo>
                  <a:cubicBezTo>
                    <a:pt x="330137" y="238"/>
                    <a:pt x="340138" y="-429"/>
                    <a:pt x="349377" y="1857"/>
                  </a:cubicBezTo>
                  <a:cubicBezTo>
                    <a:pt x="368046" y="6334"/>
                    <a:pt x="372618" y="20907"/>
                    <a:pt x="372523" y="38338"/>
                  </a:cubicBezTo>
                  <a:cubicBezTo>
                    <a:pt x="372332" y="128730"/>
                    <a:pt x="372428" y="219027"/>
                    <a:pt x="372428" y="309420"/>
                  </a:cubicBezTo>
                  <a:cubicBezTo>
                    <a:pt x="372428" y="345329"/>
                    <a:pt x="372618" y="381143"/>
                    <a:pt x="372332" y="417052"/>
                  </a:cubicBezTo>
                  <a:cubicBezTo>
                    <a:pt x="372142" y="444770"/>
                    <a:pt x="361283" y="455438"/>
                    <a:pt x="333185" y="455914"/>
                  </a:cubicBezTo>
                  <a:cubicBezTo>
                    <a:pt x="318707" y="456200"/>
                    <a:pt x="304229" y="456295"/>
                    <a:pt x="289751" y="455914"/>
                  </a:cubicBezTo>
                  <a:cubicBezTo>
                    <a:pt x="263557" y="455152"/>
                    <a:pt x="252032" y="443817"/>
                    <a:pt x="251841" y="417528"/>
                  </a:cubicBezTo>
                  <a:cubicBezTo>
                    <a:pt x="251460" y="367903"/>
                    <a:pt x="251746" y="318373"/>
                    <a:pt x="251746" y="267033"/>
                  </a:cubicBezTo>
                  <a:cubicBezTo>
                    <a:pt x="209074" y="267033"/>
                    <a:pt x="167450" y="267033"/>
                    <a:pt x="122682" y="267033"/>
                  </a:cubicBezTo>
                  <a:cubicBezTo>
                    <a:pt x="122682" y="288274"/>
                    <a:pt x="122682" y="310086"/>
                    <a:pt x="122682" y="331899"/>
                  </a:cubicBezTo>
                  <a:cubicBezTo>
                    <a:pt x="122682" y="360188"/>
                    <a:pt x="122968" y="388477"/>
                    <a:pt x="122587" y="416766"/>
                  </a:cubicBezTo>
                  <a:cubicBezTo>
                    <a:pt x="122206" y="444103"/>
                    <a:pt x="110681" y="455438"/>
                    <a:pt x="83249" y="456009"/>
                  </a:cubicBezTo>
                  <a:cubicBezTo>
                    <a:pt x="68104" y="456390"/>
                    <a:pt x="52864" y="456486"/>
                    <a:pt x="37719" y="456009"/>
                  </a:cubicBezTo>
                  <a:cubicBezTo>
                    <a:pt x="12764" y="455152"/>
                    <a:pt x="381" y="443722"/>
                    <a:pt x="286" y="418957"/>
                  </a:cubicBezTo>
                  <a:cubicBezTo>
                    <a:pt x="-95" y="291322"/>
                    <a:pt x="-95" y="163782"/>
                    <a:pt x="286" y="36147"/>
                  </a:cubicBezTo>
                  <a:cubicBezTo>
                    <a:pt x="381" y="11954"/>
                    <a:pt x="12002" y="1286"/>
                    <a:pt x="36290" y="429"/>
                  </a:cubicBezTo>
                  <a:cubicBezTo>
                    <a:pt x="52864" y="-143"/>
                    <a:pt x="69437" y="-143"/>
                    <a:pt x="85916" y="429"/>
                  </a:cubicBezTo>
                  <a:cubicBezTo>
                    <a:pt x="111157" y="1191"/>
                    <a:pt x="122111" y="12240"/>
                    <a:pt x="122396" y="37767"/>
                  </a:cubicBezTo>
                  <a:cubicBezTo>
                    <a:pt x="123063" y="79772"/>
                    <a:pt x="122682" y="121777"/>
                    <a:pt x="122682" y="166068"/>
                  </a:cubicBezTo>
                  <a:close/>
                </a:path>
              </a:pathLst>
            </a:custGeom>
            <a:grpFill/>
            <a:ln w="9525" cap="flat">
              <a:solidFill>
                <a:schemeClr val="accent6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s-PE" dirty="0"/>
            </a:p>
          </p:txBody>
        </p:sp>
        <p:sp>
          <p:nvSpPr>
            <p:cNvPr id="36" name="Gráfico 2">
              <a:extLst>
                <a:ext uri="{FF2B5EF4-FFF2-40B4-BE49-F238E27FC236}">
                  <a16:creationId xmlns:a16="http://schemas.microsoft.com/office/drawing/2014/main" id="{9B4E7AF7-358C-47E6-A2D6-F4C9F9CACB28}"/>
                </a:ext>
              </a:extLst>
            </p:cNvPr>
            <p:cNvSpPr/>
            <p:nvPr/>
          </p:nvSpPr>
          <p:spPr>
            <a:xfrm>
              <a:off x="7460969" y="4347365"/>
              <a:ext cx="395911" cy="455785"/>
            </a:xfrm>
            <a:custGeom>
              <a:avLst/>
              <a:gdLst>
                <a:gd name="connsiteX0" fmla="*/ 178842 w 395911"/>
                <a:gd name="connsiteY0" fmla="*/ 357508 h 455785"/>
                <a:gd name="connsiteX1" fmla="*/ 254089 w 395911"/>
                <a:gd name="connsiteY1" fmla="*/ 357508 h 455785"/>
                <a:gd name="connsiteX2" fmla="*/ 357435 w 395911"/>
                <a:gd name="connsiteY2" fmla="*/ 357698 h 455785"/>
                <a:gd name="connsiteX3" fmla="*/ 395631 w 395911"/>
                <a:gd name="connsiteY3" fmla="*/ 395417 h 455785"/>
                <a:gd name="connsiteX4" fmla="*/ 336766 w 395911"/>
                <a:gd name="connsiteY4" fmla="*/ 455710 h 455785"/>
                <a:gd name="connsiteX5" fmla="*/ 39015 w 395911"/>
                <a:gd name="connsiteY5" fmla="*/ 455139 h 455785"/>
                <a:gd name="connsiteX6" fmla="*/ 5582 w 395911"/>
                <a:gd name="connsiteY6" fmla="*/ 442375 h 455785"/>
                <a:gd name="connsiteX7" fmla="*/ 12249 w 395911"/>
                <a:gd name="connsiteY7" fmla="*/ 407133 h 455785"/>
                <a:gd name="connsiteX8" fmla="*/ 186938 w 395911"/>
                <a:gd name="connsiteY8" fmla="*/ 119478 h 455785"/>
                <a:gd name="connsiteX9" fmla="*/ 198177 w 395911"/>
                <a:gd name="connsiteY9" fmla="*/ 99475 h 455785"/>
                <a:gd name="connsiteX10" fmla="*/ 49302 w 395911"/>
                <a:gd name="connsiteY10" fmla="*/ 99570 h 455785"/>
                <a:gd name="connsiteX11" fmla="*/ 6630 w 395911"/>
                <a:gd name="connsiteY11" fmla="*/ 82140 h 455785"/>
                <a:gd name="connsiteX12" fmla="*/ 10249 w 395911"/>
                <a:gd name="connsiteY12" fmla="*/ 12607 h 455785"/>
                <a:gd name="connsiteX13" fmla="*/ 36919 w 395911"/>
                <a:gd name="connsiteY13" fmla="*/ 701 h 455785"/>
                <a:gd name="connsiteX14" fmla="*/ 344958 w 395911"/>
                <a:gd name="connsiteY14" fmla="*/ 320 h 455785"/>
                <a:gd name="connsiteX15" fmla="*/ 365722 w 395911"/>
                <a:gd name="connsiteY15" fmla="*/ 47183 h 455785"/>
                <a:gd name="connsiteX16" fmla="*/ 201511 w 395911"/>
                <a:gd name="connsiteY16" fmla="*/ 319408 h 455785"/>
                <a:gd name="connsiteX17" fmla="*/ 178842 w 395911"/>
                <a:gd name="connsiteY17" fmla="*/ 357508 h 4557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5911" h="455785">
                  <a:moveTo>
                    <a:pt x="178842" y="357508"/>
                  </a:moveTo>
                  <a:cubicBezTo>
                    <a:pt x="206274" y="357508"/>
                    <a:pt x="230181" y="357508"/>
                    <a:pt x="254089" y="357508"/>
                  </a:cubicBezTo>
                  <a:cubicBezTo>
                    <a:pt x="288570" y="357508"/>
                    <a:pt x="323050" y="357127"/>
                    <a:pt x="357435" y="357698"/>
                  </a:cubicBezTo>
                  <a:cubicBezTo>
                    <a:pt x="384677" y="358174"/>
                    <a:pt x="394773" y="368747"/>
                    <a:pt x="395631" y="395417"/>
                  </a:cubicBezTo>
                  <a:cubicBezTo>
                    <a:pt x="397440" y="449995"/>
                    <a:pt x="391916" y="455710"/>
                    <a:pt x="336766" y="455710"/>
                  </a:cubicBezTo>
                  <a:cubicBezTo>
                    <a:pt x="237516" y="455710"/>
                    <a:pt x="138265" y="456091"/>
                    <a:pt x="39015" y="455139"/>
                  </a:cubicBezTo>
                  <a:cubicBezTo>
                    <a:pt x="27299" y="455043"/>
                    <a:pt x="10059" y="450471"/>
                    <a:pt x="5582" y="442375"/>
                  </a:cubicBezTo>
                  <a:cubicBezTo>
                    <a:pt x="1105" y="434184"/>
                    <a:pt x="6249" y="417229"/>
                    <a:pt x="12249" y="407133"/>
                  </a:cubicBezTo>
                  <a:cubicBezTo>
                    <a:pt x="69876" y="310930"/>
                    <a:pt x="128645" y="215299"/>
                    <a:pt x="186938" y="119478"/>
                  </a:cubicBezTo>
                  <a:cubicBezTo>
                    <a:pt x="190367" y="113858"/>
                    <a:pt x="193415" y="107952"/>
                    <a:pt x="198177" y="99475"/>
                  </a:cubicBezTo>
                  <a:cubicBezTo>
                    <a:pt x="146647" y="99475"/>
                    <a:pt x="97974" y="99380"/>
                    <a:pt x="49302" y="99570"/>
                  </a:cubicBezTo>
                  <a:cubicBezTo>
                    <a:pt x="32347" y="99666"/>
                    <a:pt x="13488" y="100809"/>
                    <a:pt x="6630" y="82140"/>
                  </a:cubicBezTo>
                  <a:cubicBezTo>
                    <a:pt x="-1752" y="59280"/>
                    <a:pt x="-3848" y="34229"/>
                    <a:pt x="10249" y="12607"/>
                  </a:cubicBezTo>
                  <a:cubicBezTo>
                    <a:pt x="14821" y="5654"/>
                    <a:pt x="27775" y="796"/>
                    <a:pt x="36919" y="701"/>
                  </a:cubicBezTo>
                  <a:cubicBezTo>
                    <a:pt x="139599" y="-156"/>
                    <a:pt x="242278" y="-156"/>
                    <a:pt x="344958" y="320"/>
                  </a:cubicBezTo>
                  <a:cubicBezTo>
                    <a:pt x="374485" y="415"/>
                    <a:pt x="382677" y="18989"/>
                    <a:pt x="365722" y="47183"/>
                  </a:cubicBezTo>
                  <a:cubicBezTo>
                    <a:pt x="311239" y="138051"/>
                    <a:pt x="256280" y="228729"/>
                    <a:pt x="201511" y="319408"/>
                  </a:cubicBezTo>
                  <a:cubicBezTo>
                    <a:pt x="194653" y="331028"/>
                    <a:pt x="187700" y="342649"/>
                    <a:pt x="178842" y="357508"/>
                  </a:cubicBezTo>
                  <a:close/>
                </a:path>
              </a:pathLst>
            </a:custGeom>
            <a:grpFill/>
            <a:ln w="9525" cap="flat">
              <a:solidFill>
                <a:schemeClr val="accent6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s-PE" dirty="0"/>
            </a:p>
          </p:txBody>
        </p:sp>
        <p:sp>
          <p:nvSpPr>
            <p:cNvPr id="37" name="Gráfico 2">
              <a:extLst>
                <a:ext uri="{FF2B5EF4-FFF2-40B4-BE49-F238E27FC236}">
                  <a16:creationId xmlns:a16="http://schemas.microsoft.com/office/drawing/2014/main" id="{9B4E7AF7-358C-47E6-A2D6-F4C9F9CACB28}"/>
                </a:ext>
              </a:extLst>
            </p:cNvPr>
            <p:cNvSpPr/>
            <p:nvPr/>
          </p:nvSpPr>
          <p:spPr>
            <a:xfrm>
              <a:off x="8061205" y="3574764"/>
              <a:ext cx="357228" cy="466449"/>
            </a:xfrm>
            <a:custGeom>
              <a:avLst/>
              <a:gdLst>
                <a:gd name="connsiteX0" fmla="*/ 353274 w 357228"/>
                <a:gd name="connsiteY0" fmla="*/ 171894 h 466449"/>
                <a:gd name="connsiteX1" fmla="*/ 352131 w 357228"/>
                <a:gd name="connsiteY1" fmla="*/ 330676 h 466449"/>
                <a:gd name="connsiteX2" fmla="*/ 198397 w 357228"/>
                <a:gd name="connsiteY2" fmla="*/ 466026 h 466449"/>
                <a:gd name="connsiteX3" fmla="*/ 146772 w 357228"/>
                <a:gd name="connsiteY3" fmla="*/ 464502 h 466449"/>
                <a:gd name="connsiteX4" fmla="*/ 1897 w 357228"/>
                <a:gd name="connsiteY4" fmla="*/ 306292 h 466449"/>
                <a:gd name="connsiteX5" fmla="*/ 563 w 357228"/>
                <a:gd name="connsiteY5" fmla="*/ 33305 h 466449"/>
                <a:gd name="connsiteX6" fmla="*/ 31043 w 357228"/>
                <a:gd name="connsiteY6" fmla="*/ 1016 h 466449"/>
                <a:gd name="connsiteX7" fmla="*/ 86860 w 357228"/>
                <a:gd name="connsiteY7" fmla="*/ 634 h 466449"/>
                <a:gd name="connsiteX8" fmla="*/ 121530 w 357228"/>
                <a:gd name="connsiteY8" fmla="*/ 39592 h 466449"/>
                <a:gd name="connsiteX9" fmla="*/ 121912 w 357228"/>
                <a:gd name="connsiteY9" fmla="*/ 265049 h 466449"/>
                <a:gd name="connsiteX10" fmla="*/ 129246 w 357228"/>
                <a:gd name="connsiteY10" fmla="*/ 334581 h 466449"/>
                <a:gd name="connsiteX11" fmla="*/ 186205 w 357228"/>
                <a:gd name="connsiteY11" fmla="*/ 374205 h 466449"/>
                <a:gd name="connsiteX12" fmla="*/ 232116 w 357228"/>
                <a:gd name="connsiteY12" fmla="*/ 329723 h 466449"/>
                <a:gd name="connsiteX13" fmla="*/ 236497 w 357228"/>
                <a:gd name="connsiteY13" fmla="*/ 276288 h 466449"/>
                <a:gd name="connsiteX14" fmla="*/ 236783 w 357228"/>
                <a:gd name="connsiteY14" fmla="*/ 42545 h 466449"/>
                <a:gd name="connsiteX15" fmla="*/ 278979 w 357228"/>
                <a:gd name="connsiteY15" fmla="*/ 349 h 466449"/>
                <a:gd name="connsiteX16" fmla="*/ 324413 w 357228"/>
                <a:gd name="connsiteY16" fmla="*/ 730 h 466449"/>
                <a:gd name="connsiteX17" fmla="*/ 356989 w 357228"/>
                <a:gd name="connsiteY17" fmla="*/ 35305 h 466449"/>
                <a:gd name="connsiteX18" fmla="*/ 357084 w 357228"/>
                <a:gd name="connsiteY18" fmla="*/ 171799 h 466449"/>
                <a:gd name="connsiteX19" fmla="*/ 353274 w 357228"/>
                <a:gd name="connsiteY19" fmla="*/ 171894 h 4664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57228" h="466449">
                  <a:moveTo>
                    <a:pt x="353274" y="171894"/>
                  </a:moveTo>
                  <a:cubicBezTo>
                    <a:pt x="353274" y="224853"/>
                    <a:pt x="358322" y="278479"/>
                    <a:pt x="352131" y="330676"/>
                  </a:cubicBezTo>
                  <a:cubicBezTo>
                    <a:pt x="342034" y="414782"/>
                    <a:pt x="283265" y="463168"/>
                    <a:pt x="198397" y="466026"/>
                  </a:cubicBezTo>
                  <a:cubicBezTo>
                    <a:pt x="181252" y="466597"/>
                    <a:pt x="163726" y="466979"/>
                    <a:pt x="146772" y="464502"/>
                  </a:cubicBezTo>
                  <a:cubicBezTo>
                    <a:pt x="58189" y="451643"/>
                    <a:pt x="5230" y="396303"/>
                    <a:pt x="1897" y="306292"/>
                  </a:cubicBezTo>
                  <a:cubicBezTo>
                    <a:pt x="-1437" y="215423"/>
                    <a:pt x="659" y="124364"/>
                    <a:pt x="563" y="33305"/>
                  </a:cubicBezTo>
                  <a:cubicBezTo>
                    <a:pt x="563" y="13398"/>
                    <a:pt x="11898" y="2349"/>
                    <a:pt x="31043" y="1016"/>
                  </a:cubicBezTo>
                  <a:cubicBezTo>
                    <a:pt x="49522" y="-318"/>
                    <a:pt x="68286" y="-223"/>
                    <a:pt x="86860" y="634"/>
                  </a:cubicBezTo>
                  <a:cubicBezTo>
                    <a:pt x="111815" y="1778"/>
                    <a:pt x="121435" y="12731"/>
                    <a:pt x="121530" y="39592"/>
                  </a:cubicBezTo>
                  <a:cubicBezTo>
                    <a:pt x="121721" y="114744"/>
                    <a:pt x="121054" y="189896"/>
                    <a:pt x="121912" y="265049"/>
                  </a:cubicBezTo>
                  <a:cubicBezTo>
                    <a:pt x="122197" y="288290"/>
                    <a:pt x="124102" y="312007"/>
                    <a:pt x="129246" y="334581"/>
                  </a:cubicBezTo>
                  <a:cubicBezTo>
                    <a:pt x="135913" y="363537"/>
                    <a:pt x="156678" y="376110"/>
                    <a:pt x="186205" y="374205"/>
                  </a:cubicBezTo>
                  <a:cubicBezTo>
                    <a:pt x="212399" y="372491"/>
                    <a:pt x="227353" y="358965"/>
                    <a:pt x="232116" y="329723"/>
                  </a:cubicBezTo>
                  <a:cubicBezTo>
                    <a:pt x="234973" y="312102"/>
                    <a:pt x="236307" y="294100"/>
                    <a:pt x="236497" y="276288"/>
                  </a:cubicBezTo>
                  <a:cubicBezTo>
                    <a:pt x="236974" y="198374"/>
                    <a:pt x="236593" y="120459"/>
                    <a:pt x="236783" y="42545"/>
                  </a:cubicBezTo>
                  <a:cubicBezTo>
                    <a:pt x="236783" y="10826"/>
                    <a:pt x="246975" y="730"/>
                    <a:pt x="278979" y="349"/>
                  </a:cubicBezTo>
                  <a:cubicBezTo>
                    <a:pt x="294124" y="158"/>
                    <a:pt x="309364" y="-318"/>
                    <a:pt x="324413" y="730"/>
                  </a:cubicBezTo>
                  <a:cubicBezTo>
                    <a:pt x="346416" y="2159"/>
                    <a:pt x="356703" y="13112"/>
                    <a:pt x="356989" y="35305"/>
                  </a:cubicBezTo>
                  <a:cubicBezTo>
                    <a:pt x="357465" y="80835"/>
                    <a:pt x="357084" y="126269"/>
                    <a:pt x="357084" y="171799"/>
                  </a:cubicBezTo>
                  <a:cubicBezTo>
                    <a:pt x="355941" y="171894"/>
                    <a:pt x="354607" y="171894"/>
                    <a:pt x="353274" y="171894"/>
                  </a:cubicBezTo>
                  <a:close/>
                </a:path>
              </a:pathLst>
            </a:custGeom>
            <a:grpFill/>
            <a:ln w="9525" cap="flat">
              <a:solidFill>
                <a:schemeClr val="accent6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s-PE" dirty="0"/>
            </a:p>
          </p:txBody>
        </p:sp>
        <p:sp>
          <p:nvSpPr>
            <p:cNvPr id="38" name="Gráfico 2">
              <a:extLst>
                <a:ext uri="{FF2B5EF4-FFF2-40B4-BE49-F238E27FC236}">
                  <a16:creationId xmlns:a16="http://schemas.microsoft.com/office/drawing/2014/main" id="{9B4E7AF7-358C-47E6-A2D6-F4C9F9CACB28}"/>
                </a:ext>
              </a:extLst>
            </p:cNvPr>
            <p:cNvSpPr/>
            <p:nvPr/>
          </p:nvSpPr>
          <p:spPr>
            <a:xfrm>
              <a:off x="6010133" y="4346910"/>
              <a:ext cx="412251" cy="456871"/>
            </a:xfrm>
            <a:custGeom>
              <a:avLst/>
              <a:gdLst>
                <a:gd name="connsiteX0" fmla="*/ 203976 w 412251"/>
                <a:gd name="connsiteY0" fmla="*/ 326340 h 456871"/>
                <a:gd name="connsiteX1" fmla="*/ 145493 w 412251"/>
                <a:gd name="connsiteY1" fmla="*/ 425971 h 456871"/>
                <a:gd name="connsiteX2" fmla="*/ 91581 w 412251"/>
                <a:gd name="connsiteY2" fmla="*/ 456356 h 456871"/>
                <a:gd name="connsiteX3" fmla="*/ 33669 w 412251"/>
                <a:gd name="connsiteY3" fmla="*/ 456070 h 456871"/>
                <a:gd name="connsiteX4" fmla="*/ 8619 w 412251"/>
                <a:gd name="connsiteY4" fmla="*/ 411208 h 456871"/>
                <a:gd name="connsiteX5" fmla="*/ 116727 w 412251"/>
                <a:gd name="connsiteY5" fmla="*/ 237662 h 456871"/>
                <a:gd name="connsiteX6" fmla="*/ 122728 w 412251"/>
                <a:gd name="connsiteY6" fmla="*/ 228042 h 456871"/>
                <a:gd name="connsiteX7" fmla="*/ 14905 w 412251"/>
                <a:gd name="connsiteY7" fmla="*/ 54782 h 456871"/>
                <a:gd name="connsiteX8" fmla="*/ 3761 w 412251"/>
                <a:gd name="connsiteY8" fmla="*/ 14015 h 456871"/>
                <a:gd name="connsiteX9" fmla="*/ 45290 w 412251"/>
                <a:gd name="connsiteY9" fmla="*/ 585 h 456871"/>
                <a:gd name="connsiteX10" fmla="*/ 169020 w 412251"/>
                <a:gd name="connsiteY10" fmla="*/ 70975 h 456871"/>
                <a:gd name="connsiteX11" fmla="*/ 203976 w 412251"/>
                <a:gd name="connsiteY11" fmla="*/ 130220 h 456871"/>
                <a:gd name="connsiteX12" fmla="*/ 264746 w 412251"/>
                <a:gd name="connsiteY12" fmla="*/ 32970 h 456871"/>
                <a:gd name="connsiteX13" fmla="*/ 323991 w 412251"/>
                <a:gd name="connsiteY13" fmla="*/ 299 h 456871"/>
                <a:gd name="connsiteX14" fmla="*/ 379808 w 412251"/>
                <a:gd name="connsiteY14" fmla="*/ 680 h 456871"/>
                <a:gd name="connsiteX15" fmla="*/ 404001 w 412251"/>
                <a:gd name="connsiteY15" fmla="*/ 44876 h 456871"/>
                <a:gd name="connsiteX16" fmla="*/ 284558 w 412251"/>
                <a:gd name="connsiteY16" fmla="*/ 228042 h 456871"/>
                <a:gd name="connsiteX17" fmla="*/ 389714 w 412251"/>
                <a:gd name="connsiteY17" fmla="*/ 389871 h 456871"/>
                <a:gd name="connsiteX18" fmla="*/ 407907 w 412251"/>
                <a:gd name="connsiteY18" fmla="*/ 419780 h 456871"/>
                <a:gd name="connsiteX19" fmla="*/ 388571 w 412251"/>
                <a:gd name="connsiteY19" fmla="*/ 455308 h 456871"/>
                <a:gd name="connsiteX20" fmla="*/ 303989 w 412251"/>
                <a:gd name="connsiteY20" fmla="*/ 454356 h 456871"/>
                <a:gd name="connsiteX21" fmla="*/ 269127 w 412251"/>
                <a:gd name="connsiteY21" fmla="*/ 429019 h 456871"/>
                <a:gd name="connsiteX22" fmla="*/ 203976 w 412251"/>
                <a:gd name="connsiteY22" fmla="*/ 326340 h 4568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412251" h="456871">
                  <a:moveTo>
                    <a:pt x="203976" y="326340"/>
                  </a:moveTo>
                  <a:cubicBezTo>
                    <a:pt x="183688" y="360820"/>
                    <a:pt x="163876" y="393015"/>
                    <a:pt x="145493" y="425971"/>
                  </a:cubicBezTo>
                  <a:cubicBezTo>
                    <a:pt x="133396" y="447593"/>
                    <a:pt x="116442" y="457690"/>
                    <a:pt x="91581" y="456356"/>
                  </a:cubicBezTo>
                  <a:cubicBezTo>
                    <a:pt x="72341" y="455308"/>
                    <a:pt x="53005" y="456356"/>
                    <a:pt x="33669" y="456070"/>
                  </a:cubicBezTo>
                  <a:cubicBezTo>
                    <a:pt x="522" y="455689"/>
                    <a:pt x="-8812" y="439497"/>
                    <a:pt x="8619" y="411208"/>
                  </a:cubicBezTo>
                  <a:cubicBezTo>
                    <a:pt x="44337" y="353200"/>
                    <a:pt x="80723" y="295479"/>
                    <a:pt x="116727" y="237662"/>
                  </a:cubicBezTo>
                  <a:cubicBezTo>
                    <a:pt x="118537" y="234804"/>
                    <a:pt x="120347" y="231852"/>
                    <a:pt x="122728" y="228042"/>
                  </a:cubicBezTo>
                  <a:cubicBezTo>
                    <a:pt x="86628" y="170416"/>
                    <a:pt x="49957" y="113075"/>
                    <a:pt x="14905" y="54782"/>
                  </a:cubicBezTo>
                  <a:cubicBezTo>
                    <a:pt x="7761" y="42876"/>
                    <a:pt x="427" y="25731"/>
                    <a:pt x="3761" y="14015"/>
                  </a:cubicBezTo>
                  <a:cubicBezTo>
                    <a:pt x="9095" y="-4273"/>
                    <a:pt x="29859" y="585"/>
                    <a:pt x="45290" y="585"/>
                  </a:cubicBezTo>
                  <a:cubicBezTo>
                    <a:pt x="135873" y="966"/>
                    <a:pt x="121680" y="-9321"/>
                    <a:pt x="169020" y="70975"/>
                  </a:cubicBezTo>
                  <a:cubicBezTo>
                    <a:pt x="180164" y="89929"/>
                    <a:pt x="191403" y="108789"/>
                    <a:pt x="203976" y="130220"/>
                  </a:cubicBezTo>
                  <a:cubicBezTo>
                    <a:pt x="225026" y="96692"/>
                    <a:pt x="245791" y="65260"/>
                    <a:pt x="264746" y="32970"/>
                  </a:cubicBezTo>
                  <a:cubicBezTo>
                    <a:pt x="278367" y="9729"/>
                    <a:pt x="296559" y="-1701"/>
                    <a:pt x="323991" y="299"/>
                  </a:cubicBezTo>
                  <a:cubicBezTo>
                    <a:pt x="342470" y="1632"/>
                    <a:pt x="361234" y="204"/>
                    <a:pt x="379808" y="680"/>
                  </a:cubicBezTo>
                  <a:cubicBezTo>
                    <a:pt x="411240" y="1347"/>
                    <a:pt x="420956" y="18492"/>
                    <a:pt x="404001" y="44876"/>
                  </a:cubicBezTo>
                  <a:cubicBezTo>
                    <a:pt x="364854" y="105645"/>
                    <a:pt x="325039" y="166034"/>
                    <a:pt x="284558" y="228042"/>
                  </a:cubicBezTo>
                  <a:cubicBezTo>
                    <a:pt x="319419" y="281668"/>
                    <a:pt x="354662" y="335769"/>
                    <a:pt x="389714" y="389871"/>
                  </a:cubicBezTo>
                  <a:cubicBezTo>
                    <a:pt x="396096" y="399682"/>
                    <a:pt x="402954" y="409302"/>
                    <a:pt x="407907" y="419780"/>
                  </a:cubicBezTo>
                  <a:cubicBezTo>
                    <a:pt x="416765" y="438544"/>
                    <a:pt x="408859" y="454261"/>
                    <a:pt x="388571" y="455308"/>
                  </a:cubicBezTo>
                  <a:cubicBezTo>
                    <a:pt x="360377" y="456832"/>
                    <a:pt x="331707" y="458261"/>
                    <a:pt x="303989" y="454356"/>
                  </a:cubicBezTo>
                  <a:cubicBezTo>
                    <a:pt x="291225" y="452546"/>
                    <a:pt x="277128" y="440354"/>
                    <a:pt x="269127" y="429019"/>
                  </a:cubicBezTo>
                  <a:cubicBezTo>
                    <a:pt x="246363" y="396539"/>
                    <a:pt x="226265" y="361963"/>
                    <a:pt x="203976" y="326340"/>
                  </a:cubicBezTo>
                  <a:close/>
                </a:path>
              </a:pathLst>
            </a:custGeom>
            <a:grpFill/>
            <a:ln w="9525" cap="flat">
              <a:solidFill>
                <a:schemeClr val="accent6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s-PE" dirty="0"/>
            </a:p>
          </p:txBody>
        </p:sp>
        <p:sp>
          <p:nvSpPr>
            <p:cNvPr id="39" name="Gráfico 2">
              <a:extLst>
                <a:ext uri="{FF2B5EF4-FFF2-40B4-BE49-F238E27FC236}">
                  <a16:creationId xmlns:a16="http://schemas.microsoft.com/office/drawing/2014/main" id="{9B4E7AF7-358C-47E6-A2D6-F4C9F9CACB28}"/>
                </a:ext>
              </a:extLst>
            </p:cNvPr>
            <p:cNvSpPr/>
            <p:nvPr/>
          </p:nvSpPr>
          <p:spPr>
            <a:xfrm>
              <a:off x="6723936" y="3565922"/>
              <a:ext cx="335345" cy="479154"/>
            </a:xfrm>
            <a:custGeom>
              <a:avLst/>
              <a:gdLst>
                <a:gd name="connsiteX0" fmla="*/ 149589 w 335345"/>
                <a:gd name="connsiteY0" fmla="*/ 479154 h 479154"/>
                <a:gd name="connsiteX1" fmla="*/ 33193 w 335345"/>
                <a:gd name="connsiteY1" fmla="*/ 454294 h 479154"/>
                <a:gd name="connsiteX2" fmla="*/ 4428 w 335345"/>
                <a:gd name="connsiteY2" fmla="*/ 411146 h 479154"/>
                <a:gd name="connsiteX3" fmla="*/ 10619 w 335345"/>
                <a:gd name="connsiteY3" fmla="*/ 370284 h 479154"/>
                <a:gd name="connsiteX4" fmla="*/ 53577 w 335345"/>
                <a:gd name="connsiteY4" fmla="*/ 344947 h 479154"/>
                <a:gd name="connsiteX5" fmla="*/ 144159 w 335345"/>
                <a:gd name="connsiteY5" fmla="*/ 365140 h 479154"/>
                <a:gd name="connsiteX6" fmla="*/ 186927 w 335345"/>
                <a:gd name="connsiteY6" fmla="*/ 362949 h 479154"/>
                <a:gd name="connsiteX7" fmla="*/ 209691 w 335345"/>
                <a:gd name="connsiteY7" fmla="*/ 343137 h 479154"/>
                <a:gd name="connsiteX8" fmla="*/ 198547 w 335345"/>
                <a:gd name="connsiteY8" fmla="*/ 312848 h 479154"/>
                <a:gd name="connsiteX9" fmla="*/ 163114 w 335345"/>
                <a:gd name="connsiteY9" fmla="*/ 292369 h 479154"/>
                <a:gd name="connsiteX10" fmla="*/ 61768 w 335345"/>
                <a:gd name="connsiteY10" fmla="*/ 241506 h 479154"/>
                <a:gd name="connsiteX11" fmla="*/ 2047 w 335345"/>
                <a:gd name="connsiteY11" fmla="*/ 107298 h 479154"/>
                <a:gd name="connsiteX12" fmla="*/ 118061 w 335345"/>
                <a:gd name="connsiteY12" fmla="*/ 3571 h 479154"/>
                <a:gd name="connsiteX13" fmla="*/ 261031 w 335345"/>
                <a:gd name="connsiteY13" fmla="*/ 15192 h 479154"/>
                <a:gd name="connsiteX14" fmla="*/ 289035 w 335345"/>
                <a:gd name="connsiteY14" fmla="*/ 60721 h 479154"/>
                <a:gd name="connsiteX15" fmla="*/ 219121 w 335345"/>
                <a:gd name="connsiteY15" fmla="*/ 109585 h 479154"/>
                <a:gd name="connsiteX16" fmla="*/ 139683 w 335345"/>
                <a:gd name="connsiteY16" fmla="*/ 107775 h 479154"/>
                <a:gd name="connsiteX17" fmla="*/ 113584 w 335345"/>
                <a:gd name="connsiteY17" fmla="*/ 131492 h 479154"/>
                <a:gd name="connsiteX18" fmla="*/ 133777 w 335345"/>
                <a:gd name="connsiteY18" fmla="*/ 157590 h 479154"/>
                <a:gd name="connsiteX19" fmla="*/ 196833 w 335345"/>
                <a:gd name="connsiteY19" fmla="*/ 183213 h 479154"/>
                <a:gd name="connsiteX20" fmla="*/ 263793 w 335345"/>
                <a:gd name="connsiteY20" fmla="*/ 215217 h 479154"/>
                <a:gd name="connsiteX21" fmla="*/ 331421 w 335345"/>
                <a:gd name="connsiteY21" fmla="*/ 370189 h 479154"/>
                <a:gd name="connsiteX22" fmla="*/ 236647 w 335345"/>
                <a:gd name="connsiteY22" fmla="*/ 465724 h 479154"/>
                <a:gd name="connsiteX23" fmla="*/ 149589 w 335345"/>
                <a:gd name="connsiteY23" fmla="*/ 479154 h 4791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35345" h="479154">
                  <a:moveTo>
                    <a:pt x="149589" y="479154"/>
                  </a:moveTo>
                  <a:cubicBezTo>
                    <a:pt x="114822" y="471915"/>
                    <a:pt x="73674" y="464391"/>
                    <a:pt x="33193" y="454294"/>
                  </a:cubicBezTo>
                  <a:cubicBezTo>
                    <a:pt x="9476" y="448389"/>
                    <a:pt x="2427" y="435720"/>
                    <a:pt x="4428" y="411146"/>
                  </a:cubicBezTo>
                  <a:cubicBezTo>
                    <a:pt x="5571" y="397430"/>
                    <a:pt x="7761" y="383809"/>
                    <a:pt x="10619" y="370284"/>
                  </a:cubicBezTo>
                  <a:cubicBezTo>
                    <a:pt x="15477" y="347043"/>
                    <a:pt x="29859" y="339327"/>
                    <a:pt x="53577" y="344947"/>
                  </a:cubicBezTo>
                  <a:cubicBezTo>
                    <a:pt x="83676" y="352186"/>
                    <a:pt x="113679" y="359902"/>
                    <a:pt x="144159" y="365140"/>
                  </a:cubicBezTo>
                  <a:cubicBezTo>
                    <a:pt x="157971" y="367522"/>
                    <a:pt x="173497" y="366760"/>
                    <a:pt x="186927" y="362949"/>
                  </a:cubicBezTo>
                  <a:cubicBezTo>
                    <a:pt x="196071" y="360378"/>
                    <a:pt x="208167" y="351139"/>
                    <a:pt x="209691" y="343137"/>
                  </a:cubicBezTo>
                  <a:cubicBezTo>
                    <a:pt x="211501" y="333803"/>
                    <a:pt x="205691" y="319992"/>
                    <a:pt x="198547" y="312848"/>
                  </a:cubicBezTo>
                  <a:cubicBezTo>
                    <a:pt x="189213" y="303514"/>
                    <a:pt x="175401" y="298465"/>
                    <a:pt x="163114" y="292369"/>
                  </a:cubicBezTo>
                  <a:cubicBezTo>
                    <a:pt x="129300" y="275319"/>
                    <a:pt x="94439" y="260365"/>
                    <a:pt x="61768" y="241506"/>
                  </a:cubicBezTo>
                  <a:cubicBezTo>
                    <a:pt x="10047" y="211788"/>
                    <a:pt x="-6240" y="164258"/>
                    <a:pt x="2047" y="107298"/>
                  </a:cubicBezTo>
                  <a:cubicBezTo>
                    <a:pt x="10143" y="51673"/>
                    <a:pt x="52719" y="14144"/>
                    <a:pt x="118061" y="3571"/>
                  </a:cubicBezTo>
                  <a:cubicBezTo>
                    <a:pt x="166734" y="-4335"/>
                    <a:pt x="214264" y="1476"/>
                    <a:pt x="261031" y="15192"/>
                  </a:cubicBezTo>
                  <a:cubicBezTo>
                    <a:pt x="284463" y="22050"/>
                    <a:pt x="292559" y="36337"/>
                    <a:pt x="289035" y="60721"/>
                  </a:cubicBezTo>
                  <a:cubicBezTo>
                    <a:pt x="280081" y="122348"/>
                    <a:pt x="278938" y="121681"/>
                    <a:pt x="219121" y="109585"/>
                  </a:cubicBezTo>
                  <a:cubicBezTo>
                    <a:pt x="193404" y="104346"/>
                    <a:pt x="165876" y="105108"/>
                    <a:pt x="139683" y="107775"/>
                  </a:cubicBezTo>
                  <a:cubicBezTo>
                    <a:pt x="129777" y="108823"/>
                    <a:pt x="116156" y="121586"/>
                    <a:pt x="113584" y="131492"/>
                  </a:cubicBezTo>
                  <a:cubicBezTo>
                    <a:pt x="111870" y="138255"/>
                    <a:pt x="124443" y="152637"/>
                    <a:pt x="133777" y="157590"/>
                  </a:cubicBezTo>
                  <a:cubicBezTo>
                    <a:pt x="153684" y="168163"/>
                    <a:pt x="175973" y="174164"/>
                    <a:pt x="196833" y="183213"/>
                  </a:cubicBezTo>
                  <a:cubicBezTo>
                    <a:pt x="219502" y="193023"/>
                    <a:pt x="242648" y="202548"/>
                    <a:pt x="263793" y="215217"/>
                  </a:cubicBezTo>
                  <a:cubicBezTo>
                    <a:pt x="322563" y="250078"/>
                    <a:pt x="345232" y="303228"/>
                    <a:pt x="331421" y="370189"/>
                  </a:cubicBezTo>
                  <a:cubicBezTo>
                    <a:pt x="320658" y="422481"/>
                    <a:pt x="286368" y="452865"/>
                    <a:pt x="236647" y="465724"/>
                  </a:cubicBezTo>
                  <a:cubicBezTo>
                    <a:pt x="210644" y="472297"/>
                    <a:pt x="183593" y="474011"/>
                    <a:pt x="149589" y="479154"/>
                  </a:cubicBezTo>
                  <a:close/>
                </a:path>
              </a:pathLst>
            </a:custGeom>
            <a:grpFill/>
            <a:ln w="9525" cap="flat">
              <a:solidFill>
                <a:schemeClr val="accent6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s-PE" dirty="0"/>
            </a:p>
          </p:txBody>
        </p:sp>
        <p:sp>
          <p:nvSpPr>
            <p:cNvPr id="40" name="Gráfico 2">
              <a:extLst>
                <a:ext uri="{FF2B5EF4-FFF2-40B4-BE49-F238E27FC236}">
                  <a16:creationId xmlns:a16="http://schemas.microsoft.com/office/drawing/2014/main" id="{9B4E7AF7-358C-47E6-A2D6-F4C9F9CACB28}"/>
                </a:ext>
              </a:extLst>
            </p:cNvPr>
            <p:cNvSpPr/>
            <p:nvPr/>
          </p:nvSpPr>
          <p:spPr>
            <a:xfrm>
              <a:off x="5607128" y="2801751"/>
              <a:ext cx="380207" cy="456583"/>
            </a:xfrm>
            <a:custGeom>
              <a:avLst/>
              <a:gdLst>
                <a:gd name="connsiteX0" fmla="*/ 125301 w 380207"/>
                <a:gd name="connsiteY0" fmla="*/ 141378 h 456583"/>
                <a:gd name="connsiteX1" fmla="*/ 205407 w 380207"/>
                <a:gd name="connsiteY1" fmla="*/ 28697 h 456583"/>
                <a:gd name="connsiteX2" fmla="*/ 260937 w 380207"/>
                <a:gd name="connsiteY2" fmla="*/ 122 h 456583"/>
                <a:gd name="connsiteX3" fmla="*/ 316754 w 380207"/>
                <a:gd name="connsiteY3" fmla="*/ 884 h 456583"/>
                <a:gd name="connsiteX4" fmla="*/ 344472 w 380207"/>
                <a:gd name="connsiteY4" fmla="*/ 13076 h 456583"/>
                <a:gd name="connsiteX5" fmla="*/ 338852 w 380207"/>
                <a:gd name="connsiteY5" fmla="*/ 44699 h 456583"/>
                <a:gd name="connsiteX6" fmla="*/ 227124 w 380207"/>
                <a:gd name="connsiteY6" fmla="*/ 200909 h 456583"/>
                <a:gd name="connsiteX7" fmla="*/ 304657 w 380207"/>
                <a:gd name="connsiteY7" fmla="*/ 312066 h 456583"/>
                <a:gd name="connsiteX8" fmla="*/ 371808 w 380207"/>
                <a:gd name="connsiteY8" fmla="*/ 408935 h 456583"/>
                <a:gd name="connsiteX9" fmla="*/ 378666 w 380207"/>
                <a:gd name="connsiteY9" fmla="*/ 442463 h 456583"/>
                <a:gd name="connsiteX10" fmla="*/ 347234 w 380207"/>
                <a:gd name="connsiteY10" fmla="*/ 455703 h 456583"/>
                <a:gd name="connsiteX11" fmla="*/ 207407 w 380207"/>
                <a:gd name="connsiteY11" fmla="*/ 388647 h 456583"/>
                <a:gd name="connsiteX12" fmla="*/ 149781 w 380207"/>
                <a:gd name="connsiteY12" fmla="*/ 312732 h 456583"/>
                <a:gd name="connsiteX13" fmla="*/ 120920 w 380207"/>
                <a:gd name="connsiteY13" fmla="*/ 383027 h 456583"/>
                <a:gd name="connsiteX14" fmla="*/ 121110 w 380207"/>
                <a:gd name="connsiteY14" fmla="*/ 418174 h 456583"/>
                <a:gd name="connsiteX15" fmla="*/ 85296 w 380207"/>
                <a:gd name="connsiteY15" fmla="*/ 456084 h 456583"/>
                <a:gd name="connsiteX16" fmla="*/ 35671 w 380207"/>
                <a:gd name="connsiteY16" fmla="*/ 456084 h 456583"/>
                <a:gd name="connsiteX17" fmla="*/ 143 w 380207"/>
                <a:gd name="connsiteY17" fmla="*/ 419889 h 456583"/>
                <a:gd name="connsiteX18" fmla="*/ 143 w 380207"/>
                <a:gd name="connsiteY18" fmla="*/ 37079 h 456583"/>
                <a:gd name="connsiteX19" fmla="*/ 34909 w 380207"/>
                <a:gd name="connsiteY19" fmla="*/ 693 h 456583"/>
                <a:gd name="connsiteX20" fmla="*/ 86630 w 380207"/>
                <a:gd name="connsiteY20" fmla="*/ 693 h 456583"/>
                <a:gd name="connsiteX21" fmla="*/ 120729 w 380207"/>
                <a:gd name="connsiteY21" fmla="*/ 35841 h 456583"/>
                <a:gd name="connsiteX22" fmla="*/ 120825 w 380207"/>
                <a:gd name="connsiteY22" fmla="*/ 140520 h 456583"/>
                <a:gd name="connsiteX23" fmla="*/ 125301 w 380207"/>
                <a:gd name="connsiteY23" fmla="*/ 141378 h 4565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80207" h="456583">
                  <a:moveTo>
                    <a:pt x="125301" y="141378"/>
                  </a:moveTo>
                  <a:cubicBezTo>
                    <a:pt x="152067" y="103849"/>
                    <a:pt x="179499" y="66797"/>
                    <a:pt x="205407" y="28697"/>
                  </a:cubicBezTo>
                  <a:cubicBezTo>
                    <a:pt x="219218" y="8409"/>
                    <a:pt x="236458" y="-1212"/>
                    <a:pt x="260937" y="122"/>
                  </a:cubicBezTo>
                  <a:cubicBezTo>
                    <a:pt x="279511" y="1170"/>
                    <a:pt x="298275" y="-1021"/>
                    <a:pt x="316754" y="884"/>
                  </a:cubicBezTo>
                  <a:cubicBezTo>
                    <a:pt x="326755" y="1932"/>
                    <a:pt x="341519" y="6123"/>
                    <a:pt x="344472" y="13076"/>
                  </a:cubicBezTo>
                  <a:cubicBezTo>
                    <a:pt x="348091" y="21363"/>
                    <a:pt x="344567" y="36317"/>
                    <a:pt x="338852" y="44699"/>
                  </a:cubicBezTo>
                  <a:cubicBezTo>
                    <a:pt x="302847" y="96801"/>
                    <a:pt x="265224" y="147855"/>
                    <a:pt x="227124" y="200909"/>
                  </a:cubicBezTo>
                  <a:cubicBezTo>
                    <a:pt x="252841" y="237771"/>
                    <a:pt x="278749" y="274918"/>
                    <a:pt x="304657" y="312066"/>
                  </a:cubicBezTo>
                  <a:cubicBezTo>
                    <a:pt x="327136" y="344260"/>
                    <a:pt x="350568" y="375883"/>
                    <a:pt x="371808" y="408935"/>
                  </a:cubicBezTo>
                  <a:cubicBezTo>
                    <a:pt x="377809" y="418269"/>
                    <a:pt x="382857" y="434462"/>
                    <a:pt x="378666" y="442463"/>
                  </a:cubicBezTo>
                  <a:cubicBezTo>
                    <a:pt x="374475" y="450368"/>
                    <a:pt x="358188" y="455703"/>
                    <a:pt x="347234" y="455703"/>
                  </a:cubicBezTo>
                  <a:cubicBezTo>
                    <a:pt x="246459" y="455988"/>
                    <a:pt x="266367" y="465894"/>
                    <a:pt x="207407" y="388647"/>
                  </a:cubicBezTo>
                  <a:cubicBezTo>
                    <a:pt x="188262" y="363596"/>
                    <a:pt x="169307" y="338450"/>
                    <a:pt x="149781" y="312732"/>
                  </a:cubicBezTo>
                  <a:cubicBezTo>
                    <a:pt x="130350" y="333402"/>
                    <a:pt x="116538" y="354166"/>
                    <a:pt x="120920" y="383027"/>
                  </a:cubicBezTo>
                  <a:cubicBezTo>
                    <a:pt x="122634" y="394457"/>
                    <a:pt x="121396" y="406458"/>
                    <a:pt x="121110" y="418174"/>
                  </a:cubicBezTo>
                  <a:cubicBezTo>
                    <a:pt x="120634" y="443892"/>
                    <a:pt x="110347" y="455131"/>
                    <a:pt x="85296" y="456084"/>
                  </a:cubicBezTo>
                  <a:cubicBezTo>
                    <a:pt x="68723" y="456750"/>
                    <a:pt x="52149" y="456750"/>
                    <a:pt x="35671" y="456084"/>
                  </a:cubicBezTo>
                  <a:cubicBezTo>
                    <a:pt x="11573" y="455131"/>
                    <a:pt x="238" y="443796"/>
                    <a:pt x="143" y="419889"/>
                  </a:cubicBezTo>
                  <a:cubicBezTo>
                    <a:pt x="-48" y="292254"/>
                    <a:pt x="-48" y="164714"/>
                    <a:pt x="143" y="37079"/>
                  </a:cubicBezTo>
                  <a:cubicBezTo>
                    <a:pt x="143" y="12409"/>
                    <a:pt x="10716" y="1551"/>
                    <a:pt x="34909" y="693"/>
                  </a:cubicBezTo>
                  <a:cubicBezTo>
                    <a:pt x="52149" y="27"/>
                    <a:pt x="69390" y="27"/>
                    <a:pt x="86630" y="693"/>
                  </a:cubicBezTo>
                  <a:cubicBezTo>
                    <a:pt x="109680" y="1646"/>
                    <a:pt x="120348" y="12504"/>
                    <a:pt x="120729" y="35841"/>
                  </a:cubicBezTo>
                  <a:cubicBezTo>
                    <a:pt x="121206" y="70702"/>
                    <a:pt x="120825" y="105564"/>
                    <a:pt x="120825" y="140520"/>
                  </a:cubicBezTo>
                  <a:cubicBezTo>
                    <a:pt x="122253" y="140616"/>
                    <a:pt x="123777" y="140997"/>
                    <a:pt x="125301" y="141378"/>
                  </a:cubicBezTo>
                  <a:close/>
                </a:path>
              </a:pathLst>
            </a:custGeom>
            <a:grpFill/>
            <a:ln w="9525" cap="flat">
              <a:solidFill>
                <a:schemeClr val="accent6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s-PE" dirty="0"/>
            </a:p>
          </p:txBody>
        </p:sp>
        <p:sp>
          <p:nvSpPr>
            <p:cNvPr id="41" name="Gráfico 2">
              <a:extLst>
                <a:ext uri="{FF2B5EF4-FFF2-40B4-BE49-F238E27FC236}">
                  <a16:creationId xmlns:a16="http://schemas.microsoft.com/office/drawing/2014/main" id="{9B4E7AF7-358C-47E6-A2D6-F4C9F9CACB28}"/>
                </a:ext>
              </a:extLst>
            </p:cNvPr>
            <p:cNvSpPr/>
            <p:nvPr/>
          </p:nvSpPr>
          <p:spPr>
            <a:xfrm>
              <a:off x="5166644" y="2020188"/>
              <a:ext cx="399164" cy="475599"/>
            </a:xfrm>
            <a:custGeom>
              <a:avLst/>
              <a:gdLst>
                <a:gd name="connsiteX0" fmla="*/ 0 w 399164"/>
                <a:gd name="connsiteY0" fmla="*/ 236664 h 475599"/>
                <a:gd name="connsiteX1" fmla="*/ 301848 w 399164"/>
                <a:gd name="connsiteY1" fmla="*/ 9207 h 475599"/>
                <a:gd name="connsiteX2" fmla="*/ 388430 w 399164"/>
                <a:gd name="connsiteY2" fmla="*/ 66262 h 475599"/>
                <a:gd name="connsiteX3" fmla="*/ 381191 w 399164"/>
                <a:gd name="connsiteY3" fmla="*/ 114935 h 475599"/>
                <a:gd name="connsiteX4" fmla="*/ 340043 w 399164"/>
                <a:gd name="connsiteY4" fmla="*/ 138652 h 475599"/>
                <a:gd name="connsiteX5" fmla="*/ 299657 w 399164"/>
                <a:gd name="connsiteY5" fmla="*/ 133223 h 475599"/>
                <a:gd name="connsiteX6" fmla="*/ 140780 w 399164"/>
                <a:gd name="connsiteY6" fmla="*/ 200088 h 475599"/>
                <a:gd name="connsiteX7" fmla="*/ 148209 w 399164"/>
                <a:gd name="connsiteY7" fmla="*/ 301815 h 475599"/>
                <a:gd name="connsiteX8" fmla="*/ 294513 w 399164"/>
                <a:gd name="connsiteY8" fmla="*/ 344582 h 475599"/>
                <a:gd name="connsiteX9" fmla="*/ 350901 w 399164"/>
                <a:gd name="connsiteY9" fmla="*/ 340487 h 475599"/>
                <a:gd name="connsiteX10" fmla="*/ 381096 w 399164"/>
                <a:gd name="connsiteY10" fmla="*/ 358298 h 475599"/>
                <a:gd name="connsiteX11" fmla="*/ 388335 w 399164"/>
                <a:gd name="connsiteY11" fmla="*/ 408495 h 475599"/>
                <a:gd name="connsiteX12" fmla="*/ 222409 w 399164"/>
                <a:gd name="connsiteY12" fmla="*/ 475075 h 475599"/>
                <a:gd name="connsiteX13" fmla="*/ 0 w 399164"/>
                <a:gd name="connsiteY13" fmla="*/ 236664 h 4755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99164" h="475599">
                  <a:moveTo>
                    <a:pt x="0" y="236664"/>
                  </a:moveTo>
                  <a:cubicBezTo>
                    <a:pt x="1715" y="65881"/>
                    <a:pt x="152305" y="-31465"/>
                    <a:pt x="301848" y="9207"/>
                  </a:cubicBezTo>
                  <a:cubicBezTo>
                    <a:pt x="336709" y="18637"/>
                    <a:pt x="365665" y="38068"/>
                    <a:pt x="388430" y="66262"/>
                  </a:cubicBezTo>
                  <a:cubicBezTo>
                    <a:pt x="403860" y="85502"/>
                    <a:pt x="401860" y="101123"/>
                    <a:pt x="381191" y="114935"/>
                  </a:cubicBezTo>
                  <a:cubicBezTo>
                    <a:pt x="368142" y="123793"/>
                    <a:pt x="354045" y="131222"/>
                    <a:pt x="340043" y="138652"/>
                  </a:cubicBezTo>
                  <a:cubicBezTo>
                    <a:pt x="325565" y="146367"/>
                    <a:pt x="312420" y="142462"/>
                    <a:pt x="299657" y="133223"/>
                  </a:cubicBezTo>
                  <a:cubicBezTo>
                    <a:pt x="230696" y="83121"/>
                    <a:pt x="152019" y="114839"/>
                    <a:pt x="140780" y="200088"/>
                  </a:cubicBezTo>
                  <a:cubicBezTo>
                    <a:pt x="136398" y="233235"/>
                    <a:pt x="139065" y="269716"/>
                    <a:pt x="148209" y="301815"/>
                  </a:cubicBezTo>
                  <a:cubicBezTo>
                    <a:pt x="165926" y="363823"/>
                    <a:pt x="244031" y="385159"/>
                    <a:pt x="294513" y="344582"/>
                  </a:cubicBezTo>
                  <a:cubicBezTo>
                    <a:pt x="313468" y="329342"/>
                    <a:pt x="330804" y="327342"/>
                    <a:pt x="350901" y="340487"/>
                  </a:cubicBezTo>
                  <a:cubicBezTo>
                    <a:pt x="360712" y="346868"/>
                    <a:pt x="371475" y="351726"/>
                    <a:pt x="381096" y="358298"/>
                  </a:cubicBezTo>
                  <a:cubicBezTo>
                    <a:pt x="402432" y="372776"/>
                    <a:pt x="404908" y="388683"/>
                    <a:pt x="388335" y="408495"/>
                  </a:cubicBezTo>
                  <a:cubicBezTo>
                    <a:pt x="345091" y="460502"/>
                    <a:pt x="287465" y="479075"/>
                    <a:pt x="222409" y="475075"/>
                  </a:cubicBezTo>
                  <a:cubicBezTo>
                    <a:pt x="91917" y="467264"/>
                    <a:pt x="-190" y="367538"/>
                    <a:pt x="0" y="236664"/>
                  </a:cubicBezTo>
                  <a:close/>
                </a:path>
              </a:pathLst>
            </a:custGeom>
            <a:grpFill/>
            <a:ln w="9525" cap="flat">
              <a:solidFill>
                <a:schemeClr val="accent6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s-PE" dirty="0"/>
            </a:p>
          </p:txBody>
        </p:sp>
        <p:sp>
          <p:nvSpPr>
            <p:cNvPr id="42" name="Gráfico 2">
              <a:extLst>
                <a:ext uri="{FF2B5EF4-FFF2-40B4-BE49-F238E27FC236}">
                  <a16:creationId xmlns:a16="http://schemas.microsoft.com/office/drawing/2014/main" id="{9B4E7AF7-358C-47E6-A2D6-F4C9F9CACB28}"/>
                </a:ext>
              </a:extLst>
            </p:cNvPr>
            <p:cNvSpPr/>
            <p:nvPr/>
          </p:nvSpPr>
          <p:spPr>
            <a:xfrm>
              <a:off x="4316711" y="4346982"/>
              <a:ext cx="430961" cy="456069"/>
            </a:xfrm>
            <a:custGeom>
              <a:avLst/>
              <a:gdLst>
                <a:gd name="connsiteX0" fmla="*/ 212711 w 430961"/>
                <a:gd name="connsiteY0" fmla="*/ 318552 h 456069"/>
                <a:gd name="connsiteX1" fmla="*/ 218045 w 430961"/>
                <a:gd name="connsiteY1" fmla="*/ 306169 h 456069"/>
                <a:gd name="connsiteX2" fmla="*/ 284816 w 430961"/>
                <a:gd name="connsiteY2" fmla="*/ 42041 h 456069"/>
                <a:gd name="connsiteX3" fmla="*/ 337965 w 430961"/>
                <a:gd name="connsiteY3" fmla="*/ 512 h 456069"/>
                <a:gd name="connsiteX4" fmla="*/ 395877 w 430961"/>
                <a:gd name="connsiteY4" fmla="*/ 512 h 456069"/>
                <a:gd name="connsiteX5" fmla="*/ 427405 w 430961"/>
                <a:gd name="connsiteY5" fmla="*/ 44327 h 456069"/>
                <a:gd name="connsiteX6" fmla="*/ 375970 w 430961"/>
                <a:gd name="connsiteY6" fmla="*/ 194632 h 456069"/>
                <a:gd name="connsiteX7" fmla="*/ 299103 w 430961"/>
                <a:gd name="connsiteY7" fmla="*/ 419136 h 456069"/>
                <a:gd name="connsiteX8" fmla="*/ 247668 w 430961"/>
                <a:gd name="connsiteY8" fmla="*/ 455998 h 456069"/>
                <a:gd name="connsiteX9" fmla="*/ 177374 w 430961"/>
                <a:gd name="connsiteY9" fmla="*/ 455998 h 456069"/>
                <a:gd name="connsiteX10" fmla="*/ 126796 w 430961"/>
                <a:gd name="connsiteY10" fmla="*/ 418469 h 456069"/>
                <a:gd name="connsiteX11" fmla="*/ 20211 w 430961"/>
                <a:gd name="connsiteY11" fmla="*/ 95095 h 456069"/>
                <a:gd name="connsiteX12" fmla="*/ 1923 w 430961"/>
                <a:gd name="connsiteY12" fmla="*/ 38136 h 456069"/>
                <a:gd name="connsiteX13" fmla="*/ 26878 w 430961"/>
                <a:gd name="connsiteY13" fmla="*/ 893 h 456069"/>
                <a:gd name="connsiteX14" fmla="*/ 109556 w 430961"/>
                <a:gd name="connsiteY14" fmla="*/ 893 h 456069"/>
                <a:gd name="connsiteX15" fmla="*/ 144512 w 430961"/>
                <a:gd name="connsiteY15" fmla="*/ 35564 h 456069"/>
                <a:gd name="connsiteX16" fmla="*/ 210044 w 430961"/>
                <a:gd name="connsiteY16" fmla="*/ 310646 h 456069"/>
                <a:gd name="connsiteX17" fmla="*/ 212711 w 430961"/>
                <a:gd name="connsiteY17" fmla="*/ 318552 h 4560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30961" h="456069">
                  <a:moveTo>
                    <a:pt x="212711" y="318552"/>
                  </a:moveTo>
                  <a:cubicBezTo>
                    <a:pt x="214997" y="313313"/>
                    <a:pt x="217188" y="309884"/>
                    <a:pt x="218045" y="306169"/>
                  </a:cubicBezTo>
                  <a:cubicBezTo>
                    <a:pt x="240334" y="218159"/>
                    <a:pt x="262622" y="130052"/>
                    <a:pt x="284816" y="42041"/>
                  </a:cubicBezTo>
                  <a:cubicBezTo>
                    <a:pt x="293483" y="7561"/>
                    <a:pt x="302437" y="608"/>
                    <a:pt x="337965" y="512"/>
                  </a:cubicBezTo>
                  <a:cubicBezTo>
                    <a:pt x="357301" y="512"/>
                    <a:pt x="376541" y="322"/>
                    <a:pt x="395877" y="512"/>
                  </a:cubicBezTo>
                  <a:cubicBezTo>
                    <a:pt x="426738" y="893"/>
                    <a:pt x="437216" y="14895"/>
                    <a:pt x="427405" y="44327"/>
                  </a:cubicBezTo>
                  <a:cubicBezTo>
                    <a:pt x="410641" y="94524"/>
                    <a:pt x="393115" y="144530"/>
                    <a:pt x="375970" y="194632"/>
                  </a:cubicBezTo>
                  <a:cubicBezTo>
                    <a:pt x="350348" y="269498"/>
                    <a:pt x="324821" y="344365"/>
                    <a:pt x="299103" y="419136"/>
                  </a:cubicBezTo>
                  <a:cubicBezTo>
                    <a:pt x="288721" y="449330"/>
                    <a:pt x="279291" y="455902"/>
                    <a:pt x="247668" y="455998"/>
                  </a:cubicBezTo>
                  <a:cubicBezTo>
                    <a:pt x="224237" y="456093"/>
                    <a:pt x="200805" y="456093"/>
                    <a:pt x="177374" y="455998"/>
                  </a:cubicBezTo>
                  <a:cubicBezTo>
                    <a:pt x="145846" y="455902"/>
                    <a:pt x="136988" y="449426"/>
                    <a:pt x="126796" y="418469"/>
                  </a:cubicBezTo>
                  <a:cubicBezTo>
                    <a:pt x="91172" y="310742"/>
                    <a:pt x="55739" y="202919"/>
                    <a:pt x="20211" y="95095"/>
                  </a:cubicBezTo>
                  <a:cubicBezTo>
                    <a:pt x="14020" y="76141"/>
                    <a:pt x="7448" y="57281"/>
                    <a:pt x="1923" y="38136"/>
                  </a:cubicBezTo>
                  <a:cubicBezTo>
                    <a:pt x="-4363" y="16610"/>
                    <a:pt x="4971" y="1846"/>
                    <a:pt x="26878" y="893"/>
                  </a:cubicBezTo>
                  <a:cubicBezTo>
                    <a:pt x="54406" y="-345"/>
                    <a:pt x="82028" y="-250"/>
                    <a:pt x="109556" y="893"/>
                  </a:cubicBezTo>
                  <a:cubicBezTo>
                    <a:pt x="130701" y="1751"/>
                    <a:pt x="139940" y="16133"/>
                    <a:pt x="144512" y="35564"/>
                  </a:cubicBezTo>
                  <a:cubicBezTo>
                    <a:pt x="166039" y="127290"/>
                    <a:pt x="188137" y="219016"/>
                    <a:pt x="210044" y="310646"/>
                  </a:cubicBezTo>
                  <a:cubicBezTo>
                    <a:pt x="210616" y="312647"/>
                    <a:pt x="211378" y="314456"/>
                    <a:pt x="212711" y="318552"/>
                  </a:cubicBezTo>
                  <a:close/>
                </a:path>
              </a:pathLst>
            </a:custGeom>
            <a:grpFill/>
            <a:ln w="9525" cap="flat">
              <a:solidFill>
                <a:schemeClr val="accent6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s-PE" dirty="0"/>
            </a:p>
          </p:txBody>
        </p:sp>
        <p:sp>
          <p:nvSpPr>
            <p:cNvPr id="43" name="Gráfico 2">
              <a:extLst>
                <a:ext uri="{FF2B5EF4-FFF2-40B4-BE49-F238E27FC236}">
                  <a16:creationId xmlns:a16="http://schemas.microsoft.com/office/drawing/2014/main" id="{9B4E7AF7-358C-47E6-A2D6-F4C9F9CACB28}"/>
                </a:ext>
              </a:extLst>
            </p:cNvPr>
            <p:cNvSpPr/>
            <p:nvPr/>
          </p:nvSpPr>
          <p:spPr>
            <a:xfrm>
              <a:off x="7335322" y="2029515"/>
              <a:ext cx="342345" cy="455747"/>
            </a:xfrm>
            <a:custGeom>
              <a:avLst/>
              <a:gdLst>
                <a:gd name="connsiteX0" fmla="*/ 123133 w 342345"/>
                <a:gd name="connsiteY0" fmla="*/ 99036 h 455747"/>
                <a:gd name="connsiteX1" fmla="*/ 123133 w 342345"/>
                <a:gd name="connsiteY1" fmla="*/ 178570 h 455747"/>
                <a:gd name="connsiteX2" fmla="*/ 142754 w 342345"/>
                <a:gd name="connsiteY2" fmla="*/ 178570 h 455747"/>
                <a:gd name="connsiteX3" fmla="*/ 264769 w 342345"/>
                <a:gd name="connsiteY3" fmla="*/ 178570 h 455747"/>
                <a:gd name="connsiteX4" fmla="*/ 309537 w 342345"/>
                <a:gd name="connsiteY4" fmla="*/ 222290 h 455747"/>
                <a:gd name="connsiteX5" fmla="*/ 309537 w 342345"/>
                <a:gd name="connsiteY5" fmla="*/ 230576 h 455747"/>
                <a:gd name="connsiteX6" fmla="*/ 263626 w 342345"/>
                <a:gd name="connsiteY6" fmla="*/ 276963 h 455747"/>
                <a:gd name="connsiteX7" fmla="*/ 122085 w 342345"/>
                <a:gd name="connsiteY7" fmla="*/ 276963 h 455747"/>
                <a:gd name="connsiteX8" fmla="*/ 122085 w 342345"/>
                <a:gd name="connsiteY8" fmla="*/ 339161 h 455747"/>
                <a:gd name="connsiteX9" fmla="*/ 121894 w 342345"/>
                <a:gd name="connsiteY9" fmla="*/ 419838 h 455747"/>
                <a:gd name="connsiteX10" fmla="*/ 85985 w 342345"/>
                <a:gd name="connsiteY10" fmla="*/ 455462 h 455747"/>
                <a:gd name="connsiteX11" fmla="*/ 36360 w 342345"/>
                <a:gd name="connsiteY11" fmla="*/ 455462 h 455747"/>
                <a:gd name="connsiteX12" fmla="*/ 355 w 342345"/>
                <a:gd name="connsiteY12" fmla="*/ 419933 h 455747"/>
                <a:gd name="connsiteX13" fmla="*/ 165 w 342345"/>
                <a:gd name="connsiteY13" fmla="*/ 357926 h 455747"/>
                <a:gd name="connsiteX14" fmla="*/ 165 w 342345"/>
                <a:gd name="connsiteY14" fmla="*/ 45601 h 455747"/>
                <a:gd name="connsiteX15" fmla="*/ 45313 w 342345"/>
                <a:gd name="connsiteY15" fmla="*/ 71 h 455747"/>
                <a:gd name="connsiteX16" fmla="*/ 297726 w 342345"/>
                <a:gd name="connsiteY16" fmla="*/ 71 h 455747"/>
                <a:gd name="connsiteX17" fmla="*/ 342303 w 342345"/>
                <a:gd name="connsiteY17" fmla="*/ 43601 h 455747"/>
                <a:gd name="connsiteX18" fmla="*/ 342303 w 342345"/>
                <a:gd name="connsiteY18" fmla="*/ 62174 h 455747"/>
                <a:gd name="connsiteX19" fmla="*/ 305346 w 342345"/>
                <a:gd name="connsiteY19" fmla="*/ 98846 h 455747"/>
                <a:gd name="connsiteX20" fmla="*/ 148088 w 342345"/>
                <a:gd name="connsiteY20" fmla="*/ 99036 h 455747"/>
                <a:gd name="connsiteX21" fmla="*/ 123133 w 342345"/>
                <a:gd name="connsiteY21" fmla="*/ 99036 h 4557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342345" h="455747">
                  <a:moveTo>
                    <a:pt x="123133" y="99036"/>
                  </a:moveTo>
                  <a:cubicBezTo>
                    <a:pt x="123133" y="125992"/>
                    <a:pt x="123133" y="150662"/>
                    <a:pt x="123133" y="178570"/>
                  </a:cubicBezTo>
                  <a:cubicBezTo>
                    <a:pt x="129705" y="178570"/>
                    <a:pt x="136277" y="178570"/>
                    <a:pt x="142754" y="178570"/>
                  </a:cubicBezTo>
                  <a:cubicBezTo>
                    <a:pt x="183426" y="178570"/>
                    <a:pt x="224098" y="178475"/>
                    <a:pt x="264769" y="178570"/>
                  </a:cubicBezTo>
                  <a:cubicBezTo>
                    <a:pt x="299726" y="178665"/>
                    <a:pt x="309346" y="188190"/>
                    <a:pt x="309537" y="222290"/>
                  </a:cubicBezTo>
                  <a:cubicBezTo>
                    <a:pt x="309537" y="225052"/>
                    <a:pt x="309537" y="227814"/>
                    <a:pt x="309537" y="230576"/>
                  </a:cubicBezTo>
                  <a:cubicBezTo>
                    <a:pt x="309442" y="268295"/>
                    <a:pt x="300964" y="276963"/>
                    <a:pt x="263626" y="276963"/>
                  </a:cubicBezTo>
                  <a:cubicBezTo>
                    <a:pt x="217525" y="276963"/>
                    <a:pt x="171424" y="276963"/>
                    <a:pt x="122085" y="276963"/>
                  </a:cubicBezTo>
                  <a:cubicBezTo>
                    <a:pt x="122085" y="298490"/>
                    <a:pt x="122085" y="318778"/>
                    <a:pt x="122085" y="339161"/>
                  </a:cubicBezTo>
                  <a:cubicBezTo>
                    <a:pt x="122085" y="366022"/>
                    <a:pt x="122466" y="392978"/>
                    <a:pt x="121894" y="419838"/>
                  </a:cubicBezTo>
                  <a:cubicBezTo>
                    <a:pt x="121418" y="443936"/>
                    <a:pt x="110179" y="454890"/>
                    <a:pt x="85985" y="455462"/>
                  </a:cubicBezTo>
                  <a:cubicBezTo>
                    <a:pt x="69412" y="455843"/>
                    <a:pt x="52838" y="455843"/>
                    <a:pt x="36360" y="455462"/>
                  </a:cubicBezTo>
                  <a:cubicBezTo>
                    <a:pt x="12166" y="454890"/>
                    <a:pt x="1117" y="444317"/>
                    <a:pt x="355" y="419933"/>
                  </a:cubicBezTo>
                  <a:cubicBezTo>
                    <a:pt x="-312" y="399264"/>
                    <a:pt x="165" y="378595"/>
                    <a:pt x="165" y="357926"/>
                  </a:cubicBezTo>
                  <a:cubicBezTo>
                    <a:pt x="165" y="253817"/>
                    <a:pt x="70" y="149709"/>
                    <a:pt x="165" y="45601"/>
                  </a:cubicBezTo>
                  <a:cubicBezTo>
                    <a:pt x="165" y="9596"/>
                    <a:pt x="9595" y="71"/>
                    <a:pt x="45313" y="71"/>
                  </a:cubicBezTo>
                  <a:cubicBezTo>
                    <a:pt x="129419" y="-24"/>
                    <a:pt x="213525" y="-24"/>
                    <a:pt x="297726" y="71"/>
                  </a:cubicBezTo>
                  <a:cubicBezTo>
                    <a:pt x="332968" y="71"/>
                    <a:pt x="342208" y="9120"/>
                    <a:pt x="342303" y="43601"/>
                  </a:cubicBezTo>
                  <a:cubicBezTo>
                    <a:pt x="342303" y="49792"/>
                    <a:pt x="342398" y="55983"/>
                    <a:pt x="342303" y="62174"/>
                  </a:cubicBezTo>
                  <a:cubicBezTo>
                    <a:pt x="341636" y="87416"/>
                    <a:pt x="330968" y="98655"/>
                    <a:pt x="305346" y="98846"/>
                  </a:cubicBezTo>
                  <a:cubicBezTo>
                    <a:pt x="252958" y="99227"/>
                    <a:pt x="200571" y="98941"/>
                    <a:pt x="148088" y="99036"/>
                  </a:cubicBezTo>
                  <a:cubicBezTo>
                    <a:pt x="140659" y="99036"/>
                    <a:pt x="133134" y="99036"/>
                    <a:pt x="123133" y="99036"/>
                  </a:cubicBezTo>
                  <a:close/>
                </a:path>
              </a:pathLst>
            </a:custGeom>
            <a:grpFill/>
            <a:ln w="9525" cap="flat">
              <a:solidFill>
                <a:schemeClr val="accent6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s-PE" dirty="0"/>
            </a:p>
          </p:txBody>
        </p:sp>
        <p:sp>
          <p:nvSpPr>
            <p:cNvPr id="44" name="Gráfico 2">
              <a:extLst>
                <a:ext uri="{FF2B5EF4-FFF2-40B4-BE49-F238E27FC236}">
                  <a16:creationId xmlns:a16="http://schemas.microsoft.com/office/drawing/2014/main" id="{9B4E7AF7-358C-47E6-A2D6-F4C9F9CACB28}"/>
                </a:ext>
              </a:extLst>
            </p:cNvPr>
            <p:cNvSpPr/>
            <p:nvPr/>
          </p:nvSpPr>
          <p:spPr>
            <a:xfrm>
              <a:off x="6043099" y="3576065"/>
              <a:ext cx="360414" cy="455513"/>
            </a:xfrm>
            <a:custGeom>
              <a:avLst/>
              <a:gdLst>
                <a:gd name="connsiteX0" fmla="*/ 281882 w 360414"/>
                <a:gd name="connsiteY0" fmla="*/ 281274 h 455513"/>
                <a:gd name="connsiteX1" fmla="*/ 350081 w 360414"/>
                <a:gd name="connsiteY1" fmla="*/ 411481 h 455513"/>
                <a:gd name="connsiteX2" fmla="*/ 321886 w 360414"/>
                <a:gd name="connsiteY2" fmla="*/ 455200 h 455513"/>
                <a:gd name="connsiteX3" fmla="*/ 270166 w 360414"/>
                <a:gd name="connsiteY3" fmla="*/ 455391 h 455513"/>
                <a:gd name="connsiteX4" fmla="*/ 221969 w 360414"/>
                <a:gd name="connsiteY4" fmla="*/ 423768 h 455513"/>
                <a:gd name="connsiteX5" fmla="*/ 185012 w 360414"/>
                <a:gd name="connsiteY5" fmla="*/ 350044 h 455513"/>
                <a:gd name="connsiteX6" fmla="*/ 121957 w 360414"/>
                <a:gd name="connsiteY6" fmla="*/ 305277 h 455513"/>
                <a:gd name="connsiteX7" fmla="*/ 121957 w 360414"/>
                <a:gd name="connsiteY7" fmla="*/ 409671 h 455513"/>
                <a:gd name="connsiteX8" fmla="*/ 76237 w 360414"/>
                <a:gd name="connsiteY8" fmla="*/ 455296 h 455513"/>
                <a:gd name="connsiteX9" fmla="*/ 34898 w 360414"/>
                <a:gd name="connsiteY9" fmla="*/ 455010 h 455513"/>
                <a:gd name="connsiteX10" fmla="*/ 322 w 360414"/>
                <a:gd name="connsiteY10" fmla="*/ 419767 h 455513"/>
                <a:gd name="connsiteX11" fmla="*/ 322 w 360414"/>
                <a:gd name="connsiteY11" fmla="*/ 34957 h 455513"/>
                <a:gd name="connsiteX12" fmla="*/ 30421 w 360414"/>
                <a:gd name="connsiteY12" fmla="*/ 1 h 455513"/>
                <a:gd name="connsiteX13" fmla="*/ 238828 w 360414"/>
                <a:gd name="connsiteY13" fmla="*/ 5811 h 455513"/>
                <a:gd name="connsiteX14" fmla="*/ 357415 w 360414"/>
                <a:gd name="connsiteY14" fmla="*/ 115253 h 455513"/>
                <a:gd name="connsiteX15" fmla="*/ 283501 w 360414"/>
                <a:gd name="connsiteY15" fmla="*/ 280131 h 455513"/>
                <a:gd name="connsiteX16" fmla="*/ 281882 w 360414"/>
                <a:gd name="connsiteY16" fmla="*/ 281274 h 455513"/>
                <a:gd name="connsiteX17" fmla="*/ 122814 w 360414"/>
                <a:gd name="connsiteY17" fmla="*/ 208217 h 455513"/>
                <a:gd name="connsiteX18" fmla="*/ 190823 w 360414"/>
                <a:gd name="connsiteY18" fmla="*/ 207931 h 455513"/>
                <a:gd name="connsiteX19" fmla="*/ 239209 w 360414"/>
                <a:gd name="connsiteY19" fmla="*/ 161068 h 455513"/>
                <a:gd name="connsiteX20" fmla="*/ 200824 w 360414"/>
                <a:gd name="connsiteY20" fmla="*/ 88678 h 455513"/>
                <a:gd name="connsiteX21" fmla="*/ 122814 w 360414"/>
                <a:gd name="connsiteY21" fmla="*/ 82487 h 455513"/>
                <a:gd name="connsiteX22" fmla="*/ 122814 w 360414"/>
                <a:gd name="connsiteY22" fmla="*/ 208217 h 4555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360414" h="455513">
                  <a:moveTo>
                    <a:pt x="281882" y="281274"/>
                  </a:moveTo>
                  <a:cubicBezTo>
                    <a:pt x="305123" y="325375"/>
                    <a:pt x="328840" y="367856"/>
                    <a:pt x="350081" y="411481"/>
                  </a:cubicBezTo>
                  <a:cubicBezTo>
                    <a:pt x="363034" y="437960"/>
                    <a:pt x="351604" y="454152"/>
                    <a:pt x="321886" y="455200"/>
                  </a:cubicBezTo>
                  <a:cubicBezTo>
                    <a:pt x="304646" y="455772"/>
                    <a:pt x="287406" y="455010"/>
                    <a:pt x="270166" y="455391"/>
                  </a:cubicBezTo>
                  <a:cubicBezTo>
                    <a:pt x="246639" y="455962"/>
                    <a:pt x="231590" y="445199"/>
                    <a:pt x="221969" y="423768"/>
                  </a:cubicBezTo>
                  <a:cubicBezTo>
                    <a:pt x="210730" y="398717"/>
                    <a:pt x="198919" y="373761"/>
                    <a:pt x="185012" y="350044"/>
                  </a:cubicBezTo>
                  <a:cubicBezTo>
                    <a:pt x="171487" y="326994"/>
                    <a:pt x="152056" y="309944"/>
                    <a:pt x="121957" y="305277"/>
                  </a:cubicBezTo>
                  <a:cubicBezTo>
                    <a:pt x="121957" y="340900"/>
                    <a:pt x="122052" y="375285"/>
                    <a:pt x="121957" y="409671"/>
                  </a:cubicBezTo>
                  <a:cubicBezTo>
                    <a:pt x="121766" y="445009"/>
                    <a:pt x="111670" y="455105"/>
                    <a:pt x="76237" y="455296"/>
                  </a:cubicBezTo>
                  <a:cubicBezTo>
                    <a:pt x="62425" y="455391"/>
                    <a:pt x="48614" y="455867"/>
                    <a:pt x="34898" y="455010"/>
                  </a:cubicBezTo>
                  <a:cubicBezTo>
                    <a:pt x="11943" y="453676"/>
                    <a:pt x="322" y="442722"/>
                    <a:pt x="322" y="419767"/>
                  </a:cubicBezTo>
                  <a:cubicBezTo>
                    <a:pt x="-154" y="291465"/>
                    <a:pt x="-58" y="163259"/>
                    <a:pt x="322" y="34957"/>
                  </a:cubicBezTo>
                  <a:cubicBezTo>
                    <a:pt x="418" y="13050"/>
                    <a:pt x="10609" y="-95"/>
                    <a:pt x="30421" y="1"/>
                  </a:cubicBezTo>
                  <a:cubicBezTo>
                    <a:pt x="99954" y="477"/>
                    <a:pt x="169867" y="-1428"/>
                    <a:pt x="238828" y="5811"/>
                  </a:cubicBezTo>
                  <a:cubicBezTo>
                    <a:pt x="311314" y="13431"/>
                    <a:pt x="346747" y="51055"/>
                    <a:pt x="357415" y="115253"/>
                  </a:cubicBezTo>
                  <a:cubicBezTo>
                    <a:pt x="369702" y="188786"/>
                    <a:pt x="344080" y="245746"/>
                    <a:pt x="283501" y="280131"/>
                  </a:cubicBezTo>
                  <a:cubicBezTo>
                    <a:pt x="281215" y="281560"/>
                    <a:pt x="279119" y="283179"/>
                    <a:pt x="281882" y="281274"/>
                  </a:cubicBezTo>
                  <a:close/>
                  <a:moveTo>
                    <a:pt x="122814" y="208217"/>
                  </a:moveTo>
                  <a:cubicBezTo>
                    <a:pt x="146912" y="208217"/>
                    <a:pt x="168915" y="209360"/>
                    <a:pt x="190823" y="207931"/>
                  </a:cubicBezTo>
                  <a:cubicBezTo>
                    <a:pt x="220159" y="206026"/>
                    <a:pt x="236352" y="189262"/>
                    <a:pt x="239209" y="161068"/>
                  </a:cubicBezTo>
                  <a:cubicBezTo>
                    <a:pt x="243305" y="120873"/>
                    <a:pt x="231209" y="94774"/>
                    <a:pt x="200824" y="88678"/>
                  </a:cubicBezTo>
                  <a:cubicBezTo>
                    <a:pt x="175773" y="83630"/>
                    <a:pt x="149484" y="84392"/>
                    <a:pt x="122814" y="82487"/>
                  </a:cubicBezTo>
                  <a:cubicBezTo>
                    <a:pt x="122814" y="126493"/>
                    <a:pt x="122814" y="166307"/>
                    <a:pt x="122814" y="208217"/>
                  </a:cubicBezTo>
                  <a:close/>
                </a:path>
              </a:pathLst>
            </a:custGeom>
            <a:grpFill/>
            <a:ln w="9525" cap="flat">
              <a:solidFill>
                <a:schemeClr val="accent6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s-PE" dirty="0"/>
            </a:p>
          </p:txBody>
        </p:sp>
        <p:sp>
          <p:nvSpPr>
            <p:cNvPr id="45" name="Gráfico 2">
              <a:extLst>
                <a:ext uri="{FF2B5EF4-FFF2-40B4-BE49-F238E27FC236}">
                  <a16:creationId xmlns:a16="http://schemas.microsoft.com/office/drawing/2014/main" id="{9B4E7AF7-358C-47E6-A2D6-F4C9F9CACB28}"/>
                </a:ext>
              </a:extLst>
            </p:cNvPr>
            <p:cNvSpPr/>
            <p:nvPr/>
          </p:nvSpPr>
          <p:spPr>
            <a:xfrm>
              <a:off x="6725316" y="4347020"/>
              <a:ext cx="410633" cy="456102"/>
            </a:xfrm>
            <a:custGeom>
              <a:avLst/>
              <a:gdLst>
                <a:gd name="connsiteX0" fmla="*/ 202216 w 410633"/>
                <a:gd name="connsiteY0" fmla="*/ 173830 h 456102"/>
                <a:gd name="connsiteX1" fmla="*/ 255461 w 410633"/>
                <a:gd name="connsiteY1" fmla="*/ 61625 h 456102"/>
                <a:gd name="connsiteX2" fmla="*/ 271272 w 410633"/>
                <a:gd name="connsiteY2" fmla="*/ 28097 h 456102"/>
                <a:gd name="connsiteX3" fmla="*/ 315468 w 410633"/>
                <a:gd name="connsiteY3" fmla="*/ 379 h 456102"/>
                <a:gd name="connsiteX4" fmla="*/ 377476 w 410633"/>
                <a:gd name="connsiteY4" fmla="*/ 570 h 456102"/>
                <a:gd name="connsiteX5" fmla="*/ 402431 w 410633"/>
                <a:gd name="connsiteY5" fmla="*/ 46290 h 456102"/>
                <a:gd name="connsiteX6" fmla="*/ 274606 w 410633"/>
                <a:gd name="connsiteY6" fmla="*/ 258412 h 456102"/>
                <a:gd name="connsiteX7" fmla="*/ 264890 w 410633"/>
                <a:gd name="connsiteY7" fmla="*/ 292892 h 456102"/>
                <a:gd name="connsiteX8" fmla="*/ 264414 w 410633"/>
                <a:gd name="connsiteY8" fmla="*/ 416907 h 456102"/>
                <a:gd name="connsiteX9" fmla="*/ 225552 w 410633"/>
                <a:gd name="connsiteY9" fmla="*/ 455960 h 456102"/>
                <a:gd name="connsiteX10" fmla="*/ 182118 w 410633"/>
                <a:gd name="connsiteY10" fmla="*/ 455960 h 456102"/>
                <a:gd name="connsiteX11" fmla="*/ 142208 w 410633"/>
                <a:gd name="connsiteY11" fmla="*/ 415574 h 456102"/>
                <a:gd name="connsiteX12" fmla="*/ 141637 w 410633"/>
                <a:gd name="connsiteY12" fmla="*/ 291558 h 456102"/>
                <a:gd name="connsiteX13" fmla="*/ 131159 w 410633"/>
                <a:gd name="connsiteY13" fmla="*/ 253078 h 456102"/>
                <a:gd name="connsiteX14" fmla="*/ 8763 w 410633"/>
                <a:gd name="connsiteY14" fmla="*/ 49719 h 456102"/>
                <a:gd name="connsiteX15" fmla="*/ 1810 w 410633"/>
                <a:gd name="connsiteY15" fmla="*/ 14381 h 456102"/>
                <a:gd name="connsiteX16" fmla="*/ 37243 w 410633"/>
                <a:gd name="connsiteY16" fmla="*/ 951 h 456102"/>
                <a:gd name="connsiteX17" fmla="*/ 86773 w 410633"/>
                <a:gd name="connsiteY17" fmla="*/ 189 h 456102"/>
                <a:gd name="connsiteX18" fmla="*/ 140684 w 410633"/>
                <a:gd name="connsiteY18" fmla="*/ 35526 h 456102"/>
                <a:gd name="connsiteX19" fmla="*/ 194691 w 410633"/>
                <a:gd name="connsiteY19" fmla="*/ 158208 h 456102"/>
                <a:gd name="connsiteX20" fmla="*/ 202216 w 410633"/>
                <a:gd name="connsiteY20" fmla="*/ 173830 h 4561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410633" h="456102">
                  <a:moveTo>
                    <a:pt x="202216" y="173830"/>
                  </a:moveTo>
                  <a:cubicBezTo>
                    <a:pt x="220980" y="134396"/>
                    <a:pt x="238220" y="98011"/>
                    <a:pt x="255461" y="61625"/>
                  </a:cubicBezTo>
                  <a:cubicBezTo>
                    <a:pt x="260795" y="50481"/>
                    <a:pt x="266033" y="39241"/>
                    <a:pt x="271272" y="28097"/>
                  </a:cubicBezTo>
                  <a:cubicBezTo>
                    <a:pt x="280035" y="9333"/>
                    <a:pt x="294418" y="-97"/>
                    <a:pt x="315468" y="379"/>
                  </a:cubicBezTo>
                  <a:cubicBezTo>
                    <a:pt x="336137" y="855"/>
                    <a:pt x="356806" y="189"/>
                    <a:pt x="377476" y="570"/>
                  </a:cubicBezTo>
                  <a:cubicBezTo>
                    <a:pt x="409765" y="1046"/>
                    <a:pt x="419290" y="18096"/>
                    <a:pt x="402431" y="46290"/>
                  </a:cubicBezTo>
                  <a:cubicBezTo>
                    <a:pt x="359950" y="117061"/>
                    <a:pt x="316706" y="187355"/>
                    <a:pt x="274606" y="258412"/>
                  </a:cubicBezTo>
                  <a:cubicBezTo>
                    <a:pt x="268700" y="268413"/>
                    <a:pt x="265176" y="281272"/>
                    <a:pt x="264890" y="292892"/>
                  </a:cubicBezTo>
                  <a:cubicBezTo>
                    <a:pt x="263747" y="334231"/>
                    <a:pt x="264605" y="375569"/>
                    <a:pt x="264414" y="416907"/>
                  </a:cubicBezTo>
                  <a:cubicBezTo>
                    <a:pt x="264223" y="444721"/>
                    <a:pt x="253270" y="455579"/>
                    <a:pt x="225552" y="455960"/>
                  </a:cubicBezTo>
                  <a:cubicBezTo>
                    <a:pt x="211074" y="456150"/>
                    <a:pt x="196596" y="456150"/>
                    <a:pt x="182118" y="455960"/>
                  </a:cubicBezTo>
                  <a:cubicBezTo>
                    <a:pt x="153448" y="455579"/>
                    <a:pt x="142494" y="444911"/>
                    <a:pt x="142208" y="415574"/>
                  </a:cubicBezTo>
                  <a:cubicBezTo>
                    <a:pt x="141827" y="374236"/>
                    <a:pt x="142970" y="332897"/>
                    <a:pt x="141637" y="291558"/>
                  </a:cubicBezTo>
                  <a:cubicBezTo>
                    <a:pt x="141256" y="278605"/>
                    <a:pt x="137636" y="264222"/>
                    <a:pt x="131159" y="253078"/>
                  </a:cubicBezTo>
                  <a:cubicBezTo>
                    <a:pt x="90964" y="184974"/>
                    <a:pt x="48958" y="117822"/>
                    <a:pt x="8763" y="49719"/>
                  </a:cubicBezTo>
                  <a:cubicBezTo>
                    <a:pt x="2762" y="39527"/>
                    <a:pt x="-3048" y="21525"/>
                    <a:pt x="1810" y="14381"/>
                  </a:cubicBezTo>
                  <a:cubicBezTo>
                    <a:pt x="7620" y="5713"/>
                    <a:pt x="24574" y="2570"/>
                    <a:pt x="37243" y="951"/>
                  </a:cubicBezTo>
                  <a:cubicBezTo>
                    <a:pt x="53531" y="-1240"/>
                    <a:pt x="70295" y="1332"/>
                    <a:pt x="86773" y="189"/>
                  </a:cubicBezTo>
                  <a:cubicBezTo>
                    <a:pt x="114205" y="-1716"/>
                    <a:pt x="130397" y="10857"/>
                    <a:pt x="140684" y="35526"/>
                  </a:cubicBezTo>
                  <a:cubicBezTo>
                    <a:pt x="157924" y="76770"/>
                    <a:pt x="176593" y="117346"/>
                    <a:pt x="194691" y="158208"/>
                  </a:cubicBezTo>
                  <a:cubicBezTo>
                    <a:pt x="196406" y="162304"/>
                    <a:pt x="198501" y="166400"/>
                    <a:pt x="202216" y="173830"/>
                  </a:cubicBezTo>
                  <a:close/>
                </a:path>
              </a:pathLst>
            </a:custGeom>
            <a:grpFill/>
            <a:ln w="9525" cap="flat">
              <a:solidFill>
                <a:schemeClr val="accent6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s-PE" dirty="0"/>
            </a:p>
          </p:txBody>
        </p:sp>
        <p:sp>
          <p:nvSpPr>
            <p:cNvPr id="46" name="Gráfico 2">
              <a:extLst>
                <a:ext uri="{FF2B5EF4-FFF2-40B4-BE49-F238E27FC236}">
                  <a16:creationId xmlns:a16="http://schemas.microsoft.com/office/drawing/2014/main" id="{9B4E7AF7-358C-47E6-A2D6-F4C9F9CACB28}"/>
                </a:ext>
              </a:extLst>
            </p:cNvPr>
            <p:cNvSpPr/>
            <p:nvPr/>
          </p:nvSpPr>
          <p:spPr>
            <a:xfrm>
              <a:off x="5239268" y="3565257"/>
              <a:ext cx="467629" cy="559639"/>
            </a:xfrm>
            <a:custGeom>
              <a:avLst/>
              <a:gdLst>
                <a:gd name="connsiteX0" fmla="*/ 348953 w 467629"/>
                <a:gd name="connsiteY0" fmla="*/ 447148 h 559639"/>
                <a:gd name="connsiteX1" fmla="*/ 382767 w 467629"/>
                <a:gd name="connsiteY1" fmla="*/ 465056 h 559639"/>
                <a:gd name="connsiteX2" fmla="*/ 397911 w 467629"/>
                <a:gd name="connsiteY2" fmla="*/ 503251 h 559639"/>
                <a:gd name="connsiteX3" fmla="*/ 306090 w 467629"/>
                <a:gd name="connsiteY3" fmla="*/ 548590 h 559639"/>
                <a:gd name="connsiteX4" fmla="*/ 213222 w 467629"/>
                <a:gd name="connsiteY4" fmla="*/ 484772 h 559639"/>
                <a:gd name="connsiteX5" fmla="*/ 189219 w 467629"/>
                <a:gd name="connsiteY5" fmla="*/ 471628 h 559639"/>
                <a:gd name="connsiteX6" fmla="*/ 338 w 467629"/>
                <a:gd name="connsiteY6" fmla="*/ 225502 h 559639"/>
                <a:gd name="connsiteX7" fmla="*/ 215412 w 467629"/>
                <a:gd name="connsiteY7" fmla="*/ 902 h 559639"/>
                <a:gd name="connsiteX8" fmla="*/ 461348 w 467629"/>
                <a:gd name="connsiteY8" fmla="*/ 183020 h 559639"/>
                <a:gd name="connsiteX9" fmla="*/ 360192 w 467629"/>
                <a:gd name="connsiteY9" fmla="*/ 439433 h 559639"/>
                <a:gd name="connsiteX10" fmla="*/ 348953 w 467629"/>
                <a:gd name="connsiteY10" fmla="*/ 447148 h 559639"/>
                <a:gd name="connsiteX11" fmla="*/ 334856 w 467629"/>
                <a:gd name="connsiteY11" fmla="*/ 237503 h 559639"/>
                <a:gd name="connsiteX12" fmla="*/ 314186 w 467629"/>
                <a:gd name="connsiteY12" fmla="*/ 159589 h 559639"/>
                <a:gd name="connsiteX13" fmla="*/ 232367 w 467629"/>
                <a:gd name="connsiteY13" fmla="*/ 111297 h 559639"/>
                <a:gd name="connsiteX14" fmla="*/ 152071 w 467629"/>
                <a:gd name="connsiteY14" fmla="*/ 162065 h 559639"/>
                <a:gd name="connsiteX15" fmla="*/ 152357 w 467629"/>
                <a:gd name="connsiteY15" fmla="*/ 312941 h 559639"/>
                <a:gd name="connsiteX16" fmla="*/ 232367 w 467629"/>
                <a:gd name="connsiteY16" fmla="*/ 364376 h 559639"/>
                <a:gd name="connsiteX17" fmla="*/ 313901 w 467629"/>
                <a:gd name="connsiteY17" fmla="*/ 315513 h 559639"/>
                <a:gd name="connsiteX18" fmla="*/ 334856 w 467629"/>
                <a:gd name="connsiteY18" fmla="*/ 237503 h 559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67629" h="559639">
                  <a:moveTo>
                    <a:pt x="348953" y="447148"/>
                  </a:moveTo>
                  <a:cubicBezTo>
                    <a:pt x="362383" y="454197"/>
                    <a:pt x="372765" y="459245"/>
                    <a:pt x="382767" y="465056"/>
                  </a:cubicBezTo>
                  <a:cubicBezTo>
                    <a:pt x="397721" y="473723"/>
                    <a:pt x="403150" y="485629"/>
                    <a:pt x="397911" y="503251"/>
                  </a:cubicBezTo>
                  <a:cubicBezTo>
                    <a:pt x="380290" y="561829"/>
                    <a:pt x="363431" y="570593"/>
                    <a:pt x="306090" y="548590"/>
                  </a:cubicBezTo>
                  <a:cubicBezTo>
                    <a:pt x="270086" y="534778"/>
                    <a:pt x="239701" y="512776"/>
                    <a:pt x="213222" y="484772"/>
                  </a:cubicBezTo>
                  <a:cubicBezTo>
                    <a:pt x="207221" y="478390"/>
                    <a:pt x="197886" y="473247"/>
                    <a:pt x="189219" y="471628"/>
                  </a:cubicBezTo>
                  <a:cubicBezTo>
                    <a:pt x="73680" y="449339"/>
                    <a:pt x="-5853" y="346088"/>
                    <a:pt x="338" y="225502"/>
                  </a:cubicBezTo>
                  <a:cubicBezTo>
                    <a:pt x="6624" y="103010"/>
                    <a:pt x="94350" y="11380"/>
                    <a:pt x="215412" y="902"/>
                  </a:cubicBezTo>
                  <a:cubicBezTo>
                    <a:pt x="332570" y="-9194"/>
                    <a:pt x="434678" y="66339"/>
                    <a:pt x="461348" y="183020"/>
                  </a:cubicBezTo>
                  <a:cubicBezTo>
                    <a:pt x="484017" y="282271"/>
                    <a:pt x="444203" y="383236"/>
                    <a:pt x="360192" y="439433"/>
                  </a:cubicBezTo>
                  <a:cubicBezTo>
                    <a:pt x="357525" y="441338"/>
                    <a:pt x="354763" y="443243"/>
                    <a:pt x="348953" y="447148"/>
                  </a:cubicBezTo>
                  <a:close/>
                  <a:moveTo>
                    <a:pt x="334856" y="237503"/>
                  </a:moveTo>
                  <a:cubicBezTo>
                    <a:pt x="327998" y="210738"/>
                    <a:pt x="324283" y="183877"/>
                    <a:pt x="314186" y="159589"/>
                  </a:cubicBezTo>
                  <a:cubicBezTo>
                    <a:pt x="299709" y="124727"/>
                    <a:pt x="269324" y="110916"/>
                    <a:pt x="232367" y="111297"/>
                  </a:cubicBezTo>
                  <a:cubicBezTo>
                    <a:pt x="195219" y="111678"/>
                    <a:pt x="166168" y="126918"/>
                    <a:pt x="152071" y="162065"/>
                  </a:cubicBezTo>
                  <a:cubicBezTo>
                    <a:pt x="131973" y="211976"/>
                    <a:pt x="131688" y="263030"/>
                    <a:pt x="152357" y="312941"/>
                  </a:cubicBezTo>
                  <a:cubicBezTo>
                    <a:pt x="166835" y="347707"/>
                    <a:pt x="195124" y="363805"/>
                    <a:pt x="232367" y="364376"/>
                  </a:cubicBezTo>
                  <a:cubicBezTo>
                    <a:pt x="269610" y="364948"/>
                    <a:pt x="299327" y="349994"/>
                    <a:pt x="313901" y="315513"/>
                  </a:cubicBezTo>
                  <a:cubicBezTo>
                    <a:pt x="324093" y="291415"/>
                    <a:pt x="327807" y="264364"/>
                    <a:pt x="334856" y="237503"/>
                  </a:cubicBezTo>
                  <a:close/>
                </a:path>
              </a:pathLst>
            </a:custGeom>
            <a:grpFill/>
            <a:ln w="9525" cap="flat">
              <a:solidFill>
                <a:schemeClr val="accent6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s-PE" dirty="0"/>
            </a:p>
          </p:txBody>
        </p:sp>
        <p:sp>
          <p:nvSpPr>
            <p:cNvPr id="47" name="Gráfico 2">
              <a:extLst>
                <a:ext uri="{FF2B5EF4-FFF2-40B4-BE49-F238E27FC236}">
                  <a16:creationId xmlns:a16="http://schemas.microsoft.com/office/drawing/2014/main" id="{9B4E7AF7-358C-47E6-A2D6-F4C9F9CACB28}"/>
                </a:ext>
              </a:extLst>
            </p:cNvPr>
            <p:cNvSpPr/>
            <p:nvPr/>
          </p:nvSpPr>
          <p:spPr>
            <a:xfrm>
              <a:off x="5905033" y="2029420"/>
              <a:ext cx="417135" cy="456172"/>
            </a:xfrm>
            <a:custGeom>
              <a:avLst/>
              <a:gdLst>
                <a:gd name="connsiteX0" fmla="*/ 85 w 417135"/>
                <a:gd name="connsiteY0" fmla="*/ 226956 h 456172"/>
                <a:gd name="connsiteX1" fmla="*/ 85 w 417135"/>
                <a:gd name="connsiteY1" fmla="*/ 40933 h 456172"/>
                <a:gd name="connsiteX2" fmla="*/ 39232 w 417135"/>
                <a:gd name="connsiteY2" fmla="*/ 261 h 456172"/>
                <a:gd name="connsiteX3" fmla="*/ 224875 w 417135"/>
                <a:gd name="connsiteY3" fmla="*/ 4548 h 456172"/>
                <a:gd name="connsiteX4" fmla="*/ 416803 w 417135"/>
                <a:gd name="connsiteY4" fmla="*/ 237148 h 456172"/>
                <a:gd name="connsiteX5" fmla="*/ 202396 w 417135"/>
                <a:gd name="connsiteY5" fmla="*/ 454985 h 456172"/>
                <a:gd name="connsiteX6" fmla="*/ 34946 w 417135"/>
                <a:gd name="connsiteY6" fmla="*/ 455461 h 456172"/>
                <a:gd name="connsiteX7" fmla="*/ 85 w 417135"/>
                <a:gd name="connsiteY7" fmla="*/ 419171 h 456172"/>
                <a:gd name="connsiteX8" fmla="*/ 85 w 417135"/>
                <a:gd name="connsiteY8" fmla="*/ 226956 h 456172"/>
                <a:gd name="connsiteX9" fmla="*/ 122290 w 417135"/>
                <a:gd name="connsiteY9" fmla="*/ 359735 h 456172"/>
                <a:gd name="connsiteX10" fmla="*/ 264880 w 417135"/>
                <a:gd name="connsiteY10" fmla="*/ 312205 h 456172"/>
                <a:gd name="connsiteX11" fmla="*/ 260022 w 417135"/>
                <a:gd name="connsiteY11" fmla="*/ 135231 h 456172"/>
                <a:gd name="connsiteX12" fmla="*/ 122386 w 417135"/>
                <a:gd name="connsiteY12" fmla="*/ 96178 h 456172"/>
                <a:gd name="connsiteX13" fmla="*/ 122290 w 417135"/>
                <a:gd name="connsiteY13" fmla="*/ 359735 h 4561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17135" h="456172">
                  <a:moveTo>
                    <a:pt x="85" y="226956"/>
                  </a:moveTo>
                  <a:cubicBezTo>
                    <a:pt x="85" y="164949"/>
                    <a:pt x="-11" y="102941"/>
                    <a:pt x="85" y="40933"/>
                  </a:cubicBezTo>
                  <a:cubicBezTo>
                    <a:pt x="180" y="11310"/>
                    <a:pt x="10562" y="-24"/>
                    <a:pt x="39232" y="261"/>
                  </a:cubicBezTo>
                  <a:cubicBezTo>
                    <a:pt x="101145" y="928"/>
                    <a:pt x="163629" y="-2501"/>
                    <a:pt x="224875" y="4548"/>
                  </a:cubicBezTo>
                  <a:cubicBezTo>
                    <a:pt x="342127" y="18073"/>
                    <a:pt x="422994" y="119514"/>
                    <a:pt x="416803" y="237148"/>
                  </a:cubicBezTo>
                  <a:cubicBezTo>
                    <a:pt x="410326" y="358878"/>
                    <a:pt x="321173" y="450413"/>
                    <a:pt x="202396" y="454985"/>
                  </a:cubicBezTo>
                  <a:cubicBezTo>
                    <a:pt x="146674" y="457080"/>
                    <a:pt x="90763" y="455842"/>
                    <a:pt x="34946" y="455461"/>
                  </a:cubicBezTo>
                  <a:cubicBezTo>
                    <a:pt x="11038" y="455271"/>
                    <a:pt x="180" y="443650"/>
                    <a:pt x="85" y="419171"/>
                  </a:cubicBezTo>
                  <a:cubicBezTo>
                    <a:pt x="-106" y="355163"/>
                    <a:pt x="85" y="291060"/>
                    <a:pt x="85" y="226956"/>
                  </a:cubicBezTo>
                  <a:close/>
                  <a:moveTo>
                    <a:pt x="122290" y="359735"/>
                  </a:moveTo>
                  <a:cubicBezTo>
                    <a:pt x="177154" y="361545"/>
                    <a:pt x="234114" y="370689"/>
                    <a:pt x="264880" y="312205"/>
                  </a:cubicBezTo>
                  <a:cubicBezTo>
                    <a:pt x="295741" y="253531"/>
                    <a:pt x="296693" y="191904"/>
                    <a:pt x="260022" y="135231"/>
                  </a:cubicBezTo>
                  <a:cubicBezTo>
                    <a:pt x="227065" y="84367"/>
                    <a:pt x="173249" y="94940"/>
                    <a:pt x="122386" y="96178"/>
                  </a:cubicBezTo>
                  <a:cubicBezTo>
                    <a:pt x="122290" y="184380"/>
                    <a:pt x="122290" y="270962"/>
                    <a:pt x="122290" y="359735"/>
                  </a:cubicBezTo>
                  <a:close/>
                </a:path>
              </a:pathLst>
            </a:custGeom>
            <a:grpFill/>
            <a:ln w="9525" cap="flat">
              <a:solidFill>
                <a:schemeClr val="accent6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s-PE" dirty="0"/>
            </a:p>
          </p:txBody>
        </p:sp>
        <p:sp>
          <p:nvSpPr>
            <p:cNvPr id="48" name="Gráfico 2">
              <a:extLst>
                <a:ext uri="{FF2B5EF4-FFF2-40B4-BE49-F238E27FC236}">
                  <a16:creationId xmlns:a16="http://schemas.microsoft.com/office/drawing/2014/main" id="{9B4E7AF7-358C-47E6-A2D6-F4C9F9CACB28}"/>
                </a:ext>
              </a:extLst>
            </p:cNvPr>
            <p:cNvSpPr/>
            <p:nvPr/>
          </p:nvSpPr>
          <p:spPr>
            <a:xfrm>
              <a:off x="7355543" y="3575105"/>
              <a:ext cx="364094" cy="456435"/>
            </a:xfrm>
            <a:custGeom>
              <a:avLst/>
              <a:gdLst>
                <a:gd name="connsiteX0" fmla="*/ 122057 w 364094"/>
                <a:gd name="connsiteY0" fmla="*/ 99734 h 456435"/>
                <a:gd name="connsiteX1" fmla="*/ 46239 w 364094"/>
                <a:gd name="connsiteY1" fmla="*/ 99734 h 456435"/>
                <a:gd name="connsiteX2" fmla="*/ 42 w 364094"/>
                <a:gd name="connsiteY2" fmla="*/ 52681 h 456435"/>
                <a:gd name="connsiteX3" fmla="*/ 42 w 364094"/>
                <a:gd name="connsiteY3" fmla="*/ 40298 h 456435"/>
                <a:gd name="connsiteX4" fmla="*/ 40714 w 364094"/>
                <a:gd name="connsiteY4" fmla="*/ 198 h 456435"/>
                <a:gd name="connsiteX5" fmla="*/ 181303 w 364094"/>
                <a:gd name="connsiteY5" fmla="*/ 103 h 456435"/>
                <a:gd name="connsiteX6" fmla="*/ 323988 w 364094"/>
                <a:gd name="connsiteY6" fmla="*/ 198 h 456435"/>
                <a:gd name="connsiteX7" fmla="*/ 363993 w 364094"/>
                <a:gd name="connsiteY7" fmla="*/ 40203 h 456435"/>
                <a:gd name="connsiteX8" fmla="*/ 304271 w 364094"/>
                <a:gd name="connsiteY8" fmla="*/ 99830 h 456435"/>
                <a:gd name="connsiteX9" fmla="*/ 243215 w 364094"/>
                <a:gd name="connsiteY9" fmla="*/ 99830 h 456435"/>
                <a:gd name="connsiteX10" fmla="*/ 243215 w 364094"/>
                <a:gd name="connsiteY10" fmla="*/ 186602 h 456435"/>
                <a:gd name="connsiteX11" fmla="*/ 243215 w 364094"/>
                <a:gd name="connsiteY11" fmla="*/ 414059 h 456435"/>
                <a:gd name="connsiteX12" fmla="*/ 201115 w 364094"/>
                <a:gd name="connsiteY12" fmla="*/ 456255 h 456435"/>
                <a:gd name="connsiteX13" fmla="*/ 161872 w 364094"/>
                <a:gd name="connsiteY13" fmla="*/ 456255 h 456435"/>
                <a:gd name="connsiteX14" fmla="*/ 122153 w 364094"/>
                <a:gd name="connsiteY14" fmla="*/ 415869 h 456435"/>
                <a:gd name="connsiteX15" fmla="*/ 122057 w 364094"/>
                <a:gd name="connsiteY15" fmla="*/ 120213 h 456435"/>
                <a:gd name="connsiteX16" fmla="*/ 122057 w 364094"/>
                <a:gd name="connsiteY16" fmla="*/ 99734 h 456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64094" h="456435">
                  <a:moveTo>
                    <a:pt x="122057" y="99734"/>
                  </a:moveTo>
                  <a:cubicBezTo>
                    <a:pt x="95483" y="99734"/>
                    <a:pt x="70908" y="99830"/>
                    <a:pt x="46239" y="99734"/>
                  </a:cubicBezTo>
                  <a:cubicBezTo>
                    <a:pt x="9663" y="99544"/>
                    <a:pt x="233" y="89924"/>
                    <a:pt x="42" y="52681"/>
                  </a:cubicBezTo>
                  <a:cubicBezTo>
                    <a:pt x="42" y="48585"/>
                    <a:pt x="-53" y="44394"/>
                    <a:pt x="42" y="40298"/>
                  </a:cubicBezTo>
                  <a:cubicBezTo>
                    <a:pt x="1281" y="11152"/>
                    <a:pt x="11663" y="389"/>
                    <a:pt x="40714" y="198"/>
                  </a:cubicBezTo>
                  <a:cubicBezTo>
                    <a:pt x="87577" y="-183"/>
                    <a:pt x="134440" y="103"/>
                    <a:pt x="181303" y="103"/>
                  </a:cubicBezTo>
                  <a:cubicBezTo>
                    <a:pt x="228833" y="103"/>
                    <a:pt x="276458" y="-88"/>
                    <a:pt x="323988" y="198"/>
                  </a:cubicBezTo>
                  <a:cubicBezTo>
                    <a:pt x="353515" y="389"/>
                    <a:pt x="363421" y="10771"/>
                    <a:pt x="363993" y="40203"/>
                  </a:cubicBezTo>
                  <a:cubicBezTo>
                    <a:pt x="364945" y="95162"/>
                    <a:pt x="360278" y="99830"/>
                    <a:pt x="304271" y="99830"/>
                  </a:cubicBezTo>
                  <a:cubicBezTo>
                    <a:pt x="284459" y="99830"/>
                    <a:pt x="264742" y="99830"/>
                    <a:pt x="243215" y="99830"/>
                  </a:cubicBezTo>
                  <a:cubicBezTo>
                    <a:pt x="243215" y="130405"/>
                    <a:pt x="243215" y="158504"/>
                    <a:pt x="243215" y="186602"/>
                  </a:cubicBezTo>
                  <a:cubicBezTo>
                    <a:pt x="243215" y="262421"/>
                    <a:pt x="243311" y="338240"/>
                    <a:pt x="243215" y="414059"/>
                  </a:cubicBezTo>
                  <a:cubicBezTo>
                    <a:pt x="243215" y="445682"/>
                    <a:pt x="233024" y="455874"/>
                    <a:pt x="201115" y="456255"/>
                  </a:cubicBezTo>
                  <a:cubicBezTo>
                    <a:pt x="188066" y="456446"/>
                    <a:pt x="174921" y="456541"/>
                    <a:pt x="161872" y="456255"/>
                  </a:cubicBezTo>
                  <a:cubicBezTo>
                    <a:pt x="132535" y="455588"/>
                    <a:pt x="122248" y="445206"/>
                    <a:pt x="122153" y="415869"/>
                  </a:cubicBezTo>
                  <a:cubicBezTo>
                    <a:pt x="121962" y="317285"/>
                    <a:pt x="122057" y="218702"/>
                    <a:pt x="122057" y="120213"/>
                  </a:cubicBezTo>
                  <a:cubicBezTo>
                    <a:pt x="122057" y="114689"/>
                    <a:pt x="122057" y="109164"/>
                    <a:pt x="122057" y="99734"/>
                  </a:cubicBezTo>
                  <a:close/>
                </a:path>
              </a:pathLst>
            </a:custGeom>
            <a:grpFill/>
            <a:ln w="9525" cap="flat">
              <a:solidFill>
                <a:schemeClr val="accent6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s-PE" dirty="0"/>
            </a:p>
          </p:txBody>
        </p:sp>
        <p:sp>
          <p:nvSpPr>
            <p:cNvPr id="49" name="Gráfico 2">
              <a:extLst>
                <a:ext uri="{FF2B5EF4-FFF2-40B4-BE49-F238E27FC236}">
                  <a16:creationId xmlns:a16="http://schemas.microsoft.com/office/drawing/2014/main" id="{9B4E7AF7-358C-47E6-A2D6-F4C9F9CACB28}"/>
                </a:ext>
              </a:extLst>
            </p:cNvPr>
            <p:cNvSpPr/>
            <p:nvPr/>
          </p:nvSpPr>
          <p:spPr>
            <a:xfrm>
              <a:off x="4494571" y="2029679"/>
              <a:ext cx="355391" cy="455851"/>
            </a:xfrm>
            <a:custGeom>
              <a:avLst/>
              <a:gdLst>
                <a:gd name="connsiteX0" fmla="*/ 285930 w 355391"/>
                <a:gd name="connsiteY0" fmla="*/ 224221 h 455851"/>
                <a:gd name="connsiteX1" fmla="*/ 351462 w 355391"/>
                <a:gd name="connsiteY1" fmla="*/ 361667 h 455851"/>
                <a:gd name="connsiteX2" fmla="*/ 281454 w 355391"/>
                <a:gd name="connsiteY2" fmla="*/ 441677 h 455851"/>
                <a:gd name="connsiteX3" fmla="*/ 210873 w 355391"/>
                <a:gd name="connsiteY3" fmla="*/ 454726 h 455851"/>
                <a:gd name="connsiteX4" fmla="*/ 39328 w 355391"/>
                <a:gd name="connsiteY4" fmla="*/ 455393 h 455851"/>
                <a:gd name="connsiteX5" fmla="*/ 180 w 355391"/>
                <a:gd name="connsiteY5" fmla="*/ 416626 h 455851"/>
                <a:gd name="connsiteX6" fmla="*/ 180 w 355391"/>
                <a:gd name="connsiteY6" fmla="*/ 40293 h 455851"/>
                <a:gd name="connsiteX7" fmla="*/ 40281 w 355391"/>
                <a:gd name="connsiteY7" fmla="*/ 2 h 455851"/>
                <a:gd name="connsiteX8" fmla="*/ 217827 w 355391"/>
                <a:gd name="connsiteY8" fmla="*/ 3527 h 455851"/>
                <a:gd name="connsiteX9" fmla="*/ 320697 w 355391"/>
                <a:gd name="connsiteY9" fmla="*/ 76488 h 455851"/>
                <a:gd name="connsiteX10" fmla="*/ 288502 w 355391"/>
                <a:gd name="connsiteY10" fmla="*/ 219458 h 455851"/>
                <a:gd name="connsiteX11" fmla="*/ 285930 w 355391"/>
                <a:gd name="connsiteY11" fmla="*/ 224221 h 455851"/>
                <a:gd name="connsiteX12" fmla="*/ 122196 w 355391"/>
                <a:gd name="connsiteY12" fmla="*/ 377669 h 455851"/>
                <a:gd name="connsiteX13" fmla="*/ 177250 w 355391"/>
                <a:gd name="connsiteY13" fmla="*/ 377573 h 455851"/>
                <a:gd name="connsiteX14" fmla="*/ 234686 w 355391"/>
                <a:gd name="connsiteY14" fmla="*/ 328805 h 455851"/>
                <a:gd name="connsiteX15" fmla="*/ 184108 w 355391"/>
                <a:gd name="connsiteY15" fmla="*/ 265940 h 455851"/>
                <a:gd name="connsiteX16" fmla="*/ 122196 w 355391"/>
                <a:gd name="connsiteY16" fmla="*/ 265559 h 455851"/>
                <a:gd name="connsiteX17" fmla="*/ 122196 w 355391"/>
                <a:gd name="connsiteY17" fmla="*/ 377669 h 455851"/>
                <a:gd name="connsiteX18" fmla="*/ 122196 w 355391"/>
                <a:gd name="connsiteY18" fmla="*/ 191074 h 455851"/>
                <a:gd name="connsiteX19" fmla="*/ 212683 w 355391"/>
                <a:gd name="connsiteY19" fmla="*/ 166595 h 455851"/>
                <a:gd name="connsiteX20" fmla="*/ 211159 w 355391"/>
                <a:gd name="connsiteY20" fmla="*/ 98110 h 455851"/>
                <a:gd name="connsiteX21" fmla="*/ 122291 w 355391"/>
                <a:gd name="connsiteY21" fmla="*/ 78774 h 455851"/>
                <a:gd name="connsiteX22" fmla="*/ 122196 w 355391"/>
                <a:gd name="connsiteY22" fmla="*/ 191074 h 4558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355391" h="455851">
                  <a:moveTo>
                    <a:pt x="285930" y="224221"/>
                  </a:moveTo>
                  <a:cubicBezTo>
                    <a:pt x="345652" y="258035"/>
                    <a:pt x="364512" y="297944"/>
                    <a:pt x="351462" y="361667"/>
                  </a:cubicBezTo>
                  <a:cubicBezTo>
                    <a:pt x="343271" y="401576"/>
                    <a:pt x="319077" y="428818"/>
                    <a:pt x="281454" y="441677"/>
                  </a:cubicBezTo>
                  <a:cubicBezTo>
                    <a:pt x="258975" y="449297"/>
                    <a:pt x="234591" y="453964"/>
                    <a:pt x="210873" y="454726"/>
                  </a:cubicBezTo>
                  <a:cubicBezTo>
                    <a:pt x="153723" y="456631"/>
                    <a:pt x="96478" y="455583"/>
                    <a:pt x="39328" y="455393"/>
                  </a:cubicBezTo>
                  <a:cubicBezTo>
                    <a:pt x="11420" y="455297"/>
                    <a:pt x="276" y="444534"/>
                    <a:pt x="180" y="416626"/>
                  </a:cubicBezTo>
                  <a:cubicBezTo>
                    <a:pt x="-105" y="291182"/>
                    <a:pt x="-10" y="165737"/>
                    <a:pt x="180" y="40293"/>
                  </a:cubicBezTo>
                  <a:cubicBezTo>
                    <a:pt x="276" y="11337"/>
                    <a:pt x="11610" y="-188"/>
                    <a:pt x="40281" y="2"/>
                  </a:cubicBezTo>
                  <a:cubicBezTo>
                    <a:pt x="99526" y="574"/>
                    <a:pt x="158867" y="-474"/>
                    <a:pt x="217827" y="3527"/>
                  </a:cubicBezTo>
                  <a:cubicBezTo>
                    <a:pt x="265166" y="6670"/>
                    <a:pt x="306219" y="27434"/>
                    <a:pt x="320697" y="76488"/>
                  </a:cubicBezTo>
                  <a:cubicBezTo>
                    <a:pt x="336127" y="128590"/>
                    <a:pt x="331365" y="179072"/>
                    <a:pt x="288502" y="219458"/>
                  </a:cubicBezTo>
                  <a:cubicBezTo>
                    <a:pt x="287645" y="220220"/>
                    <a:pt x="287359" y="221649"/>
                    <a:pt x="285930" y="224221"/>
                  </a:cubicBezTo>
                  <a:close/>
                  <a:moveTo>
                    <a:pt x="122196" y="377669"/>
                  </a:moveTo>
                  <a:cubicBezTo>
                    <a:pt x="141722" y="377669"/>
                    <a:pt x="159534" y="377859"/>
                    <a:pt x="177250" y="377573"/>
                  </a:cubicBezTo>
                  <a:cubicBezTo>
                    <a:pt x="212588" y="377002"/>
                    <a:pt x="232686" y="359762"/>
                    <a:pt x="234686" y="328805"/>
                  </a:cubicBezTo>
                  <a:cubicBezTo>
                    <a:pt x="236877" y="293182"/>
                    <a:pt x="218970" y="269655"/>
                    <a:pt x="184108" y="265940"/>
                  </a:cubicBezTo>
                  <a:cubicBezTo>
                    <a:pt x="164010" y="263845"/>
                    <a:pt x="143532" y="265559"/>
                    <a:pt x="122196" y="265559"/>
                  </a:cubicBezTo>
                  <a:cubicBezTo>
                    <a:pt x="122196" y="303088"/>
                    <a:pt x="122196" y="338616"/>
                    <a:pt x="122196" y="377669"/>
                  </a:cubicBezTo>
                  <a:close/>
                  <a:moveTo>
                    <a:pt x="122196" y="191074"/>
                  </a:moveTo>
                  <a:cubicBezTo>
                    <a:pt x="155438" y="187169"/>
                    <a:pt x="191728" y="202028"/>
                    <a:pt x="212683" y="166595"/>
                  </a:cubicBezTo>
                  <a:cubicBezTo>
                    <a:pt x="225447" y="144973"/>
                    <a:pt x="227161" y="118779"/>
                    <a:pt x="211159" y="98110"/>
                  </a:cubicBezTo>
                  <a:cubicBezTo>
                    <a:pt x="188013" y="68297"/>
                    <a:pt x="153819" y="80965"/>
                    <a:pt x="122291" y="78774"/>
                  </a:cubicBezTo>
                  <a:cubicBezTo>
                    <a:pt x="122196" y="116684"/>
                    <a:pt x="122196" y="152212"/>
                    <a:pt x="122196" y="191074"/>
                  </a:cubicBezTo>
                  <a:close/>
                </a:path>
              </a:pathLst>
            </a:custGeom>
            <a:grpFill/>
            <a:ln w="9525" cap="flat">
              <a:solidFill>
                <a:schemeClr val="accent6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s-PE" dirty="0"/>
            </a:p>
          </p:txBody>
        </p:sp>
        <p:sp>
          <p:nvSpPr>
            <p:cNvPr id="50" name="Gráfico 2">
              <a:extLst>
                <a:ext uri="{FF2B5EF4-FFF2-40B4-BE49-F238E27FC236}">
                  <a16:creationId xmlns:a16="http://schemas.microsoft.com/office/drawing/2014/main" id="{9B4E7AF7-358C-47E6-A2D6-F4C9F9CACB28}"/>
                </a:ext>
              </a:extLst>
            </p:cNvPr>
            <p:cNvSpPr/>
            <p:nvPr/>
          </p:nvSpPr>
          <p:spPr>
            <a:xfrm>
              <a:off x="6298572" y="2801908"/>
              <a:ext cx="307623" cy="456010"/>
            </a:xfrm>
            <a:custGeom>
              <a:avLst/>
              <a:gdLst>
                <a:gd name="connsiteX0" fmla="*/ 121277 w 307623"/>
                <a:gd name="connsiteY0" fmla="*/ 357534 h 456010"/>
                <a:gd name="connsiteX1" fmla="*/ 265390 w 307623"/>
                <a:gd name="connsiteY1" fmla="*/ 357534 h 456010"/>
                <a:gd name="connsiteX2" fmla="*/ 307491 w 307623"/>
                <a:gd name="connsiteY2" fmla="*/ 399348 h 456010"/>
                <a:gd name="connsiteX3" fmla="*/ 307396 w 307623"/>
                <a:gd name="connsiteY3" fmla="*/ 422113 h 456010"/>
                <a:gd name="connsiteX4" fmla="*/ 275582 w 307623"/>
                <a:gd name="connsiteY4" fmla="*/ 455451 h 456010"/>
                <a:gd name="connsiteX5" fmla="*/ 31456 w 307623"/>
                <a:gd name="connsiteY5" fmla="*/ 455355 h 456010"/>
                <a:gd name="connsiteX6" fmla="*/ 214 w 307623"/>
                <a:gd name="connsiteY6" fmla="*/ 421637 h 456010"/>
                <a:gd name="connsiteX7" fmla="*/ 214 w 307623"/>
                <a:gd name="connsiteY7" fmla="*/ 34731 h 456010"/>
                <a:gd name="connsiteX8" fmla="*/ 32885 w 307623"/>
                <a:gd name="connsiteY8" fmla="*/ 537 h 456010"/>
                <a:gd name="connsiteX9" fmla="*/ 80510 w 307623"/>
                <a:gd name="connsiteY9" fmla="*/ 251 h 456010"/>
                <a:gd name="connsiteX10" fmla="*/ 121277 w 307623"/>
                <a:gd name="connsiteY10" fmla="*/ 41113 h 456010"/>
                <a:gd name="connsiteX11" fmla="*/ 121372 w 307623"/>
                <a:gd name="connsiteY11" fmla="*/ 332864 h 456010"/>
                <a:gd name="connsiteX12" fmla="*/ 121277 w 307623"/>
                <a:gd name="connsiteY12" fmla="*/ 357534 h 4560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07623" h="456010">
                  <a:moveTo>
                    <a:pt x="121277" y="357534"/>
                  </a:moveTo>
                  <a:cubicBezTo>
                    <a:pt x="171664" y="357534"/>
                    <a:pt x="218527" y="357438"/>
                    <a:pt x="265390" y="357534"/>
                  </a:cubicBezTo>
                  <a:cubicBezTo>
                    <a:pt x="297585" y="357629"/>
                    <a:pt x="307205" y="367344"/>
                    <a:pt x="307491" y="399348"/>
                  </a:cubicBezTo>
                  <a:cubicBezTo>
                    <a:pt x="307586" y="406968"/>
                    <a:pt x="307776" y="414493"/>
                    <a:pt x="307396" y="422113"/>
                  </a:cubicBezTo>
                  <a:cubicBezTo>
                    <a:pt x="306253" y="442878"/>
                    <a:pt x="296156" y="455260"/>
                    <a:pt x="275582" y="455451"/>
                  </a:cubicBezTo>
                  <a:cubicBezTo>
                    <a:pt x="194239" y="456213"/>
                    <a:pt x="112800" y="456213"/>
                    <a:pt x="31456" y="455355"/>
                  </a:cubicBezTo>
                  <a:cubicBezTo>
                    <a:pt x="10978" y="455165"/>
                    <a:pt x="214" y="442401"/>
                    <a:pt x="214" y="421637"/>
                  </a:cubicBezTo>
                  <a:cubicBezTo>
                    <a:pt x="-71" y="292668"/>
                    <a:pt x="-71" y="163700"/>
                    <a:pt x="214" y="34731"/>
                  </a:cubicBezTo>
                  <a:cubicBezTo>
                    <a:pt x="214" y="12538"/>
                    <a:pt x="11073" y="1584"/>
                    <a:pt x="32885" y="537"/>
                  </a:cubicBezTo>
                  <a:cubicBezTo>
                    <a:pt x="48697" y="-321"/>
                    <a:pt x="64603" y="60"/>
                    <a:pt x="80510" y="251"/>
                  </a:cubicBezTo>
                  <a:cubicBezTo>
                    <a:pt x="111657" y="632"/>
                    <a:pt x="121277" y="10062"/>
                    <a:pt x="121277" y="41113"/>
                  </a:cubicBezTo>
                  <a:cubicBezTo>
                    <a:pt x="121467" y="138363"/>
                    <a:pt x="121372" y="235614"/>
                    <a:pt x="121372" y="332864"/>
                  </a:cubicBezTo>
                  <a:cubicBezTo>
                    <a:pt x="121277" y="340198"/>
                    <a:pt x="121277" y="347723"/>
                    <a:pt x="121277" y="357534"/>
                  </a:cubicBezTo>
                  <a:close/>
                </a:path>
              </a:pathLst>
            </a:custGeom>
            <a:grpFill/>
            <a:ln w="9525" cap="flat">
              <a:solidFill>
                <a:schemeClr val="accent6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s-PE" dirty="0"/>
            </a:p>
          </p:txBody>
        </p:sp>
        <p:sp>
          <p:nvSpPr>
            <p:cNvPr id="51" name="Gráfico 2">
              <a:extLst>
                <a:ext uri="{FF2B5EF4-FFF2-40B4-BE49-F238E27FC236}">
                  <a16:creationId xmlns:a16="http://schemas.microsoft.com/office/drawing/2014/main" id="{9B4E7AF7-358C-47E6-A2D6-F4C9F9CACB28}"/>
                </a:ext>
              </a:extLst>
            </p:cNvPr>
            <p:cNvSpPr/>
            <p:nvPr/>
          </p:nvSpPr>
          <p:spPr>
            <a:xfrm>
              <a:off x="4552722" y="3575604"/>
              <a:ext cx="359546" cy="456091"/>
            </a:xfrm>
            <a:custGeom>
              <a:avLst/>
              <a:gdLst>
                <a:gd name="connsiteX0" fmla="*/ 122623 w 359546"/>
                <a:gd name="connsiteY0" fmla="*/ 308118 h 456091"/>
                <a:gd name="connsiteX1" fmla="*/ 122623 w 359546"/>
                <a:gd name="connsiteY1" fmla="*/ 412798 h 456091"/>
                <a:gd name="connsiteX2" fmla="*/ 80713 w 359546"/>
                <a:gd name="connsiteY2" fmla="*/ 455756 h 456091"/>
                <a:gd name="connsiteX3" fmla="*/ 35184 w 359546"/>
                <a:gd name="connsiteY3" fmla="*/ 455565 h 456091"/>
                <a:gd name="connsiteX4" fmla="*/ 322 w 359546"/>
                <a:gd name="connsiteY4" fmla="*/ 420513 h 456091"/>
                <a:gd name="connsiteX5" fmla="*/ 322 w 359546"/>
                <a:gd name="connsiteY5" fmla="*/ 35798 h 456091"/>
                <a:gd name="connsiteX6" fmla="*/ 30326 w 359546"/>
                <a:gd name="connsiteY6" fmla="*/ 651 h 456091"/>
                <a:gd name="connsiteX7" fmla="*/ 232637 w 359546"/>
                <a:gd name="connsiteY7" fmla="*/ 5033 h 456091"/>
                <a:gd name="connsiteX8" fmla="*/ 357415 w 359546"/>
                <a:gd name="connsiteY8" fmla="*/ 177530 h 456091"/>
                <a:gd name="connsiteX9" fmla="*/ 214540 w 359546"/>
                <a:gd name="connsiteY9" fmla="*/ 307833 h 456091"/>
                <a:gd name="connsiteX10" fmla="*/ 122623 w 359546"/>
                <a:gd name="connsiteY10" fmla="*/ 308118 h 456091"/>
                <a:gd name="connsiteX11" fmla="*/ 122909 w 359546"/>
                <a:gd name="connsiteY11" fmla="*/ 225727 h 456091"/>
                <a:gd name="connsiteX12" fmla="*/ 194728 w 359546"/>
                <a:gd name="connsiteY12" fmla="*/ 221060 h 456091"/>
                <a:gd name="connsiteX13" fmla="*/ 238162 w 359546"/>
                <a:gd name="connsiteY13" fmla="*/ 175340 h 456091"/>
                <a:gd name="connsiteX14" fmla="*/ 215873 w 359546"/>
                <a:gd name="connsiteY14" fmla="*/ 94949 h 456091"/>
                <a:gd name="connsiteX15" fmla="*/ 204729 w 359546"/>
                <a:gd name="connsiteY15" fmla="*/ 89900 h 456091"/>
                <a:gd name="connsiteX16" fmla="*/ 123004 w 359546"/>
                <a:gd name="connsiteY16" fmla="*/ 83138 h 456091"/>
                <a:gd name="connsiteX17" fmla="*/ 122909 w 359546"/>
                <a:gd name="connsiteY17" fmla="*/ 225727 h 4560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59546" h="456091">
                  <a:moveTo>
                    <a:pt x="122623" y="308118"/>
                  </a:moveTo>
                  <a:cubicBezTo>
                    <a:pt x="122623" y="345456"/>
                    <a:pt x="122719" y="379175"/>
                    <a:pt x="122623" y="412798"/>
                  </a:cubicBezTo>
                  <a:cubicBezTo>
                    <a:pt x="122433" y="444516"/>
                    <a:pt x="112051" y="455184"/>
                    <a:pt x="80713" y="455756"/>
                  </a:cubicBezTo>
                  <a:cubicBezTo>
                    <a:pt x="65569" y="456041"/>
                    <a:pt x="50329" y="456422"/>
                    <a:pt x="35184" y="455565"/>
                  </a:cubicBezTo>
                  <a:cubicBezTo>
                    <a:pt x="12133" y="454232"/>
                    <a:pt x="418" y="443278"/>
                    <a:pt x="322" y="420513"/>
                  </a:cubicBezTo>
                  <a:cubicBezTo>
                    <a:pt x="-154" y="292307"/>
                    <a:pt x="-59" y="164005"/>
                    <a:pt x="322" y="35798"/>
                  </a:cubicBezTo>
                  <a:cubicBezTo>
                    <a:pt x="418" y="13986"/>
                    <a:pt x="10609" y="651"/>
                    <a:pt x="30326" y="651"/>
                  </a:cubicBezTo>
                  <a:cubicBezTo>
                    <a:pt x="97858" y="651"/>
                    <a:pt x="165867" y="-2492"/>
                    <a:pt x="232637" y="5033"/>
                  </a:cubicBezTo>
                  <a:cubicBezTo>
                    <a:pt x="337984" y="17034"/>
                    <a:pt x="368464" y="83233"/>
                    <a:pt x="357415" y="177530"/>
                  </a:cubicBezTo>
                  <a:cubicBezTo>
                    <a:pt x="347985" y="257731"/>
                    <a:pt x="296550" y="303356"/>
                    <a:pt x="214540" y="307833"/>
                  </a:cubicBezTo>
                  <a:cubicBezTo>
                    <a:pt x="185012" y="309452"/>
                    <a:pt x="155389" y="308118"/>
                    <a:pt x="122623" y="308118"/>
                  </a:cubicBezTo>
                  <a:close/>
                  <a:moveTo>
                    <a:pt x="122909" y="225727"/>
                  </a:moveTo>
                  <a:cubicBezTo>
                    <a:pt x="148531" y="224203"/>
                    <a:pt x="171868" y="224108"/>
                    <a:pt x="194728" y="221060"/>
                  </a:cubicBezTo>
                  <a:cubicBezTo>
                    <a:pt x="219112" y="217726"/>
                    <a:pt x="235209" y="201152"/>
                    <a:pt x="238162" y="175340"/>
                  </a:cubicBezTo>
                  <a:cubicBezTo>
                    <a:pt x="241495" y="146098"/>
                    <a:pt x="245591" y="115427"/>
                    <a:pt x="215873" y="94949"/>
                  </a:cubicBezTo>
                  <a:cubicBezTo>
                    <a:pt x="212539" y="92663"/>
                    <a:pt x="208539" y="90281"/>
                    <a:pt x="204729" y="89900"/>
                  </a:cubicBezTo>
                  <a:cubicBezTo>
                    <a:pt x="177773" y="87424"/>
                    <a:pt x="150817" y="85424"/>
                    <a:pt x="123004" y="83138"/>
                  </a:cubicBezTo>
                  <a:cubicBezTo>
                    <a:pt x="122909" y="132287"/>
                    <a:pt x="122909" y="176864"/>
                    <a:pt x="122909" y="225727"/>
                  </a:cubicBezTo>
                  <a:close/>
                </a:path>
              </a:pathLst>
            </a:custGeom>
            <a:grpFill/>
            <a:ln w="9525" cap="flat">
              <a:solidFill>
                <a:schemeClr val="accent6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s-PE" dirty="0"/>
            </a:p>
          </p:txBody>
        </p:sp>
        <p:sp>
          <p:nvSpPr>
            <p:cNvPr id="52" name="Gráfico 2">
              <a:extLst>
                <a:ext uri="{FF2B5EF4-FFF2-40B4-BE49-F238E27FC236}">
                  <a16:creationId xmlns:a16="http://schemas.microsoft.com/office/drawing/2014/main" id="{9B4E7AF7-358C-47E6-A2D6-F4C9F9CACB28}"/>
                </a:ext>
              </a:extLst>
            </p:cNvPr>
            <p:cNvSpPr/>
            <p:nvPr/>
          </p:nvSpPr>
          <p:spPr>
            <a:xfrm>
              <a:off x="3748276" y="3565585"/>
              <a:ext cx="466249" cy="475585"/>
            </a:xfrm>
            <a:custGeom>
              <a:avLst/>
              <a:gdLst>
                <a:gd name="connsiteX0" fmla="*/ 466250 w 466249"/>
                <a:gd name="connsiteY0" fmla="*/ 237270 h 475585"/>
                <a:gd name="connsiteX1" fmla="*/ 233554 w 466249"/>
                <a:gd name="connsiteY1" fmla="*/ 475586 h 475585"/>
                <a:gd name="connsiteX2" fmla="*/ 1 w 466249"/>
                <a:gd name="connsiteY2" fmla="*/ 236127 h 475585"/>
                <a:gd name="connsiteX3" fmla="*/ 234602 w 466249"/>
                <a:gd name="connsiteY3" fmla="*/ 2 h 475585"/>
                <a:gd name="connsiteX4" fmla="*/ 466250 w 466249"/>
                <a:gd name="connsiteY4" fmla="*/ 237270 h 475585"/>
                <a:gd name="connsiteX5" fmla="*/ 332900 w 466249"/>
                <a:gd name="connsiteY5" fmla="*/ 238223 h 475585"/>
                <a:gd name="connsiteX6" fmla="*/ 315374 w 466249"/>
                <a:gd name="connsiteY6" fmla="*/ 163547 h 475585"/>
                <a:gd name="connsiteX7" fmla="*/ 232125 w 466249"/>
                <a:gd name="connsiteY7" fmla="*/ 110969 h 475585"/>
                <a:gd name="connsiteX8" fmla="*/ 149639 w 466249"/>
                <a:gd name="connsiteY8" fmla="*/ 164785 h 475585"/>
                <a:gd name="connsiteX9" fmla="*/ 150115 w 466249"/>
                <a:gd name="connsiteY9" fmla="*/ 310136 h 475585"/>
                <a:gd name="connsiteX10" fmla="*/ 230697 w 466249"/>
                <a:gd name="connsiteY10" fmla="*/ 364048 h 475585"/>
                <a:gd name="connsiteX11" fmla="*/ 314517 w 466249"/>
                <a:gd name="connsiteY11" fmla="*/ 312232 h 475585"/>
                <a:gd name="connsiteX12" fmla="*/ 332900 w 466249"/>
                <a:gd name="connsiteY12" fmla="*/ 238223 h 4755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249" h="475585">
                  <a:moveTo>
                    <a:pt x="466250" y="237270"/>
                  </a:moveTo>
                  <a:cubicBezTo>
                    <a:pt x="466059" y="372621"/>
                    <a:pt x="365571" y="475490"/>
                    <a:pt x="233554" y="475586"/>
                  </a:cubicBezTo>
                  <a:cubicBezTo>
                    <a:pt x="100204" y="475586"/>
                    <a:pt x="-380" y="372621"/>
                    <a:pt x="1" y="236127"/>
                  </a:cubicBezTo>
                  <a:cubicBezTo>
                    <a:pt x="382" y="101253"/>
                    <a:pt x="101538" y="-569"/>
                    <a:pt x="234602" y="2"/>
                  </a:cubicBezTo>
                  <a:cubicBezTo>
                    <a:pt x="366142" y="574"/>
                    <a:pt x="466345" y="103253"/>
                    <a:pt x="466250" y="237270"/>
                  </a:cubicBezTo>
                  <a:close/>
                  <a:moveTo>
                    <a:pt x="332900" y="238223"/>
                  </a:moveTo>
                  <a:cubicBezTo>
                    <a:pt x="327090" y="212505"/>
                    <a:pt x="324232" y="186883"/>
                    <a:pt x="315374" y="163547"/>
                  </a:cubicBezTo>
                  <a:cubicBezTo>
                    <a:pt x="301372" y="126590"/>
                    <a:pt x="270987" y="110778"/>
                    <a:pt x="232125" y="110969"/>
                  </a:cubicBezTo>
                  <a:cubicBezTo>
                    <a:pt x="193168" y="111159"/>
                    <a:pt x="163831" y="127828"/>
                    <a:pt x="149639" y="164785"/>
                  </a:cubicBezTo>
                  <a:cubicBezTo>
                    <a:pt x="131160" y="212981"/>
                    <a:pt x="131351" y="262226"/>
                    <a:pt x="150115" y="310136"/>
                  </a:cubicBezTo>
                  <a:cubicBezTo>
                    <a:pt x="164117" y="345665"/>
                    <a:pt x="192406" y="363286"/>
                    <a:pt x="230697" y="364048"/>
                  </a:cubicBezTo>
                  <a:cubicBezTo>
                    <a:pt x="269749" y="364810"/>
                    <a:pt x="299943" y="348617"/>
                    <a:pt x="314517" y="312232"/>
                  </a:cubicBezTo>
                  <a:cubicBezTo>
                    <a:pt x="323851" y="289181"/>
                    <a:pt x="326899" y="263464"/>
                    <a:pt x="332900" y="238223"/>
                  </a:cubicBezTo>
                  <a:close/>
                </a:path>
              </a:pathLst>
            </a:custGeom>
            <a:grpFill/>
            <a:ln w="9525" cap="flat">
              <a:solidFill>
                <a:schemeClr val="accent6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s-PE" dirty="0"/>
            </a:p>
          </p:txBody>
        </p:sp>
        <p:sp>
          <p:nvSpPr>
            <p:cNvPr id="53" name="Gráfico 2">
              <a:extLst>
                <a:ext uri="{FF2B5EF4-FFF2-40B4-BE49-F238E27FC236}">
                  <a16:creationId xmlns:a16="http://schemas.microsoft.com/office/drawing/2014/main" id="{9B4E7AF7-358C-47E6-A2D6-F4C9F9CACB28}"/>
                </a:ext>
              </a:extLst>
            </p:cNvPr>
            <p:cNvSpPr/>
            <p:nvPr/>
          </p:nvSpPr>
          <p:spPr>
            <a:xfrm>
              <a:off x="5053715" y="2801788"/>
              <a:ext cx="199417" cy="465576"/>
            </a:xfrm>
            <a:custGeom>
              <a:avLst/>
              <a:gdLst>
                <a:gd name="connsiteX0" fmla="*/ 197798 w 199417"/>
                <a:gd name="connsiteY0" fmla="*/ 196014 h 465576"/>
                <a:gd name="connsiteX1" fmla="*/ 197322 w 199417"/>
                <a:gd name="connsiteY1" fmla="*/ 357177 h 465576"/>
                <a:gd name="connsiteX2" fmla="*/ 80831 w 199417"/>
                <a:gd name="connsiteY2" fmla="*/ 465572 h 465576"/>
                <a:gd name="connsiteX3" fmla="*/ 37683 w 199417"/>
                <a:gd name="connsiteY3" fmla="*/ 462048 h 465576"/>
                <a:gd name="connsiteX4" fmla="*/ 59 w 199417"/>
                <a:gd name="connsiteY4" fmla="*/ 419376 h 465576"/>
                <a:gd name="connsiteX5" fmla="*/ 3107 w 199417"/>
                <a:gd name="connsiteY5" fmla="*/ 368036 h 465576"/>
                <a:gd name="connsiteX6" fmla="*/ 20823 w 199417"/>
                <a:gd name="connsiteY6" fmla="*/ 353748 h 465576"/>
                <a:gd name="connsiteX7" fmla="*/ 37206 w 199417"/>
                <a:gd name="connsiteY7" fmla="*/ 353463 h 465576"/>
                <a:gd name="connsiteX8" fmla="*/ 77973 w 199417"/>
                <a:gd name="connsiteY8" fmla="*/ 312600 h 465576"/>
                <a:gd name="connsiteX9" fmla="*/ 78355 w 199417"/>
                <a:gd name="connsiteY9" fmla="*/ 159629 h 465576"/>
                <a:gd name="connsiteX10" fmla="*/ 78450 w 199417"/>
                <a:gd name="connsiteY10" fmla="*/ 41805 h 465576"/>
                <a:gd name="connsiteX11" fmla="*/ 119122 w 199417"/>
                <a:gd name="connsiteY11" fmla="*/ 180 h 465576"/>
                <a:gd name="connsiteX12" fmla="*/ 160460 w 199417"/>
                <a:gd name="connsiteY12" fmla="*/ 180 h 465576"/>
                <a:gd name="connsiteX13" fmla="*/ 199417 w 199417"/>
                <a:gd name="connsiteY13" fmla="*/ 38852 h 465576"/>
                <a:gd name="connsiteX14" fmla="*/ 199417 w 199417"/>
                <a:gd name="connsiteY14" fmla="*/ 40947 h 465576"/>
                <a:gd name="connsiteX15" fmla="*/ 199417 w 199417"/>
                <a:gd name="connsiteY15" fmla="*/ 196014 h 465576"/>
                <a:gd name="connsiteX16" fmla="*/ 197798 w 199417"/>
                <a:gd name="connsiteY16" fmla="*/ 196014 h 4655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99417" h="465576">
                  <a:moveTo>
                    <a:pt x="197798" y="196014"/>
                  </a:moveTo>
                  <a:cubicBezTo>
                    <a:pt x="197798" y="249735"/>
                    <a:pt x="199893" y="303552"/>
                    <a:pt x="197322" y="357177"/>
                  </a:cubicBezTo>
                  <a:cubicBezTo>
                    <a:pt x="193702" y="432996"/>
                    <a:pt x="156555" y="466048"/>
                    <a:pt x="80831" y="465572"/>
                  </a:cubicBezTo>
                  <a:cubicBezTo>
                    <a:pt x="66448" y="465477"/>
                    <a:pt x="51875" y="464238"/>
                    <a:pt x="37683" y="462048"/>
                  </a:cubicBezTo>
                  <a:cubicBezTo>
                    <a:pt x="10727" y="457952"/>
                    <a:pt x="250" y="446236"/>
                    <a:pt x="59" y="419376"/>
                  </a:cubicBezTo>
                  <a:cubicBezTo>
                    <a:pt x="-132" y="402231"/>
                    <a:pt x="-36" y="384800"/>
                    <a:pt x="3107" y="368036"/>
                  </a:cubicBezTo>
                  <a:cubicBezTo>
                    <a:pt x="4155" y="362226"/>
                    <a:pt x="13965" y="357082"/>
                    <a:pt x="20823" y="353748"/>
                  </a:cubicBezTo>
                  <a:cubicBezTo>
                    <a:pt x="25300" y="351653"/>
                    <a:pt x="31682" y="353653"/>
                    <a:pt x="37206" y="353463"/>
                  </a:cubicBezTo>
                  <a:cubicBezTo>
                    <a:pt x="65305" y="352320"/>
                    <a:pt x="77592" y="340890"/>
                    <a:pt x="77973" y="312600"/>
                  </a:cubicBezTo>
                  <a:cubicBezTo>
                    <a:pt x="78735" y="261642"/>
                    <a:pt x="78355" y="210588"/>
                    <a:pt x="78355" y="159629"/>
                  </a:cubicBezTo>
                  <a:cubicBezTo>
                    <a:pt x="78355" y="120386"/>
                    <a:pt x="78164" y="81048"/>
                    <a:pt x="78450" y="41805"/>
                  </a:cubicBezTo>
                  <a:cubicBezTo>
                    <a:pt x="78640" y="11039"/>
                    <a:pt x="89022" y="657"/>
                    <a:pt x="119122" y="180"/>
                  </a:cubicBezTo>
                  <a:cubicBezTo>
                    <a:pt x="132933" y="-10"/>
                    <a:pt x="146649" y="-105"/>
                    <a:pt x="160460" y="180"/>
                  </a:cubicBezTo>
                  <a:cubicBezTo>
                    <a:pt x="189035" y="752"/>
                    <a:pt x="198751" y="10467"/>
                    <a:pt x="199417" y="38852"/>
                  </a:cubicBezTo>
                  <a:cubicBezTo>
                    <a:pt x="199417" y="39519"/>
                    <a:pt x="199417" y="40185"/>
                    <a:pt x="199417" y="40947"/>
                  </a:cubicBezTo>
                  <a:cubicBezTo>
                    <a:pt x="199417" y="92668"/>
                    <a:pt x="199417" y="144294"/>
                    <a:pt x="199417" y="196014"/>
                  </a:cubicBezTo>
                  <a:cubicBezTo>
                    <a:pt x="198846" y="196014"/>
                    <a:pt x="198369" y="196014"/>
                    <a:pt x="197798" y="196014"/>
                  </a:cubicBezTo>
                  <a:close/>
                </a:path>
              </a:pathLst>
            </a:custGeom>
            <a:grpFill/>
            <a:ln w="9525" cap="flat">
              <a:solidFill>
                <a:schemeClr val="accent6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s-PE" dirty="0"/>
            </a:p>
          </p:txBody>
        </p:sp>
        <p:sp>
          <p:nvSpPr>
            <p:cNvPr id="54" name="Gráfico 2">
              <a:extLst>
                <a:ext uri="{FF2B5EF4-FFF2-40B4-BE49-F238E27FC236}">
                  <a16:creationId xmlns:a16="http://schemas.microsoft.com/office/drawing/2014/main" id="{9B4E7AF7-358C-47E6-A2D6-F4C9F9CACB28}"/>
                </a:ext>
              </a:extLst>
            </p:cNvPr>
            <p:cNvSpPr/>
            <p:nvPr/>
          </p:nvSpPr>
          <p:spPr>
            <a:xfrm>
              <a:off x="4608586" y="2801873"/>
              <a:ext cx="121475" cy="456104"/>
            </a:xfrm>
            <a:custGeom>
              <a:avLst/>
              <a:gdLst>
                <a:gd name="connsiteX0" fmla="*/ 121433 w 121475"/>
                <a:gd name="connsiteY0" fmla="*/ 228600 h 456104"/>
                <a:gd name="connsiteX1" fmla="*/ 121433 w 121475"/>
                <a:gd name="connsiteY1" fmla="*/ 414909 h 456104"/>
                <a:gd name="connsiteX2" fmla="*/ 80190 w 121475"/>
                <a:gd name="connsiteY2" fmla="*/ 455962 h 456104"/>
                <a:gd name="connsiteX3" fmla="*/ 40852 w 121475"/>
                <a:gd name="connsiteY3" fmla="*/ 455962 h 456104"/>
                <a:gd name="connsiteX4" fmla="*/ 180 w 121475"/>
                <a:gd name="connsiteY4" fmla="*/ 414338 h 456104"/>
                <a:gd name="connsiteX5" fmla="*/ 85 w 121475"/>
                <a:gd name="connsiteY5" fmla="*/ 85249 h 456104"/>
                <a:gd name="connsiteX6" fmla="*/ 85 w 121475"/>
                <a:gd name="connsiteY6" fmla="*/ 39719 h 456104"/>
                <a:gd name="connsiteX7" fmla="*/ 38185 w 121475"/>
                <a:gd name="connsiteY7" fmla="*/ 286 h 456104"/>
                <a:gd name="connsiteX8" fmla="*/ 83714 w 121475"/>
                <a:gd name="connsiteY8" fmla="*/ 286 h 456104"/>
                <a:gd name="connsiteX9" fmla="*/ 121338 w 121475"/>
                <a:gd name="connsiteY9" fmla="*/ 38290 h 456104"/>
                <a:gd name="connsiteX10" fmla="*/ 121433 w 121475"/>
                <a:gd name="connsiteY10" fmla="*/ 228600 h 456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1475" h="456104">
                  <a:moveTo>
                    <a:pt x="121433" y="228600"/>
                  </a:moveTo>
                  <a:cubicBezTo>
                    <a:pt x="121433" y="290703"/>
                    <a:pt x="121528" y="352806"/>
                    <a:pt x="121433" y="414909"/>
                  </a:cubicBezTo>
                  <a:cubicBezTo>
                    <a:pt x="121338" y="445008"/>
                    <a:pt x="110670" y="455581"/>
                    <a:pt x="80190" y="455962"/>
                  </a:cubicBezTo>
                  <a:cubicBezTo>
                    <a:pt x="67045" y="456152"/>
                    <a:pt x="53996" y="456152"/>
                    <a:pt x="40852" y="455962"/>
                  </a:cubicBezTo>
                  <a:cubicBezTo>
                    <a:pt x="10657" y="455485"/>
                    <a:pt x="180" y="445008"/>
                    <a:pt x="180" y="414338"/>
                  </a:cubicBezTo>
                  <a:cubicBezTo>
                    <a:pt x="-11" y="304609"/>
                    <a:pt x="85" y="194977"/>
                    <a:pt x="85" y="85249"/>
                  </a:cubicBezTo>
                  <a:cubicBezTo>
                    <a:pt x="85" y="70104"/>
                    <a:pt x="-106" y="54864"/>
                    <a:pt x="85" y="39719"/>
                  </a:cubicBezTo>
                  <a:cubicBezTo>
                    <a:pt x="466" y="10859"/>
                    <a:pt x="10086" y="857"/>
                    <a:pt x="38185" y="286"/>
                  </a:cubicBezTo>
                  <a:cubicBezTo>
                    <a:pt x="53329" y="-95"/>
                    <a:pt x="68569" y="-95"/>
                    <a:pt x="83714" y="286"/>
                  </a:cubicBezTo>
                  <a:cubicBezTo>
                    <a:pt x="110765" y="953"/>
                    <a:pt x="121243" y="11335"/>
                    <a:pt x="121338" y="38290"/>
                  </a:cubicBezTo>
                  <a:cubicBezTo>
                    <a:pt x="121528" y="101632"/>
                    <a:pt x="121433" y="165163"/>
                    <a:pt x="121433" y="228600"/>
                  </a:cubicBezTo>
                  <a:close/>
                </a:path>
              </a:pathLst>
            </a:custGeom>
            <a:grpFill/>
            <a:ln w="9525" cap="flat">
              <a:solidFill>
                <a:schemeClr val="accent6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s-PE" dirty="0"/>
            </a:p>
          </p:txBody>
        </p:sp>
        <p:sp>
          <p:nvSpPr>
            <p:cNvPr id="55" name="Gráfico 2">
              <a:extLst>
                <a:ext uri="{FF2B5EF4-FFF2-40B4-BE49-F238E27FC236}">
                  <a16:creationId xmlns:a16="http://schemas.microsoft.com/office/drawing/2014/main" id="{9B4E7AF7-358C-47E6-A2D6-F4C9F9CACB28}"/>
                </a:ext>
              </a:extLst>
            </p:cNvPr>
            <p:cNvSpPr/>
            <p:nvPr/>
          </p:nvSpPr>
          <p:spPr>
            <a:xfrm>
              <a:off x="6165912" y="3658552"/>
              <a:ext cx="117137" cy="126204"/>
            </a:xfrm>
            <a:custGeom>
              <a:avLst/>
              <a:gdLst>
                <a:gd name="connsiteX0" fmla="*/ 0 w 117137"/>
                <a:gd name="connsiteY0" fmla="*/ 125730 h 126204"/>
                <a:gd name="connsiteX1" fmla="*/ 0 w 117137"/>
                <a:gd name="connsiteY1" fmla="*/ 0 h 126204"/>
                <a:gd name="connsiteX2" fmla="*/ 78010 w 117137"/>
                <a:gd name="connsiteY2" fmla="*/ 6191 h 126204"/>
                <a:gd name="connsiteX3" fmla="*/ 116396 w 117137"/>
                <a:gd name="connsiteY3" fmla="*/ 78581 h 126204"/>
                <a:gd name="connsiteX4" fmla="*/ 68009 w 117137"/>
                <a:gd name="connsiteY4" fmla="*/ 125444 h 126204"/>
                <a:gd name="connsiteX5" fmla="*/ 0 w 117137"/>
                <a:gd name="connsiteY5" fmla="*/ 125730 h 126204"/>
                <a:gd name="connsiteX6" fmla="*/ 57436 w 117137"/>
                <a:gd name="connsiteY6" fmla="*/ 106680 h 126204"/>
                <a:gd name="connsiteX7" fmla="*/ 88583 w 117137"/>
                <a:gd name="connsiteY7" fmla="*/ 91059 h 126204"/>
                <a:gd name="connsiteX8" fmla="*/ 88583 w 117137"/>
                <a:gd name="connsiteY8" fmla="*/ 63055 h 126204"/>
                <a:gd name="connsiteX9" fmla="*/ 57436 w 117137"/>
                <a:gd name="connsiteY9" fmla="*/ 48863 h 126204"/>
                <a:gd name="connsiteX10" fmla="*/ 57436 w 117137"/>
                <a:gd name="connsiteY10" fmla="*/ 106680 h 1262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17137" h="126204">
                  <a:moveTo>
                    <a:pt x="0" y="125730"/>
                  </a:moveTo>
                  <a:cubicBezTo>
                    <a:pt x="0" y="83725"/>
                    <a:pt x="0" y="43910"/>
                    <a:pt x="0" y="0"/>
                  </a:cubicBezTo>
                  <a:cubicBezTo>
                    <a:pt x="26670" y="1905"/>
                    <a:pt x="52959" y="1143"/>
                    <a:pt x="78010" y="6191"/>
                  </a:cubicBezTo>
                  <a:cubicBezTo>
                    <a:pt x="108299" y="12287"/>
                    <a:pt x="120396" y="38386"/>
                    <a:pt x="116396" y="78581"/>
                  </a:cubicBezTo>
                  <a:cubicBezTo>
                    <a:pt x="113538" y="106775"/>
                    <a:pt x="97346" y="123539"/>
                    <a:pt x="68009" y="125444"/>
                  </a:cubicBezTo>
                  <a:cubicBezTo>
                    <a:pt x="46196" y="126968"/>
                    <a:pt x="24194" y="125730"/>
                    <a:pt x="0" y="125730"/>
                  </a:cubicBezTo>
                  <a:close/>
                  <a:moveTo>
                    <a:pt x="57436" y="106680"/>
                  </a:moveTo>
                  <a:cubicBezTo>
                    <a:pt x="70295" y="100679"/>
                    <a:pt x="83153" y="98584"/>
                    <a:pt x="88583" y="91059"/>
                  </a:cubicBezTo>
                  <a:cubicBezTo>
                    <a:pt x="93250" y="84677"/>
                    <a:pt x="93345" y="69151"/>
                    <a:pt x="88583" y="63055"/>
                  </a:cubicBezTo>
                  <a:cubicBezTo>
                    <a:pt x="82868" y="55721"/>
                    <a:pt x="69913" y="54102"/>
                    <a:pt x="57436" y="48863"/>
                  </a:cubicBezTo>
                  <a:cubicBezTo>
                    <a:pt x="57436" y="69342"/>
                    <a:pt x="57436" y="84201"/>
                    <a:pt x="57436" y="106680"/>
                  </a:cubicBezTo>
                  <a:close/>
                </a:path>
              </a:pathLst>
            </a:custGeom>
            <a:grpFill/>
            <a:ln w="9525" cap="flat">
              <a:solidFill>
                <a:schemeClr val="accent6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s-PE" dirty="0"/>
            </a:p>
          </p:txBody>
        </p:sp>
        <p:grpSp>
          <p:nvGrpSpPr>
            <p:cNvPr id="56" name="Gráfico 2">
              <a:extLst>
                <a:ext uri="{FF2B5EF4-FFF2-40B4-BE49-F238E27FC236}">
                  <a16:creationId xmlns:a16="http://schemas.microsoft.com/office/drawing/2014/main" id="{60614871-CCB6-4FDB-84B9-ECB3729473CF}"/>
                </a:ext>
              </a:extLst>
            </p:cNvPr>
            <p:cNvGrpSpPr/>
            <p:nvPr/>
          </p:nvGrpSpPr>
          <p:grpSpPr>
            <a:xfrm>
              <a:off x="3714720" y="2000575"/>
              <a:ext cx="518807" cy="550985"/>
              <a:chOff x="3714720" y="2000575"/>
              <a:chExt cx="518807" cy="550985"/>
            </a:xfrm>
            <a:grpFill/>
          </p:grpSpPr>
          <p:sp>
            <p:nvSpPr>
              <p:cNvPr id="57" name="Forma libre: forma 56">
                <a:extLst>
                  <a:ext uri="{FF2B5EF4-FFF2-40B4-BE49-F238E27FC236}">
                    <a16:creationId xmlns:a16="http://schemas.microsoft.com/office/drawing/2014/main" id="{BA8B48D7-853D-463B-A29B-B9522672BFC9}"/>
                  </a:ext>
                </a:extLst>
              </p:cNvPr>
              <p:cNvSpPr/>
              <p:nvPr/>
            </p:nvSpPr>
            <p:spPr>
              <a:xfrm>
                <a:off x="3714720" y="2000575"/>
                <a:ext cx="518807" cy="550985"/>
              </a:xfrm>
              <a:custGeom>
                <a:avLst/>
                <a:gdLst>
                  <a:gd name="connsiteX0" fmla="*/ 285398 w 518807"/>
                  <a:gd name="connsiteY0" fmla="*/ 448968 h 550985"/>
                  <a:gd name="connsiteX1" fmla="*/ 232629 w 518807"/>
                  <a:gd name="connsiteY1" fmla="*/ 485639 h 550985"/>
                  <a:gd name="connsiteX2" fmla="*/ 152334 w 518807"/>
                  <a:gd name="connsiteY2" fmla="*/ 550600 h 550985"/>
                  <a:gd name="connsiteX3" fmla="*/ 100613 w 518807"/>
                  <a:gd name="connsiteY3" fmla="*/ 550790 h 550985"/>
                  <a:gd name="connsiteX4" fmla="*/ 33176 w 518807"/>
                  <a:gd name="connsiteY4" fmla="*/ 518119 h 550985"/>
                  <a:gd name="connsiteX5" fmla="*/ 10221 w 518807"/>
                  <a:gd name="connsiteY5" fmla="*/ 486306 h 550985"/>
                  <a:gd name="connsiteX6" fmla="*/ 3267 w 518807"/>
                  <a:gd name="connsiteY6" fmla="*/ 437252 h 550985"/>
                  <a:gd name="connsiteX7" fmla="*/ 131283 w 518807"/>
                  <a:gd name="connsiteY7" fmla="*/ 49204 h 550985"/>
                  <a:gd name="connsiteX8" fmla="*/ 198244 w 518807"/>
                  <a:gd name="connsiteY8" fmla="*/ 721 h 550985"/>
                  <a:gd name="connsiteX9" fmla="*/ 283017 w 518807"/>
                  <a:gd name="connsiteY9" fmla="*/ 721 h 550985"/>
                  <a:gd name="connsiteX10" fmla="*/ 383601 w 518807"/>
                  <a:gd name="connsiteY10" fmla="*/ 91590 h 550985"/>
                  <a:gd name="connsiteX11" fmla="*/ 485328 w 518807"/>
                  <a:gd name="connsiteY11" fmla="*/ 386103 h 550985"/>
                  <a:gd name="connsiteX12" fmla="*/ 515046 w 518807"/>
                  <a:gd name="connsiteY12" fmla="*/ 474114 h 550985"/>
                  <a:gd name="connsiteX13" fmla="*/ 461039 w 518807"/>
                  <a:gd name="connsiteY13" fmla="*/ 550314 h 550985"/>
                  <a:gd name="connsiteX14" fmla="*/ 413509 w 518807"/>
                  <a:gd name="connsiteY14" fmla="*/ 550504 h 550985"/>
                  <a:gd name="connsiteX15" fmla="*/ 290065 w 518807"/>
                  <a:gd name="connsiteY15" fmla="*/ 462208 h 550985"/>
                  <a:gd name="connsiteX16" fmla="*/ 285398 w 518807"/>
                  <a:gd name="connsiteY16" fmla="*/ 448968 h 550985"/>
                  <a:gd name="connsiteX17" fmla="*/ 187862 w 518807"/>
                  <a:gd name="connsiteY17" fmla="*/ 381626 h 550985"/>
                  <a:gd name="connsiteX18" fmla="*/ 288351 w 518807"/>
                  <a:gd name="connsiteY18" fmla="*/ 382198 h 550985"/>
                  <a:gd name="connsiteX19" fmla="*/ 302257 w 518807"/>
                  <a:gd name="connsiteY19" fmla="*/ 395342 h 550985"/>
                  <a:gd name="connsiteX20" fmla="*/ 315592 w 518807"/>
                  <a:gd name="connsiteY20" fmla="*/ 449444 h 550985"/>
                  <a:gd name="connsiteX21" fmla="*/ 358836 w 518807"/>
                  <a:gd name="connsiteY21" fmla="*/ 484591 h 550985"/>
                  <a:gd name="connsiteX22" fmla="*/ 427035 w 518807"/>
                  <a:gd name="connsiteY22" fmla="*/ 484591 h 550985"/>
                  <a:gd name="connsiteX23" fmla="*/ 456753 w 518807"/>
                  <a:gd name="connsiteY23" fmla="*/ 444396 h 550985"/>
                  <a:gd name="connsiteX24" fmla="*/ 324450 w 518807"/>
                  <a:gd name="connsiteY24" fmla="*/ 58062 h 550985"/>
                  <a:gd name="connsiteX25" fmla="*/ 281874 w 518807"/>
                  <a:gd name="connsiteY25" fmla="*/ 29106 h 550985"/>
                  <a:gd name="connsiteX26" fmla="*/ 205388 w 518807"/>
                  <a:gd name="connsiteY26" fmla="*/ 29201 h 550985"/>
                  <a:gd name="connsiteX27" fmla="*/ 155286 w 518807"/>
                  <a:gd name="connsiteY27" fmla="*/ 65015 h 550985"/>
                  <a:gd name="connsiteX28" fmla="*/ 114615 w 518807"/>
                  <a:gd name="connsiteY28" fmla="*/ 188459 h 550985"/>
                  <a:gd name="connsiteX29" fmla="*/ 32033 w 518807"/>
                  <a:gd name="connsiteY29" fmla="*/ 439252 h 550985"/>
                  <a:gd name="connsiteX30" fmla="*/ 65561 w 518807"/>
                  <a:gd name="connsiteY30" fmla="*/ 484687 h 550985"/>
                  <a:gd name="connsiteX31" fmla="*/ 127569 w 518807"/>
                  <a:gd name="connsiteY31" fmla="*/ 484687 h 550985"/>
                  <a:gd name="connsiteX32" fmla="*/ 171288 w 518807"/>
                  <a:gd name="connsiteY32" fmla="*/ 450492 h 550985"/>
                  <a:gd name="connsiteX33" fmla="*/ 187862 w 518807"/>
                  <a:gd name="connsiteY33" fmla="*/ 381626 h 5509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518807" h="550985">
                    <a:moveTo>
                      <a:pt x="285398" y="448968"/>
                    </a:moveTo>
                    <a:cubicBezTo>
                      <a:pt x="241678" y="444396"/>
                      <a:pt x="241678" y="444396"/>
                      <a:pt x="232629" y="485639"/>
                    </a:cubicBezTo>
                    <a:cubicBezTo>
                      <a:pt x="221961" y="534312"/>
                      <a:pt x="202054" y="550504"/>
                      <a:pt x="152334" y="550600"/>
                    </a:cubicBezTo>
                    <a:cubicBezTo>
                      <a:pt x="135093" y="550695"/>
                      <a:pt x="117758" y="549647"/>
                      <a:pt x="100613" y="550790"/>
                    </a:cubicBezTo>
                    <a:cubicBezTo>
                      <a:pt x="71562" y="552695"/>
                      <a:pt x="50035" y="540598"/>
                      <a:pt x="33176" y="518119"/>
                    </a:cubicBezTo>
                    <a:cubicBezTo>
                      <a:pt x="25365" y="507642"/>
                      <a:pt x="17936" y="496879"/>
                      <a:pt x="10221" y="486306"/>
                    </a:cubicBezTo>
                    <a:cubicBezTo>
                      <a:pt x="-828" y="471161"/>
                      <a:pt x="-2543" y="454873"/>
                      <a:pt x="3267" y="437252"/>
                    </a:cubicBezTo>
                    <a:cubicBezTo>
                      <a:pt x="45939" y="307903"/>
                      <a:pt x="88230" y="178458"/>
                      <a:pt x="131283" y="49204"/>
                    </a:cubicBezTo>
                    <a:cubicBezTo>
                      <a:pt x="142047" y="16914"/>
                      <a:pt x="163859" y="1674"/>
                      <a:pt x="198244" y="721"/>
                    </a:cubicBezTo>
                    <a:cubicBezTo>
                      <a:pt x="226533" y="-41"/>
                      <a:pt x="254823" y="-422"/>
                      <a:pt x="283017" y="721"/>
                    </a:cubicBezTo>
                    <a:cubicBezTo>
                      <a:pt x="341214" y="3103"/>
                      <a:pt x="366646" y="45775"/>
                      <a:pt x="383601" y="91590"/>
                    </a:cubicBezTo>
                    <a:cubicBezTo>
                      <a:pt x="419700" y="188935"/>
                      <a:pt x="451704" y="287900"/>
                      <a:pt x="485328" y="386103"/>
                    </a:cubicBezTo>
                    <a:cubicBezTo>
                      <a:pt x="495329" y="415440"/>
                      <a:pt x="505997" y="444491"/>
                      <a:pt x="515046" y="474114"/>
                    </a:cubicBezTo>
                    <a:cubicBezTo>
                      <a:pt x="528285" y="517167"/>
                      <a:pt x="505711" y="548695"/>
                      <a:pt x="461039" y="550314"/>
                    </a:cubicBezTo>
                    <a:cubicBezTo>
                      <a:pt x="445227" y="550885"/>
                      <a:pt x="429321" y="550504"/>
                      <a:pt x="413509" y="550504"/>
                    </a:cubicBezTo>
                    <a:cubicBezTo>
                      <a:pt x="359883" y="550504"/>
                      <a:pt x="307782" y="513262"/>
                      <a:pt x="290065" y="462208"/>
                    </a:cubicBezTo>
                    <a:cubicBezTo>
                      <a:pt x="288446" y="457826"/>
                      <a:pt x="286922" y="453254"/>
                      <a:pt x="285398" y="448968"/>
                    </a:cubicBezTo>
                    <a:close/>
                    <a:moveTo>
                      <a:pt x="187862" y="381626"/>
                    </a:moveTo>
                    <a:cubicBezTo>
                      <a:pt x="222342" y="381626"/>
                      <a:pt x="255394" y="381055"/>
                      <a:pt x="288351" y="382198"/>
                    </a:cubicBezTo>
                    <a:cubicBezTo>
                      <a:pt x="293304" y="382388"/>
                      <a:pt x="300543" y="389818"/>
                      <a:pt x="302257" y="395342"/>
                    </a:cubicBezTo>
                    <a:cubicBezTo>
                      <a:pt x="307782" y="413059"/>
                      <a:pt x="311115" y="431347"/>
                      <a:pt x="315592" y="449444"/>
                    </a:cubicBezTo>
                    <a:cubicBezTo>
                      <a:pt x="322069" y="475543"/>
                      <a:pt x="332832" y="484210"/>
                      <a:pt x="358836" y="484591"/>
                    </a:cubicBezTo>
                    <a:cubicBezTo>
                      <a:pt x="381600" y="484877"/>
                      <a:pt x="404365" y="484972"/>
                      <a:pt x="427035" y="484591"/>
                    </a:cubicBezTo>
                    <a:cubicBezTo>
                      <a:pt x="454181" y="484115"/>
                      <a:pt x="465420" y="469828"/>
                      <a:pt x="456753" y="444396"/>
                    </a:cubicBezTo>
                    <a:cubicBezTo>
                      <a:pt x="413033" y="315523"/>
                      <a:pt x="368646" y="186840"/>
                      <a:pt x="324450" y="58062"/>
                    </a:cubicBezTo>
                    <a:cubicBezTo>
                      <a:pt x="317497" y="37869"/>
                      <a:pt x="302924" y="28915"/>
                      <a:pt x="281874" y="29106"/>
                    </a:cubicBezTo>
                    <a:cubicBezTo>
                      <a:pt x="256347" y="29296"/>
                      <a:pt x="230915" y="29106"/>
                      <a:pt x="205388" y="29201"/>
                    </a:cubicBezTo>
                    <a:cubicBezTo>
                      <a:pt x="175003" y="29296"/>
                      <a:pt x="164811" y="36440"/>
                      <a:pt x="155286" y="65015"/>
                    </a:cubicBezTo>
                    <a:cubicBezTo>
                      <a:pt x="141570" y="106068"/>
                      <a:pt x="128140" y="147311"/>
                      <a:pt x="114615" y="188459"/>
                    </a:cubicBezTo>
                    <a:cubicBezTo>
                      <a:pt x="87087" y="272089"/>
                      <a:pt x="59370" y="355623"/>
                      <a:pt x="32033" y="439252"/>
                    </a:cubicBezTo>
                    <a:cubicBezTo>
                      <a:pt x="21651" y="471161"/>
                      <a:pt x="31747" y="484496"/>
                      <a:pt x="65561" y="484687"/>
                    </a:cubicBezTo>
                    <a:cubicBezTo>
                      <a:pt x="86230" y="484782"/>
                      <a:pt x="106899" y="484877"/>
                      <a:pt x="127569" y="484687"/>
                    </a:cubicBezTo>
                    <a:cubicBezTo>
                      <a:pt x="154239" y="484496"/>
                      <a:pt x="164716" y="476305"/>
                      <a:pt x="171288" y="450492"/>
                    </a:cubicBezTo>
                    <a:cubicBezTo>
                      <a:pt x="176908" y="427727"/>
                      <a:pt x="182147" y="405058"/>
                      <a:pt x="187862" y="381626"/>
                    </a:cubicBezTo>
                    <a:close/>
                  </a:path>
                </a:pathLst>
              </a:custGeom>
              <a:grpFill/>
              <a:ln w="9525" cap="flat">
                <a:solidFill>
                  <a:schemeClr val="accent6">
                    <a:lumMod val="60000"/>
                    <a:lumOff val="4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s-PE" dirty="0"/>
              </a:p>
            </p:txBody>
          </p:sp>
          <p:sp>
            <p:nvSpPr>
              <p:cNvPr id="58" name="Forma libre: forma 57">
                <a:extLst>
                  <a:ext uri="{FF2B5EF4-FFF2-40B4-BE49-F238E27FC236}">
                    <a16:creationId xmlns:a16="http://schemas.microsoft.com/office/drawing/2014/main" id="{7BCC9032-D2ED-4448-9E8C-6B6C574BB81A}"/>
                  </a:ext>
                </a:extLst>
              </p:cNvPr>
              <p:cNvSpPr/>
              <p:nvPr/>
            </p:nvSpPr>
            <p:spPr>
              <a:xfrm>
                <a:off x="3742761" y="2029488"/>
                <a:ext cx="431489" cy="455739"/>
              </a:xfrm>
              <a:custGeom>
                <a:avLst/>
                <a:gdLst>
                  <a:gd name="connsiteX0" fmla="*/ 159821 w 431489"/>
                  <a:gd name="connsiteY0" fmla="*/ 352714 h 455739"/>
                  <a:gd name="connsiteX1" fmla="*/ 143152 w 431489"/>
                  <a:gd name="connsiteY1" fmla="*/ 421389 h 455739"/>
                  <a:gd name="connsiteX2" fmla="*/ 99432 w 431489"/>
                  <a:gd name="connsiteY2" fmla="*/ 455584 h 455739"/>
                  <a:gd name="connsiteX3" fmla="*/ 37424 w 431489"/>
                  <a:gd name="connsiteY3" fmla="*/ 455584 h 455739"/>
                  <a:gd name="connsiteX4" fmla="*/ 3896 w 431489"/>
                  <a:gd name="connsiteY4" fmla="*/ 410149 h 455739"/>
                  <a:gd name="connsiteX5" fmla="*/ 86478 w 431489"/>
                  <a:gd name="connsiteY5" fmla="*/ 159356 h 455739"/>
                  <a:gd name="connsiteX6" fmla="*/ 127150 w 431489"/>
                  <a:gd name="connsiteY6" fmla="*/ 35912 h 455739"/>
                  <a:gd name="connsiteX7" fmla="*/ 177251 w 431489"/>
                  <a:gd name="connsiteY7" fmla="*/ 98 h 455739"/>
                  <a:gd name="connsiteX8" fmla="*/ 253737 w 431489"/>
                  <a:gd name="connsiteY8" fmla="*/ 3 h 455739"/>
                  <a:gd name="connsiteX9" fmla="*/ 296314 w 431489"/>
                  <a:gd name="connsiteY9" fmla="*/ 28959 h 455739"/>
                  <a:gd name="connsiteX10" fmla="*/ 428616 w 431489"/>
                  <a:gd name="connsiteY10" fmla="*/ 415293 h 455739"/>
                  <a:gd name="connsiteX11" fmla="*/ 398898 w 431489"/>
                  <a:gd name="connsiteY11" fmla="*/ 455488 h 455739"/>
                  <a:gd name="connsiteX12" fmla="*/ 330699 w 431489"/>
                  <a:gd name="connsiteY12" fmla="*/ 455488 h 455739"/>
                  <a:gd name="connsiteX13" fmla="*/ 287456 w 431489"/>
                  <a:gd name="connsiteY13" fmla="*/ 420341 h 455739"/>
                  <a:gd name="connsiteX14" fmla="*/ 274121 w 431489"/>
                  <a:gd name="connsiteY14" fmla="*/ 366239 h 455739"/>
                  <a:gd name="connsiteX15" fmla="*/ 260214 w 431489"/>
                  <a:gd name="connsiteY15" fmla="*/ 353095 h 455739"/>
                  <a:gd name="connsiteX16" fmla="*/ 159821 w 431489"/>
                  <a:gd name="connsiteY16" fmla="*/ 352714 h 455739"/>
                  <a:gd name="connsiteX17" fmla="*/ 217923 w 431489"/>
                  <a:gd name="connsiteY17" fmla="*/ 131353 h 455739"/>
                  <a:gd name="connsiteX18" fmla="*/ 209255 w 431489"/>
                  <a:gd name="connsiteY18" fmla="*/ 131543 h 455739"/>
                  <a:gd name="connsiteX19" fmla="*/ 181823 w 431489"/>
                  <a:gd name="connsiteY19" fmla="*/ 254035 h 455739"/>
                  <a:gd name="connsiteX20" fmla="*/ 247736 w 431489"/>
                  <a:gd name="connsiteY20" fmla="*/ 254035 h 455739"/>
                  <a:gd name="connsiteX21" fmla="*/ 217923 w 431489"/>
                  <a:gd name="connsiteY21" fmla="*/ 131353 h 4557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431489" h="455739">
                    <a:moveTo>
                      <a:pt x="159821" y="352714"/>
                    </a:moveTo>
                    <a:cubicBezTo>
                      <a:pt x="154201" y="376240"/>
                      <a:pt x="148867" y="398815"/>
                      <a:pt x="143152" y="421389"/>
                    </a:cubicBezTo>
                    <a:cubicBezTo>
                      <a:pt x="136580" y="447202"/>
                      <a:pt x="126102" y="455393"/>
                      <a:pt x="99432" y="455584"/>
                    </a:cubicBezTo>
                    <a:cubicBezTo>
                      <a:pt x="78763" y="455774"/>
                      <a:pt x="58094" y="455774"/>
                      <a:pt x="37424" y="455584"/>
                    </a:cubicBezTo>
                    <a:cubicBezTo>
                      <a:pt x="3611" y="455393"/>
                      <a:pt x="-6486" y="441963"/>
                      <a:pt x="3896" y="410149"/>
                    </a:cubicBezTo>
                    <a:cubicBezTo>
                      <a:pt x="31233" y="326520"/>
                      <a:pt x="58856" y="242890"/>
                      <a:pt x="86478" y="159356"/>
                    </a:cubicBezTo>
                    <a:cubicBezTo>
                      <a:pt x="100004" y="118208"/>
                      <a:pt x="113434" y="76965"/>
                      <a:pt x="127150" y="35912"/>
                    </a:cubicBezTo>
                    <a:cubicBezTo>
                      <a:pt x="136675" y="7337"/>
                      <a:pt x="146867" y="193"/>
                      <a:pt x="177251" y="98"/>
                    </a:cubicBezTo>
                    <a:cubicBezTo>
                      <a:pt x="202778" y="3"/>
                      <a:pt x="228210" y="289"/>
                      <a:pt x="253737" y="3"/>
                    </a:cubicBezTo>
                    <a:cubicBezTo>
                      <a:pt x="274787" y="-188"/>
                      <a:pt x="289361" y="8766"/>
                      <a:pt x="296314" y="28959"/>
                    </a:cubicBezTo>
                    <a:cubicBezTo>
                      <a:pt x="340510" y="157737"/>
                      <a:pt x="384896" y="286420"/>
                      <a:pt x="428616" y="415293"/>
                    </a:cubicBezTo>
                    <a:cubicBezTo>
                      <a:pt x="437284" y="440725"/>
                      <a:pt x="426044" y="455012"/>
                      <a:pt x="398898" y="455488"/>
                    </a:cubicBezTo>
                    <a:cubicBezTo>
                      <a:pt x="376133" y="455869"/>
                      <a:pt x="353464" y="455774"/>
                      <a:pt x="330699" y="455488"/>
                    </a:cubicBezTo>
                    <a:cubicBezTo>
                      <a:pt x="304696" y="455203"/>
                      <a:pt x="294028" y="446440"/>
                      <a:pt x="287456" y="420341"/>
                    </a:cubicBezTo>
                    <a:cubicBezTo>
                      <a:pt x="282979" y="402339"/>
                      <a:pt x="279645" y="383956"/>
                      <a:pt x="274121" y="366239"/>
                    </a:cubicBezTo>
                    <a:cubicBezTo>
                      <a:pt x="272406" y="360715"/>
                      <a:pt x="265167" y="353285"/>
                      <a:pt x="260214" y="353095"/>
                    </a:cubicBezTo>
                    <a:cubicBezTo>
                      <a:pt x="227353" y="352142"/>
                      <a:pt x="194301" y="352714"/>
                      <a:pt x="159821" y="352714"/>
                    </a:cubicBezTo>
                    <a:close/>
                    <a:moveTo>
                      <a:pt x="217923" y="131353"/>
                    </a:moveTo>
                    <a:cubicBezTo>
                      <a:pt x="215066" y="131448"/>
                      <a:pt x="212208" y="131448"/>
                      <a:pt x="209255" y="131543"/>
                    </a:cubicBezTo>
                    <a:cubicBezTo>
                      <a:pt x="200207" y="172120"/>
                      <a:pt x="191063" y="212696"/>
                      <a:pt x="181823" y="254035"/>
                    </a:cubicBezTo>
                    <a:cubicBezTo>
                      <a:pt x="205445" y="254035"/>
                      <a:pt x="225543" y="254035"/>
                      <a:pt x="247736" y="254035"/>
                    </a:cubicBezTo>
                    <a:cubicBezTo>
                      <a:pt x="237449" y="211744"/>
                      <a:pt x="227639" y="171548"/>
                      <a:pt x="217923" y="131353"/>
                    </a:cubicBezTo>
                    <a:close/>
                  </a:path>
                </a:pathLst>
              </a:custGeom>
              <a:grpFill/>
              <a:ln w="9525" cap="flat">
                <a:solidFill>
                  <a:schemeClr val="accent6">
                    <a:lumMod val="60000"/>
                    <a:lumOff val="4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s-PE" dirty="0"/>
              </a:p>
            </p:txBody>
          </p:sp>
          <p:sp>
            <p:nvSpPr>
              <p:cNvPr id="59" name="Forma libre: forma 58">
                <a:extLst>
                  <a:ext uri="{FF2B5EF4-FFF2-40B4-BE49-F238E27FC236}">
                    <a16:creationId xmlns:a16="http://schemas.microsoft.com/office/drawing/2014/main" id="{0A2004EB-84F3-422E-961F-7D6673C76BE4}"/>
                  </a:ext>
                </a:extLst>
              </p:cNvPr>
              <p:cNvSpPr/>
              <p:nvPr/>
            </p:nvSpPr>
            <p:spPr>
              <a:xfrm>
                <a:off x="3924585" y="2160841"/>
                <a:ext cx="65913" cy="122586"/>
              </a:xfrm>
              <a:custGeom>
                <a:avLst/>
                <a:gdLst>
                  <a:gd name="connsiteX0" fmla="*/ 36100 w 65913"/>
                  <a:gd name="connsiteY0" fmla="*/ 0 h 122586"/>
                  <a:gd name="connsiteX1" fmla="*/ 65913 w 65913"/>
                  <a:gd name="connsiteY1" fmla="*/ 122587 h 122586"/>
                  <a:gd name="connsiteX2" fmla="*/ 0 w 65913"/>
                  <a:gd name="connsiteY2" fmla="*/ 122587 h 122586"/>
                  <a:gd name="connsiteX3" fmla="*/ 27432 w 65913"/>
                  <a:gd name="connsiteY3" fmla="*/ 95 h 122586"/>
                  <a:gd name="connsiteX4" fmla="*/ 36100 w 65913"/>
                  <a:gd name="connsiteY4" fmla="*/ 0 h 1225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5913" h="122586">
                    <a:moveTo>
                      <a:pt x="36100" y="0"/>
                    </a:moveTo>
                    <a:cubicBezTo>
                      <a:pt x="45910" y="40195"/>
                      <a:pt x="55626" y="80391"/>
                      <a:pt x="65913" y="122587"/>
                    </a:cubicBezTo>
                    <a:cubicBezTo>
                      <a:pt x="43720" y="122587"/>
                      <a:pt x="23622" y="122587"/>
                      <a:pt x="0" y="122587"/>
                    </a:cubicBezTo>
                    <a:cubicBezTo>
                      <a:pt x="9239" y="81248"/>
                      <a:pt x="18383" y="40672"/>
                      <a:pt x="27432" y="95"/>
                    </a:cubicBezTo>
                    <a:cubicBezTo>
                      <a:pt x="30289" y="95"/>
                      <a:pt x="33242" y="95"/>
                      <a:pt x="36100" y="0"/>
                    </a:cubicBezTo>
                    <a:close/>
                  </a:path>
                </a:pathLst>
              </a:custGeom>
              <a:grpFill/>
              <a:ln w="9525" cap="flat">
                <a:solidFill>
                  <a:schemeClr val="accent6">
                    <a:lumMod val="60000"/>
                    <a:lumOff val="4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s-PE" dirty="0"/>
              </a:p>
            </p:txBody>
          </p:sp>
        </p:grpSp>
        <p:sp>
          <p:nvSpPr>
            <p:cNvPr id="60" name="Gráfico 2">
              <a:extLst>
                <a:ext uri="{FF2B5EF4-FFF2-40B4-BE49-F238E27FC236}">
                  <a16:creationId xmlns:a16="http://schemas.microsoft.com/office/drawing/2014/main" id="{6A83EA04-0041-4B18-BAD6-2FCA594EBDEB}"/>
                </a:ext>
              </a:extLst>
            </p:cNvPr>
            <p:cNvSpPr/>
            <p:nvPr/>
          </p:nvSpPr>
          <p:spPr>
            <a:xfrm>
              <a:off x="5376123" y="3676641"/>
              <a:ext cx="198001" cy="253102"/>
            </a:xfrm>
            <a:custGeom>
              <a:avLst/>
              <a:gdLst>
                <a:gd name="connsiteX0" fmla="*/ 198001 w 198001"/>
                <a:gd name="connsiteY0" fmla="*/ 126119 h 253102"/>
                <a:gd name="connsiteX1" fmla="*/ 177046 w 198001"/>
                <a:gd name="connsiteY1" fmla="*/ 204224 h 253102"/>
                <a:gd name="connsiteX2" fmla="*/ 95512 w 198001"/>
                <a:gd name="connsiteY2" fmla="*/ 253087 h 253102"/>
                <a:gd name="connsiteX3" fmla="*/ 15502 w 198001"/>
                <a:gd name="connsiteY3" fmla="*/ 201652 h 253102"/>
                <a:gd name="connsiteX4" fmla="*/ 15216 w 198001"/>
                <a:gd name="connsiteY4" fmla="*/ 50776 h 253102"/>
                <a:gd name="connsiteX5" fmla="*/ 95512 w 198001"/>
                <a:gd name="connsiteY5" fmla="*/ 8 h 253102"/>
                <a:gd name="connsiteX6" fmla="*/ 177332 w 198001"/>
                <a:gd name="connsiteY6" fmla="*/ 48300 h 253102"/>
                <a:gd name="connsiteX7" fmla="*/ 198001 w 198001"/>
                <a:gd name="connsiteY7" fmla="*/ 126119 h 253102"/>
                <a:gd name="connsiteX8" fmla="*/ 167902 w 198001"/>
                <a:gd name="connsiteY8" fmla="*/ 123071 h 253102"/>
                <a:gd name="connsiteX9" fmla="*/ 164473 w 198001"/>
                <a:gd name="connsiteY9" fmla="*/ 122594 h 253102"/>
                <a:gd name="connsiteX10" fmla="*/ 164282 w 198001"/>
                <a:gd name="connsiteY10" fmla="*/ 89638 h 253102"/>
                <a:gd name="connsiteX11" fmla="*/ 142280 w 198001"/>
                <a:gd name="connsiteY11" fmla="*/ 66302 h 253102"/>
                <a:gd name="connsiteX12" fmla="*/ 66746 w 198001"/>
                <a:gd name="connsiteY12" fmla="*/ 115355 h 253102"/>
                <a:gd name="connsiteX13" fmla="*/ 63032 w 198001"/>
                <a:gd name="connsiteY13" fmla="*/ 201271 h 253102"/>
                <a:gd name="connsiteX14" fmla="*/ 82844 w 198001"/>
                <a:gd name="connsiteY14" fmla="*/ 223083 h 253102"/>
                <a:gd name="connsiteX15" fmla="*/ 156281 w 198001"/>
                <a:gd name="connsiteY15" fmla="*/ 183269 h 253102"/>
                <a:gd name="connsiteX16" fmla="*/ 167902 w 198001"/>
                <a:gd name="connsiteY16" fmla="*/ 123071 h 2531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98001" h="253102">
                  <a:moveTo>
                    <a:pt x="198001" y="126119"/>
                  </a:moveTo>
                  <a:cubicBezTo>
                    <a:pt x="191048" y="152979"/>
                    <a:pt x="187238" y="179935"/>
                    <a:pt x="177046" y="204224"/>
                  </a:cubicBezTo>
                  <a:cubicBezTo>
                    <a:pt x="162473" y="238704"/>
                    <a:pt x="132755" y="253659"/>
                    <a:pt x="95512" y="253087"/>
                  </a:cubicBezTo>
                  <a:cubicBezTo>
                    <a:pt x="58269" y="252515"/>
                    <a:pt x="29980" y="236418"/>
                    <a:pt x="15502" y="201652"/>
                  </a:cubicBezTo>
                  <a:cubicBezTo>
                    <a:pt x="-5263" y="151741"/>
                    <a:pt x="-4977" y="100687"/>
                    <a:pt x="15216" y="50776"/>
                  </a:cubicBezTo>
                  <a:cubicBezTo>
                    <a:pt x="29408" y="15629"/>
                    <a:pt x="58460" y="389"/>
                    <a:pt x="95512" y="8"/>
                  </a:cubicBezTo>
                  <a:cubicBezTo>
                    <a:pt x="132469" y="-373"/>
                    <a:pt x="162854" y="13343"/>
                    <a:pt x="177332" y="48300"/>
                  </a:cubicBezTo>
                  <a:cubicBezTo>
                    <a:pt x="187428" y="72493"/>
                    <a:pt x="191143" y="99449"/>
                    <a:pt x="198001" y="126119"/>
                  </a:cubicBezTo>
                  <a:close/>
                  <a:moveTo>
                    <a:pt x="167902" y="123071"/>
                  </a:moveTo>
                  <a:cubicBezTo>
                    <a:pt x="166759" y="122880"/>
                    <a:pt x="165616" y="122785"/>
                    <a:pt x="164473" y="122594"/>
                  </a:cubicBezTo>
                  <a:cubicBezTo>
                    <a:pt x="164473" y="111641"/>
                    <a:pt x="165235" y="100592"/>
                    <a:pt x="164282" y="89638"/>
                  </a:cubicBezTo>
                  <a:cubicBezTo>
                    <a:pt x="163140" y="76684"/>
                    <a:pt x="155900" y="68588"/>
                    <a:pt x="142280" y="66302"/>
                  </a:cubicBezTo>
                  <a:cubicBezTo>
                    <a:pt x="103989" y="60015"/>
                    <a:pt x="73604" y="77446"/>
                    <a:pt x="66746" y="115355"/>
                  </a:cubicBezTo>
                  <a:cubicBezTo>
                    <a:pt x="61603" y="143359"/>
                    <a:pt x="61794" y="172696"/>
                    <a:pt x="63032" y="201271"/>
                  </a:cubicBezTo>
                  <a:cubicBezTo>
                    <a:pt x="63318" y="209081"/>
                    <a:pt x="74557" y="220797"/>
                    <a:pt x="82844" y="223083"/>
                  </a:cubicBezTo>
                  <a:cubicBezTo>
                    <a:pt x="115705" y="232132"/>
                    <a:pt x="145614" y="215939"/>
                    <a:pt x="156281" y="183269"/>
                  </a:cubicBezTo>
                  <a:cubicBezTo>
                    <a:pt x="162473" y="164028"/>
                    <a:pt x="164187" y="143264"/>
                    <a:pt x="167902" y="123071"/>
                  </a:cubicBezTo>
                  <a:close/>
                </a:path>
              </a:pathLst>
            </a:custGeom>
            <a:grpFill/>
            <a:ln w="9525" cap="flat">
              <a:solidFill>
                <a:schemeClr val="accent6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s-PE" dirty="0"/>
            </a:p>
          </p:txBody>
        </p:sp>
        <p:sp>
          <p:nvSpPr>
            <p:cNvPr id="61" name="Gráfico 2">
              <a:extLst>
                <a:ext uri="{FF2B5EF4-FFF2-40B4-BE49-F238E27FC236}">
                  <a16:creationId xmlns:a16="http://schemas.microsoft.com/office/drawing/2014/main" id="{55A16B92-9FBF-441A-8794-81B1EC01330D}"/>
                </a:ext>
              </a:extLst>
            </p:cNvPr>
            <p:cNvSpPr/>
            <p:nvPr/>
          </p:nvSpPr>
          <p:spPr>
            <a:xfrm>
              <a:off x="6027324" y="2123956"/>
              <a:ext cx="165410" cy="266800"/>
            </a:xfrm>
            <a:custGeom>
              <a:avLst/>
              <a:gdLst>
                <a:gd name="connsiteX0" fmla="*/ 0 w 165410"/>
                <a:gd name="connsiteY0" fmla="*/ 265199 h 266800"/>
                <a:gd name="connsiteX1" fmla="*/ 0 w 165410"/>
                <a:gd name="connsiteY1" fmla="*/ 1737 h 266800"/>
                <a:gd name="connsiteX2" fmla="*/ 137636 w 165410"/>
                <a:gd name="connsiteY2" fmla="*/ 40790 h 266800"/>
                <a:gd name="connsiteX3" fmla="*/ 142494 w 165410"/>
                <a:gd name="connsiteY3" fmla="*/ 217764 h 266800"/>
                <a:gd name="connsiteX4" fmla="*/ 0 w 165410"/>
                <a:gd name="connsiteY4" fmla="*/ 265199 h 266800"/>
                <a:gd name="connsiteX5" fmla="*/ 60674 w 165410"/>
                <a:gd name="connsiteY5" fmla="*/ 237386 h 266800"/>
                <a:gd name="connsiteX6" fmla="*/ 119729 w 165410"/>
                <a:gd name="connsiteY6" fmla="*/ 202143 h 266800"/>
                <a:gd name="connsiteX7" fmla="*/ 130397 w 165410"/>
                <a:gd name="connsiteY7" fmla="*/ 93558 h 266800"/>
                <a:gd name="connsiteX8" fmla="*/ 97727 w 165410"/>
                <a:gd name="connsiteY8" fmla="*/ 66984 h 266800"/>
                <a:gd name="connsiteX9" fmla="*/ 60674 w 165410"/>
                <a:gd name="connsiteY9" fmla="*/ 66888 h 266800"/>
                <a:gd name="connsiteX10" fmla="*/ 60674 w 165410"/>
                <a:gd name="connsiteY10" fmla="*/ 237386 h 266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5410" h="266800">
                  <a:moveTo>
                    <a:pt x="0" y="265199"/>
                  </a:moveTo>
                  <a:cubicBezTo>
                    <a:pt x="0" y="176426"/>
                    <a:pt x="0" y="89844"/>
                    <a:pt x="0" y="1737"/>
                  </a:cubicBezTo>
                  <a:cubicBezTo>
                    <a:pt x="50864" y="499"/>
                    <a:pt x="104680" y="-10074"/>
                    <a:pt x="137636" y="40790"/>
                  </a:cubicBezTo>
                  <a:cubicBezTo>
                    <a:pt x="174308" y="97368"/>
                    <a:pt x="173355" y="159090"/>
                    <a:pt x="142494" y="217764"/>
                  </a:cubicBezTo>
                  <a:cubicBezTo>
                    <a:pt x="111824" y="276153"/>
                    <a:pt x="54864" y="267009"/>
                    <a:pt x="0" y="265199"/>
                  </a:cubicBezTo>
                  <a:close/>
                  <a:moveTo>
                    <a:pt x="60674" y="237386"/>
                  </a:moveTo>
                  <a:cubicBezTo>
                    <a:pt x="88773" y="238053"/>
                    <a:pt x="107728" y="225003"/>
                    <a:pt x="119729" y="202143"/>
                  </a:cubicBezTo>
                  <a:cubicBezTo>
                    <a:pt x="137827" y="167663"/>
                    <a:pt x="139065" y="130801"/>
                    <a:pt x="130397" y="93558"/>
                  </a:cubicBezTo>
                  <a:cubicBezTo>
                    <a:pt x="126492" y="76985"/>
                    <a:pt x="114967" y="67746"/>
                    <a:pt x="97727" y="66984"/>
                  </a:cubicBezTo>
                  <a:cubicBezTo>
                    <a:pt x="85630" y="66412"/>
                    <a:pt x="73438" y="66888"/>
                    <a:pt x="60674" y="66888"/>
                  </a:cubicBezTo>
                  <a:cubicBezTo>
                    <a:pt x="60674" y="124896"/>
                    <a:pt x="60674" y="180522"/>
                    <a:pt x="60674" y="237386"/>
                  </a:cubicBezTo>
                  <a:close/>
                </a:path>
              </a:pathLst>
            </a:custGeom>
            <a:grpFill/>
            <a:ln w="9525" cap="flat">
              <a:solidFill>
                <a:schemeClr val="accent6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s-PE" dirty="0"/>
            </a:p>
          </p:txBody>
        </p:sp>
        <p:sp>
          <p:nvSpPr>
            <p:cNvPr id="62" name="Gráfico 2">
              <a:extLst>
                <a:ext uri="{FF2B5EF4-FFF2-40B4-BE49-F238E27FC236}">
                  <a16:creationId xmlns:a16="http://schemas.microsoft.com/office/drawing/2014/main" id="{84F3A8AE-3698-4F66-895E-94A3C0825415}"/>
                </a:ext>
              </a:extLst>
            </p:cNvPr>
            <p:cNvSpPr/>
            <p:nvPr/>
          </p:nvSpPr>
          <p:spPr>
            <a:xfrm>
              <a:off x="4616766" y="2294673"/>
              <a:ext cx="112684" cy="112801"/>
            </a:xfrm>
            <a:custGeom>
              <a:avLst/>
              <a:gdLst>
                <a:gd name="connsiteX0" fmla="*/ 0 w 112684"/>
                <a:gd name="connsiteY0" fmla="*/ 112675 h 112801"/>
                <a:gd name="connsiteX1" fmla="*/ 0 w 112684"/>
                <a:gd name="connsiteY1" fmla="*/ 661 h 112801"/>
                <a:gd name="connsiteX2" fmla="*/ 61913 w 112684"/>
                <a:gd name="connsiteY2" fmla="*/ 1042 h 112801"/>
                <a:gd name="connsiteX3" fmla="*/ 112490 w 112684"/>
                <a:gd name="connsiteY3" fmla="*/ 63907 h 112801"/>
                <a:gd name="connsiteX4" fmla="*/ 55055 w 112684"/>
                <a:gd name="connsiteY4" fmla="*/ 112675 h 112801"/>
                <a:gd name="connsiteX5" fmla="*/ 0 w 112684"/>
                <a:gd name="connsiteY5" fmla="*/ 112675 h 112801"/>
                <a:gd name="connsiteX6" fmla="*/ 44196 w 112684"/>
                <a:gd name="connsiteY6" fmla="*/ 99721 h 112801"/>
                <a:gd name="connsiteX7" fmla="*/ 88678 w 112684"/>
                <a:gd name="connsiteY7" fmla="*/ 81528 h 112801"/>
                <a:gd name="connsiteX8" fmla="*/ 87821 w 112684"/>
                <a:gd name="connsiteY8" fmla="*/ 54382 h 112801"/>
                <a:gd name="connsiteX9" fmla="*/ 44291 w 112684"/>
                <a:gd name="connsiteY9" fmla="*/ 41713 h 112801"/>
                <a:gd name="connsiteX10" fmla="*/ 44196 w 112684"/>
                <a:gd name="connsiteY10" fmla="*/ 99721 h 112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12684" h="112801">
                  <a:moveTo>
                    <a:pt x="0" y="112675"/>
                  </a:moveTo>
                  <a:cubicBezTo>
                    <a:pt x="0" y="73622"/>
                    <a:pt x="0" y="37999"/>
                    <a:pt x="0" y="661"/>
                  </a:cubicBezTo>
                  <a:cubicBezTo>
                    <a:pt x="21241" y="661"/>
                    <a:pt x="41815" y="-1054"/>
                    <a:pt x="61913" y="1042"/>
                  </a:cubicBezTo>
                  <a:cubicBezTo>
                    <a:pt x="96869" y="4756"/>
                    <a:pt x="114776" y="28283"/>
                    <a:pt x="112490" y="63907"/>
                  </a:cubicBezTo>
                  <a:cubicBezTo>
                    <a:pt x="110585" y="94768"/>
                    <a:pt x="90392" y="112103"/>
                    <a:pt x="55055" y="112675"/>
                  </a:cubicBezTo>
                  <a:cubicBezTo>
                    <a:pt x="37243" y="112960"/>
                    <a:pt x="19431" y="112675"/>
                    <a:pt x="0" y="112675"/>
                  </a:cubicBezTo>
                  <a:close/>
                  <a:moveTo>
                    <a:pt x="44196" y="99721"/>
                  </a:moveTo>
                  <a:cubicBezTo>
                    <a:pt x="62008" y="92958"/>
                    <a:pt x="77248" y="89910"/>
                    <a:pt x="88678" y="81528"/>
                  </a:cubicBezTo>
                  <a:cubicBezTo>
                    <a:pt x="93155" y="78194"/>
                    <a:pt x="92297" y="56953"/>
                    <a:pt x="87821" y="54382"/>
                  </a:cubicBezTo>
                  <a:cubicBezTo>
                    <a:pt x="75533" y="47333"/>
                    <a:pt x="60103" y="45904"/>
                    <a:pt x="44291" y="41713"/>
                  </a:cubicBezTo>
                  <a:cubicBezTo>
                    <a:pt x="44196" y="62478"/>
                    <a:pt x="44196" y="76765"/>
                    <a:pt x="44196" y="99721"/>
                  </a:cubicBezTo>
                  <a:close/>
                </a:path>
              </a:pathLst>
            </a:custGeom>
            <a:grpFill/>
            <a:ln w="9525" cap="flat">
              <a:solidFill>
                <a:schemeClr val="accent6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s-PE" dirty="0"/>
            </a:p>
          </p:txBody>
        </p:sp>
        <p:sp>
          <p:nvSpPr>
            <p:cNvPr id="63" name="Gráfico 2">
              <a:extLst>
                <a:ext uri="{FF2B5EF4-FFF2-40B4-BE49-F238E27FC236}">
                  <a16:creationId xmlns:a16="http://schemas.microsoft.com/office/drawing/2014/main" id="{44524B55-CAC1-4458-8E55-8444C2504EC2}"/>
                </a:ext>
              </a:extLst>
            </p:cNvPr>
            <p:cNvSpPr/>
            <p:nvPr/>
          </p:nvSpPr>
          <p:spPr>
            <a:xfrm>
              <a:off x="4616766" y="2107500"/>
              <a:ext cx="100417" cy="113252"/>
            </a:xfrm>
            <a:custGeom>
              <a:avLst/>
              <a:gdLst>
                <a:gd name="connsiteX0" fmla="*/ 0 w 100417"/>
                <a:gd name="connsiteY0" fmla="*/ 113252 h 113252"/>
                <a:gd name="connsiteX1" fmla="*/ 0 w 100417"/>
                <a:gd name="connsiteY1" fmla="*/ 857 h 113252"/>
                <a:gd name="connsiteX2" fmla="*/ 88868 w 100417"/>
                <a:gd name="connsiteY2" fmla="*/ 20193 h 113252"/>
                <a:gd name="connsiteX3" fmla="*/ 90392 w 100417"/>
                <a:gd name="connsiteY3" fmla="*/ 88678 h 113252"/>
                <a:gd name="connsiteX4" fmla="*/ 0 w 100417"/>
                <a:gd name="connsiteY4" fmla="*/ 113252 h 113252"/>
                <a:gd name="connsiteX5" fmla="*/ 44577 w 100417"/>
                <a:gd name="connsiteY5" fmla="*/ 95631 h 113252"/>
                <a:gd name="connsiteX6" fmla="*/ 75438 w 100417"/>
                <a:gd name="connsiteY6" fmla="*/ 80582 h 113252"/>
                <a:gd name="connsiteX7" fmla="*/ 77438 w 100417"/>
                <a:gd name="connsiteY7" fmla="*/ 54578 h 113252"/>
                <a:gd name="connsiteX8" fmla="*/ 44672 w 100417"/>
                <a:gd name="connsiteY8" fmla="*/ 37243 h 113252"/>
                <a:gd name="connsiteX9" fmla="*/ 44577 w 100417"/>
                <a:gd name="connsiteY9" fmla="*/ 95631 h 1132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0417" h="113252">
                  <a:moveTo>
                    <a:pt x="0" y="113252"/>
                  </a:moveTo>
                  <a:cubicBezTo>
                    <a:pt x="0" y="74390"/>
                    <a:pt x="0" y="38862"/>
                    <a:pt x="0" y="857"/>
                  </a:cubicBezTo>
                  <a:cubicBezTo>
                    <a:pt x="31528" y="3048"/>
                    <a:pt x="65723" y="-9620"/>
                    <a:pt x="88868" y="20193"/>
                  </a:cubicBezTo>
                  <a:cubicBezTo>
                    <a:pt x="104870" y="40862"/>
                    <a:pt x="103156" y="67056"/>
                    <a:pt x="90392" y="88678"/>
                  </a:cubicBezTo>
                  <a:cubicBezTo>
                    <a:pt x="69533" y="124206"/>
                    <a:pt x="33147" y="109347"/>
                    <a:pt x="0" y="113252"/>
                  </a:cubicBezTo>
                  <a:close/>
                  <a:moveTo>
                    <a:pt x="44577" y="95631"/>
                  </a:moveTo>
                  <a:cubicBezTo>
                    <a:pt x="57055" y="90011"/>
                    <a:pt x="69152" y="87821"/>
                    <a:pt x="75438" y="80582"/>
                  </a:cubicBezTo>
                  <a:cubicBezTo>
                    <a:pt x="80296" y="74962"/>
                    <a:pt x="81629" y="59627"/>
                    <a:pt x="77438" y="54578"/>
                  </a:cubicBezTo>
                  <a:cubicBezTo>
                    <a:pt x="70771" y="46673"/>
                    <a:pt x="58103" y="43815"/>
                    <a:pt x="44672" y="37243"/>
                  </a:cubicBezTo>
                  <a:cubicBezTo>
                    <a:pt x="44577" y="58960"/>
                    <a:pt x="44577" y="74390"/>
                    <a:pt x="44577" y="95631"/>
                  </a:cubicBezTo>
                  <a:close/>
                </a:path>
              </a:pathLst>
            </a:custGeom>
            <a:grpFill/>
            <a:ln w="9525" cap="flat">
              <a:solidFill>
                <a:schemeClr val="accent6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s-PE" dirty="0"/>
            </a:p>
          </p:txBody>
        </p:sp>
        <p:sp>
          <p:nvSpPr>
            <p:cNvPr id="64" name="Gráfico 2">
              <a:extLst>
                <a:ext uri="{FF2B5EF4-FFF2-40B4-BE49-F238E27FC236}">
                  <a16:creationId xmlns:a16="http://schemas.microsoft.com/office/drawing/2014/main" id="{1EF976DB-796D-4269-82F4-847F0685B935}"/>
                </a:ext>
              </a:extLst>
            </p:cNvPr>
            <p:cNvSpPr/>
            <p:nvPr/>
          </p:nvSpPr>
          <p:spPr>
            <a:xfrm>
              <a:off x="4675631" y="3658647"/>
              <a:ext cx="117464" cy="142684"/>
            </a:xfrm>
            <a:custGeom>
              <a:avLst/>
              <a:gdLst>
                <a:gd name="connsiteX0" fmla="*/ 0 w 117464"/>
                <a:gd name="connsiteY0" fmla="*/ 142684 h 142684"/>
                <a:gd name="connsiteX1" fmla="*/ 0 w 117464"/>
                <a:gd name="connsiteY1" fmla="*/ 0 h 142684"/>
                <a:gd name="connsiteX2" fmla="*/ 81725 w 117464"/>
                <a:gd name="connsiteY2" fmla="*/ 6763 h 142684"/>
                <a:gd name="connsiteX3" fmla="*/ 92869 w 117464"/>
                <a:gd name="connsiteY3" fmla="*/ 11811 h 142684"/>
                <a:gd name="connsiteX4" fmla="*/ 115157 w 117464"/>
                <a:gd name="connsiteY4" fmla="*/ 92202 h 142684"/>
                <a:gd name="connsiteX5" fmla="*/ 71723 w 117464"/>
                <a:gd name="connsiteY5" fmla="*/ 137922 h 142684"/>
                <a:gd name="connsiteX6" fmla="*/ 0 w 117464"/>
                <a:gd name="connsiteY6" fmla="*/ 142684 h 142684"/>
                <a:gd name="connsiteX7" fmla="*/ 57055 w 117464"/>
                <a:gd name="connsiteY7" fmla="*/ 118110 h 142684"/>
                <a:gd name="connsiteX8" fmla="*/ 88202 w 117464"/>
                <a:gd name="connsiteY8" fmla="*/ 103442 h 142684"/>
                <a:gd name="connsiteX9" fmla="*/ 88202 w 117464"/>
                <a:gd name="connsiteY9" fmla="*/ 75724 h 142684"/>
                <a:gd name="connsiteX10" fmla="*/ 57055 w 117464"/>
                <a:gd name="connsiteY10" fmla="*/ 62675 h 142684"/>
                <a:gd name="connsiteX11" fmla="*/ 57055 w 117464"/>
                <a:gd name="connsiteY11" fmla="*/ 118110 h 1426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7464" h="142684">
                  <a:moveTo>
                    <a:pt x="0" y="142684"/>
                  </a:moveTo>
                  <a:cubicBezTo>
                    <a:pt x="0" y="93821"/>
                    <a:pt x="0" y="49244"/>
                    <a:pt x="0" y="0"/>
                  </a:cubicBezTo>
                  <a:cubicBezTo>
                    <a:pt x="27813" y="2191"/>
                    <a:pt x="54769" y="4191"/>
                    <a:pt x="81725" y="6763"/>
                  </a:cubicBezTo>
                  <a:cubicBezTo>
                    <a:pt x="85630" y="7144"/>
                    <a:pt x="89535" y="9525"/>
                    <a:pt x="92869" y="11811"/>
                  </a:cubicBezTo>
                  <a:cubicBezTo>
                    <a:pt x="122587" y="32290"/>
                    <a:pt x="118491" y="63055"/>
                    <a:pt x="115157" y="92202"/>
                  </a:cubicBezTo>
                  <a:cubicBezTo>
                    <a:pt x="112205" y="118015"/>
                    <a:pt x="96203" y="134684"/>
                    <a:pt x="71723" y="137922"/>
                  </a:cubicBezTo>
                  <a:cubicBezTo>
                    <a:pt x="48958" y="141065"/>
                    <a:pt x="25622" y="141160"/>
                    <a:pt x="0" y="142684"/>
                  </a:cubicBezTo>
                  <a:close/>
                  <a:moveTo>
                    <a:pt x="57055" y="118110"/>
                  </a:moveTo>
                  <a:cubicBezTo>
                    <a:pt x="69818" y="112585"/>
                    <a:pt x="82677" y="110776"/>
                    <a:pt x="88202" y="103442"/>
                  </a:cubicBezTo>
                  <a:cubicBezTo>
                    <a:pt x="92869" y="97250"/>
                    <a:pt x="92964" y="81534"/>
                    <a:pt x="88202" y="75724"/>
                  </a:cubicBezTo>
                  <a:cubicBezTo>
                    <a:pt x="82296" y="68580"/>
                    <a:pt x="69342" y="67342"/>
                    <a:pt x="57055" y="62675"/>
                  </a:cubicBezTo>
                  <a:cubicBezTo>
                    <a:pt x="57055" y="82391"/>
                    <a:pt x="57055" y="96583"/>
                    <a:pt x="57055" y="118110"/>
                  </a:cubicBezTo>
                  <a:close/>
                </a:path>
              </a:pathLst>
            </a:custGeom>
            <a:grpFill/>
            <a:ln w="9525" cap="flat">
              <a:solidFill>
                <a:schemeClr val="accent6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s-PE" dirty="0"/>
            </a:p>
          </p:txBody>
        </p:sp>
        <p:sp>
          <p:nvSpPr>
            <p:cNvPr id="65" name="Gráfico 2">
              <a:extLst>
                <a:ext uri="{FF2B5EF4-FFF2-40B4-BE49-F238E27FC236}">
                  <a16:creationId xmlns:a16="http://schemas.microsoft.com/office/drawing/2014/main" id="{E2263879-6BDC-41EF-90C6-C9263666824F}"/>
                </a:ext>
              </a:extLst>
            </p:cNvPr>
            <p:cNvSpPr/>
            <p:nvPr/>
          </p:nvSpPr>
          <p:spPr>
            <a:xfrm>
              <a:off x="3884186" y="3676647"/>
              <a:ext cx="196990" cy="253106"/>
            </a:xfrm>
            <a:custGeom>
              <a:avLst/>
              <a:gdLst>
                <a:gd name="connsiteX0" fmla="*/ 196990 w 196990"/>
                <a:gd name="connsiteY0" fmla="*/ 127161 h 253106"/>
                <a:gd name="connsiteX1" fmla="*/ 178607 w 196990"/>
                <a:gd name="connsiteY1" fmla="*/ 201265 h 253106"/>
                <a:gd name="connsiteX2" fmla="*/ 94787 w 196990"/>
                <a:gd name="connsiteY2" fmla="*/ 253081 h 253106"/>
                <a:gd name="connsiteX3" fmla="*/ 14205 w 196990"/>
                <a:gd name="connsiteY3" fmla="*/ 199169 h 253106"/>
                <a:gd name="connsiteX4" fmla="*/ 13729 w 196990"/>
                <a:gd name="connsiteY4" fmla="*/ 53818 h 253106"/>
                <a:gd name="connsiteX5" fmla="*/ 96216 w 196990"/>
                <a:gd name="connsiteY5" fmla="*/ 2 h 253106"/>
                <a:gd name="connsiteX6" fmla="*/ 179464 w 196990"/>
                <a:gd name="connsiteY6" fmla="*/ 52580 h 253106"/>
                <a:gd name="connsiteX7" fmla="*/ 196990 w 196990"/>
                <a:gd name="connsiteY7" fmla="*/ 127161 h 253106"/>
                <a:gd name="connsiteX8" fmla="*/ 58782 w 196990"/>
                <a:gd name="connsiteY8" fmla="*/ 161355 h 253106"/>
                <a:gd name="connsiteX9" fmla="*/ 60402 w 196990"/>
                <a:gd name="connsiteY9" fmla="*/ 161736 h 253106"/>
                <a:gd name="connsiteX10" fmla="*/ 61640 w 196990"/>
                <a:gd name="connsiteY10" fmla="*/ 182310 h 253106"/>
                <a:gd name="connsiteX11" fmla="*/ 84119 w 196990"/>
                <a:gd name="connsiteY11" fmla="*/ 222791 h 253106"/>
                <a:gd name="connsiteX12" fmla="*/ 137935 w 196990"/>
                <a:gd name="connsiteY12" fmla="*/ 210885 h 253106"/>
                <a:gd name="connsiteX13" fmla="*/ 157747 w 196990"/>
                <a:gd name="connsiteY13" fmla="*/ 178119 h 253106"/>
                <a:gd name="connsiteX14" fmla="*/ 163843 w 196990"/>
                <a:gd name="connsiteY14" fmla="*/ 106777 h 253106"/>
                <a:gd name="connsiteX15" fmla="*/ 102693 w 196990"/>
                <a:gd name="connsiteY15" fmla="*/ 70963 h 253106"/>
                <a:gd name="connsiteX16" fmla="*/ 69450 w 196990"/>
                <a:gd name="connsiteY16" fmla="*/ 107158 h 253106"/>
                <a:gd name="connsiteX17" fmla="*/ 58782 w 196990"/>
                <a:gd name="connsiteY17" fmla="*/ 161355 h 2531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96990" h="253106">
                  <a:moveTo>
                    <a:pt x="196990" y="127161"/>
                  </a:moveTo>
                  <a:cubicBezTo>
                    <a:pt x="190989" y="152402"/>
                    <a:pt x="187941" y="178024"/>
                    <a:pt x="178607" y="201265"/>
                  </a:cubicBezTo>
                  <a:cubicBezTo>
                    <a:pt x="163938" y="237650"/>
                    <a:pt x="133839" y="253843"/>
                    <a:pt x="94787" y="253081"/>
                  </a:cubicBezTo>
                  <a:cubicBezTo>
                    <a:pt x="56496" y="252319"/>
                    <a:pt x="28112" y="234698"/>
                    <a:pt x="14205" y="199169"/>
                  </a:cubicBezTo>
                  <a:cubicBezTo>
                    <a:pt x="-4559" y="151259"/>
                    <a:pt x="-4749" y="102015"/>
                    <a:pt x="13729" y="53818"/>
                  </a:cubicBezTo>
                  <a:cubicBezTo>
                    <a:pt x="27921" y="16861"/>
                    <a:pt x="57258" y="192"/>
                    <a:pt x="96216" y="2"/>
                  </a:cubicBezTo>
                  <a:cubicBezTo>
                    <a:pt x="135078" y="-189"/>
                    <a:pt x="165462" y="15623"/>
                    <a:pt x="179464" y="52580"/>
                  </a:cubicBezTo>
                  <a:cubicBezTo>
                    <a:pt x="188322" y="75821"/>
                    <a:pt x="191180" y="101443"/>
                    <a:pt x="196990" y="127161"/>
                  </a:cubicBezTo>
                  <a:close/>
                  <a:moveTo>
                    <a:pt x="58782" y="161355"/>
                  </a:moveTo>
                  <a:cubicBezTo>
                    <a:pt x="59354" y="161450"/>
                    <a:pt x="59830" y="161546"/>
                    <a:pt x="60402" y="161736"/>
                  </a:cubicBezTo>
                  <a:cubicBezTo>
                    <a:pt x="60783" y="168594"/>
                    <a:pt x="60878" y="175452"/>
                    <a:pt x="61640" y="182310"/>
                  </a:cubicBezTo>
                  <a:cubicBezTo>
                    <a:pt x="63545" y="198979"/>
                    <a:pt x="65069" y="217076"/>
                    <a:pt x="84119" y="222791"/>
                  </a:cubicBezTo>
                  <a:cubicBezTo>
                    <a:pt x="103359" y="228507"/>
                    <a:pt x="123362" y="225840"/>
                    <a:pt x="137935" y="210885"/>
                  </a:cubicBezTo>
                  <a:cubicBezTo>
                    <a:pt x="146698" y="201932"/>
                    <a:pt x="155461" y="190025"/>
                    <a:pt x="157747" y="178119"/>
                  </a:cubicBezTo>
                  <a:cubicBezTo>
                    <a:pt x="162319" y="154783"/>
                    <a:pt x="165367" y="130399"/>
                    <a:pt x="163843" y="106777"/>
                  </a:cubicBezTo>
                  <a:cubicBezTo>
                    <a:pt x="161367" y="68201"/>
                    <a:pt x="137840" y="54104"/>
                    <a:pt x="102693" y="70963"/>
                  </a:cubicBezTo>
                  <a:cubicBezTo>
                    <a:pt x="88786" y="77630"/>
                    <a:pt x="76118" y="92775"/>
                    <a:pt x="69450" y="107158"/>
                  </a:cubicBezTo>
                  <a:cubicBezTo>
                    <a:pt x="62116" y="123446"/>
                    <a:pt x="62116" y="143162"/>
                    <a:pt x="58782" y="161355"/>
                  </a:cubicBezTo>
                  <a:close/>
                </a:path>
              </a:pathLst>
            </a:custGeom>
            <a:grpFill/>
            <a:ln w="9525" cap="flat">
              <a:solidFill>
                <a:schemeClr val="accent6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s-PE" dirty="0"/>
            </a:p>
          </p:txBody>
        </p:sp>
        <p:sp>
          <p:nvSpPr>
            <p:cNvPr id="66" name="Gráfico 2">
              <a:extLst>
                <a:ext uri="{FF2B5EF4-FFF2-40B4-BE49-F238E27FC236}">
                  <a16:creationId xmlns:a16="http://schemas.microsoft.com/office/drawing/2014/main" id="{F3EDC46C-9533-48A7-B7C2-439928D990DD}"/>
                </a:ext>
              </a:extLst>
            </p:cNvPr>
            <p:cNvSpPr/>
            <p:nvPr/>
          </p:nvSpPr>
          <p:spPr>
            <a:xfrm>
              <a:off x="6223348" y="3707415"/>
              <a:ext cx="34683" cy="57816"/>
            </a:xfrm>
            <a:custGeom>
              <a:avLst/>
              <a:gdLst>
                <a:gd name="connsiteX0" fmla="*/ 0 w 34683"/>
                <a:gd name="connsiteY0" fmla="*/ 57817 h 57816"/>
                <a:gd name="connsiteX1" fmla="*/ 0 w 34683"/>
                <a:gd name="connsiteY1" fmla="*/ 0 h 57816"/>
                <a:gd name="connsiteX2" fmla="*/ 31147 w 34683"/>
                <a:gd name="connsiteY2" fmla="*/ 14192 h 57816"/>
                <a:gd name="connsiteX3" fmla="*/ 31147 w 34683"/>
                <a:gd name="connsiteY3" fmla="*/ 42196 h 57816"/>
                <a:gd name="connsiteX4" fmla="*/ 0 w 34683"/>
                <a:gd name="connsiteY4" fmla="*/ 57817 h 578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4683" h="57816">
                  <a:moveTo>
                    <a:pt x="0" y="57817"/>
                  </a:moveTo>
                  <a:cubicBezTo>
                    <a:pt x="0" y="35338"/>
                    <a:pt x="0" y="20479"/>
                    <a:pt x="0" y="0"/>
                  </a:cubicBezTo>
                  <a:cubicBezTo>
                    <a:pt x="12383" y="5239"/>
                    <a:pt x="25432" y="6858"/>
                    <a:pt x="31147" y="14192"/>
                  </a:cubicBezTo>
                  <a:cubicBezTo>
                    <a:pt x="35909" y="20288"/>
                    <a:pt x="35814" y="35814"/>
                    <a:pt x="31147" y="42196"/>
                  </a:cubicBezTo>
                  <a:cubicBezTo>
                    <a:pt x="25718" y="49721"/>
                    <a:pt x="12859" y="51816"/>
                    <a:pt x="0" y="57817"/>
                  </a:cubicBezTo>
                  <a:close/>
                </a:path>
              </a:pathLst>
            </a:custGeom>
            <a:grpFill/>
            <a:ln w="9525" cap="flat">
              <a:solidFill>
                <a:schemeClr val="accent6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s-PE" dirty="0"/>
            </a:p>
          </p:txBody>
        </p:sp>
        <p:sp>
          <p:nvSpPr>
            <p:cNvPr id="67" name="Gráfico 2">
              <a:extLst>
                <a:ext uri="{FF2B5EF4-FFF2-40B4-BE49-F238E27FC236}">
                  <a16:creationId xmlns:a16="http://schemas.microsoft.com/office/drawing/2014/main" id="{48F2D1FA-90CA-4137-A42A-13804DACFCE9}"/>
                </a:ext>
              </a:extLst>
            </p:cNvPr>
            <p:cNvSpPr/>
            <p:nvPr/>
          </p:nvSpPr>
          <p:spPr>
            <a:xfrm>
              <a:off x="5438488" y="3741686"/>
              <a:ext cx="105537" cy="160524"/>
            </a:xfrm>
            <a:custGeom>
              <a:avLst/>
              <a:gdLst>
                <a:gd name="connsiteX0" fmla="*/ 105537 w 105537"/>
                <a:gd name="connsiteY0" fmla="*/ 58026 h 160524"/>
                <a:gd name="connsiteX1" fmla="*/ 93917 w 105537"/>
                <a:gd name="connsiteY1" fmla="*/ 118224 h 160524"/>
                <a:gd name="connsiteX2" fmla="*/ 20479 w 105537"/>
                <a:gd name="connsiteY2" fmla="*/ 158039 h 160524"/>
                <a:gd name="connsiteX3" fmla="*/ 667 w 105537"/>
                <a:gd name="connsiteY3" fmla="*/ 136227 h 160524"/>
                <a:gd name="connsiteX4" fmla="*/ 4382 w 105537"/>
                <a:gd name="connsiteY4" fmla="*/ 50311 h 160524"/>
                <a:gd name="connsiteX5" fmla="*/ 79915 w 105537"/>
                <a:gd name="connsiteY5" fmla="*/ 1257 h 160524"/>
                <a:gd name="connsiteX6" fmla="*/ 101918 w 105537"/>
                <a:gd name="connsiteY6" fmla="*/ 24594 h 160524"/>
                <a:gd name="connsiteX7" fmla="*/ 102108 w 105537"/>
                <a:gd name="connsiteY7" fmla="*/ 57550 h 160524"/>
                <a:gd name="connsiteX8" fmla="*/ 105537 w 105537"/>
                <a:gd name="connsiteY8" fmla="*/ 58026 h 1605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5537" h="160524">
                  <a:moveTo>
                    <a:pt x="105537" y="58026"/>
                  </a:moveTo>
                  <a:cubicBezTo>
                    <a:pt x="101823" y="78124"/>
                    <a:pt x="100203" y="98984"/>
                    <a:pt x="93917" y="118224"/>
                  </a:cubicBezTo>
                  <a:cubicBezTo>
                    <a:pt x="83249" y="150895"/>
                    <a:pt x="53340" y="167088"/>
                    <a:pt x="20479" y="158039"/>
                  </a:cubicBezTo>
                  <a:cubicBezTo>
                    <a:pt x="12192" y="155753"/>
                    <a:pt x="953" y="144037"/>
                    <a:pt x="667" y="136227"/>
                  </a:cubicBezTo>
                  <a:cubicBezTo>
                    <a:pt x="-476" y="107652"/>
                    <a:pt x="-666" y="78315"/>
                    <a:pt x="4382" y="50311"/>
                  </a:cubicBezTo>
                  <a:cubicBezTo>
                    <a:pt x="11240" y="12402"/>
                    <a:pt x="41625" y="-5029"/>
                    <a:pt x="79915" y="1257"/>
                  </a:cubicBezTo>
                  <a:cubicBezTo>
                    <a:pt x="93536" y="3543"/>
                    <a:pt x="100775" y="11640"/>
                    <a:pt x="101918" y="24594"/>
                  </a:cubicBezTo>
                  <a:cubicBezTo>
                    <a:pt x="102870" y="35452"/>
                    <a:pt x="102108" y="46596"/>
                    <a:pt x="102108" y="57550"/>
                  </a:cubicBezTo>
                  <a:cubicBezTo>
                    <a:pt x="103251" y="57741"/>
                    <a:pt x="104394" y="57931"/>
                    <a:pt x="105537" y="58026"/>
                  </a:cubicBezTo>
                  <a:close/>
                </a:path>
              </a:pathLst>
            </a:custGeom>
            <a:grpFill/>
            <a:ln w="9525" cap="flat">
              <a:solidFill>
                <a:schemeClr val="accent6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s-PE" dirty="0"/>
            </a:p>
          </p:txBody>
        </p:sp>
        <p:sp>
          <p:nvSpPr>
            <p:cNvPr id="68" name="Gráfico 2">
              <a:extLst>
                <a:ext uri="{FF2B5EF4-FFF2-40B4-BE49-F238E27FC236}">
                  <a16:creationId xmlns:a16="http://schemas.microsoft.com/office/drawing/2014/main" id="{8A925218-6822-4981-BA1B-36EFC4F03D44}"/>
                </a:ext>
              </a:extLst>
            </p:cNvPr>
            <p:cNvSpPr/>
            <p:nvPr/>
          </p:nvSpPr>
          <p:spPr>
            <a:xfrm>
              <a:off x="6087998" y="2190658"/>
              <a:ext cx="74932" cy="170707"/>
            </a:xfrm>
            <a:custGeom>
              <a:avLst/>
              <a:gdLst>
                <a:gd name="connsiteX0" fmla="*/ 0 w 74932"/>
                <a:gd name="connsiteY0" fmla="*/ 170684 h 170707"/>
                <a:gd name="connsiteX1" fmla="*/ 0 w 74932"/>
                <a:gd name="connsiteY1" fmla="*/ 186 h 170707"/>
                <a:gd name="connsiteX2" fmla="*/ 37052 w 74932"/>
                <a:gd name="connsiteY2" fmla="*/ 281 h 170707"/>
                <a:gd name="connsiteX3" fmla="*/ 69723 w 74932"/>
                <a:gd name="connsiteY3" fmla="*/ 26856 h 170707"/>
                <a:gd name="connsiteX4" fmla="*/ 59055 w 74932"/>
                <a:gd name="connsiteY4" fmla="*/ 135441 h 170707"/>
                <a:gd name="connsiteX5" fmla="*/ 0 w 74932"/>
                <a:gd name="connsiteY5" fmla="*/ 170684 h 1707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4932" h="170707">
                  <a:moveTo>
                    <a:pt x="0" y="170684"/>
                  </a:moveTo>
                  <a:cubicBezTo>
                    <a:pt x="0" y="113819"/>
                    <a:pt x="0" y="58289"/>
                    <a:pt x="0" y="186"/>
                  </a:cubicBezTo>
                  <a:cubicBezTo>
                    <a:pt x="12763" y="186"/>
                    <a:pt x="24955" y="-290"/>
                    <a:pt x="37052" y="281"/>
                  </a:cubicBezTo>
                  <a:cubicBezTo>
                    <a:pt x="54197" y="1043"/>
                    <a:pt x="65818" y="10283"/>
                    <a:pt x="69723" y="26856"/>
                  </a:cubicBezTo>
                  <a:cubicBezTo>
                    <a:pt x="78391" y="64099"/>
                    <a:pt x="77153" y="100865"/>
                    <a:pt x="59055" y="135441"/>
                  </a:cubicBezTo>
                  <a:cubicBezTo>
                    <a:pt x="47054" y="158301"/>
                    <a:pt x="28099" y="171350"/>
                    <a:pt x="0" y="170684"/>
                  </a:cubicBezTo>
                  <a:close/>
                </a:path>
              </a:pathLst>
            </a:custGeom>
            <a:grpFill/>
            <a:ln w="9525" cap="flat">
              <a:solidFill>
                <a:schemeClr val="accent6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s-PE" dirty="0"/>
            </a:p>
          </p:txBody>
        </p:sp>
        <p:sp>
          <p:nvSpPr>
            <p:cNvPr id="69" name="Gráfico 2">
              <a:extLst>
                <a:ext uri="{FF2B5EF4-FFF2-40B4-BE49-F238E27FC236}">
                  <a16:creationId xmlns:a16="http://schemas.microsoft.com/office/drawing/2014/main" id="{620731C2-D64F-4746-8DCD-F5541427FAD8}"/>
                </a:ext>
              </a:extLst>
            </p:cNvPr>
            <p:cNvSpPr/>
            <p:nvPr/>
          </p:nvSpPr>
          <p:spPr>
            <a:xfrm>
              <a:off x="4660962" y="2336481"/>
              <a:ext cx="47346" cy="57912"/>
            </a:xfrm>
            <a:custGeom>
              <a:avLst/>
              <a:gdLst>
                <a:gd name="connsiteX0" fmla="*/ 0 w 47346"/>
                <a:gd name="connsiteY0" fmla="*/ 57912 h 57912"/>
                <a:gd name="connsiteX1" fmla="*/ 0 w 47346"/>
                <a:gd name="connsiteY1" fmla="*/ 0 h 57912"/>
                <a:gd name="connsiteX2" fmla="*/ 43529 w 47346"/>
                <a:gd name="connsiteY2" fmla="*/ 12668 h 57912"/>
                <a:gd name="connsiteX3" fmla="*/ 44387 w 47346"/>
                <a:gd name="connsiteY3" fmla="*/ 39815 h 57912"/>
                <a:gd name="connsiteX4" fmla="*/ 0 w 47346"/>
                <a:gd name="connsiteY4" fmla="*/ 57912 h 57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346" h="57912">
                  <a:moveTo>
                    <a:pt x="0" y="57912"/>
                  </a:moveTo>
                  <a:cubicBezTo>
                    <a:pt x="0" y="34957"/>
                    <a:pt x="0" y="20669"/>
                    <a:pt x="0" y="0"/>
                  </a:cubicBezTo>
                  <a:cubicBezTo>
                    <a:pt x="15907" y="4096"/>
                    <a:pt x="31337" y="5620"/>
                    <a:pt x="43529" y="12668"/>
                  </a:cubicBezTo>
                  <a:cubicBezTo>
                    <a:pt x="48006" y="15240"/>
                    <a:pt x="48863" y="36481"/>
                    <a:pt x="44387" y="39815"/>
                  </a:cubicBezTo>
                  <a:cubicBezTo>
                    <a:pt x="33052" y="48101"/>
                    <a:pt x="17717" y="51149"/>
                    <a:pt x="0" y="57912"/>
                  </a:cubicBezTo>
                  <a:close/>
                </a:path>
              </a:pathLst>
            </a:custGeom>
            <a:grpFill/>
            <a:ln w="9525" cap="flat">
              <a:solidFill>
                <a:schemeClr val="accent6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s-PE" dirty="0"/>
            </a:p>
          </p:txBody>
        </p:sp>
        <p:sp>
          <p:nvSpPr>
            <p:cNvPr id="70" name="Gráfico 2">
              <a:extLst>
                <a:ext uri="{FF2B5EF4-FFF2-40B4-BE49-F238E27FC236}">
                  <a16:creationId xmlns:a16="http://schemas.microsoft.com/office/drawing/2014/main" id="{E2E02109-D57B-4F3B-9396-572569A9E94D}"/>
                </a:ext>
              </a:extLst>
            </p:cNvPr>
            <p:cNvSpPr/>
            <p:nvPr/>
          </p:nvSpPr>
          <p:spPr>
            <a:xfrm>
              <a:off x="4661343" y="2144743"/>
              <a:ext cx="35272" cy="58388"/>
            </a:xfrm>
            <a:custGeom>
              <a:avLst/>
              <a:gdLst>
                <a:gd name="connsiteX0" fmla="*/ 0 w 35272"/>
                <a:gd name="connsiteY0" fmla="*/ 58388 h 58388"/>
                <a:gd name="connsiteX1" fmla="*/ 0 w 35272"/>
                <a:gd name="connsiteY1" fmla="*/ 0 h 58388"/>
                <a:gd name="connsiteX2" fmla="*/ 32766 w 35272"/>
                <a:gd name="connsiteY2" fmla="*/ 17335 h 58388"/>
                <a:gd name="connsiteX3" fmla="*/ 30766 w 35272"/>
                <a:gd name="connsiteY3" fmla="*/ 43339 h 58388"/>
                <a:gd name="connsiteX4" fmla="*/ 0 w 35272"/>
                <a:gd name="connsiteY4" fmla="*/ 58388 h 58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5272" h="58388">
                  <a:moveTo>
                    <a:pt x="0" y="58388"/>
                  </a:moveTo>
                  <a:cubicBezTo>
                    <a:pt x="0" y="37147"/>
                    <a:pt x="0" y="21717"/>
                    <a:pt x="0" y="0"/>
                  </a:cubicBezTo>
                  <a:cubicBezTo>
                    <a:pt x="13526" y="6668"/>
                    <a:pt x="26099" y="9430"/>
                    <a:pt x="32766" y="17335"/>
                  </a:cubicBezTo>
                  <a:cubicBezTo>
                    <a:pt x="36957" y="22289"/>
                    <a:pt x="35624" y="37719"/>
                    <a:pt x="30766" y="43339"/>
                  </a:cubicBezTo>
                  <a:cubicBezTo>
                    <a:pt x="24575" y="50578"/>
                    <a:pt x="12383" y="52768"/>
                    <a:pt x="0" y="58388"/>
                  </a:cubicBezTo>
                  <a:close/>
                </a:path>
              </a:pathLst>
            </a:custGeom>
            <a:grpFill/>
            <a:ln w="9525" cap="flat">
              <a:solidFill>
                <a:schemeClr val="accent6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s-PE" dirty="0"/>
            </a:p>
          </p:txBody>
        </p:sp>
        <p:sp>
          <p:nvSpPr>
            <p:cNvPr id="71" name="Gráfico 2">
              <a:extLst>
                <a:ext uri="{FF2B5EF4-FFF2-40B4-BE49-F238E27FC236}">
                  <a16:creationId xmlns:a16="http://schemas.microsoft.com/office/drawing/2014/main" id="{6E6A9959-9289-4D67-BE77-D3605184CDAD}"/>
                </a:ext>
              </a:extLst>
            </p:cNvPr>
            <p:cNvSpPr/>
            <p:nvPr/>
          </p:nvSpPr>
          <p:spPr>
            <a:xfrm>
              <a:off x="4732686" y="3721321"/>
              <a:ext cx="34682" cy="55435"/>
            </a:xfrm>
            <a:custGeom>
              <a:avLst/>
              <a:gdLst>
                <a:gd name="connsiteX0" fmla="*/ 0 w 34682"/>
                <a:gd name="connsiteY0" fmla="*/ 55435 h 55435"/>
                <a:gd name="connsiteX1" fmla="*/ 0 w 34682"/>
                <a:gd name="connsiteY1" fmla="*/ 0 h 55435"/>
                <a:gd name="connsiteX2" fmla="*/ 31147 w 34682"/>
                <a:gd name="connsiteY2" fmla="*/ 13049 h 55435"/>
                <a:gd name="connsiteX3" fmla="*/ 31147 w 34682"/>
                <a:gd name="connsiteY3" fmla="*/ 40767 h 55435"/>
                <a:gd name="connsiteX4" fmla="*/ 0 w 34682"/>
                <a:gd name="connsiteY4" fmla="*/ 55435 h 55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4682" h="55435">
                  <a:moveTo>
                    <a:pt x="0" y="55435"/>
                  </a:moveTo>
                  <a:cubicBezTo>
                    <a:pt x="0" y="34004"/>
                    <a:pt x="0" y="19812"/>
                    <a:pt x="0" y="0"/>
                  </a:cubicBezTo>
                  <a:cubicBezTo>
                    <a:pt x="12287" y="4667"/>
                    <a:pt x="25336" y="5905"/>
                    <a:pt x="31147" y="13049"/>
                  </a:cubicBezTo>
                  <a:cubicBezTo>
                    <a:pt x="35909" y="18859"/>
                    <a:pt x="35814" y="34576"/>
                    <a:pt x="31147" y="40767"/>
                  </a:cubicBezTo>
                  <a:cubicBezTo>
                    <a:pt x="25622" y="48101"/>
                    <a:pt x="12763" y="49911"/>
                    <a:pt x="0" y="55435"/>
                  </a:cubicBezTo>
                  <a:close/>
                </a:path>
              </a:pathLst>
            </a:custGeom>
            <a:grpFill/>
            <a:ln w="9525" cap="flat">
              <a:solidFill>
                <a:schemeClr val="accent6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s-PE" dirty="0"/>
            </a:p>
          </p:txBody>
        </p:sp>
        <p:sp>
          <p:nvSpPr>
            <p:cNvPr id="72" name="Gráfico 2">
              <a:extLst>
                <a:ext uri="{FF2B5EF4-FFF2-40B4-BE49-F238E27FC236}">
                  <a16:creationId xmlns:a16="http://schemas.microsoft.com/office/drawing/2014/main" id="{73F9D5B8-E189-433B-A883-AD6B91FD165E}"/>
                </a:ext>
              </a:extLst>
            </p:cNvPr>
            <p:cNvSpPr/>
            <p:nvPr/>
          </p:nvSpPr>
          <p:spPr>
            <a:xfrm>
              <a:off x="3942968" y="3740682"/>
              <a:ext cx="105552" cy="161615"/>
            </a:xfrm>
            <a:custGeom>
              <a:avLst/>
              <a:gdLst>
                <a:gd name="connsiteX0" fmla="*/ 0 w 105552"/>
                <a:gd name="connsiteY0" fmla="*/ 97320 h 161615"/>
                <a:gd name="connsiteX1" fmla="*/ 10763 w 105552"/>
                <a:gd name="connsiteY1" fmla="*/ 43218 h 161615"/>
                <a:gd name="connsiteX2" fmla="*/ 44006 w 105552"/>
                <a:gd name="connsiteY2" fmla="*/ 7023 h 161615"/>
                <a:gd name="connsiteX3" fmla="*/ 105156 w 105552"/>
                <a:gd name="connsiteY3" fmla="*/ 42837 h 161615"/>
                <a:gd name="connsiteX4" fmla="*/ 99060 w 105552"/>
                <a:gd name="connsiteY4" fmla="*/ 114179 h 161615"/>
                <a:gd name="connsiteX5" fmla="*/ 79248 w 105552"/>
                <a:gd name="connsiteY5" fmla="*/ 146945 h 161615"/>
                <a:gd name="connsiteX6" fmla="*/ 25432 w 105552"/>
                <a:gd name="connsiteY6" fmla="*/ 158851 h 161615"/>
                <a:gd name="connsiteX7" fmla="*/ 2953 w 105552"/>
                <a:gd name="connsiteY7" fmla="*/ 118370 h 161615"/>
                <a:gd name="connsiteX8" fmla="*/ 1715 w 105552"/>
                <a:gd name="connsiteY8" fmla="*/ 97796 h 161615"/>
                <a:gd name="connsiteX9" fmla="*/ 0 w 105552"/>
                <a:gd name="connsiteY9" fmla="*/ 97320 h 1616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5552" h="161615">
                  <a:moveTo>
                    <a:pt x="0" y="97320"/>
                  </a:moveTo>
                  <a:cubicBezTo>
                    <a:pt x="3239" y="79127"/>
                    <a:pt x="3334" y="59411"/>
                    <a:pt x="10763" y="43218"/>
                  </a:cubicBezTo>
                  <a:cubicBezTo>
                    <a:pt x="17336" y="28835"/>
                    <a:pt x="30099" y="13691"/>
                    <a:pt x="44006" y="7023"/>
                  </a:cubicBezTo>
                  <a:cubicBezTo>
                    <a:pt x="79153" y="-9836"/>
                    <a:pt x="102680" y="4261"/>
                    <a:pt x="105156" y="42837"/>
                  </a:cubicBezTo>
                  <a:cubicBezTo>
                    <a:pt x="106680" y="66459"/>
                    <a:pt x="103632" y="90843"/>
                    <a:pt x="99060" y="114179"/>
                  </a:cubicBezTo>
                  <a:cubicBezTo>
                    <a:pt x="96679" y="125990"/>
                    <a:pt x="88011" y="137992"/>
                    <a:pt x="79248" y="146945"/>
                  </a:cubicBezTo>
                  <a:cubicBezTo>
                    <a:pt x="64580" y="161804"/>
                    <a:pt x="44672" y="164567"/>
                    <a:pt x="25432" y="158851"/>
                  </a:cubicBezTo>
                  <a:cubicBezTo>
                    <a:pt x="6382" y="153137"/>
                    <a:pt x="4858" y="135039"/>
                    <a:pt x="2953" y="118370"/>
                  </a:cubicBezTo>
                  <a:cubicBezTo>
                    <a:pt x="2191" y="111512"/>
                    <a:pt x="2096" y="104654"/>
                    <a:pt x="1715" y="97796"/>
                  </a:cubicBezTo>
                  <a:cubicBezTo>
                    <a:pt x="1048" y="97511"/>
                    <a:pt x="572" y="97415"/>
                    <a:pt x="0" y="97320"/>
                  </a:cubicBezTo>
                  <a:close/>
                </a:path>
              </a:pathLst>
            </a:custGeom>
            <a:grpFill/>
            <a:ln w="9525" cap="flat">
              <a:solidFill>
                <a:schemeClr val="accent6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s-PE" dirty="0"/>
            </a:p>
          </p:txBody>
        </p:sp>
      </p:grpSp>
    </p:spTree>
    <p:extLst>
      <p:ext uri="{BB962C8B-B14F-4D97-AF65-F5344CB8AC3E}">
        <p14:creationId xmlns:p14="http://schemas.microsoft.com/office/powerpoint/2010/main" val="85772175"/>
      </p:ext>
    </p:extLst>
  </p:cSld>
  <p:clrMapOvr>
    <a:masterClrMapping/>
  </p:clrMapOvr>
  <p:transition spd="med">
    <p:random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n-US" dirty="0"/>
              <a:t>Fully Editable Icon Sets: A</a:t>
            </a:r>
          </a:p>
        </p:txBody>
      </p:sp>
      <p:sp>
        <p:nvSpPr>
          <p:cNvPr id="54" name="Diamond 5">
            <a:extLst>
              <a:ext uri="{FF2B5EF4-FFF2-40B4-BE49-F238E27FC236}">
                <a16:creationId xmlns:a16="http://schemas.microsoft.com/office/drawing/2014/main" id="{AEDEE15B-09BE-4416-8D55-46095E20C00D}"/>
              </a:ext>
            </a:extLst>
          </p:cNvPr>
          <p:cNvSpPr/>
          <p:nvPr/>
        </p:nvSpPr>
        <p:spPr>
          <a:xfrm>
            <a:off x="6112071" y="1492154"/>
            <a:ext cx="523149" cy="524695"/>
          </a:xfrm>
          <a:custGeom>
            <a:avLst/>
            <a:gdLst/>
            <a:ahLst/>
            <a:cxnLst/>
            <a:rect l="l" t="t" r="r" b="b"/>
            <a:pathLst>
              <a:path w="3240001" h="3249575">
                <a:moveTo>
                  <a:pt x="1275349" y="2002569"/>
                </a:moveTo>
                <a:lnTo>
                  <a:pt x="1625117" y="2233002"/>
                </a:lnTo>
                <a:lnTo>
                  <a:pt x="1968772" y="2006596"/>
                </a:lnTo>
                <a:lnTo>
                  <a:pt x="3240001" y="3249575"/>
                </a:lnTo>
                <a:lnTo>
                  <a:pt x="0" y="3249575"/>
                </a:lnTo>
                <a:close/>
                <a:moveTo>
                  <a:pt x="1067116" y="1473605"/>
                </a:moveTo>
                <a:lnTo>
                  <a:pt x="1067116" y="1581605"/>
                </a:lnTo>
                <a:lnTo>
                  <a:pt x="2183116" y="1581605"/>
                </a:lnTo>
                <a:lnTo>
                  <a:pt x="2183116" y="1473605"/>
                </a:lnTo>
                <a:close/>
                <a:moveTo>
                  <a:pt x="1067116" y="1267205"/>
                </a:moveTo>
                <a:lnTo>
                  <a:pt x="1067116" y="1375205"/>
                </a:lnTo>
                <a:lnTo>
                  <a:pt x="2183116" y="1375205"/>
                </a:lnTo>
                <a:lnTo>
                  <a:pt x="2183116" y="1267205"/>
                </a:lnTo>
                <a:close/>
                <a:moveTo>
                  <a:pt x="3240001" y="1172196"/>
                </a:moveTo>
                <a:lnTo>
                  <a:pt x="3240001" y="3142550"/>
                </a:lnTo>
                <a:lnTo>
                  <a:pt x="2026252" y="1968728"/>
                </a:lnTo>
                <a:lnTo>
                  <a:pt x="3049854" y="1294362"/>
                </a:lnTo>
                <a:close/>
                <a:moveTo>
                  <a:pt x="0" y="1172196"/>
                </a:moveTo>
                <a:lnTo>
                  <a:pt x="602850" y="1559516"/>
                </a:lnTo>
                <a:lnTo>
                  <a:pt x="1217896" y="1964719"/>
                </a:lnTo>
                <a:lnTo>
                  <a:pt x="0" y="3142550"/>
                </a:lnTo>
                <a:close/>
                <a:moveTo>
                  <a:pt x="1067116" y="1060805"/>
                </a:moveTo>
                <a:lnTo>
                  <a:pt x="1067116" y="1168805"/>
                </a:lnTo>
                <a:lnTo>
                  <a:pt x="2183116" y="1168805"/>
                </a:lnTo>
                <a:lnTo>
                  <a:pt x="2183116" y="1060805"/>
                </a:lnTo>
                <a:close/>
                <a:moveTo>
                  <a:pt x="869032" y="816137"/>
                </a:moveTo>
                <a:lnTo>
                  <a:pt x="2381200" y="816137"/>
                </a:lnTo>
                <a:lnTo>
                  <a:pt x="2381200" y="1623491"/>
                </a:lnTo>
                <a:lnTo>
                  <a:pt x="1668045" y="2093329"/>
                </a:lnTo>
                <a:lnTo>
                  <a:pt x="1625116" y="2121611"/>
                </a:lnTo>
                <a:lnTo>
                  <a:pt x="869032" y="1623491"/>
                </a:lnTo>
                <a:close/>
                <a:moveTo>
                  <a:pt x="1625116" y="0"/>
                </a:moveTo>
                <a:lnTo>
                  <a:pt x="3235286" y="1060806"/>
                </a:lnTo>
                <a:lnTo>
                  <a:pt x="2489212" y="1552331"/>
                </a:lnTo>
                <a:lnTo>
                  <a:pt x="2489212" y="708008"/>
                </a:lnTo>
                <a:lnTo>
                  <a:pt x="761020" y="708008"/>
                </a:lnTo>
                <a:lnTo>
                  <a:pt x="761020" y="1552331"/>
                </a:lnTo>
                <a:lnTo>
                  <a:pt x="14946" y="106080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1219170"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</a:pPr>
            <a:endParaRPr lang="ko-KR" altLang="en-US" sz="2700" kern="0">
              <a:solidFill>
                <a:srgbClr val="FFFFFF"/>
              </a:solidFill>
              <a:latin typeface="Arial"/>
              <a:ea typeface="맑은 고딕" panose="020B0503020000020004" pitchFamily="34" charset="-127"/>
              <a:sym typeface="Arial"/>
            </a:endParaRPr>
          </a:p>
        </p:txBody>
      </p:sp>
      <p:sp>
        <p:nvSpPr>
          <p:cNvPr id="55" name="Isosceles Triangle 51">
            <a:extLst>
              <a:ext uri="{FF2B5EF4-FFF2-40B4-BE49-F238E27FC236}">
                <a16:creationId xmlns:a16="http://schemas.microsoft.com/office/drawing/2014/main" id="{2296D13E-298C-4F01-A77D-43547A7AEFA9}"/>
              </a:ext>
            </a:extLst>
          </p:cNvPr>
          <p:cNvSpPr/>
          <p:nvPr/>
        </p:nvSpPr>
        <p:spPr>
          <a:xfrm>
            <a:off x="5273317" y="1562685"/>
            <a:ext cx="523147" cy="383627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1219170"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</a:pPr>
            <a:endParaRPr lang="ko-KR" altLang="en-US" sz="2700" kern="0">
              <a:solidFill>
                <a:srgbClr val="FFFFFF"/>
              </a:solidFill>
              <a:latin typeface="Arial"/>
              <a:ea typeface="맑은 고딕" panose="020B0503020000020004" pitchFamily="34" charset="-127"/>
              <a:sym typeface="Arial"/>
            </a:endParaRPr>
          </a:p>
        </p:txBody>
      </p:sp>
      <p:sp>
        <p:nvSpPr>
          <p:cNvPr id="56" name="Isosceles Triangle 57">
            <a:extLst>
              <a:ext uri="{FF2B5EF4-FFF2-40B4-BE49-F238E27FC236}">
                <a16:creationId xmlns:a16="http://schemas.microsoft.com/office/drawing/2014/main" id="{4E76B488-B2CD-463B-861A-27D4912FE160}"/>
              </a:ext>
            </a:extLst>
          </p:cNvPr>
          <p:cNvSpPr/>
          <p:nvPr/>
        </p:nvSpPr>
        <p:spPr>
          <a:xfrm>
            <a:off x="6114156" y="4520207"/>
            <a:ext cx="313133" cy="707899"/>
          </a:xfrm>
          <a:custGeom>
            <a:avLst/>
            <a:gdLst>
              <a:gd name="connsiteX0" fmla="*/ 1148449 w 1346449"/>
              <a:gd name="connsiteY0" fmla="*/ 2457725 h 3249725"/>
              <a:gd name="connsiteX1" fmla="*/ 198001 w 1346449"/>
              <a:gd name="connsiteY1" fmla="*/ 2457725 h 3249725"/>
              <a:gd name="connsiteX2" fmla="*/ 1 w 1346449"/>
              <a:gd name="connsiteY2" fmla="*/ 3249725 h 3249725"/>
              <a:gd name="connsiteX3" fmla="*/ 1346449 w 1346449"/>
              <a:gd name="connsiteY3" fmla="*/ 3249725 h 3249725"/>
              <a:gd name="connsiteX4" fmla="*/ 1148449 w 1346449"/>
              <a:gd name="connsiteY4" fmla="*/ 2457725 h 3249725"/>
              <a:gd name="connsiteX5" fmla="*/ 755186 w 1346449"/>
              <a:gd name="connsiteY5" fmla="*/ 82950 h 3249725"/>
              <a:gd name="connsiteX6" fmla="*/ 734449 w 1346449"/>
              <a:gd name="connsiteY6" fmla="*/ 1314594 h 3249725"/>
              <a:gd name="connsiteX7" fmla="*/ 853246 w 1346449"/>
              <a:gd name="connsiteY7" fmla="*/ 1483214 h 3249725"/>
              <a:gd name="connsiteX8" fmla="*/ 673226 w 1346449"/>
              <a:gd name="connsiteY8" fmla="*/ 1663234 h 3249725"/>
              <a:gd name="connsiteX9" fmla="*/ 493206 w 1346449"/>
              <a:gd name="connsiteY9" fmla="*/ 1483214 h 3249725"/>
              <a:gd name="connsiteX10" fmla="*/ 612000 w 1346449"/>
              <a:gd name="connsiteY10" fmla="*/ 1314595 h 3249725"/>
              <a:gd name="connsiteX11" fmla="*/ 612000 w 1346449"/>
              <a:gd name="connsiteY11" fmla="*/ 0 h 3249725"/>
              <a:gd name="connsiteX12" fmla="*/ 2939 w 1346449"/>
              <a:gd name="connsiteY12" fmla="*/ 1574694 h 3249725"/>
              <a:gd name="connsiteX13" fmla="*/ 0 w 1346449"/>
              <a:gd name="connsiteY13" fmla="*/ 1574694 h 3249725"/>
              <a:gd name="connsiteX14" fmla="*/ 2009 w 1346449"/>
              <a:gd name="connsiteY14" fmla="*/ 1577097 h 3249725"/>
              <a:gd name="connsiteX15" fmla="*/ 0 w 1346449"/>
              <a:gd name="connsiteY15" fmla="*/ 1582292 h 3249725"/>
              <a:gd name="connsiteX16" fmla="*/ 6353 w 1346449"/>
              <a:gd name="connsiteY16" fmla="*/ 1582292 h 3249725"/>
              <a:gd name="connsiteX17" fmla="*/ 273414 w 1346449"/>
              <a:gd name="connsiteY17" fmla="*/ 2376121 h 3249725"/>
              <a:gd name="connsiteX18" fmla="*/ 1091887 w 1346449"/>
              <a:gd name="connsiteY18" fmla="*/ 2366694 h 3249725"/>
              <a:gd name="connsiteX19" fmla="*/ 1340768 w 1346449"/>
              <a:gd name="connsiteY19" fmla="*/ 1582292 h 3249725"/>
              <a:gd name="connsiteX20" fmla="*/ 1346449 w 1346449"/>
              <a:gd name="connsiteY20" fmla="*/ 1582292 h 3249725"/>
              <a:gd name="connsiteX21" fmla="*/ 1344512 w 1346449"/>
              <a:gd name="connsiteY21" fmla="*/ 1577284 h 3249725"/>
              <a:gd name="connsiteX22" fmla="*/ 1346448 w 1346449"/>
              <a:gd name="connsiteY22" fmla="*/ 1574694 h 3249725"/>
              <a:gd name="connsiteX23" fmla="*/ 1343510 w 1346449"/>
              <a:gd name="connsiteY23" fmla="*/ 1574694 h 3249725"/>
              <a:gd name="connsiteX24" fmla="*/ 755186 w 1346449"/>
              <a:gd name="connsiteY24" fmla="*/ 82950 h 3249725"/>
              <a:gd name="connsiteX0" fmla="*/ 1148449 w 1346449"/>
              <a:gd name="connsiteY0" fmla="*/ 2374775 h 3166775"/>
              <a:gd name="connsiteX1" fmla="*/ 198001 w 1346449"/>
              <a:gd name="connsiteY1" fmla="*/ 2374775 h 3166775"/>
              <a:gd name="connsiteX2" fmla="*/ 1 w 1346449"/>
              <a:gd name="connsiteY2" fmla="*/ 3166775 h 3166775"/>
              <a:gd name="connsiteX3" fmla="*/ 1346449 w 1346449"/>
              <a:gd name="connsiteY3" fmla="*/ 3166775 h 3166775"/>
              <a:gd name="connsiteX4" fmla="*/ 1148449 w 1346449"/>
              <a:gd name="connsiteY4" fmla="*/ 2374775 h 3166775"/>
              <a:gd name="connsiteX5" fmla="*/ 755186 w 1346449"/>
              <a:gd name="connsiteY5" fmla="*/ 0 h 3166775"/>
              <a:gd name="connsiteX6" fmla="*/ 734449 w 1346449"/>
              <a:gd name="connsiteY6" fmla="*/ 1231644 h 3166775"/>
              <a:gd name="connsiteX7" fmla="*/ 853246 w 1346449"/>
              <a:gd name="connsiteY7" fmla="*/ 1400264 h 3166775"/>
              <a:gd name="connsiteX8" fmla="*/ 673226 w 1346449"/>
              <a:gd name="connsiteY8" fmla="*/ 1580284 h 3166775"/>
              <a:gd name="connsiteX9" fmla="*/ 493206 w 1346449"/>
              <a:gd name="connsiteY9" fmla="*/ 1400264 h 3166775"/>
              <a:gd name="connsiteX10" fmla="*/ 612000 w 1346449"/>
              <a:gd name="connsiteY10" fmla="*/ 1231645 h 3166775"/>
              <a:gd name="connsiteX11" fmla="*/ 591263 w 1346449"/>
              <a:gd name="connsiteY11" fmla="*/ 10368 h 3166775"/>
              <a:gd name="connsiteX12" fmla="*/ 2939 w 1346449"/>
              <a:gd name="connsiteY12" fmla="*/ 1491744 h 3166775"/>
              <a:gd name="connsiteX13" fmla="*/ 0 w 1346449"/>
              <a:gd name="connsiteY13" fmla="*/ 1491744 h 3166775"/>
              <a:gd name="connsiteX14" fmla="*/ 2009 w 1346449"/>
              <a:gd name="connsiteY14" fmla="*/ 1494147 h 3166775"/>
              <a:gd name="connsiteX15" fmla="*/ 0 w 1346449"/>
              <a:gd name="connsiteY15" fmla="*/ 1499342 h 3166775"/>
              <a:gd name="connsiteX16" fmla="*/ 6353 w 1346449"/>
              <a:gd name="connsiteY16" fmla="*/ 1499342 h 3166775"/>
              <a:gd name="connsiteX17" fmla="*/ 273414 w 1346449"/>
              <a:gd name="connsiteY17" fmla="*/ 2293171 h 3166775"/>
              <a:gd name="connsiteX18" fmla="*/ 1091887 w 1346449"/>
              <a:gd name="connsiteY18" fmla="*/ 2283744 h 3166775"/>
              <a:gd name="connsiteX19" fmla="*/ 1340768 w 1346449"/>
              <a:gd name="connsiteY19" fmla="*/ 1499342 h 3166775"/>
              <a:gd name="connsiteX20" fmla="*/ 1346449 w 1346449"/>
              <a:gd name="connsiteY20" fmla="*/ 1499342 h 3166775"/>
              <a:gd name="connsiteX21" fmla="*/ 1344512 w 1346449"/>
              <a:gd name="connsiteY21" fmla="*/ 1494334 h 3166775"/>
              <a:gd name="connsiteX22" fmla="*/ 1346448 w 1346449"/>
              <a:gd name="connsiteY22" fmla="*/ 1491744 h 3166775"/>
              <a:gd name="connsiteX23" fmla="*/ 1343510 w 1346449"/>
              <a:gd name="connsiteY23" fmla="*/ 1491744 h 3166775"/>
              <a:gd name="connsiteX24" fmla="*/ 755186 w 1346449"/>
              <a:gd name="connsiteY24" fmla="*/ 0 h 31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346449" h="3166775">
                <a:moveTo>
                  <a:pt x="1148449" y="2374775"/>
                </a:moveTo>
                <a:lnTo>
                  <a:pt x="198001" y="2374775"/>
                </a:lnTo>
                <a:lnTo>
                  <a:pt x="1" y="3166775"/>
                </a:lnTo>
                <a:lnTo>
                  <a:pt x="1346449" y="3166775"/>
                </a:lnTo>
                <a:lnTo>
                  <a:pt x="1148449" y="2374775"/>
                </a:lnTo>
                <a:close/>
                <a:moveTo>
                  <a:pt x="755186" y="0"/>
                </a:moveTo>
                <a:cubicBezTo>
                  <a:pt x="755186" y="438198"/>
                  <a:pt x="734449" y="793446"/>
                  <a:pt x="734449" y="1231644"/>
                </a:cubicBezTo>
                <a:cubicBezTo>
                  <a:pt x="803843" y="1256124"/>
                  <a:pt x="853246" y="1322425"/>
                  <a:pt x="853246" y="1400264"/>
                </a:cubicBezTo>
                <a:cubicBezTo>
                  <a:pt x="853246" y="1499686"/>
                  <a:pt x="772648" y="1580284"/>
                  <a:pt x="673226" y="1580284"/>
                </a:cubicBezTo>
                <a:cubicBezTo>
                  <a:pt x="573804" y="1580284"/>
                  <a:pt x="493206" y="1499686"/>
                  <a:pt x="493206" y="1400264"/>
                </a:cubicBezTo>
                <a:cubicBezTo>
                  <a:pt x="493206" y="1322426"/>
                  <a:pt x="542608" y="1256126"/>
                  <a:pt x="612000" y="1231645"/>
                </a:cubicBezTo>
                <a:lnTo>
                  <a:pt x="591263" y="10368"/>
                </a:lnTo>
                <a:lnTo>
                  <a:pt x="2939" y="1491744"/>
                </a:lnTo>
                <a:lnTo>
                  <a:pt x="0" y="1491744"/>
                </a:lnTo>
                <a:lnTo>
                  <a:pt x="2009" y="1494147"/>
                </a:lnTo>
                <a:lnTo>
                  <a:pt x="0" y="1499342"/>
                </a:lnTo>
                <a:lnTo>
                  <a:pt x="6353" y="1499342"/>
                </a:lnTo>
                <a:cubicBezTo>
                  <a:pt x="274151" y="1797289"/>
                  <a:pt x="320153" y="2031319"/>
                  <a:pt x="273414" y="2293171"/>
                </a:cubicBezTo>
                <a:lnTo>
                  <a:pt x="1091887" y="2283744"/>
                </a:lnTo>
                <a:cubicBezTo>
                  <a:pt x="1035756" y="1984266"/>
                  <a:pt x="1081794" y="1833397"/>
                  <a:pt x="1340768" y="1499342"/>
                </a:cubicBezTo>
                <a:lnTo>
                  <a:pt x="1346449" y="1499342"/>
                </a:lnTo>
                <a:lnTo>
                  <a:pt x="1344512" y="1494334"/>
                </a:lnTo>
                <a:cubicBezTo>
                  <a:pt x="1345124" y="1493447"/>
                  <a:pt x="1345785" y="1492596"/>
                  <a:pt x="1346448" y="1491744"/>
                </a:cubicBezTo>
                <a:lnTo>
                  <a:pt x="1343510" y="1491744"/>
                </a:lnTo>
                <a:cubicBezTo>
                  <a:pt x="1140490" y="966846"/>
                  <a:pt x="958206" y="524898"/>
                  <a:pt x="75518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1219170"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</a:pPr>
            <a:endParaRPr lang="ko-KR" altLang="en-US" sz="2700" kern="0" dirty="0">
              <a:solidFill>
                <a:srgbClr val="FFFFFF"/>
              </a:solidFill>
              <a:latin typeface="Arial"/>
              <a:ea typeface="맑은 고딕" panose="020B0503020000020004" pitchFamily="34" charset="-127"/>
              <a:sym typeface="Arial"/>
            </a:endParaRPr>
          </a:p>
        </p:txBody>
      </p:sp>
      <p:sp>
        <p:nvSpPr>
          <p:cNvPr id="57" name="Rectangle 7">
            <a:extLst>
              <a:ext uri="{FF2B5EF4-FFF2-40B4-BE49-F238E27FC236}">
                <a16:creationId xmlns:a16="http://schemas.microsoft.com/office/drawing/2014/main" id="{84693C49-05C6-4CD0-A900-4B843CF3016D}"/>
              </a:ext>
            </a:extLst>
          </p:cNvPr>
          <p:cNvSpPr/>
          <p:nvPr/>
        </p:nvSpPr>
        <p:spPr>
          <a:xfrm rot="18900000">
            <a:off x="9585735" y="3654559"/>
            <a:ext cx="225664" cy="502732"/>
          </a:xfrm>
          <a:custGeom>
            <a:avLst/>
            <a:gdLst/>
            <a:ahLst/>
            <a:cxnLst/>
            <a:rect l="l" t="t" r="r" b="b"/>
            <a:pathLst>
              <a:path w="154109" h="343323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1219170"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</a:pPr>
            <a:endParaRPr lang="ko-KR" altLang="en-US" sz="2700" kern="0">
              <a:solidFill>
                <a:srgbClr val="FFFFFF"/>
              </a:solidFill>
              <a:latin typeface="Arial"/>
              <a:ea typeface="맑은 고딕" panose="020B0503020000020004" pitchFamily="34" charset="-127"/>
              <a:sym typeface="Arial"/>
            </a:endParaRPr>
          </a:p>
        </p:txBody>
      </p:sp>
      <p:sp>
        <p:nvSpPr>
          <p:cNvPr id="58" name="Parallelogram 15">
            <a:extLst>
              <a:ext uri="{FF2B5EF4-FFF2-40B4-BE49-F238E27FC236}">
                <a16:creationId xmlns:a16="http://schemas.microsoft.com/office/drawing/2014/main" id="{7A9FBE9D-EE5A-4F1B-8EDD-3D011F43183E}"/>
              </a:ext>
            </a:extLst>
          </p:cNvPr>
          <p:cNvSpPr/>
          <p:nvPr/>
        </p:nvSpPr>
        <p:spPr>
          <a:xfrm flipH="1">
            <a:off x="5267027" y="4641910"/>
            <a:ext cx="464493" cy="464493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1219170"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</a:pPr>
            <a:endParaRPr lang="ko-KR" altLang="en-US" sz="2700" kern="0">
              <a:solidFill>
                <a:srgbClr val="FFFFFF"/>
              </a:solidFill>
              <a:latin typeface="Arial"/>
              <a:ea typeface="맑은 고딕" panose="020B0503020000020004" pitchFamily="34" charset="-127"/>
              <a:sym typeface="Arial"/>
            </a:endParaRPr>
          </a:p>
        </p:txBody>
      </p:sp>
      <p:sp>
        <p:nvSpPr>
          <p:cNvPr id="59" name="Freeform 19">
            <a:extLst>
              <a:ext uri="{FF2B5EF4-FFF2-40B4-BE49-F238E27FC236}">
                <a16:creationId xmlns:a16="http://schemas.microsoft.com/office/drawing/2014/main" id="{DD59881D-26FD-493B-8AE1-06C59DF34840}"/>
              </a:ext>
            </a:extLst>
          </p:cNvPr>
          <p:cNvSpPr/>
          <p:nvPr/>
        </p:nvSpPr>
        <p:spPr>
          <a:xfrm>
            <a:off x="7745409" y="3642507"/>
            <a:ext cx="460779" cy="453389"/>
          </a:xfrm>
          <a:custGeom>
            <a:avLst/>
            <a:gdLst/>
            <a:ahLst/>
            <a:cxnLst/>
            <a:rect l="l" t="t" r="r" b="b"/>
            <a:pathLst>
              <a:path w="3214097" h="3162551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1219170"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</a:pPr>
            <a:endParaRPr lang="ko-KR" altLang="en-US" sz="2700" kern="0">
              <a:solidFill>
                <a:srgbClr val="FFFFFF"/>
              </a:solidFill>
              <a:latin typeface="Arial"/>
              <a:ea typeface="맑은 고딕" panose="020B0503020000020004" pitchFamily="34" charset="-127"/>
              <a:sym typeface="Arial"/>
            </a:endParaRPr>
          </a:p>
        </p:txBody>
      </p:sp>
      <p:sp>
        <p:nvSpPr>
          <p:cNvPr id="60" name="Rectangle 30">
            <a:extLst>
              <a:ext uri="{FF2B5EF4-FFF2-40B4-BE49-F238E27FC236}">
                <a16:creationId xmlns:a16="http://schemas.microsoft.com/office/drawing/2014/main" id="{3BFEE74E-183A-4C32-9BDF-AC2573B061E0}"/>
              </a:ext>
            </a:extLst>
          </p:cNvPr>
          <p:cNvSpPr/>
          <p:nvPr/>
        </p:nvSpPr>
        <p:spPr>
          <a:xfrm>
            <a:off x="11063702" y="3600567"/>
            <a:ext cx="464493" cy="463135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1219170"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</a:pPr>
            <a:endParaRPr lang="ko-KR" altLang="en-US" sz="2700" kern="0">
              <a:solidFill>
                <a:srgbClr val="FFFFFF"/>
              </a:solidFill>
              <a:latin typeface="Arial"/>
              <a:ea typeface="맑은 고딕" panose="020B0503020000020004" pitchFamily="34" charset="-127"/>
              <a:sym typeface="Arial"/>
            </a:endParaRPr>
          </a:p>
        </p:txBody>
      </p:sp>
      <p:sp>
        <p:nvSpPr>
          <p:cNvPr id="61" name="Rectangle 7">
            <a:extLst>
              <a:ext uri="{FF2B5EF4-FFF2-40B4-BE49-F238E27FC236}">
                <a16:creationId xmlns:a16="http://schemas.microsoft.com/office/drawing/2014/main" id="{A2454068-D6A0-42C7-BCE1-D03833DCF2E4}"/>
              </a:ext>
            </a:extLst>
          </p:cNvPr>
          <p:cNvSpPr/>
          <p:nvPr/>
        </p:nvSpPr>
        <p:spPr>
          <a:xfrm>
            <a:off x="6950826" y="1518718"/>
            <a:ext cx="471567" cy="47156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1219170"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</a:pPr>
            <a:endParaRPr lang="ko-KR" altLang="en-US" sz="2700" kern="0">
              <a:solidFill>
                <a:srgbClr val="FFFFFF"/>
              </a:solidFill>
              <a:latin typeface="Arial"/>
              <a:ea typeface="맑은 고딕" panose="020B0503020000020004" pitchFamily="34" charset="-127"/>
              <a:sym typeface="Arial"/>
            </a:endParaRPr>
          </a:p>
        </p:txBody>
      </p:sp>
      <p:sp>
        <p:nvSpPr>
          <p:cNvPr id="62" name="Rectangle 15">
            <a:extLst>
              <a:ext uri="{FF2B5EF4-FFF2-40B4-BE49-F238E27FC236}">
                <a16:creationId xmlns:a16="http://schemas.microsoft.com/office/drawing/2014/main" id="{ECBB7944-2021-44C3-960E-8480CFC6DEF9}"/>
              </a:ext>
            </a:extLst>
          </p:cNvPr>
          <p:cNvSpPr/>
          <p:nvPr/>
        </p:nvSpPr>
        <p:spPr>
          <a:xfrm rot="5400000">
            <a:off x="7737685" y="1518715"/>
            <a:ext cx="472195" cy="471568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1219170"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</a:pPr>
            <a:endParaRPr lang="ko-KR" altLang="en-US" sz="2700" kern="0">
              <a:solidFill>
                <a:srgbClr val="FFFFFF"/>
              </a:solidFill>
              <a:latin typeface="Arial"/>
              <a:ea typeface="맑은 고딕" panose="020B0503020000020004" pitchFamily="34" charset="-127"/>
              <a:sym typeface="Arial"/>
            </a:endParaRPr>
          </a:p>
        </p:txBody>
      </p:sp>
      <p:sp>
        <p:nvSpPr>
          <p:cNvPr id="63" name="Pie 24">
            <a:extLst>
              <a:ext uri="{FF2B5EF4-FFF2-40B4-BE49-F238E27FC236}">
                <a16:creationId xmlns:a16="http://schemas.microsoft.com/office/drawing/2014/main" id="{DB38F196-AF37-4B00-AA3E-183F9372FBAD}"/>
              </a:ext>
            </a:extLst>
          </p:cNvPr>
          <p:cNvSpPr/>
          <p:nvPr/>
        </p:nvSpPr>
        <p:spPr>
          <a:xfrm>
            <a:off x="6809929" y="4618985"/>
            <a:ext cx="513183" cy="510343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1219170"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</a:pPr>
            <a:endParaRPr lang="ko-KR" altLang="en-US" sz="2700" kern="0">
              <a:solidFill>
                <a:srgbClr val="000000"/>
              </a:solidFill>
              <a:latin typeface="Arial"/>
              <a:ea typeface="맑은 고딕" panose="020B0503020000020004" pitchFamily="34" charset="-127"/>
              <a:sym typeface="Arial"/>
            </a:endParaRPr>
          </a:p>
        </p:txBody>
      </p:sp>
      <p:sp>
        <p:nvSpPr>
          <p:cNvPr id="64" name="Parallelogram 30">
            <a:extLst>
              <a:ext uri="{FF2B5EF4-FFF2-40B4-BE49-F238E27FC236}">
                <a16:creationId xmlns:a16="http://schemas.microsoft.com/office/drawing/2014/main" id="{07A9DF64-EAEC-4F98-A0C9-E2239CA0F425}"/>
              </a:ext>
            </a:extLst>
          </p:cNvPr>
          <p:cNvSpPr/>
          <p:nvPr/>
        </p:nvSpPr>
        <p:spPr>
          <a:xfrm flipH="1">
            <a:off x="11038459" y="2527765"/>
            <a:ext cx="514976" cy="516251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1219170"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</a:pPr>
            <a:endParaRPr lang="ko-KR" altLang="en-US" sz="2700" kern="0">
              <a:solidFill>
                <a:srgbClr val="FFFFFF"/>
              </a:solidFill>
              <a:latin typeface="Arial"/>
              <a:ea typeface="맑은 고딕" panose="020B0503020000020004" pitchFamily="34" charset="-127"/>
              <a:sym typeface="Arial"/>
            </a:endParaRPr>
          </a:p>
        </p:txBody>
      </p:sp>
      <p:sp>
        <p:nvSpPr>
          <p:cNvPr id="65" name="Block Arc 14">
            <a:extLst>
              <a:ext uri="{FF2B5EF4-FFF2-40B4-BE49-F238E27FC236}">
                <a16:creationId xmlns:a16="http://schemas.microsoft.com/office/drawing/2014/main" id="{F84CC100-88A8-4E3E-8091-D49E44C308ED}"/>
              </a:ext>
            </a:extLst>
          </p:cNvPr>
          <p:cNvSpPr/>
          <p:nvPr/>
        </p:nvSpPr>
        <p:spPr>
          <a:xfrm rot="16200000">
            <a:off x="8525359" y="1470613"/>
            <a:ext cx="567400" cy="567775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1219170"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</a:pPr>
            <a:endParaRPr lang="ko-KR" altLang="en-US" sz="2700" kern="0">
              <a:solidFill>
                <a:srgbClr val="000000"/>
              </a:solidFill>
              <a:latin typeface="Arial"/>
              <a:ea typeface="맑은 고딕" panose="020B0503020000020004" pitchFamily="34" charset="-127"/>
              <a:sym typeface="Arial"/>
            </a:endParaRPr>
          </a:p>
        </p:txBody>
      </p:sp>
      <p:sp>
        <p:nvSpPr>
          <p:cNvPr id="66" name="Block Arc 41">
            <a:extLst>
              <a:ext uri="{FF2B5EF4-FFF2-40B4-BE49-F238E27FC236}">
                <a16:creationId xmlns:a16="http://schemas.microsoft.com/office/drawing/2014/main" id="{39949893-05ED-44C7-999C-84CE9B52D118}"/>
              </a:ext>
            </a:extLst>
          </p:cNvPr>
          <p:cNvSpPr/>
          <p:nvPr/>
        </p:nvSpPr>
        <p:spPr>
          <a:xfrm>
            <a:off x="9408552" y="1424301"/>
            <a:ext cx="473301" cy="660395"/>
          </a:xfrm>
          <a:custGeom>
            <a:avLst/>
            <a:gdLst/>
            <a:ahLst/>
            <a:cxnLst/>
            <a:rect l="l" t="t" r="r" b="b"/>
            <a:pathLst>
              <a:path w="2512265" h="3505352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1219170"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</a:pPr>
            <a:endParaRPr lang="ko-KR" altLang="en-US" sz="2700" kern="0">
              <a:solidFill>
                <a:srgbClr val="000000"/>
              </a:solidFill>
              <a:latin typeface="Arial"/>
              <a:ea typeface="맑은 고딕" panose="020B0503020000020004" pitchFamily="34" charset="-127"/>
              <a:sym typeface="Arial"/>
            </a:endParaRPr>
          </a:p>
        </p:txBody>
      </p:sp>
      <p:sp>
        <p:nvSpPr>
          <p:cNvPr id="67" name="Right Triangle 17">
            <a:extLst>
              <a:ext uri="{FF2B5EF4-FFF2-40B4-BE49-F238E27FC236}">
                <a16:creationId xmlns:a16="http://schemas.microsoft.com/office/drawing/2014/main" id="{6ADCC979-BA1C-4251-B6F5-CE5AA2B72FD0}"/>
              </a:ext>
            </a:extLst>
          </p:cNvPr>
          <p:cNvSpPr/>
          <p:nvPr/>
        </p:nvSpPr>
        <p:spPr>
          <a:xfrm>
            <a:off x="7705746" y="4600959"/>
            <a:ext cx="385791" cy="546392"/>
          </a:xfrm>
          <a:custGeom>
            <a:avLst/>
            <a:gdLst/>
            <a:ahLst/>
            <a:cxnLst/>
            <a:rect l="l" t="t" r="r" b="b"/>
            <a:pathLst>
              <a:path w="2387678" h="3240000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1219170"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</a:pPr>
            <a:endParaRPr lang="ko-KR" altLang="en-US" sz="2700" kern="0">
              <a:solidFill>
                <a:srgbClr val="FFFFFF"/>
              </a:solidFill>
              <a:latin typeface="Arial"/>
              <a:ea typeface="맑은 고딕" panose="020B0503020000020004" pitchFamily="34" charset="-127"/>
              <a:sym typeface="Arial"/>
            </a:endParaRPr>
          </a:p>
        </p:txBody>
      </p:sp>
      <p:sp>
        <p:nvSpPr>
          <p:cNvPr id="68" name="Oval 27">
            <a:extLst>
              <a:ext uri="{FF2B5EF4-FFF2-40B4-BE49-F238E27FC236}">
                <a16:creationId xmlns:a16="http://schemas.microsoft.com/office/drawing/2014/main" id="{7DB6E0EE-B33A-443E-887E-C319F0DAF534}"/>
              </a:ext>
            </a:extLst>
          </p:cNvPr>
          <p:cNvSpPr/>
          <p:nvPr/>
        </p:nvSpPr>
        <p:spPr>
          <a:xfrm>
            <a:off x="4418497" y="5469184"/>
            <a:ext cx="409732" cy="779216"/>
          </a:xfrm>
          <a:custGeom>
            <a:avLst/>
            <a:gdLst/>
            <a:ahLst/>
            <a:cxnLst/>
            <a:rect l="l" t="t" r="r" b="b"/>
            <a:pathLst>
              <a:path w="1703664" h="3240001">
                <a:moveTo>
                  <a:pt x="952533" y="2024463"/>
                </a:moveTo>
                <a:lnTo>
                  <a:pt x="856710" y="2024464"/>
                </a:lnTo>
                <a:lnTo>
                  <a:pt x="649879" y="2143878"/>
                </a:lnTo>
                <a:lnTo>
                  <a:pt x="728753" y="2280491"/>
                </a:lnTo>
                <a:lnTo>
                  <a:pt x="800462" y="2239090"/>
                </a:lnTo>
                <a:lnTo>
                  <a:pt x="800462" y="2476837"/>
                </a:lnTo>
                <a:lnTo>
                  <a:pt x="649878" y="2476837"/>
                </a:lnTo>
                <a:lnTo>
                  <a:pt x="649878" y="2634602"/>
                </a:lnTo>
                <a:lnTo>
                  <a:pt x="1067658" y="2634602"/>
                </a:lnTo>
                <a:lnTo>
                  <a:pt x="1067657" y="2476837"/>
                </a:lnTo>
                <a:lnTo>
                  <a:pt x="952532" y="2476837"/>
                </a:lnTo>
                <a:lnTo>
                  <a:pt x="952532" y="2151292"/>
                </a:lnTo>
                <a:lnTo>
                  <a:pt x="952534" y="2151291"/>
                </a:lnTo>
                <a:close/>
                <a:moveTo>
                  <a:pt x="851832" y="1776101"/>
                </a:moveTo>
                <a:cubicBezTo>
                  <a:pt x="1189868" y="1776101"/>
                  <a:pt x="1463900" y="2050133"/>
                  <a:pt x="1463900" y="2388169"/>
                </a:cubicBezTo>
                <a:cubicBezTo>
                  <a:pt x="1463900" y="2726205"/>
                  <a:pt x="1189868" y="3000237"/>
                  <a:pt x="851832" y="3000237"/>
                </a:cubicBezTo>
                <a:cubicBezTo>
                  <a:pt x="513796" y="3000237"/>
                  <a:pt x="239764" y="2726205"/>
                  <a:pt x="239764" y="2388169"/>
                </a:cubicBezTo>
                <a:cubicBezTo>
                  <a:pt x="239764" y="2050133"/>
                  <a:pt x="513796" y="1776101"/>
                  <a:pt x="851832" y="1776101"/>
                </a:cubicBezTo>
                <a:close/>
                <a:moveTo>
                  <a:pt x="851832" y="1689019"/>
                </a:moveTo>
                <a:cubicBezTo>
                  <a:pt x="465702" y="1689019"/>
                  <a:pt x="152682" y="2002039"/>
                  <a:pt x="152682" y="2388169"/>
                </a:cubicBezTo>
                <a:cubicBezTo>
                  <a:pt x="152682" y="2774299"/>
                  <a:pt x="465702" y="3087319"/>
                  <a:pt x="851832" y="3087319"/>
                </a:cubicBezTo>
                <a:cubicBezTo>
                  <a:pt x="1237962" y="3087319"/>
                  <a:pt x="1550982" y="2774299"/>
                  <a:pt x="1550982" y="2388169"/>
                </a:cubicBezTo>
                <a:cubicBezTo>
                  <a:pt x="1550982" y="2002039"/>
                  <a:pt x="1237962" y="1689019"/>
                  <a:pt x="851832" y="1689019"/>
                </a:cubicBezTo>
                <a:close/>
                <a:moveTo>
                  <a:pt x="851832" y="1536337"/>
                </a:moveTo>
                <a:cubicBezTo>
                  <a:pt x="1322286" y="1536337"/>
                  <a:pt x="1703664" y="1917715"/>
                  <a:pt x="1703664" y="2388169"/>
                </a:cubicBezTo>
                <a:cubicBezTo>
                  <a:pt x="1703664" y="2858623"/>
                  <a:pt x="1322286" y="3240001"/>
                  <a:pt x="851832" y="3240001"/>
                </a:cubicBezTo>
                <a:cubicBezTo>
                  <a:pt x="381378" y="3240001"/>
                  <a:pt x="0" y="2858623"/>
                  <a:pt x="0" y="2388169"/>
                </a:cubicBezTo>
                <a:cubicBezTo>
                  <a:pt x="0" y="1917715"/>
                  <a:pt x="381378" y="1536337"/>
                  <a:pt x="851832" y="1536337"/>
                </a:cubicBezTo>
                <a:close/>
                <a:moveTo>
                  <a:pt x="1173126" y="1"/>
                </a:moveTo>
                <a:lnTo>
                  <a:pt x="1383673" y="1"/>
                </a:lnTo>
                <a:lnTo>
                  <a:pt x="1383673" y="954514"/>
                </a:lnTo>
                <a:lnTo>
                  <a:pt x="1173126" y="1187717"/>
                </a:lnTo>
                <a:close/>
                <a:moveTo>
                  <a:pt x="619488" y="0"/>
                </a:moveTo>
                <a:lnTo>
                  <a:pt x="1099698" y="0"/>
                </a:lnTo>
                <a:lnTo>
                  <a:pt x="1099698" y="1265464"/>
                </a:lnTo>
                <a:lnTo>
                  <a:pt x="859593" y="1532640"/>
                </a:lnTo>
                <a:lnTo>
                  <a:pt x="619488" y="1265464"/>
                </a:lnTo>
                <a:close/>
                <a:moveTo>
                  <a:pt x="335512" y="0"/>
                </a:moveTo>
                <a:lnTo>
                  <a:pt x="546059" y="0"/>
                </a:lnTo>
                <a:lnTo>
                  <a:pt x="546059" y="1166181"/>
                </a:lnTo>
                <a:lnTo>
                  <a:pt x="335512" y="927455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1219170"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</a:pPr>
            <a:endParaRPr lang="ko-KR" altLang="en-US" sz="2700" kern="0">
              <a:solidFill>
                <a:srgbClr val="FFFFFF"/>
              </a:solidFill>
              <a:latin typeface="Arial"/>
              <a:ea typeface="맑은 고딕" panose="020B0503020000020004" pitchFamily="34" charset="-127"/>
              <a:sym typeface="Arial"/>
            </a:endParaRPr>
          </a:p>
        </p:txBody>
      </p:sp>
      <p:sp>
        <p:nvSpPr>
          <p:cNvPr id="69" name="Parallelogram 15">
            <a:extLst>
              <a:ext uri="{FF2B5EF4-FFF2-40B4-BE49-F238E27FC236}">
                <a16:creationId xmlns:a16="http://schemas.microsoft.com/office/drawing/2014/main" id="{24ABDD0B-564D-4579-ACF2-A3B23447A0E6}"/>
              </a:ext>
            </a:extLst>
          </p:cNvPr>
          <p:cNvSpPr/>
          <p:nvPr/>
        </p:nvSpPr>
        <p:spPr>
          <a:xfrm rot="16200000">
            <a:off x="8536863" y="3545132"/>
            <a:ext cx="598764" cy="648141"/>
          </a:xfrm>
          <a:custGeom>
            <a:avLst/>
            <a:gdLst/>
            <a:ahLst/>
            <a:cxnLst/>
            <a:rect l="l" t="t" r="r" b="b"/>
            <a:pathLst>
              <a:path w="2993176" h="3240001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1219170"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</a:pPr>
            <a:endParaRPr lang="ko-KR" altLang="en-US" sz="2700" kern="0">
              <a:solidFill>
                <a:srgbClr val="FFFFFF"/>
              </a:solidFill>
              <a:latin typeface="Arial"/>
              <a:ea typeface="맑은 고딕" panose="020B0503020000020004" pitchFamily="34" charset="-127"/>
              <a:sym typeface="Arial"/>
            </a:endParaRPr>
          </a:p>
        </p:txBody>
      </p:sp>
      <p:sp>
        <p:nvSpPr>
          <p:cNvPr id="70" name="Round Same Side Corner Rectangle 21">
            <a:extLst>
              <a:ext uri="{FF2B5EF4-FFF2-40B4-BE49-F238E27FC236}">
                <a16:creationId xmlns:a16="http://schemas.microsoft.com/office/drawing/2014/main" id="{A705FB8C-4E2D-4F93-8F3B-7B97C7830918}"/>
              </a:ext>
            </a:extLst>
          </p:cNvPr>
          <p:cNvSpPr/>
          <p:nvPr/>
        </p:nvSpPr>
        <p:spPr>
          <a:xfrm rot="10800000">
            <a:off x="9311065" y="2543934"/>
            <a:ext cx="386665" cy="436639"/>
          </a:xfrm>
          <a:custGeom>
            <a:avLst/>
            <a:gdLst/>
            <a:ahLst/>
            <a:cxnLst/>
            <a:rect l="l" t="t" r="r" b="b"/>
            <a:pathLst>
              <a:path w="2880320" h="3252576">
                <a:moveTo>
                  <a:pt x="612726" y="2220771"/>
                </a:moveTo>
                <a:cubicBezTo>
                  <a:pt x="662432" y="2220771"/>
                  <a:pt x="702726" y="2180477"/>
                  <a:pt x="702726" y="2130771"/>
                </a:cubicBezTo>
                <a:lnTo>
                  <a:pt x="702726" y="438771"/>
                </a:lnTo>
                <a:cubicBezTo>
                  <a:pt x="702726" y="389065"/>
                  <a:pt x="662432" y="348771"/>
                  <a:pt x="612726" y="348771"/>
                </a:cubicBezTo>
                <a:cubicBezTo>
                  <a:pt x="563020" y="348771"/>
                  <a:pt x="522726" y="389065"/>
                  <a:pt x="522726" y="438771"/>
                </a:cubicBezTo>
                <a:lnTo>
                  <a:pt x="522726" y="2130771"/>
                </a:lnTo>
                <a:cubicBezTo>
                  <a:pt x="522726" y="2180477"/>
                  <a:pt x="563020" y="2220771"/>
                  <a:pt x="612726" y="2220771"/>
                </a:cubicBezTo>
                <a:close/>
                <a:moveTo>
                  <a:pt x="1188790" y="2220771"/>
                </a:moveTo>
                <a:cubicBezTo>
                  <a:pt x="1238496" y="2220771"/>
                  <a:pt x="1278790" y="2180477"/>
                  <a:pt x="1278790" y="2130771"/>
                </a:cubicBezTo>
                <a:lnTo>
                  <a:pt x="1278790" y="438771"/>
                </a:lnTo>
                <a:cubicBezTo>
                  <a:pt x="1278790" y="389065"/>
                  <a:pt x="1238496" y="348771"/>
                  <a:pt x="1188790" y="348771"/>
                </a:cubicBezTo>
                <a:cubicBezTo>
                  <a:pt x="1139084" y="348771"/>
                  <a:pt x="1098790" y="389065"/>
                  <a:pt x="1098790" y="438771"/>
                </a:cubicBezTo>
                <a:lnTo>
                  <a:pt x="1098790" y="2130771"/>
                </a:lnTo>
                <a:cubicBezTo>
                  <a:pt x="1098790" y="2180477"/>
                  <a:pt x="1139084" y="2220771"/>
                  <a:pt x="1188790" y="2220771"/>
                </a:cubicBezTo>
                <a:close/>
                <a:moveTo>
                  <a:pt x="1764854" y="2220771"/>
                </a:moveTo>
                <a:cubicBezTo>
                  <a:pt x="1814560" y="2220771"/>
                  <a:pt x="1854854" y="2180477"/>
                  <a:pt x="1854854" y="2130771"/>
                </a:cubicBezTo>
                <a:lnTo>
                  <a:pt x="1854854" y="438771"/>
                </a:lnTo>
                <a:cubicBezTo>
                  <a:pt x="1854854" y="389065"/>
                  <a:pt x="1814560" y="348771"/>
                  <a:pt x="1764854" y="348771"/>
                </a:cubicBezTo>
                <a:cubicBezTo>
                  <a:pt x="1715148" y="348771"/>
                  <a:pt x="1674854" y="389065"/>
                  <a:pt x="1674854" y="438771"/>
                </a:cubicBezTo>
                <a:lnTo>
                  <a:pt x="1674854" y="2130771"/>
                </a:lnTo>
                <a:cubicBezTo>
                  <a:pt x="1674854" y="2180477"/>
                  <a:pt x="1715148" y="2220771"/>
                  <a:pt x="1764854" y="2220771"/>
                </a:cubicBezTo>
                <a:close/>
                <a:moveTo>
                  <a:pt x="2340918" y="2220771"/>
                </a:moveTo>
                <a:cubicBezTo>
                  <a:pt x="2390624" y="2220771"/>
                  <a:pt x="2430918" y="2180477"/>
                  <a:pt x="2430918" y="2130771"/>
                </a:cubicBezTo>
                <a:lnTo>
                  <a:pt x="2430918" y="438771"/>
                </a:lnTo>
                <a:cubicBezTo>
                  <a:pt x="2430918" y="389065"/>
                  <a:pt x="2390624" y="348771"/>
                  <a:pt x="2340918" y="348771"/>
                </a:cubicBezTo>
                <a:cubicBezTo>
                  <a:pt x="2291212" y="348771"/>
                  <a:pt x="2250918" y="389065"/>
                  <a:pt x="2250918" y="438771"/>
                </a:cubicBezTo>
                <a:lnTo>
                  <a:pt x="2250918" y="2130771"/>
                </a:lnTo>
                <a:cubicBezTo>
                  <a:pt x="2250918" y="2180477"/>
                  <a:pt x="2291212" y="2220771"/>
                  <a:pt x="2340918" y="2220771"/>
                </a:cubicBezTo>
                <a:close/>
                <a:moveTo>
                  <a:pt x="2784182" y="2519920"/>
                </a:moveTo>
                <a:lnTo>
                  <a:pt x="96136" y="2519920"/>
                </a:lnTo>
                <a:lnTo>
                  <a:pt x="96136" y="419995"/>
                </a:lnTo>
                <a:cubicBezTo>
                  <a:pt x="96136" y="188038"/>
                  <a:pt x="284174" y="0"/>
                  <a:pt x="516131" y="0"/>
                </a:cubicBezTo>
                <a:lnTo>
                  <a:pt x="2364187" y="0"/>
                </a:lnTo>
                <a:cubicBezTo>
                  <a:pt x="2596144" y="0"/>
                  <a:pt x="2784182" y="188038"/>
                  <a:pt x="2784182" y="419995"/>
                </a:cubicBezTo>
                <a:close/>
                <a:moveTo>
                  <a:pt x="1687966" y="3252576"/>
                </a:moveTo>
                <a:lnTo>
                  <a:pt x="1192350" y="3252576"/>
                </a:lnTo>
                <a:cubicBezTo>
                  <a:pt x="1129224" y="3252576"/>
                  <a:pt x="1078050" y="3201402"/>
                  <a:pt x="1078050" y="3138276"/>
                </a:cubicBezTo>
                <a:lnTo>
                  <a:pt x="1078050" y="3023976"/>
                </a:lnTo>
                <a:lnTo>
                  <a:pt x="60008" y="3023976"/>
                </a:lnTo>
                <a:cubicBezTo>
                  <a:pt x="26866" y="3023976"/>
                  <a:pt x="0" y="2997110"/>
                  <a:pt x="0" y="2963968"/>
                </a:cubicBezTo>
                <a:lnTo>
                  <a:pt x="0" y="2723944"/>
                </a:lnTo>
                <a:cubicBezTo>
                  <a:pt x="0" y="2690802"/>
                  <a:pt x="26866" y="2663936"/>
                  <a:pt x="60008" y="2663936"/>
                </a:cubicBezTo>
                <a:lnTo>
                  <a:pt x="2820312" y="2663936"/>
                </a:lnTo>
                <a:cubicBezTo>
                  <a:pt x="2853454" y="2663936"/>
                  <a:pt x="2880320" y="2690802"/>
                  <a:pt x="2880320" y="2723944"/>
                </a:cubicBezTo>
                <a:lnTo>
                  <a:pt x="2880320" y="2963968"/>
                </a:lnTo>
                <a:cubicBezTo>
                  <a:pt x="2880320" y="2997110"/>
                  <a:pt x="2853454" y="3023976"/>
                  <a:pt x="2820312" y="3023976"/>
                </a:cubicBezTo>
                <a:lnTo>
                  <a:pt x="1802266" y="3023976"/>
                </a:lnTo>
                <a:lnTo>
                  <a:pt x="1802266" y="3138276"/>
                </a:lnTo>
                <a:cubicBezTo>
                  <a:pt x="1802266" y="3201402"/>
                  <a:pt x="1751092" y="3252576"/>
                  <a:pt x="1687966" y="325257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1219170"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</a:pPr>
            <a:endParaRPr lang="ko-KR" altLang="en-US" sz="2700" kern="0">
              <a:solidFill>
                <a:srgbClr val="FFFFFF"/>
              </a:solidFill>
              <a:latin typeface="Arial"/>
              <a:ea typeface="맑은 고딕" panose="020B0503020000020004" pitchFamily="34" charset="-127"/>
              <a:sym typeface="Arial"/>
            </a:endParaRPr>
          </a:p>
        </p:txBody>
      </p:sp>
      <p:sp>
        <p:nvSpPr>
          <p:cNvPr id="71" name="Oval 26">
            <a:extLst>
              <a:ext uri="{FF2B5EF4-FFF2-40B4-BE49-F238E27FC236}">
                <a16:creationId xmlns:a16="http://schemas.microsoft.com/office/drawing/2014/main" id="{A8611118-4553-45C9-837B-A5EA5C617D63}"/>
              </a:ext>
            </a:extLst>
          </p:cNvPr>
          <p:cNvSpPr/>
          <p:nvPr/>
        </p:nvSpPr>
        <p:spPr>
          <a:xfrm>
            <a:off x="6966941" y="3587275"/>
            <a:ext cx="472483" cy="563852"/>
          </a:xfrm>
          <a:custGeom>
            <a:avLst/>
            <a:gdLst/>
            <a:ahLst/>
            <a:cxnLst/>
            <a:rect l="l" t="t" r="r" b="b"/>
            <a:pathLst>
              <a:path w="2543357" h="3035197">
                <a:moveTo>
                  <a:pt x="1932497" y="885460"/>
                </a:moveTo>
                <a:lnTo>
                  <a:pt x="1858608" y="981586"/>
                </a:lnTo>
                <a:cubicBezTo>
                  <a:pt x="2087948" y="1157874"/>
                  <a:pt x="2221364" y="1431493"/>
                  <a:pt x="2219022" y="1720748"/>
                </a:cubicBezTo>
                <a:lnTo>
                  <a:pt x="2340261" y="1721729"/>
                </a:lnTo>
                <a:cubicBezTo>
                  <a:pt x="2342911" y="1394473"/>
                  <a:pt x="2191967" y="1084907"/>
                  <a:pt x="1932497" y="885460"/>
                </a:cubicBezTo>
                <a:close/>
                <a:moveTo>
                  <a:pt x="1028922" y="281987"/>
                </a:moveTo>
                <a:cubicBezTo>
                  <a:pt x="1157068" y="321344"/>
                  <a:pt x="1128134" y="299573"/>
                  <a:pt x="1193247" y="332230"/>
                </a:cubicBezTo>
                <a:cubicBezTo>
                  <a:pt x="1269854" y="451410"/>
                  <a:pt x="1301375" y="602654"/>
                  <a:pt x="1295736" y="739575"/>
                </a:cubicBezTo>
                <a:cubicBezTo>
                  <a:pt x="1418781" y="730097"/>
                  <a:pt x="1391656" y="622269"/>
                  <a:pt x="1842154" y="674175"/>
                </a:cubicBezTo>
                <a:cubicBezTo>
                  <a:pt x="2251963" y="725703"/>
                  <a:pt x="2543357" y="1202505"/>
                  <a:pt x="2543357" y="1911138"/>
                </a:cubicBezTo>
                <a:cubicBezTo>
                  <a:pt x="2543357" y="2619771"/>
                  <a:pt x="2228290" y="3174439"/>
                  <a:pt x="1189012" y="3004227"/>
                </a:cubicBezTo>
                <a:cubicBezTo>
                  <a:pt x="266689" y="3142266"/>
                  <a:pt x="99973" y="2479414"/>
                  <a:pt x="24671" y="2089269"/>
                </a:cubicBezTo>
                <a:cubicBezTo>
                  <a:pt x="-50631" y="1699124"/>
                  <a:pt x="9514" y="922425"/>
                  <a:pt x="737199" y="663358"/>
                </a:cubicBezTo>
                <a:cubicBezTo>
                  <a:pt x="1021153" y="585721"/>
                  <a:pt x="1093645" y="690425"/>
                  <a:pt x="1216376" y="728497"/>
                </a:cubicBezTo>
                <a:cubicBezTo>
                  <a:pt x="1183268" y="569368"/>
                  <a:pt x="1135766" y="458984"/>
                  <a:pt x="1028922" y="281987"/>
                </a:cubicBezTo>
                <a:close/>
                <a:moveTo>
                  <a:pt x="1919942" y="47"/>
                </a:moveTo>
                <a:cubicBezTo>
                  <a:pt x="2086542" y="1491"/>
                  <a:pt x="2263938" y="35583"/>
                  <a:pt x="2350876" y="60453"/>
                </a:cubicBezTo>
                <a:cubicBezTo>
                  <a:pt x="2672784" y="174000"/>
                  <a:pt x="2321773" y="213881"/>
                  <a:pt x="2220060" y="345654"/>
                </a:cubicBezTo>
                <a:cubicBezTo>
                  <a:pt x="2118347" y="477427"/>
                  <a:pt x="2005019" y="609932"/>
                  <a:pt x="1770740" y="609932"/>
                </a:cubicBezTo>
                <a:lnTo>
                  <a:pt x="1326444" y="614956"/>
                </a:lnTo>
                <a:lnTo>
                  <a:pt x="1346541" y="320533"/>
                </a:lnTo>
                <a:cubicBezTo>
                  <a:pt x="1401807" y="115484"/>
                  <a:pt x="1563158" y="44336"/>
                  <a:pt x="1760692" y="11037"/>
                </a:cubicBezTo>
                <a:cubicBezTo>
                  <a:pt x="1810076" y="2712"/>
                  <a:pt x="1864409" y="-434"/>
                  <a:pt x="1919942" y="4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1219170"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</a:pPr>
            <a:endParaRPr lang="ko-KR" altLang="en-US" sz="2700" kern="0">
              <a:solidFill>
                <a:srgbClr val="FFFFFF"/>
              </a:solidFill>
              <a:latin typeface="Arial"/>
              <a:ea typeface="맑은 고딕" panose="020B0503020000020004" pitchFamily="34" charset="-127"/>
              <a:sym typeface="Arial"/>
            </a:endParaRPr>
          </a:p>
        </p:txBody>
      </p:sp>
      <p:sp>
        <p:nvSpPr>
          <p:cNvPr id="72" name="Freeform 32">
            <a:extLst>
              <a:ext uri="{FF2B5EF4-FFF2-40B4-BE49-F238E27FC236}">
                <a16:creationId xmlns:a16="http://schemas.microsoft.com/office/drawing/2014/main" id="{9C5A04AA-A50B-457A-A783-D941E78BCCDF}"/>
              </a:ext>
            </a:extLst>
          </p:cNvPr>
          <p:cNvSpPr/>
          <p:nvPr/>
        </p:nvSpPr>
        <p:spPr>
          <a:xfrm>
            <a:off x="4360225" y="1480861"/>
            <a:ext cx="597487" cy="547279"/>
          </a:xfrm>
          <a:custGeom>
            <a:avLst/>
            <a:gdLst/>
            <a:ahLst/>
            <a:cxnLst/>
            <a:rect l="l" t="t" r="r" b="b"/>
            <a:pathLst>
              <a:path w="3210745" h="2940925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1219170"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</a:pPr>
            <a:endParaRPr lang="ko-KR" altLang="en-US" sz="2700" kern="0">
              <a:solidFill>
                <a:srgbClr val="FFFFFF"/>
              </a:solidFill>
              <a:latin typeface="Arial"/>
              <a:ea typeface="맑은 고딕" panose="020B0503020000020004" pitchFamily="34" charset="-127"/>
              <a:sym typeface="Arial"/>
            </a:endParaRPr>
          </a:p>
        </p:txBody>
      </p:sp>
      <p:sp>
        <p:nvSpPr>
          <p:cNvPr id="73" name="Rounded Rectangle 10">
            <a:extLst>
              <a:ext uri="{FF2B5EF4-FFF2-40B4-BE49-F238E27FC236}">
                <a16:creationId xmlns:a16="http://schemas.microsoft.com/office/drawing/2014/main" id="{B55467B8-5BFB-46FE-82D2-AA896BC192F1}"/>
              </a:ext>
            </a:extLst>
          </p:cNvPr>
          <p:cNvSpPr/>
          <p:nvPr/>
        </p:nvSpPr>
        <p:spPr>
          <a:xfrm>
            <a:off x="8534204" y="2515987"/>
            <a:ext cx="372169" cy="492524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1219170"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</a:pPr>
            <a:endParaRPr lang="ko-KR" altLang="en-US" sz="2700" kern="0">
              <a:solidFill>
                <a:srgbClr val="FFFFFF"/>
              </a:solidFill>
              <a:latin typeface="Arial"/>
              <a:ea typeface="맑은 고딕" panose="020B0503020000020004" pitchFamily="34" charset="-127"/>
              <a:sym typeface="Arial"/>
            </a:endParaRPr>
          </a:p>
        </p:txBody>
      </p:sp>
      <p:sp>
        <p:nvSpPr>
          <p:cNvPr id="74" name="Rounded Rectangle 32">
            <a:extLst>
              <a:ext uri="{FF2B5EF4-FFF2-40B4-BE49-F238E27FC236}">
                <a16:creationId xmlns:a16="http://schemas.microsoft.com/office/drawing/2014/main" id="{A7C45BCB-0B8E-4E0E-842A-DD554B68B1C0}"/>
              </a:ext>
            </a:extLst>
          </p:cNvPr>
          <p:cNvSpPr/>
          <p:nvPr/>
        </p:nvSpPr>
        <p:spPr>
          <a:xfrm>
            <a:off x="10179595" y="3623455"/>
            <a:ext cx="491492" cy="4914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1219170"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</a:pPr>
            <a:endParaRPr lang="ko-KR" altLang="en-US" sz="2700" kern="0">
              <a:solidFill>
                <a:srgbClr val="FFFFFF"/>
              </a:solidFill>
              <a:latin typeface="Arial"/>
              <a:ea typeface="맑은 고딕" panose="020B0503020000020004" pitchFamily="34" charset="-127"/>
              <a:sym typeface="Arial"/>
            </a:endParaRPr>
          </a:p>
        </p:txBody>
      </p:sp>
      <p:sp>
        <p:nvSpPr>
          <p:cNvPr id="75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5324217" y="2538245"/>
            <a:ext cx="529844" cy="448015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1219170"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</a:pPr>
            <a:endParaRPr lang="ko-KR" altLang="en-US" sz="2700" kern="0">
              <a:solidFill>
                <a:srgbClr val="FFFFFF"/>
              </a:solidFill>
              <a:latin typeface="Arial"/>
              <a:ea typeface="맑은 고딕" panose="020B0503020000020004" pitchFamily="34" charset="-127"/>
              <a:sym typeface="Arial"/>
            </a:endParaRPr>
          </a:p>
        </p:txBody>
      </p:sp>
      <p:sp>
        <p:nvSpPr>
          <p:cNvPr id="76" name="Rounded Rectangle 7">
            <a:extLst>
              <a:ext uri="{FF2B5EF4-FFF2-40B4-BE49-F238E27FC236}">
                <a16:creationId xmlns:a16="http://schemas.microsoft.com/office/drawing/2014/main" id="{890A206E-8EB0-46CB-87E5-BB62DA827BE4}"/>
              </a:ext>
            </a:extLst>
          </p:cNvPr>
          <p:cNvSpPr/>
          <p:nvPr/>
        </p:nvSpPr>
        <p:spPr>
          <a:xfrm>
            <a:off x="7858217" y="2527506"/>
            <a:ext cx="271295" cy="469495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1219170"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</a:pPr>
            <a:endParaRPr lang="ko-KR" altLang="en-US" sz="2700" kern="0">
              <a:solidFill>
                <a:srgbClr val="FFFFFF"/>
              </a:solidFill>
              <a:latin typeface="Arial"/>
              <a:ea typeface="맑은 고딕" panose="020B0503020000020004" pitchFamily="34" charset="-127"/>
              <a:sym typeface="Arial"/>
            </a:endParaRPr>
          </a:p>
        </p:txBody>
      </p:sp>
      <p:sp>
        <p:nvSpPr>
          <p:cNvPr id="77" name="Rectangle 18">
            <a:extLst>
              <a:ext uri="{FF2B5EF4-FFF2-40B4-BE49-F238E27FC236}">
                <a16:creationId xmlns:a16="http://schemas.microsoft.com/office/drawing/2014/main" id="{D8BFBE69-EC90-491A-A905-789398F4B3A8}"/>
              </a:ext>
            </a:extLst>
          </p:cNvPr>
          <p:cNvSpPr/>
          <p:nvPr/>
        </p:nvSpPr>
        <p:spPr>
          <a:xfrm>
            <a:off x="6258753" y="2567177"/>
            <a:ext cx="491055" cy="390153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1219170"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</a:pPr>
            <a:endParaRPr lang="ko-KR" altLang="en-US" sz="2700" kern="0">
              <a:solidFill>
                <a:srgbClr val="FFFFFF"/>
              </a:solidFill>
              <a:latin typeface="Arial"/>
              <a:ea typeface="맑은 고딕" panose="020B0503020000020004" pitchFamily="34" charset="-127"/>
              <a:sym typeface="Arial"/>
            </a:endParaRPr>
          </a:p>
        </p:txBody>
      </p:sp>
      <p:sp>
        <p:nvSpPr>
          <p:cNvPr id="78" name="Rounded Rectangle 25">
            <a:extLst>
              <a:ext uri="{FF2B5EF4-FFF2-40B4-BE49-F238E27FC236}">
                <a16:creationId xmlns:a16="http://schemas.microsoft.com/office/drawing/2014/main" id="{4572E89B-D1A8-4A73-807F-C57BE0137D47}"/>
              </a:ext>
            </a:extLst>
          </p:cNvPr>
          <p:cNvSpPr/>
          <p:nvPr/>
        </p:nvSpPr>
        <p:spPr>
          <a:xfrm>
            <a:off x="7154497" y="2552024"/>
            <a:ext cx="299027" cy="420457"/>
          </a:xfrm>
          <a:custGeom>
            <a:avLst/>
            <a:gdLst/>
            <a:ahLst/>
            <a:cxnLst/>
            <a:rect l="l" t="t" r="r" b="b"/>
            <a:pathLst>
              <a:path w="2304256" h="3240000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1219170"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</a:pPr>
            <a:endParaRPr lang="ko-KR" altLang="en-US" sz="2700" kern="0">
              <a:solidFill>
                <a:srgbClr val="FFFFFF"/>
              </a:solidFill>
              <a:latin typeface="Arial"/>
              <a:ea typeface="맑은 고딕" panose="020B0503020000020004" pitchFamily="34" charset="-127"/>
              <a:sym typeface="Arial"/>
            </a:endParaRPr>
          </a:p>
        </p:txBody>
      </p:sp>
      <p:sp>
        <p:nvSpPr>
          <p:cNvPr id="79" name="Chord 14">
            <a:extLst>
              <a:ext uri="{FF2B5EF4-FFF2-40B4-BE49-F238E27FC236}">
                <a16:creationId xmlns:a16="http://schemas.microsoft.com/office/drawing/2014/main" id="{55CB0732-5078-415F-A13A-7992B69C1679}"/>
              </a:ext>
            </a:extLst>
          </p:cNvPr>
          <p:cNvSpPr/>
          <p:nvPr/>
        </p:nvSpPr>
        <p:spPr>
          <a:xfrm>
            <a:off x="5919946" y="5535339"/>
            <a:ext cx="512639" cy="646909"/>
          </a:xfrm>
          <a:custGeom>
            <a:avLst/>
            <a:gdLst/>
            <a:ahLst/>
            <a:cxnLst/>
            <a:rect l="l" t="t" r="r" b="b"/>
            <a:pathLst>
              <a:path w="2120980" h="2676504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1219170"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</a:pPr>
            <a:endParaRPr lang="ko-KR" altLang="en-US" sz="2700" kern="0">
              <a:solidFill>
                <a:srgbClr val="FFFFFF"/>
              </a:solidFill>
              <a:latin typeface="Arial"/>
              <a:ea typeface="맑은 고딕" panose="020B0503020000020004" pitchFamily="34" charset="-127"/>
              <a:sym typeface="Arial"/>
            </a:endParaRPr>
          </a:p>
        </p:txBody>
      </p:sp>
      <p:sp>
        <p:nvSpPr>
          <p:cNvPr id="80" name="Rounded Rectangle 6">
            <a:extLst>
              <a:ext uri="{FF2B5EF4-FFF2-40B4-BE49-F238E27FC236}">
                <a16:creationId xmlns:a16="http://schemas.microsoft.com/office/drawing/2014/main" id="{11DB8BB9-D675-470D-AC1D-C9EF80405172}"/>
              </a:ext>
            </a:extLst>
          </p:cNvPr>
          <p:cNvSpPr/>
          <p:nvPr/>
        </p:nvSpPr>
        <p:spPr>
          <a:xfrm>
            <a:off x="4411374" y="2471637"/>
            <a:ext cx="508153" cy="516633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1219170"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</a:pPr>
            <a:endParaRPr lang="ko-KR" altLang="en-US" sz="2700" kern="0">
              <a:solidFill>
                <a:srgbClr val="FFFFFF"/>
              </a:solidFill>
              <a:latin typeface="Arial"/>
              <a:ea typeface="맑은 고딕" panose="020B0503020000020004" pitchFamily="34" charset="-127"/>
              <a:sym typeface="Arial"/>
            </a:endParaRPr>
          </a:p>
        </p:txBody>
      </p:sp>
      <p:sp>
        <p:nvSpPr>
          <p:cNvPr id="81" name="Oval 66">
            <a:extLst>
              <a:ext uri="{FF2B5EF4-FFF2-40B4-BE49-F238E27FC236}">
                <a16:creationId xmlns:a16="http://schemas.microsoft.com/office/drawing/2014/main" id="{64136ECC-E882-4D1E-8298-06A6A02A6E1A}"/>
              </a:ext>
            </a:extLst>
          </p:cNvPr>
          <p:cNvSpPr/>
          <p:nvPr/>
        </p:nvSpPr>
        <p:spPr>
          <a:xfrm rot="20700000">
            <a:off x="6137536" y="3634207"/>
            <a:ext cx="548680" cy="469988"/>
          </a:xfrm>
          <a:custGeom>
            <a:avLst/>
            <a:gdLst/>
            <a:ahLst/>
            <a:cxnLst/>
            <a:rect l="l" t="t" r="r" b="b"/>
            <a:pathLst>
              <a:path w="2901316" h="2485205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1219170"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</a:pPr>
            <a:endParaRPr lang="ko-KR" altLang="en-US" sz="2700" kern="0">
              <a:solidFill>
                <a:srgbClr val="FFFFFF"/>
              </a:solidFill>
              <a:latin typeface="Arial"/>
              <a:ea typeface="맑은 고딕" panose="020B0503020000020004" pitchFamily="34" charset="-127"/>
              <a:sym typeface="Arial"/>
            </a:endParaRPr>
          </a:p>
        </p:txBody>
      </p:sp>
      <p:sp>
        <p:nvSpPr>
          <p:cNvPr id="82" name="Isosceles Triangle 13">
            <a:extLst>
              <a:ext uri="{FF2B5EF4-FFF2-40B4-BE49-F238E27FC236}">
                <a16:creationId xmlns:a16="http://schemas.microsoft.com/office/drawing/2014/main" id="{A54A6140-C0D9-4440-A5D4-E05BC900724C}"/>
              </a:ext>
            </a:extLst>
          </p:cNvPr>
          <p:cNvSpPr/>
          <p:nvPr/>
        </p:nvSpPr>
        <p:spPr>
          <a:xfrm rot="10800000">
            <a:off x="5188221" y="5485944"/>
            <a:ext cx="376548" cy="745701"/>
          </a:xfrm>
          <a:custGeom>
            <a:avLst/>
            <a:gdLst/>
            <a:ahLst/>
            <a:cxnLst/>
            <a:rect l="l" t="t" r="r" b="b"/>
            <a:pathLst>
              <a:path w="1613569" h="3195455">
                <a:moveTo>
                  <a:pt x="1348422" y="2012960"/>
                </a:moveTo>
                <a:lnTo>
                  <a:pt x="264249" y="2012960"/>
                </a:lnTo>
                <a:cubicBezTo>
                  <a:pt x="99656" y="1932015"/>
                  <a:pt x="172" y="1814225"/>
                  <a:pt x="0" y="1686651"/>
                </a:cubicBezTo>
                <a:lnTo>
                  <a:pt x="716785" y="1678553"/>
                </a:lnTo>
                <a:lnTo>
                  <a:pt x="716785" y="360000"/>
                </a:lnTo>
                <a:lnTo>
                  <a:pt x="716785" y="355479"/>
                </a:lnTo>
                <a:lnTo>
                  <a:pt x="717916" y="355479"/>
                </a:lnTo>
                <a:lnTo>
                  <a:pt x="806785" y="0"/>
                </a:lnTo>
                <a:lnTo>
                  <a:pt x="895655" y="355479"/>
                </a:lnTo>
                <a:lnTo>
                  <a:pt x="896785" y="355479"/>
                </a:lnTo>
                <a:lnTo>
                  <a:pt x="896785" y="360000"/>
                </a:lnTo>
                <a:lnTo>
                  <a:pt x="896785" y="1676520"/>
                </a:lnTo>
                <a:lnTo>
                  <a:pt x="1612906" y="1668429"/>
                </a:lnTo>
                <a:cubicBezTo>
                  <a:pt x="1622778" y="1802631"/>
                  <a:pt x="1521918" y="1928220"/>
                  <a:pt x="1348422" y="2012960"/>
                </a:cubicBezTo>
                <a:close/>
                <a:moveTo>
                  <a:pt x="1175921" y="2908428"/>
                </a:moveTo>
                <a:lnTo>
                  <a:pt x="437641" y="2908428"/>
                </a:lnTo>
                <a:lnTo>
                  <a:pt x="250570" y="2083962"/>
                </a:lnTo>
                <a:lnTo>
                  <a:pt x="1362992" y="2083962"/>
                </a:lnTo>
                <a:close/>
                <a:moveTo>
                  <a:pt x="1155969" y="3195455"/>
                </a:moveTo>
                <a:lnTo>
                  <a:pt x="457593" y="3195455"/>
                </a:lnTo>
                <a:cubicBezTo>
                  <a:pt x="397940" y="3195455"/>
                  <a:pt x="349581" y="3147096"/>
                  <a:pt x="349581" y="3087443"/>
                </a:cubicBezTo>
                <a:cubicBezTo>
                  <a:pt x="349581" y="3027790"/>
                  <a:pt x="397940" y="2979431"/>
                  <a:pt x="457593" y="2979431"/>
                </a:cubicBezTo>
                <a:lnTo>
                  <a:pt x="1155969" y="2979431"/>
                </a:lnTo>
                <a:cubicBezTo>
                  <a:pt x="1215622" y="2979431"/>
                  <a:pt x="1263981" y="3027790"/>
                  <a:pt x="1263981" y="3087443"/>
                </a:cubicBezTo>
                <a:cubicBezTo>
                  <a:pt x="1263981" y="3147096"/>
                  <a:pt x="1215622" y="3195455"/>
                  <a:pt x="1155969" y="319545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1219170"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</a:pPr>
            <a:endParaRPr lang="ko-KR" altLang="en-US" sz="2700" kern="0">
              <a:solidFill>
                <a:srgbClr val="FFFFFF"/>
              </a:solidFill>
              <a:latin typeface="Arial"/>
              <a:ea typeface="맑은 고딕" panose="020B0503020000020004" pitchFamily="34" charset="-127"/>
              <a:sym typeface="Arial"/>
            </a:endParaRPr>
          </a:p>
        </p:txBody>
      </p:sp>
      <p:sp>
        <p:nvSpPr>
          <p:cNvPr id="83" name="Smiley Face 14">
            <a:extLst>
              <a:ext uri="{FF2B5EF4-FFF2-40B4-BE49-F238E27FC236}">
                <a16:creationId xmlns:a16="http://schemas.microsoft.com/office/drawing/2014/main" id="{BD37565A-D14C-4133-B9E1-D7F8BF1C6551}"/>
              </a:ext>
            </a:extLst>
          </p:cNvPr>
          <p:cNvSpPr/>
          <p:nvPr/>
        </p:nvSpPr>
        <p:spPr>
          <a:xfrm>
            <a:off x="7617042" y="5578826"/>
            <a:ext cx="559935" cy="55993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1219170"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</a:pPr>
            <a:endParaRPr lang="ko-KR" altLang="en-US" sz="2700" kern="0">
              <a:solidFill>
                <a:srgbClr val="FFFFFF"/>
              </a:solidFill>
              <a:latin typeface="Arial"/>
              <a:ea typeface="맑은 고딕" panose="020B0503020000020004" pitchFamily="34" charset="-127"/>
              <a:sym typeface="Arial"/>
            </a:endParaRPr>
          </a:p>
        </p:txBody>
      </p:sp>
      <p:sp>
        <p:nvSpPr>
          <p:cNvPr id="84" name="Smiley Face 12">
            <a:extLst>
              <a:ext uri="{FF2B5EF4-FFF2-40B4-BE49-F238E27FC236}">
                <a16:creationId xmlns:a16="http://schemas.microsoft.com/office/drawing/2014/main" id="{7F01996A-EF70-44A8-AD2D-1E270513DCED}"/>
              </a:ext>
            </a:extLst>
          </p:cNvPr>
          <p:cNvSpPr/>
          <p:nvPr/>
        </p:nvSpPr>
        <p:spPr>
          <a:xfrm>
            <a:off x="10160622" y="5578826"/>
            <a:ext cx="559935" cy="55993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613470" y="2077417"/>
                </a:moveTo>
                <a:cubicBezTo>
                  <a:pt x="1358886" y="2080042"/>
                  <a:pt x="1130625" y="2234862"/>
                  <a:pt x="1034031" y="2470424"/>
                </a:cubicBezTo>
                <a:lnTo>
                  <a:pt x="1213303" y="2543936"/>
                </a:lnTo>
                <a:cubicBezTo>
                  <a:pt x="1280345" y="2380442"/>
                  <a:pt x="1438772" y="2272988"/>
                  <a:pt x="1615468" y="2271166"/>
                </a:cubicBezTo>
                <a:cubicBezTo>
                  <a:pt x="1792164" y="2269344"/>
                  <a:pt x="1952774" y="2373507"/>
                  <a:pt x="2023173" y="2535584"/>
                </a:cubicBezTo>
                <a:lnTo>
                  <a:pt x="2200891" y="2458391"/>
                </a:lnTo>
                <a:cubicBezTo>
                  <a:pt x="2099460" y="2224871"/>
                  <a:pt x="1868054" y="2074792"/>
                  <a:pt x="1613470" y="2077417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9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8" y="276671"/>
                </a:lnTo>
                <a:lnTo>
                  <a:pt x="2650471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30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30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1" y="2870071"/>
                </a:lnTo>
                <a:lnTo>
                  <a:pt x="2525758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9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3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4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3" y="2802158"/>
                  <a:pt x="474487" y="2765513"/>
                </a:cubicBezTo>
                <a:cubicBezTo>
                  <a:pt x="437842" y="2728868"/>
                  <a:pt x="402944" y="2690475"/>
                  <a:pt x="369930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5" y="2438097"/>
                  <a:pt x="195526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5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5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6" y="847812"/>
                </a:cubicBezTo>
                <a:cubicBezTo>
                  <a:pt x="220465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30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3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4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1219170"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</a:pPr>
            <a:endParaRPr lang="ko-KR" altLang="en-US" sz="2700" kern="0">
              <a:solidFill>
                <a:srgbClr val="FFFFFF"/>
              </a:solidFill>
              <a:latin typeface="Arial"/>
              <a:ea typeface="맑은 고딕" panose="020B0503020000020004" pitchFamily="34" charset="-127"/>
              <a:sym typeface="Arial"/>
            </a:endParaRPr>
          </a:p>
        </p:txBody>
      </p:sp>
      <p:sp>
        <p:nvSpPr>
          <p:cNvPr id="85" name="Smiley Face 15">
            <a:extLst>
              <a:ext uri="{FF2B5EF4-FFF2-40B4-BE49-F238E27FC236}">
                <a16:creationId xmlns:a16="http://schemas.microsoft.com/office/drawing/2014/main" id="{7DB0A6EE-0534-4660-BA3C-A3E8C9FF112F}"/>
              </a:ext>
            </a:extLst>
          </p:cNvPr>
          <p:cNvSpPr/>
          <p:nvPr/>
        </p:nvSpPr>
        <p:spPr>
          <a:xfrm>
            <a:off x="8468995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98433" y="2114441"/>
                </a:moveTo>
                <a:lnTo>
                  <a:pt x="1355104" y="2367205"/>
                </a:lnTo>
                <a:lnTo>
                  <a:pt x="1411009" y="2575845"/>
                </a:lnTo>
                <a:lnTo>
                  <a:pt x="2354338" y="2323081"/>
                </a:ln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1219170"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</a:pPr>
            <a:endParaRPr lang="ko-KR" altLang="en-US" sz="2700" kern="0">
              <a:solidFill>
                <a:srgbClr val="FFFFFF"/>
              </a:solidFill>
              <a:latin typeface="Arial"/>
              <a:ea typeface="맑은 고딕" panose="020B0503020000020004" pitchFamily="34" charset="-127"/>
              <a:sym typeface="Arial"/>
            </a:endParaRPr>
          </a:p>
        </p:txBody>
      </p:sp>
      <p:sp>
        <p:nvSpPr>
          <p:cNvPr id="86" name="Oval 37">
            <a:extLst>
              <a:ext uri="{FF2B5EF4-FFF2-40B4-BE49-F238E27FC236}">
                <a16:creationId xmlns:a16="http://schemas.microsoft.com/office/drawing/2014/main" id="{1430B71C-D580-4CA6-A442-26AED5FAE293}"/>
              </a:ext>
            </a:extLst>
          </p:cNvPr>
          <p:cNvSpPr/>
          <p:nvPr/>
        </p:nvSpPr>
        <p:spPr>
          <a:xfrm>
            <a:off x="11012576" y="5575424"/>
            <a:ext cx="566739" cy="566739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49999" y="2117384"/>
                </a:moveTo>
                <a:lnTo>
                  <a:pt x="990192" y="2131776"/>
                </a:lnTo>
                <a:cubicBezTo>
                  <a:pt x="998682" y="2476365"/>
                  <a:pt x="1282526" y="2750154"/>
                  <a:pt x="1627197" y="2746216"/>
                </a:cubicBezTo>
                <a:cubicBezTo>
                  <a:pt x="1971867" y="2742279"/>
                  <a:pt x="2249383" y="2462077"/>
                  <a:pt x="2249999" y="2117384"/>
                </a:cubicBezTo>
                <a:close/>
                <a:moveTo>
                  <a:pt x="2505352" y="784338"/>
                </a:moveTo>
                <a:lnTo>
                  <a:pt x="1869332" y="1428843"/>
                </a:lnTo>
                <a:lnTo>
                  <a:pt x="2505352" y="1522122"/>
                </a:lnTo>
                <a:lnTo>
                  <a:pt x="2505352" y="1378597"/>
                </a:lnTo>
                <a:lnTo>
                  <a:pt x="2187887" y="1332038"/>
                </a:lnTo>
                <a:lnTo>
                  <a:pt x="2505352" y="1010338"/>
                </a:lnTo>
                <a:close/>
                <a:moveTo>
                  <a:pt x="734649" y="784338"/>
                </a:moveTo>
                <a:lnTo>
                  <a:pt x="734649" y="1010338"/>
                </a:lnTo>
                <a:lnTo>
                  <a:pt x="1052115" y="1332038"/>
                </a:lnTo>
                <a:lnTo>
                  <a:pt x="734649" y="1378597"/>
                </a:lnTo>
                <a:lnTo>
                  <a:pt x="734649" y="1522122"/>
                </a:lnTo>
                <a:lnTo>
                  <a:pt x="1370670" y="1428843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</a:pPr>
            <a:endParaRPr lang="ko-KR" altLang="en-US" sz="2700" kern="0">
              <a:solidFill>
                <a:srgbClr val="FFFFFF"/>
              </a:solidFill>
              <a:latin typeface="Arial"/>
              <a:ea typeface="맑은 고딕" panose="020B0503020000020004" pitchFamily="34" charset="-127"/>
              <a:sym typeface="Arial"/>
            </a:endParaRPr>
          </a:p>
        </p:txBody>
      </p:sp>
      <p:sp>
        <p:nvSpPr>
          <p:cNvPr id="87" name="Smiley Face 14">
            <a:extLst>
              <a:ext uri="{FF2B5EF4-FFF2-40B4-BE49-F238E27FC236}">
                <a16:creationId xmlns:a16="http://schemas.microsoft.com/office/drawing/2014/main" id="{77504E11-68B3-460A-979B-D56E2900C922}"/>
              </a:ext>
            </a:extLst>
          </p:cNvPr>
          <p:cNvSpPr/>
          <p:nvPr/>
        </p:nvSpPr>
        <p:spPr>
          <a:xfrm>
            <a:off x="9314808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937973" y="986566"/>
                </a:moveTo>
                <a:cubicBezTo>
                  <a:pt x="850807" y="983371"/>
                  <a:pt x="762813" y="1002775"/>
                  <a:pt x="683096" y="1045110"/>
                </a:cubicBezTo>
                <a:cubicBezTo>
                  <a:pt x="523662" y="1129780"/>
                  <a:pt x="421680" y="1293248"/>
                  <a:pt x="415731" y="1473672"/>
                </a:cubicBezTo>
                <a:lnTo>
                  <a:pt x="615852" y="1480270"/>
                </a:lnTo>
                <a:cubicBezTo>
                  <a:pt x="619438" y="1371518"/>
                  <a:pt x="680908" y="1272986"/>
                  <a:pt x="777009" y="1221950"/>
                </a:cubicBezTo>
                <a:cubicBezTo>
                  <a:pt x="873110" y="1170914"/>
                  <a:pt x="989166" y="1175167"/>
                  <a:pt x="1081273" y="1233100"/>
                </a:cubicBezTo>
                <a:cubicBezTo>
                  <a:pt x="1173381" y="1291033"/>
                  <a:pt x="1227475" y="1393800"/>
                  <a:pt x="1223091" y="1502523"/>
                </a:cubicBezTo>
                <a:lnTo>
                  <a:pt x="1423160" y="1510590"/>
                </a:lnTo>
                <a:cubicBezTo>
                  <a:pt x="1430433" y="1330214"/>
                  <a:pt x="1340689" y="1159721"/>
                  <a:pt x="1187880" y="1063608"/>
                </a:cubicBezTo>
                <a:cubicBezTo>
                  <a:pt x="1111476" y="1015552"/>
                  <a:pt x="1025138" y="989760"/>
                  <a:pt x="937973" y="986566"/>
                </a:cubicBezTo>
                <a:close/>
                <a:moveTo>
                  <a:pt x="2306124" y="986566"/>
                </a:moveTo>
                <a:cubicBezTo>
                  <a:pt x="2218958" y="983371"/>
                  <a:pt x="2130964" y="1002775"/>
                  <a:pt x="2051247" y="1045110"/>
                </a:cubicBezTo>
                <a:cubicBezTo>
                  <a:pt x="1891813" y="1129780"/>
                  <a:pt x="1789831" y="1293248"/>
                  <a:pt x="1783882" y="1473672"/>
                </a:cubicBezTo>
                <a:lnTo>
                  <a:pt x="1984003" y="1480270"/>
                </a:lnTo>
                <a:cubicBezTo>
                  <a:pt x="1987589" y="1371518"/>
                  <a:pt x="2049059" y="1272986"/>
                  <a:pt x="2145160" y="1221950"/>
                </a:cubicBezTo>
                <a:cubicBezTo>
                  <a:pt x="2241261" y="1170914"/>
                  <a:pt x="2357317" y="1175167"/>
                  <a:pt x="2449424" y="1233100"/>
                </a:cubicBezTo>
                <a:cubicBezTo>
                  <a:pt x="2541532" y="1291033"/>
                  <a:pt x="2595626" y="1393800"/>
                  <a:pt x="2591242" y="1502523"/>
                </a:cubicBezTo>
                <a:lnTo>
                  <a:pt x="2791311" y="1510590"/>
                </a:lnTo>
                <a:cubicBezTo>
                  <a:pt x="2798584" y="1330214"/>
                  <a:pt x="2708840" y="1159721"/>
                  <a:pt x="2556031" y="1063608"/>
                </a:cubicBezTo>
                <a:cubicBezTo>
                  <a:pt x="2479627" y="1015552"/>
                  <a:pt x="2393289" y="989760"/>
                  <a:pt x="2306124" y="98656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1219170"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</a:pPr>
            <a:endParaRPr lang="ko-KR" altLang="en-US" sz="2700" kern="0">
              <a:solidFill>
                <a:srgbClr val="FFFFFF"/>
              </a:solidFill>
              <a:latin typeface="Arial"/>
              <a:ea typeface="맑은 고딕" panose="020B0503020000020004" pitchFamily="34" charset="-127"/>
              <a:sym typeface="Arial"/>
            </a:endParaRPr>
          </a:p>
        </p:txBody>
      </p:sp>
      <p:sp>
        <p:nvSpPr>
          <p:cNvPr id="88" name="Rectangle 16">
            <a:extLst>
              <a:ext uri="{FF2B5EF4-FFF2-40B4-BE49-F238E27FC236}">
                <a16:creationId xmlns:a16="http://schemas.microsoft.com/office/drawing/2014/main" id="{EE8124F3-717D-48CF-A47F-1E6B4110895D}"/>
              </a:ext>
            </a:extLst>
          </p:cNvPr>
          <p:cNvSpPr/>
          <p:nvPr/>
        </p:nvSpPr>
        <p:spPr>
          <a:xfrm rot="2700000">
            <a:off x="5325698" y="3520151"/>
            <a:ext cx="389391" cy="69810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</a:pPr>
            <a:endParaRPr lang="ko-KR" altLang="en-US" sz="2700" kern="0">
              <a:solidFill>
                <a:srgbClr val="FFFFFF"/>
              </a:solidFill>
              <a:latin typeface="Arial"/>
              <a:ea typeface="맑은 고딕" panose="020B0503020000020004" pitchFamily="34" charset="-127"/>
              <a:sym typeface="Arial"/>
            </a:endParaRPr>
          </a:p>
        </p:txBody>
      </p:sp>
      <p:sp>
        <p:nvSpPr>
          <p:cNvPr id="89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4401175" y="3545249"/>
            <a:ext cx="527335" cy="493633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</a:pPr>
            <a:endParaRPr lang="ko-KR" altLang="en-US" sz="2700" kern="0">
              <a:solidFill>
                <a:srgbClr val="FFFFFF"/>
              </a:solidFill>
              <a:latin typeface="Arial"/>
              <a:ea typeface="맑은 고딕" panose="020B0503020000020004" pitchFamily="34" charset="-127"/>
              <a:sym typeface="Arial"/>
            </a:endParaRPr>
          </a:p>
        </p:txBody>
      </p:sp>
      <p:sp>
        <p:nvSpPr>
          <p:cNvPr id="90" name="Round Same Side Corner Rectangle 6">
            <a:extLst>
              <a:ext uri="{FF2B5EF4-FFF2-40B4-BE49-F238E27FC236}">
                <a16:creationId xmlns:a16="http://schemas.microsoft.com/office/drawing/2014/main" id="{11207448-F26A-4EF1-8764-2D6798600849}"/>
              </a:ext>
            </a:extLst>
          </p:cNvPr>
          <p:cNvSpPr/>
          <p:nvPr/>
        </p:nvSpPr>
        <p:spPr>
          <a:xfrm rot="2700000">
            <a:off x="6979029" y="5476482"/>
            <a:ext cx="190721" cy="764623"/>
          </a:xfrm>
          <a:custGeom>
            <a:avLst/>
            <a:gdLst/>
            <a:ahLst/>
            <a:cxnLst/>
            <a:rect l="l" t="t" r="r" b="b"/>
            <a:pathLst>
              <a:path w="1035916" h="4153123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1219170"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</a:pPr>
            <a:endParaRPr lang="ko-KR" altLang="en-US" sz="2700" kern="0">
              <a:solidFill>
                <a:srgbClr val="FFFFFF"/>
              </a:solidFill>
              <a:latin typeface="Arial"/>
              <a:ea typeface="맑은 고딕" panose="020B0503020000020004" pitchFamily="34" charset="-127"/>
              <a:sym typeface="Arial"/>
            </a:endParaRPr>
          </a:p>
        </p:txBody>
      </p:sp>
      <p:sp>
        <p:nvSpPr>
          <p:cNvPr id="91" name="Frame 17">
            <a:extLst>
              <a:ext uri="{FF2B5EF4-FFF2-40B4-BE49-F238E27FC236}">
                <a16:creationId xmlns:a16="http://schemas.microsoft.com/office/drawing/2014/main" id="{1278BF84-DDF3-43F8-88E4-A0F28E4079EF}"/>
              </a:ext>
            </a:extLst>
          </p:cNvPr>
          <p:cNvSpPr/>
          <p:nvPr/>
        </p:nvSpPr>
        <p:spPr>
          <a:xfrm>
            <a:off x="4376237" y="4613418"/>
            <a:ext cx="508153" cy="50815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</a:pPr>
            <a:endParaRPr lang="ko-KR" altLang="en-US" sz="2700" kern="0">
              <a:solidFill>
                <a:srgbClr val="000000"/>
              </a:solidFill>
              <a:latin typeface="Arial"/>
              <a:ea typeface="맑은 고딕" panose="020B0503020000020004" pitchFamily="34" charset="-127"/>
              <a:sym typeface="Arial"/>
            </a:endParaRPr>
          </a:p>
        </p:txBody>
      </p:sp>
      <p:sp>
        <p:nvSpPr>
          <p:cNvPr id="92" name="Rounded Rectangle 5">
            <a:extLst>
              <a:ext uri="{FF2B5EF4-FFF2-40B4-BE49-F238E27FC236}">
                <a16:creationId xmlns:a16="http://schemas.microsoft.com/office/drawing/2014/main" id="{B5A177C8-7AB0-4E40-873A-70F231B3FA06}"/>
              </a:ext>
            </a:extLst>
          </p:cNvPr>
          <p:cNvSpPr/>
          <p:nvPr/>
        </p:nvSpPr>
        <p:spPr>
          <a:xfrm flipH="1">
            <a:off x="10102421" y="2554107"/>
            <a:ext cx="504633" cy="416291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</a:pPr>
            <a:endParaRPr lang="ko-KR" altLang="en-US" sz="2700" kern="0">
              <a:solidFill>
                <a:srgbClr val="FFFFFF"/>
              </a:solidFill>
              <a:latin typeface="Arial"/>
              <a:ea typeface="맑은 고딕" panose="020B0503020000020004" pitchFamily="34" charset="-127"/>
              <a:sym typeface="Arial"/>
            </a:endParaRPr>
          </a:p>
        </p:txBody>
      </p:sp>
      <p:sp>
        <p:nvSpPr>
          <p:cNvPr id="93" name="Teardrop 1">
            <a:extLst>
              <a:ext uri="{FF2B5EF4-FFF2-40B4-BE49-F238E27FC236}">
                <a16:creationId xmlns:a16="http://schemas.microsoft.com/office/drawing/2014/main" id="{45BBC696-75E7-44AB-A411-9B80C52FFE5A}"/>
              </a:ext>
            </a:extLst>
          </p:cNvPr>
          <p:cNvSpPr/>
          <p:nvPr/>
        </p:nvSpPr>
        <p:spPr>
          <a:xfrm rot="18805991">
            <a:off x="10126693" y="1539349"/>
            <a:ext cx="551843" cy="546087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1219170"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</a:pPr>
            <a:endParaRPr lang="ko-KR" altLang="en-US" sz="2700" kern="0">
              <a:solidFill>
                <a:srgbClr val="000000"/>
              </a:solidFill>
              <a:latin typeface="Arial"/>
              <a:ea typeface="맑은 고딕" panose="020B0503020000020004" pitchFamily="34" charset="-127"/>
              <a:sym typeface="Arial"/>
            </a:endParaRPr>
          </a:p>
        </p:txBody>
      </p:sp>
      <p:sp>
        <p:nvSpPr>
          <p:cNvPr id="94" name="Rectangle 130">
            <a:extLst>
              <a:ext uri="{FF2B5EF4-FFF2-40B4-BE49-F238E27FC236}">
                <a16:creationId xmlns:a16="http://schemas.microsoft.com/office/drawing/2014/main" id="{F7759672-254A-46D2-98DF-B919494C603A}"/>
              </a:ext>
            </a:extLst>
          </p:cNvPr>
          <p:cNvSpPr/>
          <p:nvPr/>
        </p:nvSpPr>
        <p:spPr>
          <a:xfrm>
            <a:off x="10932821" y="1539416"/>
            <a:ext cx="544577" cy="547049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</a:pPr>
            <a:endParaRPr lang="ko-KR" altLang="en-US" sz="2700" kern="0">
              <a:solidFill>
                <a:srgbClr val="000000"/>
              </a:solidFill>
              <a:latin typeface="Arial"/>
              <a:ea typeface="맑은 고딕" panose="020B0503020000020004" pitchFamily="34" charset="-127"/>
              <a:sym typeface="Arial"/>
            </a:endParaRPr>
          </a:p>
        </p:txBody>
      </p:sp>
      <p:sp>
        <p:nvSpPr>
          <p:cNvPr id="95" name="Right Triangle 17">
            <a:extLst>
              <a:ext uri="{FF2B5EF4-FFF2-40B4-BE49-F238E27FC236}">
                <a16:creationId xmlns:a16="http://schemas.microsoft.com/office/drawing/2014/main" id="{5B989D8F-E127-48E7-B329-C52CA522C191}"/>
              </a:ext>
            </a:extLst>
          </p:cNvPr>
          <p:cNvSpPr>
            <a:spLocks noChangeAspect="1"/>
          </p:cNvSpPr>
          <p:nvPr/>
        </p:nvSpPr>
        <p:spPr>
          <a:xfrm>
            <a:off x="9363474" y="4578027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1999321" y="2603448"/>
                </a:moveTo>
                <a:lnTo>
                  <a:pt x="1999321" y="2772810"/>
                </a:lnTo>
                <a:lnTo>
                  <a:pt x="2528507" y="2772810"/>
                </a:lnTo>
                <a:lnTo>
                  <a:pt x="2528507" y="2603448"/>
                </a:lnTo>
                <a:close/>
                <a:moveTo>
                  <a:pt x="2263914" y="2230929"/>
                </a:moveTo>
                <a:cubicBezTo>
                  <a:pt x="2516419" y="2230929"/>
                  <a:pt x="2721114" y="2435624"/>
                  <a:pt x="2721114" y="2688129"/>
                </a:cubicBezTo>
                <a:cubicBezTo>
                  <a:pt x="2721114" y="2940634"/>
                  <a:pt x="2516419" y="3145329"/>
                  <a:pt x="2263914" y="3145329"/>
                </a:cubicBezTo>
                <a:cubicBezTo>
                  <a:pt x="2011409" y="3145329"/>
                  <a:pt x="1806714" y="2940634"/>
                  <a:pt x="1806714" y="2688129"/>
                </a:cubicBezTo>
                <a:cubicBezTo>
                  <a:pt x="1806714" y="2435624"/>
                  <a:pt x="2011409" y="2230929"/>
                  <a:pt x="2263914" y="2230929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1219170"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</a:pPr>
            <a:endParaRPr lang="ko-KR" altLang="en-US" sz="2700" kern="0">
              <a:solidFill>
                <a:srgbClr val="FFFFFF"/>
              </a:solidFill>
              <a:latin typeface="Arial"/>
              <a:ea typeface="맑은 고딕" panose="020B0503020000020004" pitchFamily="34" charset="-127"/>
              <a:sym typeface="Arial"/>
            </a:endParaRPr>
          </a:p>
        </p:txBody>
      </p:sp>
      <p:sp>
        <p:nvSpPr>
          <p:cNvPr id="96" name="Right Triangle 17">
            <a:extLst>
              <a:ext uri="{FF2B5EF4-FFF2-40B4-BE49-F238E27FC236}">
                <a16:creationId xmlns:a16="http://schemas.microsoft.com/office/drawing/2014/main" id="{D61B263F-9E2B-4D6D-AE92-C6B011C62C98}"/>
              </a:ext>
            </a:extLst>
          </p:cNvPr>
          <p:cNvSpPr>
            <a:spLocks noChangeAspect="1"/>
          </p:cNvSpPr>
          <p:nvPr/>
        </p:nvSpPr>
        <p:spPr>
          <a:xfrm>
            <a:off x="8488431" y="4578027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79233" y="2431577"/>
                </a:moveTo>
                <a:lnTo>
                  <a:pt x="2179233" y="2611489"/>
                </a:lnTo>
                <a:lnTo>
                  <a:pt x="1999321" y="2611489"/>
                </a:lnTo>
                <a:lnTo>
                  <a:pt x="1999321" y="2780851"/>
                </a:lnTo>
                <a:lnTo>
                  <a:pt x="2179233" y="2780851"/>
                </a:lnTo>
                <a:lnTo>
                  <a:pt x="2179233" y="2960763"/>
                </a:lnTo>
                <a:lnTo>
                  <a:pt x="2348595" y="2960763"/>
                </a:lnTo>
                <a:lnTo>
                  <a:pt x="2348595" y="2780851"/>
                </a:lnTo>
                <a:lnTo>
                  <a:pt x="2528507" y="2780851"/>
                </a:lnTo>
                <a:lnTo>
                  <a:pt x="2528507" y="2611489"/>
                </a:lnTo>
                <a:lnTo>
                  <a:pt x="2348595" y="2611489"/>
                </a:lnTo>
                <a:lnTo>
                  <a:pt x="2348595" y="24315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1219170"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</a:pPr>
            <a:endParaRPr lang="ko-KR" altLang="en-US" sz="2700" kern="0">
              <a:solidFill>
                <a:srgbClr val="FFFFFF"/>
              </a:solidFill>
              <a:latin typeface="Arial"/>
              <a:ea typeface="맑은 고딕" panose="020B0503020000020004" pitchFamily="34" charset="-127"/>
              <a:sym typeface="Arial"/>
            </a:endParaRPr>
          </a:p>
        </p:txBody>
      </p:sp>
      <p:sp>
        <p:nvSpPr>
          <p:cNvPr id="97" name="Right Triangle 17">
            <a:extLst>
              <a:ext uri="{FF2B5EF4-FFF2-40B4-BE49-F238E27FC236}">
                <a16:creationId xmlns:a16="http://schemas.microsoft.com/office/drawing/2014/main" id="{5E5AE7B0-988E-44BF-89EA-013033086F96}"/>
              </a:ext>
            </a:extLst>
          </p:cNvPr>
          <p:cNvSpPr>
            <a:spLocks noChangeAspect="1"/>
          </p:cNvSpPr>
          <p:nvPr/>
        </p:nvSpPr>
        <p:spPr>
          <a:xfrm>
            <a:off x="10238515" y="4578027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36698" y="2449196"/>
                </a:moveTo>
                <a:lnTo>
                  <a:pt x="2016940" y="2568954"/>
                </a:lnTo>
                <a:lnTo>
                  <a:pt x="2144156" y="2696170"/>
                </a:lnTo>
                <a:lnTo>
                  <a:pt x="2016940" y="2823386"/>
                </a:lnTo>
                <a:lnTo>
                  <a:pt x="2136698" y="2943144"/>
                </a:lnTo>
                <a:lnTo>
                  <a:pt x="2263914" y="2815928"/>
                </a:lnTo>
                <a:lnTo>
                  <a:pt x="2391130" y="2943144"/>
                </a:lnTo>
                <a:lnTo>
                  <a:pt x="2510888" y="2823386"/>
                </a:lnTo>
                <a:lnTo>
                  <a:pt x="2383672" y="2696170"/>
                </a:lnTo>
                <a:lnTo>
                  <a:pt x="2510888" y="2568954"/>
                </a:lnTo>
                <a:lnTo>
                  <a:pt x="2391130" y="2449196"/>
                </a:lnTo>
                <a:lnTo>
                  <a:pt x="2263914" y="2576412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1219170"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</a:pPr>
            <a:endParaRPr lang="ko-KR" altLang="en-US" sz="2700" kern="0">
              <a:solidFill>
                <a:srgbClr val="FFFFFF"/>
              </a:solidFill>
              <a:latin typeface="Arial"/>
              <a:ea typeface="맑은 고딕" panose="020B0503020000020004" pitchFamily="34" charset="-127"/>
              <a:sym typeface="Arial"/>
            </a:endParaRPr>
          </a:p>
        </p:txBody>
      </p:sp>
      <p:sp>
        <p:nvSpPr>
          <p:cNvPr id="98" name="Oval 44">
            <a:extLst>
              <a:ext uri="{FF2B5EF4-FFF2-40B4-BE49-F238E27FC236}">
                <a16:creationId xmlns:a16="http://schemas.microsoft.com/office/drawing/2014/main" id="{94195A6D-E3B2-4E10-BD54-AC5E4FED7A15}"/>
              </a:ext>
            </a:extLst>
          </p:cNvPr>
          <p:cNvSpPr>
            <a:spLocks noChangeAspect="1"/>
          </p:cNvSpPr>
          <p:nvPr/>
        </p:nvSpPr>
        <p:spPr>
          <a:xfrm>
            <a:off x="11113557" y="4578027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519839" y="2469622"/>
                </a:moveTo>
                <a:lnTo>
                  <a:pt x="2201779" y="2787682"/>
                </a:lnTo>
                <a:lnTo>
                  <a:pt x="2003023" y="2588926"/>
                </a:lnTo>
                <a:lnTo>
                  <a:pt x="1901669" y="2690281"/>
                </a:lnTo>
                <a:lnTo>
                  <a:pt x="2203868" y="2992480"/>
                </a:lnTo>
                <a:lnTo>
                  <a:pt x="2305222" y="2891125"/>
                </a:lnTo>
                <a:lnTo>
                  <a:pt x="2303133" y="2889037"/>
                </a:lnTo>
                <a:lnTo>
                  <a:pt x="2621194" y="25709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1219170"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</a:pPr>
            <a:endParaRPr lang="ko-KR" altLang="en-US" sz="2700" kern="0">
              <a:solidFill>
                <a:srgbClr val="FFFFFF"/>
              </a:solidFill>
              <a:latin typeface="Arial"/>
              <a:ea typeface="맑은 고딕" panose="020B0503020000020004" pitchFamily="34" charset="-127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1375832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n-US" dirty="0"/>
              <a:t>Fully Editable Icon Sets: B</a:t>
            </a:r>
          </a:p>
        </p:txBody>
      </p:sp>
      <p:sp>
        <p:nvSpPr>
          <p:cNvPr id="54" name="Freeform 47">
            <a:extLst>
              <a:ext uri="{FF2B5EF4-FFF2-40B4-BE49-F238E27FC236}">
                <a16:creationId xmlns:a16="http://schemas.microsoft.com/office/drawing/2014/main" id="{C23D3A46-4648-419A-831A-39A9EF5FA6C6}"/>
              </a:ext>
            </a:extLst>
          </p:cNvPr>
          <p:cNvSpPr>
            <a:spLocks noChangeAspect="1"/>
          </p:cNvSpPr>
          <p:nvPr/>
        </p:nvSpPr>
        <p:spPr>
          <a:xfrm>
            <a:off x="4430861" y="1410563"/>
            <a:ext cx="530135" cy="529812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</a:pPr>
            <a:endParaRPr lang="ko-KR" altLang="en-US" sz="2700" kern="0">
              <a:solidFill>
                <a:srgbClr val="FFFFFF"/>
              </a:solidFill>
              <a:latin typeface="Arial"/>
              <a:ea typeface="맑은 고딕" panose="020B0503020000020004" pitchFamily="34" charset="-127"/>
              <a:sym typeface="Arial"/>
            </a:endParaRPr>
          </a:p>
        </p:txBody>
      </p:sp>
      <p:sp>
        <p:nvSpPr>
          <p:cNvPr id="55" name="Freeform 48">
            <a:extLst>
              <a:ext uri="{FF2B5EF4-FFF2-40B4-BE49-F238E27FC236}">
                <a16:creationId xmlns:a16="http://schemas.microsoft.com/office/drawing/2014/main" id="{67772B45-BD3F-44C4-8C3C-0A45A7F5D7AA}"/>
              </a:ext>
            </a:extLst>
          </p:cNvPr>
          <p:cNvSpPr>
            <a:spLocks noChangeAspect="1"/>
          </p:cNvSpPr>
          <p:nvPr/>
        </p:nvSpPr>
        <p:spPr>
          <a:xfrm>
            <a:off x="5278003" y="1454851"/>
            <a:ext cx="529812" cy="441236"/>
          </a:xfrm>
          <a:custGeom>
            <a:avLst/>
            <a:gdLst/>
            <a:ahLst/>
            <a:cxnLst/>
            <a:rect l="l" t="t" r="r" b="b"/>
            <a:pathLst>
              <a:path w="3240001" h="2698329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1219170"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</a:pPr>
            <a:endParaRPr lang="ko-KR" altLang="en-US" sz="2700" kern="0">
              <a:solidFill>
                <a:srgbClr val="FFFFFF"/>
              </a:solidFill>
              <a:latin typeface="Arial"/>
              <a:ea typeface="맑은 고딕" panose="020B0503020000020004" pitchFamily="34" charset="-127"/>
              <a:sym typeface="Arial"/>
            </a:endParaRPr>
          </a:p>
        </p:txBody>
      </p:sp>
      <p:sp>
        <p:nvSpPr>
          <p:cNvPr id="56" name="Freeform 49">
            <a:extLst>
              <a:ext uri="{FF2B5EF4-FFF2-40B4-BE49-F238E27FC236}">
                <a16:creationId xmlns:a16="http://schemas.microsoft.com/office/drawing/2014/main" id="{7993CC28-260D-4BB5-BA6E-195B880D9905}"/>
              </a:ext>
            </a:extLst>
          </p:cNvPr>
          <p:cNvSpPr>
            <a:spLocks noChangeAspect="1"/>
          </p:cNvSpPr>
          <p:nvPr/>
        </p:nvSpPr>
        <p:spPr>
          <a:xfrm>
            <a:off x="6995433" y="1440017"/>
            <a:ext cx="470907" cy="470907"/>
          </a:xfrm>
          <a:custGeom>
            <a:avLst/>
            <a:gdLst>
              <a:gd name="connsiteX0" fmla="*/ 1054645 w 3259303"/>
              <a:gd name="connsiteY0" fmla="*/ 0 h 3248084"/>
              <a:gd name="connsiteX1" fmla="*/ 1469772 w 3259303"/>
              <a:gd name="connsiteY1" fmla="*/ 28049 h 3248084"/>
              <a:gd name="connsiteX2" fmla="*/ 1682945 w 3259303"/>
              <a:gd name="connsiteY2" fmla="*/ 740496 h 3248084"/>
              <a:gd name="connsiteX3" fmla="*/ 2417830 w 3259303"/>
              <a:gd name="connsiteY3" fmla="*/ 566592 h 3248084"/>
              <a:gd name="connsiteX4" fmla="*/ 3259303 w 3259303"/>
              <a:gd name="connsiteY4" fmla="*/ 1834410 h 3248084"/>
              <a:gd name="connsiteX5" fmla="*/ 2311244 w 3259303"/>
              <a:gd name="connsiteY5" fmla="*/ 3113448 h 3248084"/>
              <a:gd name="connsiteX6" fmla="*/ 622689 w 3259303"/>
              <a:gd name="connsiteY6" fmla="*/ 2670273 h 3248084"/>
              <a:gd name="connsiteX7" fmla="*/ 398297 w 3259303"/>
              <a:gd name="connsiteY7" fmla="*/ 3248084 h 3248084"/>
              <a:gd name="connsiteX8" fmla="*/ 0 w 3259303"/>
              <a:gd name="connsiteY8" fmla="*/ 3242474 h 3248084"/>
              <a:gd name="connsiteX9" fmla="*/ 218783 w 3259303"/>
              <a:gd name="connsiteY9" fmla="*/ 2333684 h 3248084"/>
              <a:gd name="connsiteX10" fmla="*/ 1593187 w 3259303"/>
              <a:gd name="connsiteY10" fmla="*/ 1997095 h 3248084"/>
              <a:gd name="connsiteX11" fmla="*/ 1250989 w 3259303"/>
              <a:gd name="connsiteY11" fmla="*/ 964889 h 3248084"/>
              <a:gd name="connsiteX12" fmla="*/ 1054645 w 3259303"/>
              <a:gd name="connsiteY12" fmla="*/ 0 h 3248084"/>
              <a:gd name="connsiteX0" fmla="*/ 1054645 w 3259303"/>
              <a:gd name="connsiteY0" fmla="*/ 0 h 3225645"/>
              <a:gd name="connsiteX1" fmla="*/ 1469772 w 3259303"/>
              <a:gd name="connsiteY1" fmla="*/ 5610 h 3225645"/>
              <a:gd name="connsiteX2" fmla="*/ 1682945 w 3259303"/>
              <a:gd name="connsiteY2" fmla="*/ 718057 h 3225645"/>
              <a:gd name="connsiteX3" fmla="*/ 2417830 w 3259303"/>
              <a:gd name="connsiteY3" fmla="*/ 544153 h 3225645"/>
              <a:gd name="connsiteX4" fmla="*/ 3259303 w 3259303"/>
              <a:gd name="connsiteY4" fmla="*/ 1811971 h 3225645"/>
              <a:gd name="connsiteX5" fmla="*/ 2311244 w 3259303"/>
              <a:gd name="connsiteY5" fmla="*/ 3091009 h 3225645"/>
              <a:gd name="connsiteX6" fmla="*/ 622689 w 3259303"/>
              <a:gd name="connsiteY6" fmla="*/ 2647834 h 3225645"/>
              <a:gd name="connsiteX7" fmla="*/ 398297 w 3259303"/>
              <a:gd name="connsiteY7" fmla="*/ 3225645 h 3225645"/>
              <a:gd name="connsiteX8" fmla="*/ 0 w 3259303"/>
              <a:gd name="connsiteY8" fmla="*/ 3220035 h 3225645"/>
              <a:gd name="connsiteX9" fmla="*/ 218783 w 3259303"/>
              <a:gd name="connsiteY9" fmla="*/ 2311245 h 3225645"/>
              <a:gd name="connsiteX10" fmla="*/ 1593187 w 3259303"/>
              <a:gd name="connsiteY10" fmla="*/ 1974656 h 3225645"/>
              <a:gd name="connsiteX11" fmla="*/ 1250989 w 3259303"/>
              <a:gd name="connsiteY11" fmla="*/ 942450 h 3225645"/>
              <a:gd name="connsiteX12" fmla="*/ 1054645 w 3259303"/>
              <a:gd name="connsiteY12" fmla="*/ 0 h 3225645"/>
              <a:gd name="connsiteX0" fmla="*/ 1054645 w 3259303"/>
              <a:gd name="connsiteY0" fmla="*/ 0 h 3242475"/>
              <a:gd name="connsiteX1" fmla="*/ 1469772 w 3259303"/>
              <a:gd name="connsiteY1" fmla="*/ 22440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54645 w 3259303"/>
              <a:gd name="connsiteY0" fmla="*/ 0 h 3242475"/>
              <a:gd name="connsiteX1" fmla="*/ 1464162 w 3259303"/>
              <a:gd name="connsiteY1" fmla="*/ 1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65864 w 3259303"/>
              <a:gd name="connsiteY0" fmla="*/ 5609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5609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04156 w 3197595"/>
              <a:gd name="connsiteY0" fmla="*/ 16828 h 3242474"/>
              <a:gd name="connsiteX1" fmla="*/ 1402454 w 3197595"/>
              <a:gd name="connsiteY1" fmla="*/ 0 h 3242474"/>
              <a:gd name="connsiteX2" fmla="*/ 1621237 w 3197595"/>
              <a:gd name="connsiteY2" fmla="*/ 734886 h 3242474"/>
              <a:gd name="connsiteX3" fmla="*/ 2356122 w 3197595"/>
              <a:gd name="connsiteY3" fmla="*/ 560982 h 3242474"/>
              <a:gd name="connsiteX4" fmla="*/ 3197595 w 3197595"/>
              <a:gd name="connsiteY4" fmla="*/ 1828800 h 3242474"/>
              <a:gd name="connsiteX5" fmla="*/ 2249536 w 3197595"/>
              <a:gd name="connsiteY5" fmla="*/ 3107838 h 3242474"/>
              <a:gd name="connsiteX6" fmla="*/ 560981 w 3197595"/>
              <a:gd name="connsiteY6" fmla="*/ 2664663 h 3242474"/>
              <a:gd name="connsiteX7" fmla="*/ 336589 w 3197595"/>
              <a:gd name="connsiteY7" fmla="*/ 3242474 h 3242474"/>
              <a:gd name="connsiteX8" fmla="*/ 0 w 3197595"/>
              <a:gd name="connsiteY8" fmla="*/ 3236864 h 3242474"/>
              <a:gd name="connsiteX9" fmla="*/ 387077 w 3197595"/>
              <a:gd name="connsiteY9" fmla="*/ 2232708 h 3242474"/>
              <a:gd name="connsiteX10" fmla="*/ 1514650 w 3197595"/>
              <a:gd name="connsiteY10" fmla="*/ 1991485 h 3242474"/>
              <a:gd name="connsiteX11" fmla="*/ 1189281 w 3197595"/>
              <a:gd name="connsiteY11" fmla="*/ 959279 h 3242474"/>
              <a:gd name="connsiteX12" fmla="*/ 1004156 w 3197595"/>
              <a:gd name="connsiteY12" fmla="*/ 16828 h 3242474"/>
              <a:gd name="connsiteX0" fmla="*/ 1011476 w 3204915"/>
              <a:gd name="connsiteY0" fmla="*/ 16828 h 3242474"/>
              <a:gd name="connsiteX1" fmla="*/ 1409774 w 3204915"/>
              <a:gd name="connsiteY1" fmla="*/ 0 h 3242474"/>
              <a:gd name="connsiteX2" fmla="*/ 1628557 w 3204915"/>
              <a:gd name="connsiteY2" fmla="*/ 734886 h 3242474"/>
              <a:gd name="connsiteX3" fmla="*/ 2363442 w 3204915"/>
              <a:gd name="connsiteY3" fmla="*/ 560982 h 3242474"/>
              <a:gd name="connsiteX4" fmla="*/ 3204915 w 3204915"/>
              <a:gd name="connsiteY4" fmla="*/ 1828800 h 3242474"/>
              <a:gd name="connsiteX5" fmla="*/ 2256856 w 3204915"/>
              <a:gd name="connsiteY5" fmla="*/ 3107838 h 3242474"/>
              <a:gd name="connsiteX6" fmla="*/ 568301 w 3204915"/>
              <a:gd name="connsiteY6" fmla="*/ 2664663 h 3242474"/>
              <a:gd name="connsiteX7" fmla="*/ 343909 w 3204915"/>
              <a:gd name="connsiteY7" fmla="*/ 3242474 h 3242474"/>
              <a:gd name="connsiteX8" fmla="*/ 7320 w 3204915"/>
              <a:gd name="connsiteY8" fmla="*/ 3236864 h 3242474"/>
              <a:gd name="connsiteX9" fmla="*/ 394397 w 3204915"/>
              <a:gd name="connsiteY9" fmla="*/ 2232708 h 3242474"/>
              <a:gd name="connsiteX10" fmla="*/ 1521970 w 3204915"/>
              <a:gd name="connsiteY10" fmla="*/ 1991485 h 3242474"/>
              <a:gd name="connsiteX11" fmla="*/ 1196601 w 3204915"/>
              <a:gd name="connsiteY11" fmla="*/ 959279 h 3242474"/>
              <a:gd name="connsiteX12" fmla="*/ 1011476 w 3204915"/>
              <a:gd name="connsiteY12" fmla="*/ 16828 h 3242474"/>
              <a:gd name="connsiteX0" fmla="*/ 1007292 w 3200731"/>
              <a:gd name="connsiteY0" fmla="*/ 16828 h 3242474"/>
              <a:gd name="connsiteX1" fmla="*/ 1405590 w 3200731"/>
              <a:gd name="connsiteY1" fmla="*/ 0 h 3242474"/>
              <a:gd name="connsiteX2" fmla="*/ 1624373 w 3200731"/>
              <a:gd name="connsiteY2" fmla="*/ 734886 h 3242474"/>
              <a:gd name="connsiteX3" fmla="*/ 2359258 w 3200731"/>
              <a:gd name="connsiteY3" fmla="*/ 560982 h 3242474"/>
              <a:gd name="connsiteX4" fmla="*/ 3200731 w 3200731"/>
              <a:gd name="connsiteY4" fmla="*/ 1828800 h 3242474"/>
              <a:gd name="connsiteX5" fmla="*/ 2252672 w 3200731"/>
              <a:gd name="connsiteY5" fmla="*/ 3107838 h 3242474"/>
              <a:gd name="connsiteX6" fmla="*/ 564117 w 3200731"/>
              <a:gd name="connsiteY6" fmla="*/ 2664663 h 3242474"/>
              <a:gd name="connsiteX7" fmla="*/ 339725 w 3200731"/>
              <a:gd name="connsiteY7" fmla="*/ 3242474 h 3242474"/>
              <a:gd name="connsiteX8" fmla="*/ 3136 w 3200731"/>
              <a:gd name="connsiteY8" fmla="*/ 3236864 h 3242474"/>
              <a:gd name="connsiteX9" fmla="*/ 390213 w 3200731"/>
              <a:gd name="connsiteY9" fmla="*/ 2232708 h 3242474"/>
              <a:gd name="connsiteX10" fmla="*/ 1517786 w 3200731"/>
              <a:gd name="connsiteY10" fmla="*/ 1991485 h 3242474"/>
              <a:gd name="connsiteX11" fmla="*/ 1192417 w 3200731"/>
              <a:gd name="connsiteY11" fmla="*/ 959279 h 3242474"/>
              <a:gd name="connsiteX12" fmla="*/ 1007292 w 3200731"/>
              <a:gd name="connsiteY12" fmla="*/ 16828 h 3242474"/>
              <a:gd name="connsiteX0" fmla="*/ 1051443 w 3244882"/>
              <a:gd name="connsiteY0" fmla="*/ 16828 h 3242474"/>
              <a:gd name="connsiteX1" fmla="*/ 1449741 w 3244882"/>
              <a:gd name="connsiteY1" fmla="*/ 0 h 3242474"/>
              <a:gd name="connsiteX2" fmla="*/ 1668524 w 3244882"/>
              <a:gd name="connsiteY2" fmla="*/ 734886 h 3242474"/>
              <a:gd name="connsiteX3" fmla="*/ 2403409 w 3244882"/>
              <a:gd name="connsiteY3" fmla="*/ 560982 h 3242474"/>
              <a:gd name="connsiteX4" fmla="*/ 3244882 w 3244882"/>
              <a:gd name="connsiteY4" fmla="*/ 1828800 h 3242474"/>
              <a:gd name="connsiteX5" fmla="*/ 2296823 w 3244882"/>
              <a:gd name="connsiteY5" fmla="*/ 3107838 h 3242474"/>
              <a:gd name="connsiteX6" fmla="*/ 608268 w 3244882"/>
              <a:gd name="connsiteY6" fmla="*/ 2664663 h 3242474"/>
              <a:gd name="connsiteX7" fmla="*/ 383876 w 3244882"/>
              <a:gd name="connsiteY7" fmla="*/ 3242474 h 3242474"/>
              <a:gd name="connsiteX8" fmla="*/ 2408 w 3244882"/>
              <a:gd name="connsiteY8" fmla="*/ 3236864 h 3242474"/>
              <a:gd name="connsiteX9" fmla="*/ 434364 w 3244882"/>
              <a:gd name="connsiteY9" fmla="*/ 2232708 h 3242474"/>
              <a:gd name="connsiteX10" fmla="*/ 1561937 w 3244882"/>
              <a:gd name="connsiteY10" fmla="*/ 1991485 h 3242474"/>
              <a:gd name="connsiteX11" fmla="*/ 1236568 w 3244882"/>
              <a:gd name="connsiteY11" fmla="*/ 959279 h 3242474"/>
              <a:gd name="connsiteX12" fmla="*/ 1051443 w 3244882"/>
              <a:gd name="connsiteY12" fmla="*/ 16828 h 3242474"/>
              <a:gd name="connsiteX0" fmla="*/ 1049313 w 3242752"/>
              <a:gd name="connsiteY0" fmla="*/ 16828 h 3242474"/>
              <a:gd name="connsiteX1" fmla="*/ 1447611 w 3242752"/>
              <a:gd name="connsiteY1" fmla="*/ 0 h 3242474"/>
              <a:gd name="connsiteX2" fmla="*/ 1666394 w 3242752"/>
              <a:gd name="connsiteY2" fmla="*/ 734886 h 3242474"/>
              <a:gd name="connsiteX3" fmla="*/ 2401279 w 3242752"/>
              <a:gd name="connsiteY3" fmla="*/ 560982 h 3242474"/>
              <a:gd name="connsiteX4" fmla="*/ 3242752 w 3242752"/>
              <a:gd name="connsiteY4" fmla="*/ 1828800 h 3242474"/>
              <a:gd name="connsiteX5" fmla="*/ 2294693 w 3242752"/>
              <a:gd name="connsiteY5" fmla="*/ 3107838 h 3242474"/>
              <a:gd name="connsiteX6" fmla="*/ 606138 w 3242752"/>
              <a:gd name="connsiteY6" fmla="*/ 2664663 h 3242474"/>
              <a:gd name="connsiteX7" fmla="*/ 381746 w 3242752"/>
              <a:gd name="connsiteY7" fmla="*/ 3242474 h 3242474"/>
              <a:gd name="connsiteX8" fmla="*/ 278 w 3242752"/>
              <a:gd name="connsiteY8" fmla="*/ 3236864 h 3242474"/>
              <a:gd name="connsiteX9" fmla="*/ 432234 w 3242752"/>
              <a:gd name="connsiteY9" fmla="*/ 2232708 h 3242474"/>
              <a:gd name="connsiteX10" fmla="*/ 1559807 w 3242752"/>
              <a:gd name="connsiteY10" fmla="*/ 1991485 h 3242474"/>
              <a:gd name="connsiteX11" fmla="*/ 1234438 w 3242752"/>
              <a:gd name="connsiteY11" fmla="*/ 959279 h 3242474"/>
              <a:gd name="connsiteX12" fmla="*/ 1049313 w 3242752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34409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516103 w 3203206"/>
              <a:gd name="connsiteY9" fmla="*/ 224953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03570" h="3242474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1219170"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</a:pPr>
            <a:endParaRPr lang="ko-KR" altLang="en-US" sz="2700" kern="0">
              <a:solidFill>
                <a:srgbClr val="FFFFFF"/>
              </a:solidFill>
              <a:latin typeface="Arial"/>
              <a:ea typeface="맑은 고딕" panose="020B0503020000020004" pitchFamily="34" charset="-127"/>
              <a:sym typeface="Arial"/>
            </a:endParaRPr>
          </a:p>
        </p:txBody>
      </p:sp>
      <p:sp>
        <p:nvSpPr>
          <p:cNvPr id="57" name="Freeform 50">
            <a:extLst>
              <a:ext uri="{FF2B5EF4-FFF2-40B4-BE49-F238E27FC236}">
                <a16:creationId xmlns:a16="http://schemas.microsoft.com/office/drawing/2014/main" id="{605A5CD8-DE95-4E92-98B2-C8DFAA6AF85E}"/>
              </a:ext>
            </a:extLst>
          </p:cNvPr>
          <p:cNvSpPr>
            <a:spLocks noChangeAspect="1"/>
          </p:cNvSpPr>
          <p:nvPr/>
        </p:nvSpPr>
        <p:spPr>
          <a:xfrm>
            <a:off x="6115987" y="1451771"/>
            <a:ext cx="529812" cy="447396"/>
          </a:xfrm>
          <a:custGeom>
            <a:avLst/>
            <a:gdLst/>
            <a:ahLst/>
            <a:cxnLst/>
            <a:rect l="l" t="t" r="r" b="b"/>
            <a:pathLst>
              <a:path w="3213653" h="2719059">
                <a:moveTo>
                  <a:pt x="1378151" y="1333546"/>
                </a:moveTo>
                <a:cubicBezTo>
                  <a:pt x="1319627" y="1375402"/>
                  <a:pt x="1250513" y="1400241"/>
                  <a:pt x="1177640" y="1404742"/>
                </a:cubicBezTo>
                <a:cubicBezTo>
                  <a:pt x="1183273" y="1421668"/>
                  <a:pt x="1185388" y="1439329"/>
                  <a:pt x="1185029" y="1457608"/>
                </a:cubicBezTo>
                <a:lnTo>
                  <a:pt x="1182201" y="1517198"/>
                </a:lnTo>
                <a:cubicBezTo>
                  <a:pt x="1256472" y="1514781"/>
                  <a:pt x="1326341" y="1484168"/>
                  <a:pt x="1378151" y="1432005"/>
                </a:cubicBezTo>
                <a:close/>
                <a:moveTo>
                  <a:pt x="1765736" y="0"/>
                </a:moveTo>
                <a:cubicBezTo>
                  <a:pt x="1820598" y="0"/>
                  <a:pt x="1865072" y="44474"/>
                  <a:pt x="1865072" y="99336"/>
                </a:cubicBezTo>
                <a:lnTo>
                  <a:pt x="1865072" y="1145199"/>
                </a:lnTo>
                <a:cubicBezTo>
                  <a:pt x="1927584" y="1198906"/>
                  <a:pt x="2002197" y="1234373"/>
                  <a:pt x="2081262" y="1252128"/>
                </a:cubicBezTo>
                <a:cubicBezTo>
                  <a:pt x="2096727" y="1219747"/>
                  <a:pt x="2112543" y="1186289"/>
                  <a:pt x="2123992" y="1149920"/>
                </a:cubicBezTo>
                <a:cubicBezTo>
                  <a:pt x="1899600" y="1041464"/>
                  <a:pt x="1832282" y="585198"/>
                  <a:pt x="1933258" y="437473"/>
                </a:cubicBezTo>
                <a:cubicBezTo>
                  <a:pt x="2028156" y="327848"/>
                  <a:pt x="2131647" y="265468"/>
                  <a:pt x="2345195" y="261608"/>
                </a:cubicBezTo>
                <a:cubicBezTo>
                  <a:pt x="2375702" y="261056"/>
                  <a:pt x="2408455" y="261699"/>
                  <a:pt x="2443750" y="263569"/>
                </a:cubicBezTo>
                <a:cubicBezTo>
                  <a:pt x="2954244" y="291618"/>
                  <a:pt x="3189856" y="886259"/>
                  <a:pt x="3206686" y="1323824"/>
                </a:cubicBezTo>
                <a:cubicBezTo>
                  <a:pt x="3247823" y="2015701"/>
                  <a:pt x="3103839" y="2270013"/>
                  <a:pt x="2853267" y="2462617"/>
                </a:cubicBezTo>
                <a:cubicBezTo>
                  <a:pt x="2511068" y="2735627"/>
                  <a:pt x="2157650" y="2470097"/>
                  <a:pt x="2084722" y="2170906"/>
                </a:cubicBezTo>
                <a:cubicBezTo>
                  <a:pt x="2058544" y="2038140"/>
                  <a:pt x="2127730" y="1922204"/>
                  <a:pt x="2202528" y="1800658"/>
                </a:cubicBezTo>
                <a:lnTo>
                  <a:pt x="2143866" y="1730900"/>
                </a:lnTo>
                <a:cubicBezTo>
                  <a:pt x="2096151" y="1741682"/>
                  <a:pt x="2046910" y="1746675"/>
                  <a:pt x="1997032" y="1746402"/>
                </a:cubicBezTo>
                <a:lnTo>
                  <a:pt x="1887189" y="1736891"/>
                </a:lnTo>
                <a:lnTo>
                  <a:pt x="1887189" y="2619722"/>
                </a:lnTo>
                <a:cubicBezTo>
                  <a:pt x="1887189" y="2674584"/>
                  <a:pt x="1842715" y="2719058"/>
                  <a:pt x="1787853" y="2719058"/>
                </a:cubicBezTo>
                <a:cubicBezTo>
                  <a:pt x="1732991" y="2719058"/>
                  <a:pt x="1688517" y="2674584"/>
                  <a:pt x="1688517" y="2619722"/>
                </a:cubicBezTo>
                <a:lnTo>
                  <a:pt x="1688517" y="1730093"/>
                </a:lnTo>
                <a:cubicBezTo>
                  <a:pt x="1688517" y="1710960"/>
                  <a:pt x="1693926" y="1693091"/>
                  <a:pt x="1704798" y="1678857"/>
                </a:cubicBezTo>
                <a:cubicBezTo>
                  <a:pt x="1659024" y="1659660"/>
                  <a:pt x="1616387" y="1633873"/>
                  <a:pt x="1576823" y="1603655"/>
                </a:cubicBezTo>
                <a:lnTo>
                  <a:pt x="1576823" y="2619723"/>
                </a:lnTo>
                <a:cubicBezTo>
                  <a:pt x="1576823" y="2674585"/>
                  <a:pt x="1532349" y="2719059"/>
                  <a:pt x="1477487" y="2719059"/>
                </a:cubicBezTo>
                <a:cubicBezTo>
                  <a:pt x="1422625" y="2719059"/>
                  <a:pt x="1378151" y="2674585"/>
                  <a:pt x="1378151" y="2619723"/>
                </a:cubicBezTo>
                <a:lnTo>
                  <a:pt x="1378151" y="1615564"/>
                </a:lnTo>
                <a:cubicBezTo>
                  <a:pt x="1313743" y="1650180"/>
                  <a:pt x="1240907" y="1668612"/>
                  <a:pt x="1165758" y="1668570"/>
                </a:cubicBezTo>
                <a:lnTo>
                  <a:pt x="1143358" y="1665899"/>
                </a:lnTo>
                <a:cubicBezTo>
                  <a:pt x="1108602" y="1733381"/>
                  <a:pt x="1056017" y="1769960"/>
                  <a:pt x="1011125" y="1833465"/>
                </a:cubicBezTo>
                <a:cubicBezTo>
                  <a:pt x="1085923" y="1955011"/>
                  <a:pt x="1155109" y="2070947"/>
                  <a:pt x="1128931" y="2203713"/>
                </a:cubicBezTo>
                <a:cubicBezTo>
                  <a:pt x="1056003" y="2502904"/>
                  <a:pt x="702585" y="2768434"/>
                  <a:pt x="360386" y="2495424"/>
                </a:cubicBezTo>
                <a:cubicBezTo>
                  <a:pt x="109814" y="2302820"/>
                  <a:pt x="-34170" y="2048508"/>
                  <a:pt x="6967" y="1356631"/>
                </a:cubicBezTo>
                <a:cubicBezTo>
                  <a:pt x="23797" y="919066"/>
                  <a:pt x="259409" y="324425"/>
                  <a:pt x="769903" y="296376"/>
                </a:cubicBezTo>
                <a:cubicBezTo>
                  <a:pt x="805198" y="294506"/>
                  <a:pt x="837951" y="293863"/>
                  <a:pt x="868458" y="294415"/>
                </a:cubicBezTo>
                <a:cubicBezTo>
                  <a:pt x="1082006" y="298276"/>
                  <a:pt x="1185497" y="360655"/>
                  <a:pt x="1280395" y="470280"/>
                </a:cubicBezTo>
                <a:cubicBezTo>
                  <a:pt x="1381371" y="618005"/>
                  <a:pt x="1314053" y="1074271"/>
                  <a:pt x="1089661" y="1182727"/>
                </a:cubicBezTo>
                <a:cubicBezTo>
                  <a:pt x="1098183" y="1209798"/>
                  <a:pt x="1109125" y="1235256"/>
                  <a:pt x="1120578" y="1259840"/>
                </a:cubicBezTo>
                <a:cubicBezTo>
                  <a:pt x="1123656" y="1260899"/>
                  <a:pt x="1126770" y="1260948"/>
                  <a:pt x="1129891" y="1260950"/>
                </a:cubicBezTo>
                <a:cubicBezTo>
                  <a:pt x="1227949" y="1261006"/>
                  <a:pt x="1320161" y="1214330"/>
                  <a:pt x="1378151" y="1135267"/>
                </a:cubicBezTo>
                <a:lnTo>
                  <a:pt x="1378151" y="118395"/>
                </a:lnTo>
                <a:cubicBezTo>
                  <a:pt x="1378151" y="63533"/>
                  <a:pt x="1422625" y="19059"/>
                  <a:pt x="1477487" y="19059"/>
                </a:cubicBezTo>
                <a:cubicBezTo>
                  <a:pt x="1532349" y="19059"/>
                  <a:pt x="1576823" y="63533"/>
                  <a:pt x="1576823" y="118395"/>
                </a:cubicBezTo>
                <a:lnTo>
                  <a:pt x="1576823" y="1413063"/>
                </a:lnTo>
                <a:cubicBezTo>
                  <a:pt x="1680597" y="1536757"/>
                  <a:pt x="1834575" y="1607590"/>
                  <a:pt x="1997786" y="1608484"/>
                </a:cubicBezTo>
                <a:lnTo>
                  <a:pt x="2057480" y="1605248"/>
                </a:lnTo>
                <a:cubicBezTo>
                  <a:pt x="2038910" y="1561698"/>
                  <a:pt x="2027992" y="1505121"/>
                  <a:pt x="2028624" y="1424801"/>
                </a:cubicBezTo>
                <a:lnTo>
                  <a:pt x="2034537" y="1382501"/>
                </a:lnTo>
                <a:cubicBezTo>
                  <a:pt x="1972012" y="1367348"/>
                  <a:pt x="1912047" y="1342676"/>
                  <a:pt x="1856155" y="1310037"/>
                </a:cubicBezTo>
                <a:cubicBezTo>
                  <a:pt x="1840993" y="1344880"/>
                  <a:pt x="1806188" y="1369059"/>
                  <a:pt x="1765736" y="1369059"/>
                </a:cubicBezTo>
                <a:cubicBezTo>
                  <a:pt x="1710874" y="1369059"/>
                  <a:pt x="1666400" y="1324585"/>
                  <a:pt x="1666400" y="1269723"/>
                </a:cubicBezTo>
                <a:lnTo>
                  <a:pt x="1666400" y="99336"/>
                </a:lnTo>
                <a:cubicBezTo>
                  <a:pt x="1666400" y="44474"/>
                  <a:pt x="1710874" y="0"/>
                  <a:pt x="176573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1219170"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</a:pPr>
            <a:endParaRPr lang="ko-KR" altLang="en-US" sz="2700" kern="0">
              <a:solidFill>
                <a:srgbClr val="FFFFFF"/>
              </a:solidFill>
              <a:latin typeface="Arial"/>
              <a:ea typeface="맑은 고딕" panose="020B0503020000020004" pitchFamily="34" charset="-127"/>
              <a:sym typeface="Arial"/>
            </a:endParaRPr>
          </a:p>
        </p:txBody>
      </p:sp>
      <p:sp>
        <p:nvSpPr>
          <p:cNvPr id="58" name="Teardrop 9">
            <a:extLst>
              <a:ext uri="{FF2B5EF4-FFF2-40B4-BE49-F238E27FC236}">
                <a16:creationId xmlns:a16="http://schemas.microsoft.com/office/drawing/2014/main" id="{4408BA9B-C6A7-4C33-9FEA-0E214549F256}"/>
              </a:ext>
            </a:extLst>
          </p:cNvPr>
          <p:cNvSpPr>
            <a:spLocks noChangeAspect="1"/>
          </p:cNvSpPr>
          <p:nvPr/>
        </p:nvSpPr>
        <p:spPr>
          <a:xfrm rot="18900000">
            <a:off x="7840756" y="2475145"/>
            <a:ext cx="512877" cy="437727"/>
          </a:xfrm>
          <a:custGeom>
            <a:avLst/>
            <a:gdLst/>
            <a:ahLst/>
            <a:cxnLst/>
            <a:rect l="l" t="t" r="r" b="b"/>
            <a:pathLst>
              <a:path w="3552042" h="3031575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</a:pPr>
            <a:endParaRPr lang="ko-KR" altLang="en-US" sz="2700" kern="0">
              <a:solidFill>
                <a:srgbClr val="FFFFFF"/>
              </a:solidFill>
              <a:latin typeface="Arial"/>
              <a:ea typeface="맑은 고딕" panose="020B0503020000020004" pitchFamily="34" charset="-127"/>
              <a:sym typeface="Arial"/>
            </a:endParaRPr>
          </a:p>
        </p:txBody>
      </p:sp>
      <p:sp>
        <p:nvSpPr>
          <p:cNvPr id="59" name="Freeform 97">
            <a:extLst>
              <a:ext uri="{FF2B5EF4-FFF2-40B4-BE49-F238E27FC236}">
                <a16:creationId xmlns:a16="http://schemas.microsoft.com/office/drawing/2014/main" id="{EC2CC9E2-613C-4C7C-AA96-FC8E238EAB9F}"/>
              </a:ext>
            </a:extLst>
          </p:cNvPr>
          <p:cNvSpPr>
            <a:spLocks noChangeAspect="1"/>
          </p:cNvSpPr>
          <p:nvPr/>
        </p:nvSpPr>
        <p:spPr>
          <a:xfrm>
            <a:off x="8560809" y="1444151"/>
            <a:ext cx="619107" cy="462636"/>
          </a:xfrm>
          <a:custGeom>
            <a:avLst/>
            <a:gdLst/>
            <a:ahLst/>
            <a:cxnLst/>
            <a:rect l="l" t="t" r="r" b="b"/>
            <a:pathLst>
              <a:path w="3246245" h="242580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</a:pPr>
            <a:endParaRPr lang="ko-KR" altLang="en-US" sz="2700" kern="0">
              <a:solidFill>
                <a:srgbClr val="FFFFFF"/>
              </a:solidFill>
              <a:latin typeface="Arial"/>
              <a:ea typeface="맑은 고딕" panose="020B0503020000020004" pitchFamily="34" charset="-127"/>
              <a:sym typeface="Arial"/>
            </a:endParaRPr>
          </a:p>
        </p:txBody>
      </p:sp>
      <p:sp>
        <p:nvSpPr>
          <p:cNvPr id="60" name="Donut 22">
            <a:extLst>
              <a:ext uri="{FF2B5EF4-FFF2-40B4-BE49-F238E27FC236}">
                <a16:creationId xmlns:a16="http://schemas.microsoft.com/office/drawing/2014/main" id="{CE7A0D83-9523-4EB8-8677-1D7D4415C973}"/>
              </a:ext>
            </a:extLst>
          </p:cNvPr>
          <p:cNvSpPr>
            <a:spLocks noChangeAspect="1"/>
          </p:cNvSpPr>
          <p:nvPr/>
        </p:nvSpPr>
        <p:spPr>
          <a:xfrm>
            <a:off x="10277430" y="1539784"/>
            <a:ext cx="529812" cy="271371"/>
          </a:xfrm>
          <a:custGeom>
            <a:avLst/>
            <a:gdLst/>
            <a:ahLst/>
            <a:cxnLst/>
            <a:rect l="l" t="t" r="r" b="b"/>
            <a:pathLst>
              <a:path w="3372524" h="1727404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</a:pPr>
            <a:endParaRPr lang="ko-KR" altLang="en-US" sz="2700" kern="0">
              <a:solidFill>
                <a:srgbClr val="000000"/>
              </a:solidFill>
              <a:latin typeface="Arial"/>
              <a:ea typeface="맑은 고딕" panose="020B0503020000020004" pitchFamily="34" charset="-127"/>
              <a:sym typeface="Arial"/>
            </a:endParaRPr>
          </a:p>
        </p:txBody>
      </p:sp>
      <p:sp>
        <p:nvSpPr>
          <p:cNvPr id="61" name="Freeform 99">
            <a:extLst>
              <a:ext uri="{FF2B5EF4-FFF2-40B4-BE49-F238E27FC236}">
                <a16:creationId xmlns:a16="http://schemas.microsoft.com/office/drawing/2014/main" id="{6EFBEDF3-F563-421B-9E3D-7024636F370F}"/>
              </a:ext>
            </a:extLst>
          </p:cNvPr>
          <p:cNvSpPr>
            <a:spLocks noChangeAspect="1"/>
          </p:cNvSpPr>
          <p:nvPr/>
        </p:nvSpPr>
        <p:spPr>
          <a:xfrm>
            <a:off x="7902811" y="1432249"/>
            <a:ext cx="388767" cy="486441"/>
          </a:xfrm>
          <a:custGeom>
            <a:avLst/>
            <a:gdLst/>
            <a:ahLst/>
            <a:cxnLst/>
            <a:rect l="l" t="t" r="r" b="b"/>
            <a:pathLst>
              <a:path w="2427821" h="3249943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</a:pPr>
            <a:endParaRPr lang="ko-KR" altLang="en-US" sz="2700" kern="0">
              <a:solidFill>
                <a:srgbClr val="FFFFFF"/>
              </a:solidFill>
              <a:latin typeface="Arial"/>
              <a:ea typeface="맑은 고딕" panose="020B0503020000020004" pitchFamily="34" charset="-127"/>
              <a:sym typeface="Arial"/>
            </a:endParaRPr>
          </a:p>
        </p:txBody>
      </p:sp>
      <p:sp>
        <p:nvSpPr>
          <p:cNvPr id="62" name="Oval 10">
            <a:extLst>
              <a:ext uri="{FF2B5EF4-FFF2-40B4-BE49-F238E27FC236}">
                <a16:creationId xmlns:a16="http://schemas.microsoft.com/office/drawing/2014/main" id="{8624E4A5-1602-4F93-B497-F8D7323B39B1}"/>
              </a:ext>
            </a:extLst>
          </p:cNvPr>
          <p:cNvSpPr/>
          <p:nvPr/>
        </p:nvSpPr>
        <p:spPr>
          <a:xfrm>
            <a:off x="9460303" y="1433266"/>
            <a:ext cx="486653" cy="484407"/>
          </a:xfrm>
          <a:custGeom>
            <a:avLst/>
            <a:gdLst/>
            <a:ahLst/>
            <a:cxnLst/>
            <a:rect l="l" t="t" r="r" b="b"/>
            <a:pathLst>
              <a:path w="3229769" h="3214867">
                <a:moveTo>
                  <a:pt x="388922" y="0"/>
                </a:moveTo>
                <a:cubicBezTo>
                  <a:pt x="481031" y="0"/>
                  <a:pt x="564991" y="34887"/>
                  <a:pt x="627459" y="93109"/>
                </a:cubicBezTo>
                <a:cubicBezTo>
                  <a:pt x="689927" y="34887"/>
                  <a:pt x="773888" y="0"/>
                  <a:pt x="865996" y="0"/>
                </a:cubicBezTo>
                <a:cubicBezTo>
                  <a:pt x="958105" y="0"/>
                  <a:pt x="1042065" y="34887"/>
                  <a:pt x="1104533" y="93109"/>
                </a:cubicBezTo>
                <a:cubicBezTo>
                  <a:pt x="1167001" y="34887"/>
                  <a:pt x="1250962" y="0"/>
                  <a:pt x="1343070" y="0"/>
                </a:cubicBezTo>
                <a:cubicBezTo>
                  <a:pt x="1435179" y="0"/>
                  <a:pt x="1519139" y="34887"/>
                  <a:pt x="1581607" y="93109"/>
                </a:cubicBezTo>
                <a:cubicBezTo>
                  <a:pt x="1644075" y="34887"/>
                  <a:pt x="1728036" y="0"/>
                  <a:pt x="1820144" y="0"/>
                </a:cubicBezTo>
                <a:cubicBezTo>
                  <a:pt x="1912253" y="0"/>
                  <a:pt x="1996213" y="34887"/>
                  <a:pt x="2058681" y="93109"/>
                </a:cubicBezTo>
                <a:cubicBezTo>
                  <a:pt x="2121149" y="34887"/>
                  <a:pt x="2205110" y="0"/>
                  <a:pt x="2297218" y="0"/>
                </a:cubicBezTo>
                <a:cubicBezTo>
                  <a:pt x="2389326" y="0"/>
                  <a:pt x="2473286" y="34887"/>
                  <a:pt x="2535755" y="93108"/>
                </a:cubicBezTo>
                <a:cubicBezTo>
                  <a:pt x="2598223" y="34887"/>
                  <a:pt x="2682183" y="0"/>
                  <a:pt x="2774291" y="0"/>
                </a:cubicBezTo>
                <a:cubicBezTo>
                  <a:pt x="2971429" y="0"/>
                  <a:pt x="3131241" y="159812"/>
                  <a:pt x="3131241" y="356950"/>
                </a:cubicBezTo>
                <a:cubicBezTo>
                  <a:pt x="3131241" y="414550"/>
                  <a:pt x="3117598" y="468963"/>
                  <a:pt x="3092026" y="516460"/>
                </a:cubicBezTo>
                <a:cubicBezTo>
                  <a:pt x="3176259" y="580602"/>
                  <a:pt x="3229769" y="682177"/>
                  <a:pt x="3229769" y="796250"/>
                </a:cubicBezTo>
                <a:cubicBezTo>
                  <a:pt x="3229769" y="902465"/>
                  <a:pt x="3183377" y="997845"/>
                  <a:pt x="3108820" y="1062184"/>
                </a:cubicBezTo>
                <a:cubicBezTo>
                  <a:pt x="3183377" y="1126523"/>
                  <a:pt x="3229769" y="1221903"/>
                  <a:pt x="3229769" y="1328118"/>
                </a:cubicBezTo>
                <a:cubicBezTo>
                  <a:pt x="3229769" y="1434333"/>
                  <a:pt x="3183377" y="1529713"/>
                  <a:pt x="3108820" y="1594052"/>
                </a:cubicBezTo>
                <a:cubicBezTo>
                  <a:pt x="3183377" y="1658391"/>
                  <a:pt x="3229769" y="1753771"/>
                  <a:pt x="3229769" y="1859986"/>
                </a:cubicBezTo>
                <a:cubicBezTo>
                  <a:pt x="3229769" y="2057124"/>
                  <a:pt x="3069957" y="2216936"/>
                  <a:pt x="2872819" y="2216936"/>
                </a:cubicBezTo>
                <a:lnTo>
                  <a:pt x="2849067" y="2214542"/>
                </a:lnTo>
                <a:cubicBezTo>
                  <a:pt x="2790894" y="2329236"/>
                  <a:pt x="2671548" y="2406987"/>
                  <a:pt x="2534043" y="2406987"/>
                </a:cubicBezTo>
                <a:cubicBezTo>
                  <a:pt x="2483158" y="2406987"/>
                  <a:pt x="2434760" y="2396340"/>
                  <a:pt x="2391120" y="2376775"/>
                </a:cubicBezTo>
                <a:cubicBezTo>
                  <a:pt x="2326908" y="2456876"/>
                  <a:pt x="2228003" y="2507238"/>
                  <a:pt x="2117336" y="2507238"/>
                </a:cubicBezTo>
                <a:lnTo>
                  <a:pt x="2081608" y="2503636"/>
                </a:lnTo>
                <a:cubicBezTo>
                  <a:pt x="2058765" y="2546355"/>
                  <a:pt x="2027330" y="2583686"/>
                  <a:pt x="1987704" y="2611019"/>
                </a:cubicBezTo>
                <a:cubicBezTo>
                  <a:pt x="2049806" y="2674751"/>
                  <a:pt x="2087711" y="2761907"/>
                  <a:pt x="2087711" y="2857917"/>
                </a:cubicBezTo>
                <a:cubicBezTo>
                  <a:pt x="2087711" y="3055055"/>
                  <a:pt x="1927899" y="3214867"/>
                  <a:pt x="1730761" y="3214867"/>
                </a:cubicBezTo>
                <a:cubicBezTo>
                  <a:pt x="1533623" y="3214867"/>
                  <a:pt x="1373811" y="3055055"/>
                  <a:pt x="1373811" y="2857917"/>
                </a:cubicBezTo>
                <a:cubicBezTo>
                  <a:pt x="1373811" y="2743560"/>
                  <a:pt x="1427588" y="2641764"/>
                  <a:pt x="1512161" y="2577627"/>
                </a:cubicBezTo>
                <a:cubicBezTo>
                  <a:pt x="1450743" y="2514125"/>
                  <a:pt x="1413385" y="2427536"/>
                  <a:pt x="1413385" y="2332221"/>
                </a:cubicBezTo>
                <a:cubicBezTo>
                  <a:pt x="1413385" y="2135083"/>
                  <a:pt x="1573197" y="1975271"/>
                  <a:pt x="1770335" y="1975271"/>
                </a:cubicBezTo>
                <a:lnTo>
                  <a:pt x="1806063" y="1978873"/>
                </a:lnTo>
                <a:cubicBezTo>
                  <a:pt x="1865384" y="1867935"/>
                  <a:pt x="1982649" y="1793338"/>
                  <a:pt x="2117336" y="1793338"/>
                </a:cubicBezTo>
                <a:cubicBezTo>
                  <a:pt x="2168221" y="1793338"/>
                  <a:pt x="2216619" y="1803986"/>
                  <a:pt x="2260259" y="1823550"/>
                </a:cubicBezTo>
                <a:cubicBezTo>
                  <a:pt x="2324471" y="1743450"/>
                  <a:pt x="2423376" y="1693087"/>
                  <a:pt x="2534043" y="1693087"/>
                </a:cubicBezTo>
                <a:lnTo>
                  <a:pt x="2557875" y="1695490"/>
                </a:lnTo>
                <a:cubicBezTo>
                  <a:pt x="2576891" y="1656391"/>
                  <a:pt x="2604151" y="1622242"/>
                  <a:pt x="2636819" y="1594052"/>
                </a:cubicBezTo>
                <a:cubicBezTo>
                  <a:pt x="2562261" y="1529713"/>
                  <a:pt x="2515869" y="1434333"/>
                  <a:pt x="2515869" y="1328118"/>
                </a:cubicBezTo>
                <a:cubicBezTo>
                  <a:pt x="2515869" y="1221903"/>
                  <a:pt x="2562261" y="1126523"/>
                  <a:pt x="2636819" y="1062184"/>
                </a:cubicBezTo>
                <a:cubicBezTo>
                  <a:pt x="2562261" y="997845"/>
                  <a:pt x="2515869" y="902465"/>
                  <a:pt x="2515869" y="796250"/>
                </a:cubicBezTo>
                <a:cubicBezTo>
                  <a:pt x="2515869" y="738650"/>
                  <a:pt x="2529512" y="684237"/>
                  <a:pt x="2555084" y="636740"/>
                </a:cubicBezTo>
                <a:lnTo>
                  <a:pt x="2537209" y="619592"/>
                </a:lnTo>
                <a:cubicBezTo>
                  <a:pt x="2474524" y="678496"/>
                  <a:pt x="2390006" y="713900"/>
                  <a:pt x="2297218" y="713900"/>
                </a:cubicBezTo>
                <a:cubicBezTo>
                  <a:pt x="2205110" y="713900"/>
                  <a:pt x="2121149" y="679013"/>
                  <a:pt x="2058681" y="620791"/>
                </a:cubicBezTo>
                <a:cubicBezTo>
                  <a:pt x="1996213" y="679013"/>
                  <a:pt x="1912253" y="713900"/>
                  <a:pt x="1820144" y="713900"/>
                </a:cubicBezTo>
                <a:cubicBezTo>
                  <a:pt x="1728036" y="713900"/>
                  <a:pt x="1644075" y="679013"/>
                  <a:pt x="1581607" y="620791"/>
                </a:cubicBezTo>
                <a:cubicBezTo>
                  <a:pt x="1519139" y="679013"/>
                  <a:pt x="1435179" y="713900"/>
                  <a:pt x="1343070" y="713900"/>
                </a:cubicBezTo>
                <a:cubicBezTo>
                  <a:pt x="1250962" y="713900"/>
                  <a:pt x="1167001" y="679013"/>
                  <a:pt x="1104533" y="620791"/>
                </a:cubicBezTo>
                <a:cubicBezTo>
                  <a:pt x="1042065" y="679013"/>
                  <a:pt x="958105" y="713900"/>
                  <a:pt x="865996" y="713900"/>
                </a:cubicBezTo>
                <a:cubicBezTo>
                  <a:pt x="773370" y="713900"/>
                  <a:pt x="688985" y="678620"/>
                  <a:pt x="626352" y="619878"/>
                </a:cubicBezTo>
                <a:cubicBezTo>
                  <a:pt x="623659" y="623930"/>
                  <a:pt x="620064" y="626957"/>
                  <a:pt x="616405" y="629911"/>
                </a:cubicBezTo>
                <a:cubicBezTo>
                  <a:pt x="686492" y="694366"/>
                  <a:pt x="729886" y="786957"/>
                  <a:pt x="729886" y="889683"/>
                </a:cubicBezTo>
                <a:cubicBezTo>
                  <a:pt x="729886" y="993972"/>
                  <a:pt x="685162" y="1087815"/>
                  <a:pt x="613058" y="1152216"/>
                </a:cubicBezTo>
                <a:cubicBezTo>
                  <a:pt x="675622" y="1216104"/>
                  <a:pt x="713900" y="1303645"/>
                  <a:pt x="713900" y="1400126"/>
                </a:cubicBezTo>
                <a:cubicBezTo>
                  <a:pt x="713900" y="1487795"/>
                  <a:pt x="682295" y="1568081"/>
                  <a:pt x="628622" y="1629172"/>
                </a:cubicBezTo>
                <a:cubicBezTo>
                  <a:pt x="691419" y="1693140"/>
                  <a:pt x="729886" y="1780874"/>
                  <a:pt x="729886" y="1877593"/>
                </a:cubicBezTo>
                <a:cubicBezTo>
                  <a:pt x="729886" y="2034043"/>
                  <a:pt x="629234" y="2166985"/>
                  <a:pt x="488639" y="2213706"/>
                </a:cubicBezTo>
                <a:lnTo>
                  <a:pt x="488639" y="2375547"/>
                </a:lnTo>
                <a:cubicBezTo>
                  <a:pt x="488639" y="2448277"/>
                  <a:pt x="429679" y="2507237"/>
                  <a:pt x="356949" y="2507237"/>
                </a:cubicBezTo>
                <a:cubicBezTo>
                  <a:pt x="284219" y="2507237"/>
                  <a:pt x="225259" y="2448277"/>
                  <a:pt x="225259" y="2375547"/>
                </a:cubicBezTo>
                <a:lnTo>
                  <a:pt x="225259" y="2201750"/>
                </a:lnTo>
                <a:cubicBezTo>
                  <a:pt x="101654" y="2146256"/>
                  <a:pt x="15986" y="2021929"/>
                  <a:pt x="15986" y="1877593"/>
                </a:cubicBezTo>
                <a:cubicBezTo>
                  <a:pt x="15986" y="1789924"/>
                  <a:pt x="47591" y="1709638"/>
                  <a:pt x="101264" y="1648547"/>
                </a:cubicBezTo>
                <a:cubicBezTo>
                  <a:pt x="38467" y="1584579"/>
                  <a:pt x="0" y="1496845"/>
                  <a:pt x="0" y="1400126"/>
                </a:cubicBezTo>
                <a:cubicBezTo>
                  <a:pt x="0" y="1295837"/>
                  <a:pt x="44724" y="1201994"/>
                  <a:pt x="116828" y="1137593"/>
                </a:cubicBezTo>
                <a:cubicBezTo>
                  <a:pt x="54264" y="1073704"/>
                  <a:pt x="15986" y="986164"/>
                  <a:pt x="15986" y="889683"/>
                </a:cubicBezTo>
                <a:cubicBezTo>
                  <a:pt x="15986" y="779482"/>
                  <a:pt x="65925" y="680945"/>
                  <a:pt x="145453" y="616722"/>
                </a:cubicBezTo>
                <a:cubicBezTo>
                  <a:pt x="75366" y="552267"/>
                  <a:pt x="31972" y="459676"/>
                  <a:pt x="31972" y="356950"/>
                </a:cubicBezTo>
                <a:cubicBezTo>
                  <a:pt x="31972" y="159812"/>
                  <a:pt x="191784" y="0"/>
                  <a:pt x="38892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</a:pPr>
            <a:endParaRPr lang="ko-KR" altLang="en-US" sz="2700" kern="0">
              <a:solidFill>
                <a:srgbClr val="FFFFFF"/>
              </a:solidFill>
              <a:latin typeface="Arial"/>
              <a:ea typeface="맑은 고딕" panose="020B0503020000020004" pitchFamily="34" charset="-127"/>
              <a:sym typeface="Arial"/>
            </a:endParaRPr>
          </a:p>
        </p:txBody>
      </p:sp>
      <p:sp>
        <p:nvSpPr>
          <p:cNvPr id="63" name="Freeform 101">
            <a:extLst>
              <a:ext uri="{FF2B5EF4-FFF2-40B4-BE49-F238E27FC236}">
                <a16:creationId xmlns:a16="http://schemas.microsoft.com/office/drawing/2014/main" id="{398DE87D-E996-4168-8931-FBF1633FDCD5}"/>
              </a:ext>
            </a:extLst>
          </p:cNvPr>
          <p:cNvSpPr/>
          <p:nvPr/>
        </p:nvSpPr>
        <p:spPr>
          <a:xfrm>
            <a:off x="11180536" y="1485956"/>
            <a:ext cx="284691" cy="379029"/>
          </a:xfrm>
          <a:custGeom>
            <a:avLst/>
            <a:gdLst>
              <a:gd name="connsiteX0" fmla="*/ 143301 w 1910686"/>
              <a:gd name="connsiteY0" fmla="*/ 0 h 3268639"/>
              <a:gd name="connsiteX1" fmla="*/ 0 w 1910686"/>
              <a:gd name="connsiteY1" fmla="*/ 1705970 h 3268639"/>
              <a:gd name="connsiteX2" fmla="*/ 436728 w 1910686"/>
              <a:gd name="connsiteY2" fmla="*/ 3268639 h 3268639"/>
              <a:gd name="connsiteX3" fmla="*/ 928047 w 1910686"/>
              <a:gd name="connsiteY3" fmla="*/ 1944806 h 3268639"/>
              <a:gd name="connsiteX4" fmla="*/ 1364776 w 1910686"/>
              <a:gd name="connsiteY4" fmla="*/ 3268639 h 3268639"/>
              <a:gd name="connsiteX5" fmla="*/ 1910686 w 1910686"/>
              <a:gd name="connsiteY5" fmla="*/ 1726442 h 3268639"/>
              <a:gd name="connsiteX6" fmla="*/ 1603612 w 1910686"/>
              <a:gd name="connsiteY6" fmla="*/ 6824 h 3268639"/>
              <a:gd name="connsiteX7" fmla="*/ 1521725 w 1910686"/>
              <a:gd name="connsiteY7" fmla="*/ 20472 h 3268639"/>
              <a:gd name="connsiteX8" fmla="*/ 907576 w 1910686"/>
              <a:gd name="connsiteY8" fmla="*/ 163773 h 3268639"/>
              <a:gd name="connsiteX9" fmla="*/ 143301 w 1910686"/>
              <a:gd name="connsiteY9" fmla="*/ 0 h 3268639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326627 w 2094012"/>
              <a:gd name="connsiteY0" fmla="*/ 27296 h 3261815"/>
              <a:gd name="connsiteX1" fmla="*/ 183326 w 2094012"/>
              <a:gd name="connsiteY1" fmla="*/ 1699146 h 3261815"/>
              <a:gd name="connsiteX2" fmla="*/ 620054 w 2094012"/>
              <a:gd name="connsiteY2" fmla="*/ 3261815 h 3261815"/>
              <a:gd name="connsiteX3" fmla="*/ 1111373 w 2094012"/>
              <a:gd name="connsiteY3" fmla="*/ 1937982 h 3261815"/>
              <a:gd name="connsiteX4" fmla="*/ 1548102 w 2094012"/>
              <a:gd name="connsiteY4" fmla="*/ 3261815 h 3261815"/>
              <a:gd name="connsiteX5" fmla="*/ 2094012 w 2094012"/>
              <a:gd name="connsiteY5" fmla="*/ 1719618 h 3261815"/>
              <a:gd name="connsiteX6" fmla="*/ 1786938 w 2094012"/>
              <a:gd name="connsiteY6" fmla="*/ 0 h 3261815"/>
              <a:gd name="connsiteX7" fmla="*/ 1705051 w 2094012"/>
              <a:gd name="connsiteY7" fmla="*/ 13648 h 3261815"/>
              <a:gd name="connsiteX8" fmla="*/ 1090902 w 2094012"/>
              <a:gd name="connsiteY8" fmla="*/ 156949 h 3261815"/>
              <a:gd name="connsiteX9" fmla="*/ 326627 w 2094012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377501 w 2144886"/>
              <a:gd name="connsiteY0" fmla="*/ 27296 h 3261815"/>
              <a:gd name="connsiteX1" fmla="*/ 295615 w 2144886"/>
              <a:gd name="connsiteY1" fmla="*/ 1774209 h 3261815"/>
              <a:gd name="connsiteX2" fmla="*/ 670928 w 2144886"/>
              <a:gd name="connsiteY2" fmla="*/ 3261815 h 3261815"/>
              <a:gd name="connsiteX3" fmla="*/ 1162247 w 2144886"/>
              <a:gd name="connsiteY3" fmla="*/ 1937982 h 3261815"/>
              <a:gd name="connsiteX4" fmla="*/ 1598976 w 2144886"/>
              <a:gd name="connsiteY4" fmla="*/ 3261815 h 3261815"/>
              <a:gd name="connsiteX5" fmla="*/ 2144886 w 2144886"/>
              <a:gd name="connsiteY5" fmla="*/ 1719618 h 3261815"/>
              <a:gd name="connsiteX6" fmla="*/ 1837812 w 2144886"/>
              <a:gd name="connsiteY6" fmla="*/ 0 h 3261815"/>
              <a:gd name="connsiteX7" fmla="*/ 1755925 w 2144886"/>
              <a:gd name="connsiteY7" fmla="*/ 13648 h 3261815"/>
              <a:gd name="connsiteX8" fmla="*/ 1141776 w 2144886"/>
              <a:gd name="connsiteY8" fmla="*/ 156949 h 3261815"/>
              <a:gd name="connsiteX9" fmla="*/ 377501 w 2144886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80396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205171"/>
              <a:gd name="connsiteY0" fmla="*/ 27296 h 3261815"/>
              <a:gd name="connsiteX1" fmla="*/ 322444 w 2205171"/>
              <a:gd name="connsiteY1" fmla="*/ 1801504 h 3261815"/>
              <a:gd name="connsiteX2" fmla="*/ 704581 w 2205171"/>
              <a:gd name="connsiteY2" fmla="*/ 3261815 h 3261815"/>
              <a:gd name="connsiteX3" fmla="*/ 1216372 w 2205171"/>
              <a:gd name="connsiteY3" fmla="*/ 1951629 h 3261815"/>
              <a:gd name="connsiteX4" fmla="*/ 1707692 w 2205171"/>
              <a:gd name="connsiteY4" fmla="*/ 3254991 h 3261815"/>
              <a:gd name="connsiteX5" fmla="*/ 2144420 w 2205171"/>
              <a:gd name="connsiteY5" fmla="*/ 1753737 h 3261815"/>
              <a:gd name="connsiteX6" fmla="*/ 1871465 w 2205171"/>
              <a:gd name="connsiteY6" fmla="*/ 0 h 3261815"/>
              <a:gd name="connsiteX7" fmla="*/ 1789578 w 2205171"/>
              <a:gd name="connsiteY7" fmla="*/ 13648 h 3261815"/>
              <a:gd name="connsiteX8" fmla="*/ 1175429 w 2205171"/>
              <a:gd name="connsiteY8" fmla="*/ 156949 h 3261815"/>
              <a:gd name="connsiteX9" fmla="*/ 411154 w 2205171"/>
              <a:gd name="connsiteY9" fmla="*/ 27296 h 3261815"/>
              <a:gd name="connsiteX0" fmla="*/ 411154 w 2145061"/>
              <a:gd name="connsiteY0" fmla="*/ 23869 h 3258388"/>
              <a:gd name="connsiteX1" fmla="*/ 322444 w 2145061"/>
              <a:gd name="connsiteY1" fmla="*/ 1798077 h 3258388"/>
              <a:gd name="connsiteX2" fmla="*/ 704581 w 2145061"/>
              <a:gd name="connsiteY2" fmla="*/ 3258388 h 3258388"/>
              <a:gd name="connsiteX3" fmla="*/ 1216372 w 2145061"/>
              <a:gd name="connsiteY3" fmla="*/ 1948202 h 3258388"/>
              <a:gd name="connsiteX4" fmla="*/ 1707692 w 2145061"/>
              <a:gd name="connsiteY4" fmla="*/ 3251564 h 3258388"/>
              <a:gd name="connsiteX5" fmla="*/ 2144420 w 2145061"/>
              <a:gd name="connsiteY5" fmla="*/ 1750310 h 3258388"/>
              <a:gd name="connsiteX6" fmla="*/ 1789578 w 2145061"/>
              <a:gd name="connsiteY6" fmla="*/ 10221 h 3258388"/>
              <a:gd name="connsiteX7" fmla="*/ 1175429 w 2145061"/>
              <a:gd name="connsiteY7" fmla="*/ 153522 h 3258388"/>
              <a:gd name="connsiteX8" fmla="*/ 411154 w 2145061"/>
              <a:gd name="connsiteY8" fmla="*/ 23869 h 3258388"/>
              <a:gd name="connsiteX0" fmla="*/ 411154 w 2146076"/>
              <a:gd name="connsiteY0" fmla="*/ 23869 h 3258388"/>
              <a:gd name="connsiteX1" fmla="*/ 322444 w 2146076"/>
              <a:gd name="connsiteY1" fmla="*/ 1798077 h 3258388"/>
              <a:gd name="connsiteX2" fmla="*/ 704581 w 2146076"/>
              <a:gd name="connsiteY2" fmla="*/ 3258388 h 3258388"/>
              <a:gd name="connsiteX3" fmla="*/ 1216372 w 2146076"/>
              <a:gd name="connsiteY3" fmla="*/ 1948202 h 3258388"/>
              <a:gd name="connsiteX4" fmla="*/ 1707692 w 2146076"/>
              <a:gd name="connsiteY4" fmla="*/ 3251564 h 3258388"/>
              <a:gd name="connsiteX5" fmla="*/ 2144420 w 2146076"/>
              <a:gd name="connsiteY5" fmla="*/ 1750310 h 3258388"/>
              <a:gd name="connsiteX6" fmla="*/ 1926056 w 2146076"/>
              <a:gd name="connsiteY6" fmla="*/ 17045 h 3258388"/>
              <a:gd name="connsiteX7" fmla="*/ 1175429 w 2146076"/>
              <a:gd name="connsiteY7" fmla="*/ 153522 h 3258388"/>
              <a:gd name="connsiteX8" fmla="*/ 411154 w 2146076"/>
              <a:gd name="connsiteY8" fmla="*/ 23869 h 3258388"/>
              <a:gd name="connsiteX0" fmla="*/ 411154 w 2374416"/>
              <a:gd name="connsiteY0" fmla="*/ 23869 h 3258388"/>
              <a:gd name="connsiteX1" fmla="*/ 322444 w 2374416"/>
              <a:gd name="connsiteY1" fmla="*/ 1798077 h 3258388"/>
              <a:gd name="connsiteX2" fmla="*/ 704581 w 2374416"/>
              <a:gd name="connsiteY2" fmla="*/ 3258388 h 3258388"/>
              <a:gd name="connsiteX3" fmla="*/ 1216372 w 2374416"/>
              <a:gd name="connsiteY3" fmla="*/ 1948202 h 3258388"/>
              <a:gd name="connsiteX4" fmla="*/ 1707692 w 2374416"/>
              <a:gd name="connsiteY4" fmla="*/ 3251564 h 3258388"/>
              <a:gd name="connsiteX5" fmla="*/ 2144420 w 2374416"/>
              <a:gd name="connsiteY5" fmla="*/ 1750310 h 3258388"/>
              <a:gd name="connsiteX6" fmla="*/ 1926056 w 2374416"/>
              <a:gd name="connsiteY6" fmla="*/ 17045 h 3258388"/>
              <a:gd name="connsiteX7" fmla="*/ 1175429 w 2374416"/>
              <a:gd name="connsiteY7" fmla="*/ 153522 h 3258388"/>
              <a:gd name="connsiteX8" fmla="*/ 411154 w 2374416"/>
              <a:gd name="connsiteY8" fmla="*/ 23869 h 3258388"/>
              <a:gd name="connsiteX0" fmla="*/ 411154 w 2441693"/>
              <a:gd name="connsiteY0" fmla="*/ 23869 h 3258388"/>
              <a:gd name="connsiteX1" fmla="*/ 322444 w 2441693"/>
              <a:gd name="connsiteY1" fmla="*/ 1798077 h 3258388"/>
              <a:gd name="connsiteX2" fmla="*/ 704581 w 2441693"/>
              <a:gd name="connsiteY2" fmla="*/ 3258388 h 3258388"/>
              <a:gd name="connsiteX3" fmla="*/ 1216372 w 2441693"/>
              <a:gd name="connsiteY3" fmla="*/ 1948202 h 3258388"/>
              <a:gd name="connsiteX4" fmla="*/ 1707692 w 2441693"/>
              <a:gd name="connsiteY4" fmla="*/ 3251564 h 3258388"/>
              <a:gd name="connsiteX5" fmla="*/ 2144420 w 2441693"/>
              <a:gd name="connsiteY5" fmla="*/ 1750310 h 3258388"/>
              <a:gd name="connsiteX6" fmla="*/ 1926056 w 2441693"/>
              <a:gd name="connsiteY6" fmla="*/ 17045 h 3258388"/>
              <a:gd name="connsiteX7" fmla="*/ 1175429 w 2441693"/>
              <a:gd name="connsiteY7" fmla="*/ 153522 h 3258388"/>
              <a:gd name="connsiteX8" fmla="*/ 411154 w 2441693"/>
              <a:gd name="connsiteY8" fmla="*/ 23869 h 3258388"/>
              <a:gd name="connsiteX0" fmla="*/ 411154 w 2377348"/>
              <a:gd name="connsiteY0" fmla="*/ 23869 h 3258388"/>
              <a:gd name="connsiteX1" fmla="*/ 322444 w 2377348"/>
              <a:gd name="connsiteY1" fmla="*/ 1798077 h 3258388"/>
              <a:gd name="connsiteX2" fmla="*/ 704581 w 2377348"/>
              <a:gd name="connsiteY2" fmla="*/ 3258388 h 3258388"/>
              <a:gd name="connsiteX3" fmla="*/ 1216372 w 2377348"/>
              <a:gd name="connsiteY3" fmla="*/ 1948202 h 3258388"/>
              <a:gd name="connsiteX4" fmla="*/ 1707692 w 2377348"/>
              <a:gd name="connsiteY4" fmla="*/ 3251564 h 3258388"/>
              <a:gd name="connsiteX5" fmla="*/ 2144420 w 2377348"/>
              <a:gd name="connsiteY5" fmla="*/ 1750310 h 3258388"/>
              <a:gd name="connsiteX6" fmla="*/ 1926056 w 2377348"/>
              <a:gd name="connsiteY6" fmla="*/ 17045 h 3258388"/>
              <a:gd name="connsiteX7" fmla="*/ 1175429 w 2377348"/>
              <a:gd name="connsiteY7" fmla="*/ 153522 h 3258388"/>
              <a:gd name="connsiteX8" fmla="*/ 411154 w 2377348"/>
              <a:gd name="connsiteY8" fmla="*/ 23869 h 3258388"/>
              <a:gd name="connsiteX0" fmla="*/ 411154 w 2424220"/>
              <a:gd name="connsiteY0" fmla="*/ 23869 h 3258388"/>
              <a:gd name="connsiteX1" fmla="*/ 322444 w 2424220"/>
              <a:gd name="connsiteY1" fmla="*/ 1798077 h 3258388"/>
              <a:gd name="connsiteX2" fmla="*/ 704581 w 2424220"/>
              <a:gd name="connsiteY2" fmla="*/ 3258388 h 3258388"/>
              <a:gd name="connsiteX3" fmla="*/ 1216372 w 2424220"/>
              <a:gd name="connsiteY3" fmla="*/ 1948202 h 3258388"/>
              <a:gd name="connsiteX4" fmla="*/ 1707692 w 2424220"/>
              <a:gd name="connsiteY4" fmla="*/ 3251564 h 3258388"/>
              <a:gd name="connsiteX5" fmla="*/ 2144420 w 2424220"/>
              <a:gd name="connsiteY5" fmla="*/ 1750310 h 3258388"/>
              <a:gd name="connsiteX6" fmla="*/ 1926056 w 2424220"/>
              <a:gd name="connsiteY6" fmla="*/ 17045 h 3258388"/>
              <a:gd name="connsiteX7" fmla="*/ 1175429 w 2424220"/>
              <a:gd name="connsiteY7" fmla="*/ 153522 h 3258388"/>
              <a:gd name="connsiteX8" fmla="*/ 411154 w 2424220"/>
              <a:gd name="connsiteY8" fmla="*/ 23869 h 3258388"/>
              <a:gd name="connsiteX0" fmla="*/ 411154 w 2449010"/>
              <a:gd name="connsiteY0" fmla="*/ 23869 h 3258388"/>
              <a:gd name="connsiteX1" fmla="*/ 322444 w 2449010"/>
              <a:gd name="connsiteY1" fmla="*/ 1798077 h 3258388"/>
              <a:gd name="connsiteX2" fmla="*/ 704581 w 2449010"/>
              <a:gd name="connsiteY2" fmla="*/ 3258388 h 3258388"/>
              <a:gd name="connsiteX3" fmla="*/ 1216372 w 2449010"/>
              <a:gd name="connsiteY3" fmla="*/ 1948202 h 3258388"/>
              <a:gd name="connsiteX4" fmla="*/ 1707692 w 2449010"/>
              <a:gd name="connsiteY4" fmla="*/ 3251564 h 3258388"/>
              <a:gd name="connsiteX5" fmla="*/ 2144420 w 2449010"/>
              <a:gd name="connsiteY5" fmla="*/ 1750310 h 3258388"/>
              <a:gd name="connsiteX6" fmla="*/ 1926056 w 2449010"/>
              <a:gd name="connsiteY6" fmla="*/ 17045 h 3258388"/>
              <a:gd name="connsiteX7" fmla="*/ 1175429 w 2449010"/>
              <a:gd name="connsiteY7" fmla="*/ 153522 h 3258388"/>
              <a:gd name="connsiteX8" fmla="*/ 411154 w 2449010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3593" h="3258388">
                <a:moveTo>
                  <a:pt x="411154" y="23869"/>
                </a:moveTo>
                <a:cubicBezTo>
                  <a:pt x="-257586" y="355964"/>
                  <a:pt x="22194" y="1036078"/>
                  <a:pt x="322444" y="1798077"/>
                </a:cubicBezTo>
                <a:cubicBezTo>
                  <a:pt x="338366" y="2660163"/>
                  <a:pt x="545357" y="3249289"/>
                  <a:pt x="704581" y="3258388"/>
                </a:cubicBezTo>
                <a:cubicBezTo>
                  <a:pt x="1018479" y="3247015"/>
                  <a:pt x="779644" y="1925457"/>
                  <a:pt x="1216372" y="1948202"/>
                </a:cubicBezTo>
                <a:cubicBezTo>
                  <a:pt x="1580313" y="1945929"/>
                  <a:pt x="1473406" y="3281133"/>
                  <a:pt x="1707692" y="3251564"/>
                </a:cubicBezTo>
                <a:cubicBezTo>
                  <a:pt x="2048886" y="3121910"/>
                  <a:pt x="2001118" y="2180214"/>
                  <a:pt x="2144420" y="1750310"/>
                </a:cubicBezTo>
                <a:cubicBezTo>
                  <a:pt x="2451495" y="1080432"/>
                  <a:pt x="2681232" y="64812"/>
                  <a:pt x="1926056" y="17045"/>
                </a:cubicBezTo>
                <a:lnTo>
                  <a:pt x="1175429" y="153522"/>
                </a:lnTo>
                <a:cubicBezTo>
                  <a:pt x="920671" y="110304"/>
                  <a:pt x="679560" y="-62566"/>
                  <a:pt x="411154" y="2386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</a:pPr>
            <a:endParaRPr lang="ko-KR" altLang="en-US" sz="2700" kern="0">
              <a:solidFill>
                <a:srgbClr val="FFFFFF"/>
              </a:solidFill>
              <a:latin typeface="Arial"/>
              <a:ea typeface="맑은 고딕" panose="020B0503020000020004" pitchFamily="34" charset="-127"/>
              <a:sym typeface="Arial"/>
            </a:endParaRPr>
          </a:p>
        </p:txBody>
      </p:sp>
      <p:grpSp>
        <p:nvGrpSpPr>
          <p:cNvPr id="64" name="Group 102">
            <a:extLst>
              <a:ext uri="{FF2B5EF4-FFF2-40B4-BE49-F238E27FC236}">
                <a16:creationId xmlns:a16="http://schemas.microsoft.com/office/drawing/2014/main" id="{3B22177F-3D45-4A9B-976C-0E5FC31B92C4}"/>
              </a:ext>
            </a:extLst>
          </p:cNvPr>
          <p:cNvGrpSpPr>
            <a:grpSpLocks noChangeAspect="1"/>
          </p:cNvGrpSpPr>
          <p:nvPr/>
        </p:nvGrpSpPr>
        <p:grpSpPr>
          <a:xfrm>
            <a:off x="8707494" y="2429102"/>
            <a:ext cx="325735" cy="529812"/>
            <a:chOff x="2071598" y="2060848"/>
            <a:chExt cx="1917605" cy="3137144"/>
          </a:xfrm>
          <a:solidFill>
            <a:schemeClr val="accent4"/>
          </a:solidFill>
        </p:grpSpPr>
        <p:sp>
          <p:nvSpPr>
            <p:cNvPr id="65" name="Freeform 103">
              <a:extLst>
                <a:ext uri="{FF2B5EF4-FFF2-40B4-BE49-F238E27FC236}">
                  <a16:creationId xmlns:a16="http://schemas.microsoft.com/office/drawing/2014/main" id="{45551A25-8F0E-4347-975E-A924A7130E47}"/>
                </a:ext>
              </a:extLst>
            </p:cNvPr>
            <p:cNvSpPr/>
            <p:nvPr/>
          </p:nvSpPr>
          <p:spPr>
            <a:xfrm>
              <a:off x="2483768" y="206084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 fontAlgn="auto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</a:pPr>
              <a:endParaRPr lang="ko-KR" altLang="en-US" sz="2700" kern="0">
                <a:solidFill>
                  <a:srgbClr val="FFFFFF"/>
                </a:solidFill>
                <a:latin typeface="Arial"/>
                <a:ea typeface="맑은 고딕" panose="020B0503020000020004" pitchFamily="34" charset="-127"/>
                <a:sym typeface="Arial"/>
              </a:endParaRPr>
            </a:p>
          </p:txBody>
        </p:sp>
        <p:sp>
          <p:nvSpPr>
            <p:cNvPr id="66" name="Freeform 104">
              <a:extLst>
                <a:ext uri="{FF2B5EF4-FFF2-40B4-BE49-F238E27FC236}">
                  <a16:creationId xmlns:a16="http://schemas.microsoft.com/office/drawing/2014/main" id="{1D56ED84-718A-4F64-9201-3371A122B353}"/>
                </a:ext>
              </a:extLst>
            </p:cNvPr>
            <p:cNvSpPr/>
            <p:nvPr/>
          </p:nvSpPr>
          <p:spPr>
            <a:xfrm rot="21253755">
              <a:off x="2170737" y="2710023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 fontAlgn="auto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</a:pPr>
              <a:endParaRPr lang="ko-KR" altLang="en-US" sz="2700" kern="0">
                <a:solidFill>
                  <a:srgbClr val="FFFFFF"/>
                </a:solidFill>
                <a:latin typeface="Arial"/>
                <a:ea typeface="맑은 고딕" panose="020B0503020000020004" pitchFamily="34" charset="-127"/>
                <a:sym typeface="Arial"/>
              </a:endParaRPr>
            </a:p>
          </p:txBody>
        </p:sp>
        <p:sp>
          <p:nvSpPr>
            <p:cNvPr id="67" name="Freeform 105">
              <a:extLst>
                <a:ext uri="{FF2B5EF4-FFF2-40B4-BE49-F238E27FC236}">
                  <a16:creationId xmlns:a16="http://schemas.microsoft.com/office/drawing/2014/main" id="{C13BBB19-70FE-4952-97D0-FDEBC2A1BBF6}"/>
                </a:ext>
              </a:extLst>
            </p:cNvPr>
            <p:cNvSpPr/>
            <p:nvPr/>
          </p:nvSpPr>
          <p:spPr>
            <a:xfrm rot="20634645">
              <a:off x="2071598" y="3466865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 fontAlgn="auto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</a:pPr>
              <a:endParaRPr lang="ko-KR" altLang="en-US" sz="2700" kern="0">
                <a:solidFill>
                  <a:srgbClr val="FFFFFF"/>
                </a:solidFill>
                <a:latin typeface="Arial"/>
                <a:ea typeface="맑은 고딕" panose="020B0503020000020004" pitchFamily="34" charset="-127"/>
                <a:sym typeface="Arial"/>
              </a:endParaRPr>
            </a:p>
          </p:txBody>
        </p:sp>
        <p:sp>
          <p:nvSpPr>
            <p:cNvPr id="68" name="Freeform 106">
              <a:extLst>
                <a:ext uri="{FF2B5EF4-FFF2-40B4-BE49-F238E27FC236}">
                  <a16:creationId xmlns:a16="http://schemas.microsoft.com/office/drawing/2014/main" id="{7ABD01DA-F7D7-478D-A532-2A1B78A013CF}"/>
                </a:ext>
              </a:extLst>
            </p:cNvPr>
            <p:cNvSpPr/>
            <p:nvPr/>
          </p:nvSpPr>
          <p:spPr>
            <a:xfrm rot="19632933">
              <a:off x="2257651" y="418223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 fontAlgn="auto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</a:pPr>
              <a:endParaRPr lang="ko-KR" altLang="en-US" sz="2700" kern="0">
                <a:solidFill>
                  <a:srgbClr val="FFFFFF"/>
                </a:solidFill>
                <a:latin typeface="Arial"/>
                <a:ea typeface="맑은 고딕" panose="020B0503020000020004" pitchFamily="34" charset="-127"/>
                <a:sym typeface="Arial"/>
              </a:endParaRPr>
            </a:p>
          </p:txBody>
        </p:sp>
      </p:grpSp>
      <p:sp>
        <p:nvSpPr>
          <p:cNvPr id="69" name="Freeform 107">
            <a:extLst>
              <a:ext uri="{FF2B5EF4-FFF2-40B4-BE49-F238E27FC236}">
                <a16:creationId xmlns:a16="http://schemas.microsoft.com/office/drawing/2014/main" id="{5F7DADB8-BA7C-4AE5-BF1E-BC82543D1EA9}"/>
              </a:ext>
            </a:extLst>
          </p:cNvPr>
          <p:cNvSpPr>
            <a:spLocks noChangeAspect="1"/>
          </p:cNvSpPr>
          <p:nvPr/>
        </p:nvSpPr>
        <p:spPr>
          <a:xfrm>
            <a:off x="9618682" y="2429102"/>
            <a:ext cx="169895" cy="529812"/>
          </a:xfrm>
          <a:custGeom>
            <a:avLst/>
            <a:gdLst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25685 w 779830"/>
              <a:gd name="connsiteY0" fmla="*/ 1331843 h 2449001"/>
              <a:gd name="connsiteX1" fmla="*/ 537004 w 779830"/>
              <a:gd name="connsiteY1" fmla="*/ 1379551 h 2449001"/>
              <a:gd name="connsiteX2" fmla="*/ 758434 w 779830"/>
              <a:gd name="connsiteY2" fmla="*/ 1406369 h 2449001"/>
              <a:gd name="connsiteX3" fmla="*/ 620492 w 779830"/>
              <a:gd name="connsiteY3" fmla="*/ 1741335 h 2449001"/>
              <a:gd name="connsiteX4" fmla="*/ 604589 w 779830"/>
              <a:gd name="connsiteY4" fmla="*/ 2441050 h 2449001"/>
              <a:gd name="connsiteX5" fmla="*/ 314367 w 779830"/>
              <a:gd name="connsiteY5" fmla="*/ 2445025 h 2449001"/>
              <a:gd name="connsiteX6" fmla="*/ 207024 w 779830"/>
              <a:gd name="connsiteY6" fmla="*/ 1673750 h 2449001"/>
              <a:gd name="connsiteX7" fmla="*/ 203049 w 779830"/>
              <a:gd name="connsiteY7" fmla="*/ 2441050 h 2449001"/>
              <a:gd name="connsiteX8" fmla="*/ 131487 w 779830"/>
              <a:gd name="connsiteY8" fmla="*/ 2449001 h 2449001"/>
              <a:gd name="connsiteX9" fmla="*/ 290 w 779830"/>
              <a:gd name="connsiteY9" fmla="*/ 1701579 h 2449001"/>
              <a:gd name="connsiteX10" fmla="*/ 95803 w 779830"/>
              <a:gd name="connsiteY10" fmla="*/ 1597201 h 2449001"/>
              <a:gd name="connsiteX11" fmla="*/ 84332 w 779830"/>
              <a:gd name="connsiteY11" fmla="*/ 1389262 h 2449001"/>
              <a:gd name="connsiteX12" fmla="*/ 334245 w 779830"/>
              <a:gd name="connsiteY12" fmla="*/ 1375575 h 2449001"/>
              <a:gd name="connsiteX13" fmla="*/ 425685 w 779830"/>
              <a:gd name="connsiteY13" fmla="*/ 1331843 h 2449001"/>
              <a:gd name="connsiteX14" fmla="*/ 238828 w 779830"/>
              <a:gd name="connsiteY14" fmla="*/ 0 h 2449001"/>
              <a:gd name="connsiteX15" fmla="*/ 552904 w 779830"/>
              <a:gd name="connsiteY15" fmla="*/ 0 h 2449001"/>
              <a:gd name="connsiteX16" fmla="*/ 684102 w 779830"/>
              <a:gd name="connsiteY16" fmla="*/ 962108 h 2449001"/>
              <a:gd name="connsiteX17" fmla="*/ 719882 w 779830"/>
              <a:gd name="connsiteY17" fmla="*/ 1307990 h 2449001"/>
              <a:gd name="connsiteX18" fmla="*/ 409781 w 779830"/>
              <a:gd name="connsiteY18" fmla="*/ 1268233 h 2449001"/>
              <a:gd name="connsiteX19" fmla="*/ 99681 w 779830"/>
              <a:gd name="connsiteY19" fmla="*/ 1288111 h 2449001"/>
              <a:gd name="connsiteX20" fmla="*/ 119559 w 779830"/>
              <a:gd name="connsiteY20" fmla="*/ 1017766 h 2449001"/>
              <a:gd name="connsiteX21" fmla="*/ 238828 w 779830"/>
              <a:gd name="connsiteY21" fmla="*/ 0 h 2449001"/>
              <a:gd name="connsiteX0" fmla="*/ 425766 w 779911"/>
              <a:gd name="connsiteY0" fmla="*/ 1331843 h 2449001"/>
              <a:gd name="connsiteX1" fmla="*/ 537085 w 779911"/>
              <a:gd name="connsiteY1" fmla="*/ 1379551 h 2449001"/>
              <a:gd name="connsiteX2" fmla="*/ 758515 w 779911"/>
              <a:gd name="connsiteY2" fmla="*/ 1406369 h 2449001"/>
              <a:gd name="connsiteX3" fmla="*/ 620573 w 779911"/>
              <a:gd name="connsiteY3" fmla="*/ 1741335 h 2449001"/>
              <a:gd name="connsiteX4" fmla="*/ 604670 w 779911"/>
              <a:gd name="connsiteY4" fmla="*/ 2441050 h 2449001"/>
              <a:gd name="connsiteX5" fmla="*/ 314448 w 779911"/>
              <a:gd name="connsiteY5" fmla="*/ 2445025 h 2449001"/>
              <a:gd name="connsiteX6" fmla="*/ 207105 w 779911"/>
              <a:gd name="connsiteY6" fmla="*/ 1673750 h 2449001"/>
              <a:gd name="connsiteX7" fmla="*/ 203130 w 779911"/>
              <a:gd name="connsiteY7" fmla="*/ 2441050 h 2449001"/>
              <a:gd name="connsiteX8" fmla="*/ 131568 w 779911"/>
              <a:gd name="connsiteY8" fmla="*/ 2449001 h 2449001"/>
              <a:gd name="connsiteX9" fmla="*/ 371 w 779911"/>
              <a:gd name="connsiteY9" fmla="*/ 1701579 h 2449001"/>
              <a:gd name="connsiteX10" fmla="*/ 95884 w 779911"/>
              <a:gd name="connsiteY10" fmla="*/ 1597201 h 2449001"/>
              <a:gd name="connsiteX11" fmla="*/ 84413 w 779911"/>
              <a:gd name="connsiteY11" fmla="*/ 1389262 h 2449001"/>
              <a:gd name="connsiteX12" fmla="*/ 334326 w 779911"/>
              <a:gd name="connsiteY12" fmla="*/ 1375575 h 2449001"/>
              <a:gd name="connsiteX13" fmla="*/ 425766 w 779911"/>
              <a:gd name="connsiteY13" fmla="*/ 1331843 h 2449001"/>
              <a:gd name="connsiteX14" fmla="*/ 238909 w 779911"/>
              <a:gd name="connsiteY14" fmla="*/ 0 h 2449001"/>
              <a:gd name="connsiteX15" fmla="*/ 552985 w 779911"/>
              <a:gd name="connsiteY15" fmla="*/ 0 h 2449001"/>
              <a:gd name="connsiteX16" fmla="*/ 684183 w 779911"/>
              <a:gd name="connsiteY16" fmla="*/ 962108 h 2449001"/>
              <a:gd name="connsiteX17" fmla="*/ 719963 w 779911"/>
              <a:gd name="connsiteY17" fmla="*/ 1307990 h 2449001"/>
              <a:gd name="connsiteX18" fmla="*/ 409862 w 779911"/>
              <a:gd name="connsiteY18" fmla="*/ 1268233 h 2449001"/>
              <a:gd name="connsiteX19" fmla="*/ 99762 w 779911"/>
              <a:gd name="connsiteY19" fmla="*/ 1288111 h 2449001"/>
              <a:gd name="connsiteX20" fmla="*/ 119640 w 779911"/>
              <a:gd name="connsiteY20" fmla="*/ 1017766 h 2449001"/>
              <a:gd name="connsiteX21" fmla="*/ 238909 w 779911"/>
              <a:gd name="connsiteY21" fmla="*/ 0 h 2449001"/>
              <a:gd name="connsiteX0" fmla="*/ 425696 w 779841"/>
              <a:gd name="connsiteY0" fmla="*/ 1331843 h 2449001"/>
              <a:gd name="connsiteX1" fmla="*/ 537015 w 779841"/>
              <a:gd name="connsiteY1" fmla="*/ 1379551 h 2449001"/>
              <a:gd name="connsiteX2" fmla="*/ 758445 w 779841"/>
              <a:gd name="connsiteY2" fmla="*/ 1406369 h 2449001"/>
              <a:gd name="connsiteX3" fmla="*/ 620503 w 779841"/>
              <a:gd name="connsiteY3" fmla="*/ 1741335 h 2449001"/>
              <a:gd name="connsiteX4" fmla="*/ 604600 w 779841"/>
              <a:gd name="connsiteY4" fmla="*/ 2441050 h 2449001"/>
              <a:gd name="connsiteX5" fmla="*/ 314378 w 779841"/>
              <a:gd name="connsiteY5" fmla="*/ 2445025 h 2449001"/>
              <a:gd name="connsiteX6" fmla="*/ 207035 w 779841"/>
              <a:gd name="connsiteY6" fmla="*/ 1673750 h 2449001"/>
              <a:gd name="connsiteX7" fmla="*/ 203060 w 779841"/>
              <a:gd name="connsiteY7" fmla="*/ 2441050 h 2449001"/>
              <a:gd name="connsiteX8" fmla="*/ 131498 w 779841"/>
              <a:gd name="connsiteY8" fmla="*/ 2449001 h 2449001"/>
              <a:gd name="connsiteX9" fmla="*/ 301 w 779841"/>
              <a:gd name="connsiteY9" fmla="*/ 1701579 h 2449001"/>
              <a:gd name="connsiteX10" fmla="*/ 95814 w 779841"/>
              <a:gd name="connsiteY10" fmla="*/ 1597201 h 2449001"/>
              <a:gd name="connsiteX11" fmla="*/ 84343 w 779841"/>
              <a:gd name="connsiteY11" fmla="*/ 1389262 h 2449001"/>
              <a:gd name="connsiteX12" fmla="*/ 334256 w 779841"/>
              <a:gd name="connsiteY12" fmla="*/ 1375575 h 2449001"/>
              <a:gd name="connsiteX13" fmla="*/ 425696 w 779841"/>
              <a:gd name="connsiteY13" fmla="*/ 1331843 h 2449001"/>
              <a:gd name="connsiteX14" fmla="*/ 238839 w 779841"/>
              <a:gd name="connsiteY14" fmla="*/ 0 h 2449001"/>
              <a:gd name="connsiteX15" fmla="*/ 552915 w 779841"/>
              <a:gd name="connsiteY15" fmla="*/ 0 h 2449001"/>
              <a:gd name="connsiteX16" fmla="*/ 684113 w 779841"/>
              <a:gd name="connsiteY16" fmla="*/ 962108 h 2449001"/>
              <a:gd name="connsiteX17" fmla="*/ 719893 w 779841"/>
              <a:gd name="connsiteY17" fmla="*/ 1307990 h 2449001"/>
              <a:gd name="connsiteX18" fmla="*/ 409792 w 779841"/>
              <a:gd name="connsiteY18" fmla="*/ 1268233 h 2449001"/>
              <a:gd name="connsiteX19" fmla="*/ 99692 w 779841"/>
              <a:gd name="connsiteY19" fmla="*/ 1288111 h 2449001"/>
              <a:gd name="connsiteX20" fmla="*/ 119570 w 779841"/>
              <a:gd name="connsiteY20" fmla="*/ 1017766 h 2449001"/>
              <a:gd name="connsiteX21" fmla="*/ 238839 w 779841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19570 w 794874"/>
              <a:gd name="connsiteY20" fmla="*/ 1017766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1314"/>
              <a:gd name="connsiteY0" fmla="*/ 1331843 h 2449001"/>
              <a:gd name="connsiteX1" fmla="*/ 537015 w 791314"/>
              <a:gd name="connsiteY1" fmla="*/ 1379551 h 2449001"/>
              <a:gd name="connsiteX2" fmla="*/ 758445 w 791314"/>
              <a:gd name="connsiteY2" fmla="*/ 1406369 h 2449001"/>
              <a:gd name="connsiteX3" fmla="*/ 620503 w 791314"/>
              <a:gd name="connsiteY3" fmla="*/ 1741335 h 2449001"/>
              <a:gd name="connsiteX4" fmla="*/ 604600 w 791314"/>
              <a:gd name="connsiteY4" fmla="*/ 2441050 h 2449001"/>
              <a:gd name="connsiteX5" fmla="*/ 314378 w 791314"/>
              <a:gd name="connsiteY5" fmla="*/ 2445025 h 2449001"/>
              <a:gd name="connsiteX6" fmla="*/ 207035 w 791314"/>
              <a:gd name="connsiteY6" fmla="*/ 1673750 h 2449001"/>
              <a:gd name="connsiteX7" fmla="*/ 203060 w 791314"/>
              <a:gd name="connsiteY7" fmla="*/ 2441050 h 2449001"/>
              <a:gd name="connsiteX8" fmla="*/ 131498 w 791314"/>
              <a:gd name="connsiteY8" fmla="*/ 2449001 h 2449001"/>
              <a:gd name="connsiteX9" fmla="*/ 301 w 791314"/>
              <a:gd name="connsiteY9" fmla="*/ 1701579 h 2449001"/>
              <a:gd name="connsiteX10" fmla="*/ 95814 w 791314"/>
              <a:gd name="connsiteY10" fmla="*/ 1597201 h 2449001"/>
              <a:gd name="connsiteX11" fmla="*/ 84343 w 791314"/>
              <a:gd name="connsiteY11" fmla="*/ 1389262 h 2449001"/>
              <a:gd name="connsiteX12" fmla="*/ 334256 w 791314"/>
              <a:gd name="connsiteY12" fmla="*/ 1375575 h 2449001"/>
              <a:gd name="connsiteX13" fmla="*/ 425696 w 791314"/>
              <a:gd name="connsiteY13" fmla="*/ 1331843 h 2449001"/>
              <a:gd name="connsiteX14" fmla="*/ 218310 w 791314"/>
              <a:gd name="connsiteY14" fmla="*/ 0 h 2449001"/>
              <a:gd name="connsiteX15" fmla="*/ 570023 w 791314"/>
              <a:gd name="connsiteY15" fmla="*/ 3422 h 2449001"/>
              <a:gd name="connsiteX16" fmla="*/ 677271 w 791314"/>
              <a:gd name="connsiteY16" fmla="*/ 938156 h 2449001"/>
              <a:gd name="connsiteX17" fmla="*/ 719893 w 791314"/>
              <a:gd name="connsiteY17" fmla="*/ 1307990 h 2449001"/>
              <a:gd name="connsiteX18" fmla="*/ 409792 w 791314"/>
              <a:gd name="connsiteY18" fmla="*/ 1268233 h 2449001"/>
              <a:gd name="connsiteX19" fmla="*/ 99692 w 791314"/>
              <a:gd name="connsiteY19" fmla="*/ 1288111 h 2449001"/>
              <a:gd name="connsiteX20" fmla="*/ 133257 w 791314"/>
              <a:gd name="connsiteY20" fmla="*/ 945913 h 2449001"/>
              <a:gd name="connsiteX21" fmla="*/ 218310 w 791314"/>
              <a:gd name="connsiteY21" fmla="*/ 0 h 2449001"/>
              <a:gd name="connsiteX0" fmla="*/ 425696 w 791740"/>
              <a:gd name="connsiteY0" fmla="*/ 1331843 h 2449001"/>
              <a:gd name="connsiteX1" fmla="*/ 537015 w 791740"/>
              <a:gd name="connsiteY1" fmla="*/ 1379551 h 2449001"/>
              <a:gd name="connsiteX2" fmla="*/ 775553 w 791740"/>
              <a:gd name="connsiteY2" fmla="*/ 1406369 h 2449001"/>
              <a:gd name="connsiteX3" fmla="*/ 620503 w 791740"/>
              <a:gd name="connsiteY3" fmla="*/ 1741335 h 2449001"/>
              <a:gd name="connsiteX4" fmla="*/ 604600 w 791740"/>
              <a:gd name="connsiteY4" fmla="*/ 2441050 h 2449001"/>
              <a:gd name="connsiteX5" fmla="*/ 314378 w 791740"/>
              <a:gd name="connsiteY5" fmla="*/ 2445025 h 2449001"/>
              <a:gd name="connsiteX6" fmla="*/ 207035 w 791740"/>
              <a:gd name="connsiteY6" fmla="*/ 1673750 h 2449001"/>
              <a:gd name="connsiteX7" fmla="*/ 203060 w 791740"/>
              <a:gd name="connsiteY7" fmla="*/ 2441050 h 2449001"/>
              <a:gd name="connsiteX8" fmla="*/ 131498 w 791740"/>
              <a:gd name="connsiteY8" fmla="*/ 2449001 h 2449001"/>
              <a:gd name="connsiteX9" fmla="*/ 301 w 791740"/>
              <a:gd name="connsiteY9" fmla="*/ 1701579 h 2449001"/>
              <a:gd name="connsiteX10" fmla="*/ 95814 w 791740"/>
              <a:gd name="connsiteY10" fmla="*/ 1597201 h 2449001"/>
              <a:gd name="connsiteX11" fmla="*/ 84343 w 791740"/>
              <a:gd name="connsiteY11" fmla="*/ 1389262 h 2449001"/>
              <a:gd name="connsiteX12" fmla="*/ 334256 w 791740"/>
              <a:gd name="connsiteY12" fmla="*/ 1375575 h 2449001"/>
              <a:gd name="connsiteX13" fmla="*/ 425696 w 791740"/>
              <a:gd name="connsiteY13" fmla="*/ 1331843 h 2449001"/>
              <a:gd name="connsiteX14" fmla="*/ 218310 w 791740"/>
              <a:gd name="connsiteY14" fmla="*/ 0 h 2449001"/>
              <a:gd name="connsiteX15" fmla="*/ 570023 w 791740"/>
              <a:gd name="connsiteY15" fmla="*/ 3422 h 2449001"/>
              <a:gd name="connsiteX16" fmla="*/ 677271 w 791740"/>
              <a:gd name="connsiteY16" fmla="*/ 938156 h 2449001"/>
              <a:gd name="connsiteX17" fmla="*/ 719893 w 791740"/>
              <a:gd name="connsiteY17" fmla="*/ 1307990 h 2449001"/>
              <a:gd name="connsiteX18" fmla="*/ 409792 w 791740"/>
              <a:gd name="connsiteY18" fmla="*/ 1268233 h 2449001"/>
              <a:gd name="connsiteX19" fmla="*/ 99692 w 791740"/>
              <a:gd name="connsiteY19" fmla="*/ 1288111 h 2449001"/>
              <a:gd name="connsiteX20" fmla="*/ 133257 w 791740"/>
              <a:gd name="connsiteY20" fmla="*/ 945913 h 2449001"/>
              <a:gd name="connsiteX21" fmla="*/ 218310 w 791740"/>
              <a:gd name="connsiteY21" fmla="*/ 0 h 2449001"/>
              <a:gd name="connsiteX0" fmla="*/ 425696 w 798638"/>
              <a:gd name="connsiteY0" fmla="*/ 1331843 h 2449001"/>
              <a:gd name="connsiteX1" fmla="*/ 537015 w 798638"/>
              <a:gd name="connsiteY1" fmla="*/ 1379551 h 2449001"/>
              <a:gd name="connsiteX2" fmla="*/ 775553 w 798638"/>
              <a:gd name="connsiteY2" fmla="*/ 1406369 h 2449001"/>
              <a:gd name="connsiteX3" fmla="*/ 620503 w 798638"/>
              <a:gd name="connsiteY3" fmla="*/ 1741335 h 2449001"/>
              <a:gd name="connsiteX4" fmla="*/ 604600 w 798638"/>
              <a:gd name="connsiteY4" fmla="*/ 2441050 h 2449001"/>
              <a:gd name="connsiteX5" fmla="*/ 314378 w 798638"/>
              <a:gd name="connsiteY5" fmla="*/ 2445025 h 2449001"/>
              <a:gd name="connsiteX6" fmla="*/ 207035 w 798638"/>
              <a:gd name="connsiteY6" fmla="*/ 1673750 h 2449001"/>
              <a:gd name="connsiteX7" fmla="*/ 203060 w 798638"/>
              <a:gd name="connsiteY7" fmla="*/ 2441050 h 2449001"/>
              <a:gd name="connsiteX8" fmla="*/ 131498 w 798638"/>
              <a:gd name="connsiteY8" fmla="*/ 2449001 h 2449001"/>
              <a:gd name="connsiteX9" fmla="*/ 301 w 798638"/>
              <a:gd name="connsiteY9" fmla="*/ 1701579 h 2449001"/>
              <a:gd name="connsiteX10" fmla="*/ 95814 w 798638"/>
              <a:gd name="connsiteY10" fmla="*/ 1597201 h 2449001"/>
              <a:gd name="connsiteX11" fmla="*/ 84343 w 798638"/>
              <a:gd name="connsiteY11" fmla="*/ 1389262 h 2449001"/>
              <a:gd name="connsiteX12" fmla="*/ 334256 w 798638"/>
              <a:gd name="connsiteY12" fmla="*/ 1375575 h 2449001"/>
              <a:gd name="connsiteX13" fmla="*/ 425696 w 798638"/>
              <a:gd name="connsiteY13" fmla="*/ 1331843 h 2449001"/>
              <a:gd name="connsiteX14" fmla="*/ 218310 w 798638"/>
              <a:gd name="connsiteY14" fmla="*/ 0 h 2449001"/>
              <a:gd name="connsiteX15" fmla="*/ 570023 w 798638"/>
              <a:gd name="connsiteY15" fmla="*/ 3422 h 2449001"/>
              <a:gd name="connsiteX16" fmla="*/ 677271 w 798638"/>
              <a:gd name="connsiteY16" fmla="*/ 938156 h 2449001"/>
              <a:gd name="connsiteX17" fmla="*/ 719893 w 798638"/>
              <a:gd name="connsiteY17" fmla="*/ 1307990 h 2449001"/>
              <a:gd name="connsiteX18" fmla="*/ 409792 w 798638"/>
              <a:gd name="connsiteY18" fmla="*/ 1268233 h 2449001"/>
              <a:gd name="connsiteX19" fmla="*/ 99692 w 798638"/>
              <a:gd name="connsiteY19" fmla="*/ 1288111 h 2449001"/>
              <a:gd name="connsiteX20" fmla="*/ 133257 w 798638"/>
              <a:gd name="connsiteY20" fmla="*/ 945913 h 2449001"/>
              <a:gd name="connsiteX21" fmla="*/ 218310 w 798638"/>
              <a:gd name="connsiteY21" fmla="*/ 0 h 2449001"/>
              <a:gd name="connsiteX0" fmla="*/ 425696 w 798137"/>
              <a:gd name="connsiteY0" fmla="*/ 1331843 h 2449001"/>
              <a:gd name="connsiteX1" fmla="*/ 537015 w 798137"/>
              <a:gd name="connsiteY1" fmla="*/ 1379551 h 2449001"/>
              <a:gd name="connsiteX2" fmla="*/ 775553 w 798137"/>
              <a:gd name="connsiteY2" fmla="*/ 1406369 h 2449001"/>
              <a:gd name="connsiteX3" fmla="*/ 613659 w 798137"/>
              <a:gd name="connsiteY3" fmla="*/ 1785816 h 2449001"/>
              <a:gd name="connsiteX4" fmla="*/ 604600 w 798137"/>
              <a:gd name="connsiteY4" fmla="*/ 2441050 h 2449001"/>
              <a:gd name="connsiteX5" fmla="*/ 314378 w 798137"/>
              <a:gd name="connsiteY5" fmla="*/ 2445025 h 2449001"/>
              <a:gd name="connsiteX6" fmla="*/ 207035 w 798137"/>
              <a:gd name="connsiteY6" fmla="*/ 1673750 h 2449001"/>
              <a:gd name="connsiteX7" fmla="*/ 203060 w 798137"/>
              <a:gd name="connsiteY7" fmla="*/ 2441050 h 2449001"/>
              <a:gd name="connsiteX8" fmla="*/ 131498 w 798137"/>
              <a:gd name="connsiteY8" fmla="*/ 2449001 h 2449001"/>
              <a:gd name="connsiteX9" fmla="*/ 301 w 798137"/>
              <a:gd name="connsiteY9" fmla="*/ 1701579 h 2449001"/>
              <a:gd name="connsiteX10" fmla="*/ 95814 w 798137"/>
              <a:gd name="connsiteY10" fmla="*/ 1597201 h 2449001"/>
              <a:gd name="connsiteX11" fmla="*/ 84343 w 798137"/>
              <a:gd name="connsiteY11" fmla="*/ 1389262 h 2449001"/>
              <a:gd name="connsiteX12" fmla="*/ 334256 w 798137"/>
              <a:gd name="connsiteY12" fmla="*/ 1375575 h 2449001"/>
              <a:gd name="connsiteX13" fmla="*/ 425696 w 798137"/>
              <a:gd name="connsiteY13" fmla="*/ 1331843 h 2449001"/>
              <a:gd name="connsiteX14" fmla="*/ 218310 w 798137"/>
              <a:gd name="connsiteY14" fmla="*/ 0 h 2449001"/>
              <a:gd name="connsiteX15" fmla="*/ 570023 w 798137"/>
              <a:gd name="connsiteY15" fmla="*/ 3422 h 2449001"/>
              <a:gd name="connsiteX16" fmla="*/ 677271 w 798137"/>
              <a:gd name="connsiteY16" fmla="*/ 938156 h 2449001"/>
              <a:gd name="connsiteX17" fmla="*/ 719893 w 798137"/>
              <a:gd name="connsiteY17" fmla="*/ 1307990 h 2449001"/>
              <a:gd name="connsiteX18" fmla="*/ 409792 w 798137"/>
              <a:gd name="connsiteY18" fmla="*/ 1268233 h 2449001"/>
              <a:gd name="connsiteX19" fmla="*/ 99692 w 798137"/>
              <a:gd name="connsiteY19" fmla="*/ 1288111 h 2449001"/>
              <a:gd name="connsiteX20" fmla="*/ 133257 w 798137"/>
              <a:gd name="connsiteY20" fmla="*/ 945913 h 2449001"/>
              <a:gd name="connsiteX21" fmla="*/ 218310 w 798137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07035 w 797686"/>
              <a:gd name="connsiteY6" fmla="*/ 1673750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24143 w 797686"/>
              <a:gd name="connsiteY6" fmla="*/ 1721654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05179 w 777169"/>
              <a:gd name="connsiteY0" fmla="*/ 1331843 h 2449001"/>
              <a:gd name="connsiteX1" fmla="*/ 516498 w 777169"/>
              <a:gd name="connsiteY1" fmla="*/ 1379551 h 2449001"/>
              <a:gd name="connsiteX2" fmla="*/ 755036 w 777169"/>
              <a:gd name="connsiteY2" fmla="*/ 1406369 h 2449001"/>
              <a:gd name="connsiteX3" fmla="*/ 593142 w 777169"/>
              <a:gd name="connsiteY3" fmla="*/ 1785816 h 2449001"/>
              <a:gd name="connsiteX4" fmla="*/ 584083 w 777169"/>
              <a:gd name="connsiteY4" fmla="*/ 2441050 h 2449001"/>
              <a:gd name="connsiteX5" fmla="*/ 293861 w 777169"/>
              <a:gd name="connsiteY5" fmla="*/ 2445025 h 2449001"/>
              <a:gd name="connsiteX6" fmla="*/ 203626 w 777169"/>
              <a:gd name="connsiteY6" fmla="*/ 1721654 h 2449001"/>
              <a:gd name="connsiteX7" fmla="*/ 182543 w 777169"/>
              <a:gd name="connsiteY7" fmla="*/ 2441050 h 2449001"/>
              <a:gd name="connsiteX8" fmla="*/ 110981 w 777169"/>
              <a:gd name="connsiteY8" fmla="*/ 2449001 h 2449001"/>
              <a:gd name="connsiteX9" fmla="*/ 313 w 777169"/>
              <a:gd name="connsiteY9" fmla="*/ 1749481 h 2449001"/>
              <a:gd name="connsiteX10" fmla="*/ 92405 w 777169"/>
              <a:gd name="connsiteY10" fmla="*/ 1641682 h 2449001"/>
              <a:gd name="connsiteX11" fmla="*/ 63826 w 777169"/>
              <a:gd name="connsiteY11" fmla="*/ 1389262 h 2449001"/>
              <a:gd name="connsiteX12" fmla="*/ 313739 w 777169"/>
              <a:gd name="connsiteY12" fmla="*/ 1375575 h 2449001"/>
              <a:gd name="connsiteX13" fmla="*/ 405179 w 777169"/>
              <a:gd name="connsiteY13" fmla="*/ 1331843 h 2449001"/>
              <a:gd name="connsiteX14" fmla="*/ 197793 w 777169"/>
              <a:gd name="connsiteY14" fmla="*/ 0 h 2449001"/>
              <a:gd name="connsiteX15" fmla="*/ 549506 w 777169"/>
              <a:gd name="connsiteY15" fmla="*/ 3422 h 2449001"/>
              <a:gd name="connsiteX16" fmla="*/ 656754 w 777169"/>
              <a:gd name="connsiteY16" fmla="*/ 938156 h 2449001"/>
              <a:gd name="connsiteX17" fmla="*/ 699376 w 777169"/>
              <a:gd name="connsiteY17" fmla="*/ 1307990 h 2449001"/>
              <a:gd name="connsiteX18" fmla="*/ 389275 w 777169"/>
              <a:gd name="connsiteY18" fmla="*/ 1268233 h 2449001"/>
              <a:gd name="connsiteX19" fmla="*/ 79175 w 777169"/>
              <a:gd name="connsiteY19" fmla="*/ 1288111 h 2449001"/>
              <a:gd name="connsiteX20" fmla="*/ 112740 w 777169"/>
              <a:gd name="connsiteY20" fmla="*/ 945913 h 2449001"/>
              <a:gd name="connsiteX21" fmla="*/ 197793 w 777169"/>
              <a:gd name="connsiteY21" fmla="*/ 0 h 2449001"/>
              <a:gd name="connsiteX0" fmla="*/ 413332 w 785322"/>
              <a:gd name="connsiteY0" fmla="*/ 1331843 h 2449001"/>
              <a:gd name="connsiteX1" fmla="*/ 524651 w 785322"/>
              <a:gd name="connsiteY1" fmla="*/ 1379551 h 2449001"/>
              <a:gd name="connsiteX2" fmla="*/ 763189 w 785322"/>
              <a:gd name="connsiteY2" fmla="*/ 1406369 h 2449001"/>
              <a:gd name="connsiteX3" fmla="*/ 601295 w 785322"/>
              <a:gd name="connsiteY3" fmla="*/ 1785816 h 2449001"/>
              <a:gd name="connsiteX4" fmla="*/ 592236 w 785322"/>
              <a:gd name="connsiteY4" fmla="*/ 2441050 h 2449001"/>
              <a:gd name="connsiteX5" fmla="*/ 302014 w 785322"/>
              <a:gd name="connsiteY5" fmla="*/ 2445025 h 2449001"/>
              <a:gd name="connsiteX6" fmla="*/ 211779 w 785322"/>
              <a:gd name="connsiteY6" fmla="*/ 1721654 h 2449001"/>
              <a:gd name="connsiteX7" fmla="*/ 190696 w 785322"/>
              <a:gd name="connsiteY7" fmla="*/ 2441050 h 2449001"/>
              <a:gd name="connsiteX8" fmla="*/ 119134 w 785322"/>
              <a:gd name="connsiteY8" fmla="*/ 2449001 h 2449001"/>
              <a:gd name="connsiteX9" fmla="*/ 8466 w 785322"/>
              <a:gd name="connsiteY9" fmla="*/ 1749481 h 2449001"/>
              <a:gd name="connsiteX10" fmla="*/ 100558 w 785322"/>
              <a:gd name="connsiteY10" fmla="*/ 1641682 h 2449001"/>
              <a:gd name="connsiteX11" fmla="*/ 71979 w 785322"/>
              <a:gd name="connsiteY11" fmla="*/ 1389262 h 2449001"/>
              <a:gd name="connsiteX12" fmla="*/ 321892 w 785322"/>
              <a:gd name="connsiteY12" fmla="*/ 1375575 h 2449001"/>
              <a:gd name="connsiteX13" fmla="*/ 413332 w 785322"/>
              <a:gd name="connsiteY13" fmla="*/ 1331843 h 2449001"/>
              <a:gd name="connsiteX14" fmla="*/ 205946 w 785322"/>
              <a:gd name="connsiteY14" fmla="*/ 0 h 2449001"/>
              <a:gd name="connsiteX15" fmla="*/ 557659 w 785322"/>
              <a:gd name="connsiteY15" fmla="*/ 3422 h 2449001"/>
              <a:gd name="connsiteX16" fmla="*/ 664907 w 785322"/>
              <a:gd name="connsiteY16" fmla="*/ 938156 h 2449001"/>
              <a:gd name="connsiteX17" fmla="*/ 707529 w 785322"/>
              <a:gd name="connsiteY17" fmla="*/ 1307990 h 2449001"/>
              <a:gd name="connsiteX18" fmla="*/ 397428 w 785322"/>
              <a:gd name="connsiteY18" fmla="*/ 1268233 h 2449001"/>
              <a:gd name="connsiteX19" fmla="*/ 87328 w 785322"/>
              <a:gd name="connsiteY19" fmla="*/ 1288111 h 2449001"/>
              <a:gd name="connsiteX20" fmla="*/ 120893 w 785322"/>
              <a:gd name="connsiteY20" fmla="*/ 945913 h 2449001"/>
              <a:gd name="connsiteX21" fmla="*/ 205946 w 785322"/>
              <a:gd name="connsiteY21" fmla="*/ 0 h 2449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85322" h="2449001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</a:pPr>
            <a:endParaRPr lang="ko-KR" altLang="en-US" sz="2700" kern="0">
              <a:solidFill>
                <a:srgbClr val="FFFFFF"/>
              </a:solidFill>
              <a:latin typeface="Arial"/>
              <a:ea typeface="맑은 고딕" panose="020B0503020000020004" pitchFamily="34" charset="-127"/>
              <a:sym typeface="Arial"/>
            </a:endParaRPr>
          </a:p>
        </p:txBody>
      </p:sp>
      <p:sp>
        <p:nvSpPr>
          <p:cNvPr id="70" name="Freeform 108">
            <a:extLst>
              <a:ext uri="{FF2B5EF4-FFF2-40B4-BE49-F238E27FC236}">
                <a16:creationId xmlns:a16="http://schemas.microsoft.com/office/drawing/2014/main" id="{6A02011B-41CE-4E20-9214-001F7D847E12}"/>
              </a:ext>
            </a:extLst>
          </p:cNvPr>
          <p:cNvSpPr/>
          <p:nvPr/>
        </p:nvSpPr>
        <p:spPr>
          <a:xfrm>
            <a:off x="6129969" y="2416729"/>
            <a:ext cx="501857" cy="554555"/>
          </a:xfrm>
          <a:custGeom>
            <a:avLst/>
            <a:gdLst/>
            <a:ahLst/>
            <a:cxnLst/>
            <a:rect l="l" t="t" r="r" b="b"/>
            <a:pathLst>
              <a:path w="341005" h="376812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</a:pPr>
            <a:endParaRPr lang="ko-KR" altLang="en-US" sz="2700" kern="0">
              <a:solidFill>
                <a:srgbClr val="FFFFFF"/>
              </a:solidFill>
              <a:latin typeface="Arial"/>
              <a:ea typeface="맑은 고딕" panose="020B0503020000020004" pitchFamily="34" charset="-127"/>
              <a:sym typeface="Arial"/>
            </a:endParaRPr>
          </a:p>
        </p:txBody>
      </p:sp>
      <p:sp>
        <p:nvSpPr>
          <p:cNvPr id="71" name="Oval 8">
            <a:extLst>
              <a:ext uri="{FF2B5EF4-FFF2-40B4-BE49-F238E27FC236}">
                <a16:creationId xmlns:a16="http://schemas.microsoft.com/office/drawing/2014/main" id="{E3D5639C-49CF-43D9-965F-7653D69F451F}"/>
              </a:ext>
            </a:extLst>
          </p:cNvPr>
          <p:cNvSpPr/>
          <p:nvPr/>
        </p:nvSpPr>
        <p:spPr>
          <a:xfrm>
            <a:off x="6967308" y="2429073"/>
            <a:ext cx="527152" cy="529871"/>
          </a:xfrm>
          <a:custGeom>
            <a:avLst/>
            <a:gdLst/>
            <a:ahLst/>
            <a:cxnLst/>
            <a:rect l="l" t="t" r="r" b="b"/>
            <a:pathLst>
              <a:path w="3068057" h="3083879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</a:pPr>
            <a:endParaRPr lang="ko-KR" altLang="en-US" sz="2700" kern="0">
              <a:solidFill>
                <a:srgbClr val="FFFFFF"/>
              </a:solidFill>
              <a:latin typeface="Arial"/>
              <a:ea typeface="맑은 고딕" panose="020B0503020000020004" pitchFamily="34" charset="-127"/>
              <a:sym typeface="Arial"/>
            </a:endParaRPr>
          </a:p>
        </p:txBody>
      </p:sp>
      <p:grpSp>
        <p:nvGrpSpPr>
          <p:cNvPr id="72" name="Group 110">
            <a:extLst>
              <a:ext uri="{FF2B5EF4-FFF2-40B4-BE49-F238E27FC236}">
                <a16:creationId xmlns:a16="http://schemas.microsoft.com/office/drawing/2014/main" id="{D519BD50-C580-4623-8810-E04695FA5F45}"/>
              </a:ext>
            </a:extLst>
          </p:cNvPr>
          <p:cNvGrpSpPr/>
          <p:nvPr/>
        </p:nvGrpSpPr>
        <p:grpSpPr>
          <a:xfrm>
            <a:off x="5291982" y="2416729"/>
            <a:ext cx="501857" cy="554555"/>
            <a:chOff x="4835382" y="73243"/>
            <a:chExt cx="2920830" cy="3227535"/>
          </a:xfrm>
          <a:solidFill>
            <a:schemeClr val="accent4"/>
          </a:solidFill>
        </p:grpSpPr>
        <p:sp>
          <p:nvSpPr>
            <p:cNvPr id="73" name="Freeform 111">
              <a:extLst>
                <a:ext uri="{FF2B5EF4-FFF2-40B4-BE49-F238E27FC236}">
                  <a16:creationId xmlns:a16="http://schemas.microsoft.com/office/drawing/2014/main" id="{BBCCCC44-B257-423A-BB40-01303C1A40E8}"/>
                </a:ext>
              </a:extLst>
            </p:cNvPr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>
                <a:gd name="connsiteX0" fmla="*/ 3030279 w 4784651"/>
                <a:gd name="connsiteY0" fmla="*/ 0 h 5890437"/>
                <a:gd name="connsiteX1" fmla="*/ 765544 w 4784651"/>
                <a:gd name="connsiteY1" fmla="*/ 1935126 h 5890437"/>
                <a:gd name="connsiteX2" fmla="*/ 0 w 4784651"/>
                <a:gd name="connsiteY2" fmla="*/ 3051544 h 5890437"/>
                <a:gd name="connsiteX3" fmla="*/ 510363 w 4784651"/>
                <a:gd name="connsiteY3" fmla="*/ 3327991 h 5890437"/>
                <a:gd name="connsiteX4" fmla="*/ 297711 w 4784651"/>
                <a:gd name="connsiteY4" fmla="*/ 3657600 h 5890437"/>
                <a:gd name="connsiteX5" fmla="*/ 489097 w 4784651"/>
                <a:gd name="connsiteY5" fmla="*/ 3870251 h 5890437"/>
                <a:gd name="connsiteX6" fmla="*/ 372139 w 4784651"/>
                <a:gd name="connsiteY6" fmla="*/ 4061637 h 5890437"/>
                <a:gd name="connsiteX7" fmla="*/ 563525 w 4784651"/>
                <a:gd name="connsiteY7" fmla="*/ 4316819 h 5890437"/>
                <a:gd name="connsiteX8" fmla="*/ 499730 w 4784651"/>
                <a:gd name="connsiteY8" fmla="*/ 4976037 h 5890437"/>
                <a:gd name="connsiteX9" fmla="*/ 1754372 w 4784651"/>
                <a:gd name="connsiteY9" fmla="*/ 5199321 h 5890437"/>
                <a:gd name="connsiteX10" fmla="*/ 1945758 w 4784651"/>
                <a:gd name="connsiteY10" fmla="*/ 5890437 h 5890437"/>
                <a:gd name="connsiteX11" fmla="*/ 4784651 w 4784651"/>
                <a:gd name="connsiteY11" fmla="*/ 5858540 h 5890437"/>
                <a:gd name="connsiteX12" fmla="*/ 4561367 w 4784651"/>
                <a:gd name="connsiteY12" fmla="*/ 4189228 h 5890437"/>
                <a:gd name="connsiteX13" fmla="*/ 3030279 w 4784651"/>
                <a:gd name="connsiteY13" fmla="*/ 0 h 5890437"/>
                <a:gd name="connsiteX0" fmla="*/ 3030279 w 4784651"/>
                <a:gd name="connsiteY0" fmla="*/ 114 h 5890551"/>
                <a:gd name="connsiteX1" fmla="*/ 765544 w 4784651"/>
                <a:gd name="connsiteY1" fmla="*/ 1935240 h 5890551"/>
                <a:gd name="connsiteX2" fmla="*/ 0 w 4784651"/>
                <a:gd name="connsiteY2" fmla="*/ 3051658 h 5890551"/>
                <a:gd name="connsiteX3" fmla="*/ 510363 w 4784651"/>
                <a:gd name="connsiteY3" fmla="*/ 3328105 h 5890551"/>
                <a:gd name="connsiteX4" fmla="*/ 297711 w 4784651"/>
                <a:gd name="connsiteY4" fmla="*/ 3657714 h 5890551"/>
                <a:gd name="connsiteX5" fmla="*/ 489097 w 4784651"/>
                <a:gd name="connsiteY5" fmla="*/ 3870365 h 5890551"/>
                <a:gd name="connsiteX6" fmla="*/ 372139 w 4784651"/>
                <a:gd name="connsiteY6" fmla="*/ 4061751 h 5890551"/>
                <a:gd name="connsiteX7" fmla="*/ 563525 w 4784651"/>
                <a:gd name="connsiteY7" fmla="*/ 4316933 h 5890551"/>
                <a:gd name="connsiteX8" fmla="*/ 499730 w 4784651"/>
                <a:gd name="connsiteY8" fmla="*/ 4976151 h 5890551"/>
                <a:gd name="connsiteX9" fmla="*/ 1754372 w 4784651"/>
                <a:gd name="connsiteY9" fmla="*/ 5199435 h 5890551"/>
                <a:gd name="connsiteX10" fmla="*/ 1945758 w 4784651"/>
                <a:gd name="connsiteY10" fmla="*/ 5890551 h 5890551"/>
                <a:gd name="connsiteX11" fmla="*/ 4784651 w 4784651"/>
                <a:gd name="connsiteY11" fmla="*/ 5858654 h 5890551"/>
                <a:gd name="connsiteX12" fmla="*/ 4561367 w 4784651"/>
                <a:gd name="connsiteY12" fmla="*/ 4189342 h 5890551"/>
                <a:gd name="connsiteX13" fmla="*/ 3030279 w 4784651"/>
                <a:gd name="connsiteY13" fmla="*/ 114 h 5890551"/>
                <a:gd name="connsiteX0" fmla="*/ 3030279 w 4784651"/>
                <a:gd name="connsiteY0" fmla="*/ 398 h 5890835"/>
                <a:gd name="connsiteX1" fmla="*/ 765544 w 4784651"/>
                <a:gd name="connsiteY1" fmla="*/ 1935524 h 5890835"/>
                <a:gd name="connsiteX2" fmla="*/ 0 w 4784651"/>
                <a:gd name="connsiteY2" fmla="*/ 3051942 h 5890835"/>
                <a:gd name="connsiteX3" fmla="*/ 510363 w 4784651"/>
                <a:gd name="connsiteY3" fmla="*/ 3328389 h 5890835"/>
                <a:gd name="connsiteX4" fmla="*/ 297711 w 4784651"/>
                <a:gd name="connsiteY4" fmla="*/ 3657998 h 5890835"/>
                <a:gd name="connsiteX5" fmla="*/ 489097 w 4784651"/>
                <a:gd name="connsiteY5" fmla="*/ 3870649 h 5890835"/>
                <a:gd name="connsiteX6" fmla="*/ 372139 w 4784651"/>
                <a:gd name="connsiteY6" fmla="*/ 4062035 h 5890835"/>
                <a:gd name="connsiteX7" fmla="*/ 563525 w 4784651"/>
                <a:gd name="connsiteY7" fmla="*/ 4317217 h 5890835"/>
                <a:gd name="connsiteX8" fmla="*/ 499730 w 4784651"/>
                <a:gd name="connsiteY8" fmla="*/ 4976435 h 5890835"/>
                <a:gd name="connsiteX9" fmla="*/ 1754372 w 4784651"/>
                <a:gd name="connsiteY9" fmla="*/ 5199719 h 5890835"/>
                <a:gd name="connsiteX10" fmla="*/ 1945758 w 4784651"/>
                <a:gd name="connsiteY10" fmla="*/ 5890835 h 5890835"/>
                <a:gd name="connsiteX11" fmla="*/ 4784651 w 4784651"/>
                <a:gd name="connsiteY11" fmla="*/ 5858938 h 5890835"/>
                <a:gd name="connsiteX12" fmla="*/ 4561367 w 4784651"/>
                <a:gd name="connsiteY12" fmla="*/ 4189626 h 5890835"/>
                <a:gd name="connsiteX13" fmla="*/ 3030279 w 4784651"/>
                <a:gd name="connsiteY13" fmla="*/ 398 h 5890835"/>
                <a:gd name="connsiteX0" fmla="*/ 3030279 w 5042277"/>
                <a:gd name="connsiteY0" fmla="*/ 663 h 5891100"/>
                <a:gd name="connsiteX1" fmla="*/ 765544 w 5042277"/>
                <a:gd name="connsiteY1" fmla="*/ 1935789 h 5891100"/>
                <a:gd name="connsiteX2" fmla="*/ 0 w 5042277"/>
                <a:gd name="connsiteY2" fmla="*/ 3052207 h 5891100"/>
                <a:gd name="connsiteX3" fmla="*/ 510363 w 5042277"/>
                <a:gd name="connsiteY3" fmla="*/ 3328654 h 5891100"/>
                <a:gd name="connsiteX4" fmla="*/ 297711 w 5042277"/>
                <a:gd name="connsiteY4" fmla="*/ 3658263 h 5891100"/>
                <a:gd name="connsiteX5" fmla="*/ 489097 w 5042277"/>
                <a:gd name="connsiteY5" fmla="*/ 3870914 h 5891100"/>
                <a:gd name="connsiteX6" fmla="*/ 372139 w 5042277"/>
                <a:gd name="connsiteY6" fmla="*/ 4062300 h 5891100"/>
                <a:gd name="connsiteX7" fmla="*/ 563525 w 5042277"/>
                <a:gd name="connsiteY7" fmla="*/ 4317482 h 5891100"/>
                <a:gd name="connsiteX8" fmla="*/ 499730 w 5042277"/>
                <a:gd name="connsiteY8" fmla="*/ 4976700 h 5891100"/>
                <a:gd name="connsiteX9" fmla="*/ 1754372 w 5042277"/>
                <a:gd name="connsiteY9" fmla="*/ 5199984 h 5891100"/>
                <a:gd name="connsiteX10" fmla="*/ 1945758 w 5042277"/>
                <a:gd name="connsiteY10" fmla="*/ 5891100 h 5891100"/>
                <a:gd name="connsiteX11" fmla="*/ 4784651 w 5042277"/>
                <a:gd name="connsiteY11" fmla="*/ 5859203 h 5891100"/>
                <a:gd name="connsiteX12" fmla="*/ 4561367 w 5042277"/>
                <a:gd name="connsiteY12" fmla="*/ 4189891 h 5891100"/>
                <a:gd name="connsiteX13" fmla="*/ 3030279 w 5042277"/>
                <a:gd name="connsiteY13" fmla="*/ 663 h 5891100"/>
                <a:gd name="connsiteX0" fmla="*/ 3030279 w 5316637"/>
                <a:gd name="connsiteY0" fmla="*/ 1079 h 5891516"/>
                <a:gd name="connsiteX1" fmla="*/ 765544 w 5316637"/>
                <a:gd name="connsiteY1" fmla="*/ 1936205 h 5891516"/>
                <a:gd name="connsiteX2" fmla="*/ 0 w 5316637"/>
                <a:gd name="connsiteY2" fmla="*/ 3052623 h 5891516"/>
                <a:gd name="connsiteX3" fmla="*/ 510363 w 5316637"/>
                <a:gd name="connsiteY3" fmla="*/ 3329070 h 5891516"/>
                <a:gd name="connsiteX4" fmla="*/ 297711 w 5316637"/>
                <a:gd name="connsiteY4" fmla="*/ 3658679 h 5891516"/>
                <a:gd name="connsiteX5" fmla="*/ 489097 w 5316637"/>
                <a:gd name="connsiteY5" fmla="*/ 3871330 h 5891516"/>
                <a:gd name="connsiteX6" fmla="*/ 372139 w 5316637"/>
                <a:gd name="connsiteY6" fmla="*/ 4062716 h 5891516"/>
                <a:gd name="connsiteX7" fmla="*/ 563525 w 5316637"/>
                <a:gd name="connsiteY7" fmla="*/ 4317898 h 5891516"/>
                <a:gd name="connsiteX8" fmla="*/ 499730 w 5316637"/>
                <a:gd name="connsiteY8" fmla="*/ 4977116 h 5891516"/>
                <a:gd name="connsiteX9" fmla="*/ 1754372 w 5316637"/>
                <a:gd name="connsiteY9" fmla="*/ 5200400 h 5891516"/>
                <a:gd name="connsiteX10" fmla="*/ 1945758 w 5316637"/>
                <a:gd name="connsiteY10" fmla="*/ 5891516 h 5891516"/>
                <a:gd name="connsiteX11" fmla="*/ 4784651 w 5316637"/>
                <a:gd name="connsiteY11" fmla="*/ 5859619 h 5891516"/>
                <a:gd name="connsiteX12" fmla="*/ 4890977 w 5316637"/>
                <a:gd name="connsiteY12" fmla="*/ 3520456 h 5891516"/>
                <a:gd name="connsiteX13" fmla="*/ 3030279 w 5316637"/>
                <a:gd name="connsiteY13" fmla="*/ 1079 h 5891516"/>
                <a:gd name="connsiteX0" fmla="*/ 3030279 w 5338934"/>
                <a:gd name="connsiteY0" fmla="*/ 561 h 5890998"/>
                <a:gd name="connsiteX1" fmla="*/ 765544 w 5338934"/>
                <a:gd name="connsiteY1" fmla="*/ 1935687 h 5890998"/>
                <a:gd name="connsiteX2" fmla="*/ 0 w 5338934"/>
                <a:gd name="connsiteY2" fmla="*/ 3052105 h 5890998"/>
                <a:gd name="connsiteX3" fmla="*/ 510363 w 5338934"/>
                <a:gd name="connsiteY3" fmla="*/ 3328552 h 5890998"/>
                <a:gd name="connsiteX4" fmla="*/ 297711 w 5338934"/>
                <a:gd name="connsiteY4" fmla="*/ 3658161 h 5890998"/>
                <a:gd name="connsiteX5" fmla="*/ 489097 w 5338934"/>
                <a:gd name="connsiteY5" fmla="*/ 3870812 h 5890998"/>
                <a:gd name="connsiteX6" fmla="*/ 372139 w 5338934"/>
                <a:gd name="connsiteY6" fmla="*/ 4062198 h 5890998"/>
                <a:gd name="connsiteX7" fmla="*/ 563525 w 5338934"/>
                <a:gd name="connsiteY7" fmla="*/ 4317380 h 5890998"/>
                <a:gd name="connsiteX8" fmla="*/ 499730 w 5338934"/>
                <a:gd name="connsiteY8" fmla="*/ 4976598 h 5890998"/>
                <a:gd name="connsiteX9" fmla="*/ 1754372 w 5338934"/>
                <a:gd name="connsiteY9" fmla="*/ 5199882 h 5890998"/>
                <a:gd name="connsiteX10" fmla="*/ 1945758 w 5338934"/>
                <a:gd name="connsiteY10" fmla="*/ 5890998 h 5890998"/>
                <a:gd name="connsiteX11" fmla="*/ 4784651 w 5338934"/>
                <a:gd name="connsiteY11" fmla="*/ 5859101 h 5890998"/>
                <a:gd name="connsiteX12" fmla="*/ 4890977 w 5338934"/>
                <a:gd name="connsiteY12" fmla="*/ 3519938 h 5890998"/>
                <a:gd name="connsiteX13" fmla="*/ 3030279 w 5338934"/>
                <a:gd name="connsiteY13" fmla="*/ 561 h 5890998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75 h 5890612"/>
                <a:gd name="connsiteX1" fmla="*/ 765544 w 5381346"/>
                <a:gd name="connsiteY1" fmla="*/ 1935301 h 5890612"/>
                <a:gd name="connsiteX2" fmla="*/ 0 w 5381346"/>
                <a:gd name="connsiteY2" fmla="*/ 3051719 h 5890612"/>
                <a:gd name="connsiteX3" fmla="*/ 510363 w 5381346"/>
                <a:gd name="connsiteY3" fmla="*/ 3328166 h 5890612"/>
                <a:gd name="connsiteX4" fmla="*/ 297711 w 5381346"/>
                <a:gd name="connsiteY4" fmla="*/ 3657775 h 5890612"/>
                <a:gd name="connsiteX5" fmla="*/ 489097 w 5381346"/>
                <a:gd name="connsiteY5" fmla="*/ 3870426 h 5890612"/>
                <a:gd name="connsiteX6" fmla="*/ 372139 w 5381346"/>
                <a:gd name="connsiteY6" fmla="*/ 4061812 h 5890612"/>
                <a:gd name="connsiteX7" fmla="*/ 563525 w 5381346"/>
                <a:gd name="connsiteY7" fmla="*/ 4316994 h 5890612"/>
                <a:gd name="connsiteX8" fmla="*/ 499730 w 5381346"/>
                <a:gd name="connsiteY8" fmla="*/ 4976212 h 5890612"/>
                <a:gd name="connsiteX9" fmla="*/ 1754372 w 5381346"/>
                <a:gd name="connsiteY9" fmla="*/ 5199496 h 5890612"/>
                <a:gd name="connsiteX10" fmla="*/ 1945758 w 5381346"/>
                <a:gd name="connsiteY10" fmla="*/ 5890612 h 5890612"/>
                <a:gd name="connsiteX11" fmla="*/ 4784651 w 5381346"/>
                <a:gd name="connsiteY11" fmla="*/ 5858715 h 5890612"/>
                <a:gd name="connsiteX12" fmla="*/ 4890977 w 5381346"/>
                <a:gd name="connsiteY12" fmla="*/ 3519552 h 5890612"/>
                <a:gd name="connsiteX13" fmla="*/ 3030279 w 5381346"/>
                <a:gd name="connsiteY13" fmla="*/ 175 h 5890612"/>
                <a:gd name="connsiteX0" fmla="*/ 3030279 w 5381346"/>
                <a:gd name="connsiteY0" fmla="*/ 1733 h 5892170"/>
                <a:gd name="connsiteX1" fmla="*/ 0 w 5381346"/>
                <a:gd name="connsiteY1" fmla="*/ 3053277 h 5892170"/>
                <a:gd name="connsiteX2" fmla="*/ 510363 w 5381346"/>
                <a:gd name="connsiteY2" fmla="*/ 3329724 h 5892170"/>
                <a:gd name="connsiteX3" fmla="*/ 297711 w 5381346"/>
                <a:gd name="connsiteY3" fmla="*/ 3659333 h 5892170"/>
                <a:gd name="connsiteX4" fmla="*/ 489097 w 5381346"/>
                <a:gd name="connsiteY4" fmla="*/ 3871984 h 5892170"/>
                <a:gd name="connsiteX5" fmla="*/ 372139 w 5381346"/>
                <a:gd name="connsiteY5" fmla="*/ 4063370 h 5892170"/>
                <a:gd name="connsiteX6" fmla="*/ 563525 w 5381346"/>
                <a:gd name="connsiteY6" fmla="*/ 4318552 h 5892170"/>
                <a:gd name="connsiteX7" fmla="*/ 499730 w 5381346"/>
                <a:gd name="connsiteY7" fmla="*/ 4977770 h 5892170"/>
                <a:gd name="connsiteX8" fmla="*/ 1754372 w 5381346"/>
                <a:gd name="connsiteY8" fmla="*/ 5201054 h 5892170"/>
                <a:gd name="connsiteX9" fmla="*/ 1945758 w 5381346"/>
                <a:gd name="connsiteY9" fmla="*/ 5892170 h 5892170"/>
                <a:gd name="connsiteX10" fmla="*/ 4784651 w 5381346"/>
                <a:gd name="connsiteY10" fmla="*/ 5860273 h 5892170"/>
                <a:gd name="connsiteX11" fmla="*/ 4890977 w 5381346"/>
                <a:gd name="connsiteY11" fmla="*/ 3521110 h 5892170"/>
                <a:gd name="connsiteX12" fmla="*/ 3030279 w 5381346"/>
                <a:gd name="connsiteY12" fmla="*/ 1733 h 5892170"/>
                <a:gd name="connsiteX0" fmla="*/ 3030279 w 5381346"/>
                <a:gd name="connsiteY0" fmla="*/ 4 h 5890441"/>
                <a:gd name="connsiteX1" fmla="*/ 0 w 5381346"/>
                <a:gd name="connsiteY1" fmla="*/ 3051548 h 5890441"/>
                <a:gd name="connsiteX2" fmla="*/ 510363 w 5381346"/>
                <a:gd name="connsiteY2" fmla="*/ 3327995 h 5890441"/>
                <a:gd name="connsiteX3" fmla="*/ 297711 w 5381346"/>
                <a:gd name="connsiteY3" fmla="*/ 3657604 h 5890441"/>
                <a:gd name="connsiteX4" fmla="*/ 489097 w 5381346"/>
                <a:gd name="connsiteY4" fmla="*/ 3870255 h 5890441"/>
                <a:gd name="connsiteX5" fmla="*/ 372139 w 5381346"/>
                <a:gd name="connsiteY5" fmla="*/ 4061641 h 5890441"/>
                <a:gd name="connsiteX6" fmla="*/ 563525 w 5381346"/>
                <a:gd name="connsiteY6" fmla="*/ 4316823 h 5890441"/>
                <a:gd name="connsiteX7" fmla="*/ 499730 w 5381346"/>
                <a:gd name="connsiteY7" fmla="*/ 4976041 h 5890441"/>
                <a:gd name="connsiteX8" fmla="*/ 1754372 w 5381346"/>
                <a:gd name="connsiteY8" fmla="*/ 5199325 h 5890441"/>
                <a:gd name="connsiteX9" fmla="*/ 1945758 w 5381346"/>
                <a:gd name="connsiteY9" fmla="*/ 5890441 h 5890441"/>
                <a:gd name="connsiteX10" fmla="*/ 4784651 w 5381346"/>
                <a:gd name="connsiteY10" fmla="*/ 5858544 h 5890441"/>
                <a:gd name="connsiteX11" fmla="*/ 4890977 w 5381346"/>
                <a:gd name="connsiteY11" fmla="*/ 3519381 h 5890441"/>
                <a:gd name="connsiteX12" fmla="*/ 3030279 w 5381346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30279 w 5381346"/>
                <a:gd name="connsiteY0" fmla="*/ 92120 h 5982557"/>
                <a:gd name="connsiteX1" fmla="*/ 914399 w 5381346"/>
                <a:gd name="connsiteY1" fmla="*/ 1187274 h 5982557"/>
                <a:gd name="connsiteX2" fmla="*/ 0 w 5381346"/>
                <a:gd name="connsiteY2" fmla="*/ 3143664 h 5982557"/>
                <a:gd name="connsiteX3" fmla="*/ 510363 w 5381346"/>
                <a:gd name="connsiteY3" fmla="*/ 3420111 h 5982557"/>
                <a:gd name="connsiteX4" fmla="*/ 297711 w 5381346"/>
                <a:gd name="connsiteY4" fmla="*/ 3749720 h 5982557"/>
                <a:gd name="connsiteX5" fmla="*/ 489097 w 5381346"/>
                <a:gd name="connsiteY5" fmla="*/ 3962371 h 5982557"/>
                <a:gd name="connsiteX6" fmla="*/ 372139 w 5381346"/>
                <a:gd name="connsiteY6" fmla="*/ 4153757 h 5982557"/>
                <a:gd name="connsiteX7" fmla="*/ 563525 w 5381346"/>
                <a:gd name="connsiteY7" fmla="*/ 4408939 h 5982557"/>
                <a:gd name="connsiteX8" fmla="*/ 499730 w 5381346"/>
                <a:gd name="connsiteY8" fmla="*/ 5068157 h 5982557"/>
                <a:gd name="connsiteX9" fmla="*/ 1754372 w 5381346"/>
                <a:gd name="connsiteY9" fmla="*/ 5291441 h 5982557"/>
                <a:gd name="connsiteX10" fmla="*/ 1945758 w 5381346"/>
                <a:gd name="connsiteY10" fmla="*/ 5982557 h 5982557"/>
                <a:gd name="connsiteX11" fmla="*/ 4784651 w 5381346"/>
                <a:gd name="connsiteY11" fmla="*/ 5950660 h 5982557"/>
                <a:gd name="connsiteX12" fmla="*/ 4890977 w 5381346"/>
                <a:gd name="connsiteY12" fmla="*/ 3611497 h 5982557"/>
                <a:gd name="connsiteX13" fmla="*/ 3030279 w 5381346"/>
                <a:gd name="connsiteY13" fmla="*/ 92120 h 5982557"/>
                <a:gd name="connsiteX0" fmla="*/ 3030279 w 5381346"/>
                <a:gd name="connsiteY0" fmla="*/ 94250 h 5984687"/>
                <a:gd name="connsiteX1" fmla="*/ 914399 w 5381346"/>
                <a:gd name="connsiteY1" fmla="*/ 1189404 h 5984687"/>
                <a:gd name="connsiteX2" fmla="*/ 0 w 5381346"/>
                <a:gd name="connsiteY2" fmla="*/ 3145794 h 5984687"/>
                <a:gd name="connsiteX3" fmla="*/ 510363 w 5381346"/>
                <a:gd name="connsiteY3" fmla="*/ 3422241 h 5984687"/>
                <a:gd name="connsiteX4" fmla="*/ 297711 w 5381346"/>
                <a:gd name="connsiteY4" fmla="*/ 3751850 h 5984687"/>
                <a:gd name="connsiteX5" fmla="*/ 489097 w 5381346"/>
                <a:gd name="connsiteY5" fmla="*/ 3964501 h 5984687"/>
                <a:gd name="connsiteX6" fmla="*/ 372139 w 5381346"/>
                <a:gd name="connsiteY6" fmla="*/ 4155887 h 5984687"/>
                <a:gd name="connsiteX7" fmla="*/ 563525 w 5381346"/>
                <a:gd name="connsiteY7" fmla="*/ 4411069 h 5984687"/>
                <a:gd name="connsiteX8" fmla="*/ 499730 w 5381346"/>
                <a:gd name="connsiteY8" fmla="*/ 5070287 h 5984687"/>
                <a:gd name="connsiteX9" fmla="*/ 1754372 w 5381346"/>
                <a:gd name="connsiteY9" fmla="*/ 5293571 h 5984687"/>
                <a:gd name="connsiteX10" fmla="*/ 1945758 w 5381346"/>
                <a:gd name="connsiteY10" fmla="*/ 5984687 h 5984687"/>
                <a:gd name="connsiteX11" fmla="*/ 4784651 w 5381346"/>
                <a:gd name="connsiteY11" fmla="*/ 5952790 h 5984687"/>
                <a:gd name="connsiteX12" fmla="*/ 4890977 w 5381346"/>
                <a:gd name="connsiteY12" fmla="*/ 3613627 h 5984687"/>
                <a:gd name="connsiteX13" fmla="*/ 3030279 w 5381346"/>
                <a:gd name="connsiteY13" fmla="*/ 94250 h 598468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765 w 5381832"/>
                <a:gd name="connsiteY0" fmla="*/ 0 h 5890437"/>
                <a:gd name="connsiteX1" fmla="*/ 890167 w 5381832"/>
                <a:gd name="connsiteY1" fmla="*/ 1098883 h 5890437"/>
                <a:gd name="connsiteX2" fmla="*/ 672821 w 5381832"/>
                <a:gd name="connsiteY2" fmla="*/ 2220272 h 5890437"/>
                <a:gd name="connsiteX3" fmla="*/ 486 w 5381832"/>
                <a:gd name="connsiteY3" fmla="*/ 3051544 h 5890437"/>
                <a:gd name="connsiteX4" fmla="*/ 510849 w 5381832"/>
                <a:gd name="connsiteY4" fmla="*/ 3327991 h 5890437"/>
                <a:gd name="connsiteX5" fmla="*/ 339761 w 5381832"/>
                <a:gd name="connsiteY5" fmla="*/ 3734790 h 5890437"/>
                <a:gd name="connsiteX6" fmla="*/ 531147 w 5381832"/>
                <a:gd name="connsiteY6" fmla="*/ 3870251 h 5890437"/>
                <a:gd name="connsiteX7" fmla="*/ 372625 w 5381832"/>
                <a:gd name="connsiteY7" fmla="*/ 4061637 h 5890437"/>
                <a:gd name="connsiteX8" fmla="*/ 564011 w 5381832"/>
                <a:gd name="connsiteY8" fmla="*/ 4316819 h 5890437"/>
                <a:gd name="connsiteX9" fmla="*/ 500216 w 5381832"/>
                <a:gd name="connsiteY9" fmla="*/ 4976037 h 5890437"/>
                <a:gd name="connsiteX10" fmla="*/ 1754858 w 5381832"/>
                <a:gd name="connsiteY10" fmla="*/ 5039004 h 5890437"/>
                <a:gd name="connsiteX11" fmla="*/ 1946244 w 5381832"/>
                <a:gd name="connsiteY11" fmla="*/ 5890437 h 5890437"/>
                <a:gd name="connsiteX12" fmla="*/ 4785137 w 5381832"/>
                <a:gd name="connsiteY12" fmla="*/ 5858540 h 5890437"/>
                <a:gd name="connsiteX13" fmla="*/ 4891463 w 5381832"/>
                <a:gd name="connsiteY13" fmla="*/ 3519377 h 5890437"/>
                <a:gd name="connsiteX14" fmla="*/ 3030765 w 5381832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1751 h 5892188"/>
                <a:gd name="connsiteX1" fmla="*/ 927042 w 5381929"/>
                <a:gd name="connsiteY1" fmla="*/ 868002 h 5892188"/>
                <a:gd name="connsiteX2" fmla="*/ 672918 w 5381929"/>
                <a:gd name="connsiteY2" fmla="*/ 2222023 h 5892188"/>
                <a:gd name="connsiteX3" fmla="*/ 583 w 5381929"/>
                <a:gd name="connsiteY3" fmla="*/ 3053295 h 5892188"/>
                <a:gd name="connsiteX4" fmla="*/ 510946 w 5381929"/>
                <a:gd name="connsiteY4" fmla="*/ 3329742 h 5892188"/>
                <a:gd name="connsiteX5" fmla="*/ 339858 w 5381929"/>
                <a:gd name="connsiteY5" fmla="*/ 3736541 h 5892188"/>
                <a:gd name="connsiteX6" fmla="*/ 531244 w 5381929"/>
                <a:gd name="connsiteY6" fmla="*/ 3872002 h 5892188"/>
                <a:gd name="connsiteX7" fmla="*/ 372722 w 5381929"/>
                <a:gd name="connsiteY7" fmla="*/ 4063388 h 5892188"/>
                <a:gd name="connsiteX8" fmla="*/ 564108 w 5381929"/>
                <a:gd name="connsiteY8" fmla="*/ 4318570 h 5892188"/>
                <a:gd name="connsiteX9" fmla="*/ 500313 w 5381929"/>
                <a:gd name="connsiteY9" fmla="*/ 4977788 h 5892188"/>
                <a:gd name="connsiteX10" fmla="*/ 1754955 w 5381929"/>
                <a:gd name="connsiteY10" fmla="*/ 5040755 h 5892188"/>
                <a:gd name="connsiteX11" fmla="*/ 1946341 w 5381929"/>
                <a:gd name="connsiteY11" fmla="*/ 5892188 h 5892188"/>
                <a:gd name="connsiteX12" fmla="*/ 4785234 w 5381929"/>
                <a:gd name="connsiteY12" fmla="*/ 5860291 h 5892188"/>
                <a:gd name="connsiteX13" fmla="*/ 4891560 w 5381929"/>
                <a:gd name="connsiteY13" fmla="*/ 3521128 h 5892188"/>
                <a:gd name="connsiteX14" fmla="*/ 3030862 w 5381929"/>
                <a:gd name="connsiteY14" fmla="*/ 1751 h 5892188"/>
                <a:gd name="connsiteX0" fmla="*/ 3031042 w 5382109"/>
                <a:gd name="connsiteY0" fmla="*/ 1751 h 5892188"/>
                <a:gd name="connsiteX1" fmla="*/ 927222 w 5382109"/>
                <a:gd name="connsiteY1" fmla="*/ 868002 h 5892188"/>
                <a:gd name="connsiteX2" fmla="*/ 577563 w 5382109"/>
                <a:gd name="connsiteY2" fmla="*/ 2303910 h 5892188"/>
                <a:gd name="connsiteX3" fmla="*/ 763 w 5382109"/>
                <a:gd name="connsiteY3" fmla="*/ 3053295 h 5892188"/>
                <a:gd name="connsiteX4" fmla="*/ 511126 w 5382109"/>
                <a:gd name="connsiteY4" fmla="*/ 3329742 h 5892188"/>
                <a:gd name="connsiteX5" fmla="*/ 340038 w 5382109"/>
                <a:gd name="connsiteY5" fmla="*/ 3736541 h 5892188"/>
                <a:gd name="connsiteX6" fmla="*/ 531424 w 5382109"/>
                <a:gd name="connsiteY6" fmla="*/ 3872002 h 5892188"/>
                <a:gd name="connsiteX7" fmla="*/ 372902 w 5382109"/>
                <a:gd name="connsiteY7" fmla="*/ 4063388 h 5892188"/>
                <a:gd name="connsiteX8" fmla="*/ 564288 w 5382109"/>
                <a:gd name="connsiteY8" fmla="*/ 4318570 h 5892188"/>
                <a:gd name="connsiteX9" fmla="*/ 500493 w 5382109"/>
                <a:gd name="connsiteY9" fmla="*/ 4977788 h 5892188"/>
                <a:gd name="connsiteX10" fmla="*/ 1755135 w 5382109"/>
                <a:gd name="connsiteY10" fmla="*/ 5040755 h 5892188"/>
                <a:gd name="connsiteX11" fmla="*/ 1946521 w 5382109"/>
                <a:gd name="connsiteY11" fmla="*/ 5892188 h 5892188"/>
                <a:gd name="connsiteX12" fmla="*/ 4785414 w 5382109"/>
                <a:gd name="connsiteY12" fmla="*/ 5860291 h 5892188"/>
                <a:gd name="connsiteX13" fmla="*/ 4891740 w 5382109"/>
                <a:gd name="connsiteY13" fmla="*/ 3521128 h 5892188"/>
                <a:gd name="connsiteX14" fmla="*/ 3031042 w 5382109"/>
                <a:gd name="connsiteY14" fmla="*/ 1751 h 5892188"/>
                <a:gd name="connsiteX0" fmla="*/ 3031042 w 5382109"/>
                <a:gd name="connsiteY0" fmla="*/ 2101 h 5892538"/>
                <a:gd name="connsiteX1" fmla="*/ 913575 w 5382109"/>
                <a:gd name="connsiteY1" fmla="*/ 827408 h 5892538"/>
                <a:gd name="connsiteX2" fmla="*/ 577563 w 5382109"/>
                <a:gd name="connsiteY2" fmla="*/ 2304260 h 5892538"/>
                <a:gd name="connsiteX3" fmla="*/ 763 w 5382109"/>
                <a:gd name="connsiteY3" fmla="*/ 3053645 h 5892538"/>
                <a:gd name="connsiteX4" fmla="*/ 511126 w 5382109"/>
                <a:gd name="connsiteY4" fmla="*/ 3330092 h 5892538"/>
                <a:gd name="connsiteX5" fmla="*/ 340038 w 5382109"/>
                <a:gd name="connsiteY5" fmla="*/ 3736891 h 5892538"/>
                <a:gd name="connsiteX6" fmla="*/ 531424 w 5382109"/>
                <a:gd name="connsiteY6" fmla="*/ 3872352 h 5892538"/>
                <a:gd name="connsiteX7" fmla="*/ 372902 w 5382109"/>
                <a:gd name="connsiteY7" fmla="*/ 4063738 h 5892538"/>
                <a:gd name="connsiteX8" fmla="*/ 564288 w 5382109"/>
                <a:gd name="connsiteY8" fmla="*/ 4318920 h 5892538"/>
                <a:gd name="connsiteX9" fmla="*/ 500493 w 5382109"/>
                <a:gd name="connsiteY9" fmla="*/ 4978138 h 5892538"/>
                <a:gd name="connsiteX10" fmla="*/ 1755135 w 5382109"/>
                <a:gd name="connsiteY10" fmla="*/ 5041105 h 5892538"/>
                <a:gd name="connsiteX11" fmla="*/ 1946521 w 5382109"/>
                <a:gd name="connsiteY11" fmla="*/ 5892538 h 5892538"/>
                <a:gd name="connsiteX12" fmla="*/ 4785414 w 5382109"/>
                <a:gd name="connsiteY12" fmla="*/ 5860641 h 5892538"/>
                <a:gd name="connsiteX13" fmla="*/ 4891740 w 5382109"/>
                <a:gd name="connsiteY13" fmla="*/ 3521478 h 5892538"/>
                <a:gd name="connsiteX14" fmla="*/ 3031042 w 5382109"/>
                <a:gd name="connsiteY14" fmla="*/ 2101 h 5892538"/>
                <a:gd name="connsiteX0" fmla="*/ 3031042 w 5382109"/>
                <a:gd name="connsiteY0" fmla="*/ 941 h 5891378"/>
                <a:gd name="connsiteX1" fmla="*/ 886280 w 5382109"/>
                <a:gd name="connsiteY1" fmla="*/ 1071908 h 5891378"/>
                <a:gd name="connsiteX2" fmla="*/ 577563 w 5382109"/>
                <a:gd name="connsiteY2" fmla="*/ 2303100 h 5891378"/>
                <a:gd name="connsiteX3" fmla="*/ 763 w 5382109"/>
                <a:gd name="connsiteY3" fmla="*/ 3052485 h 5891378"/>
                <a:gd name="connsiteX4" fmla="*/ 511126 w 5382109"/>
                <a:gd name="connsiteY4" fmla="*/ 3328932 h 5891378"/>
                <a:gd name="connsiteX5" fmla="*/ 340038 w 5382109"/>
                <a:gd name="connsiteY5" fmla="*/ 3735731 h 5891378"/>
                <a:gd name="connsiteX6" fmla="*/ 531424 w 5382109"/>
                <a:gd name="connsiteY6" fmla="*/ 3871192 h 5891378"/>
                <a:gd name="connsiteX7" fmla="*/ 372902 w 5382109"/>
                <a:gd name="connsiteY7" fmla="*/ 4062578 h 5891378"/>
                <a:gd name="connsiteX8" fmla="*/ 564288 w 5382109"/>
                <a:gd name="connsiteY8" fmla="*/ 4317760 h 5891378"/>
                <a:gd name="connsiteX9" fmla="*/ 500493 w 5382109"/>
                <a:gd name="connsiteY9" fmla="*/ 4976978 h 5891378"/>
                <a:gd name="connsiteX10" fmla="*/ 1755135 w 5382109"/>
                <a:gd name="connsiteY10" fmla="*/ 5039945 h 5891378"/>
                <a:gd name="connsiteX11" fmla="*/ 1946521 w 5382109"/>
                <a:gd name="connsiteY11" fmla="*/ 5891378 h 5891378"/>
                <a:gd name="connsiteX12" fmla="*/ 4785414 w 5382109"/>
                <a:gd name="connsiteY12" fmla="*/ 5859481 h 5891378"/>
                <a:gd name="connsiteX13" fmla="*/ 4891740 w 5382109"/>
                <a:gd name="connsiteY13" fmla="*/ 3520318 h 5891378"/>
                <a:gd name="connsiteX14" fmla="*/ 3031042 w 5382109"/>
                <a:gd name="connsiteY14" fmla="*/ 941 h 5891378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627 h 5891064"/>
                <a:gd name="connsiteX1" fmla="*/ 777098 w 5382109"/>
                <a:gd name="connsiteY1" fmla="*/ 1180776 h 5891064"/>
                <a:gd name="connsiteX2" fmla="*/ 577563 w 5382109"/>
                <a:gd name="connsiteY2" fmla="*/ 2302786 h 5891064"/>
                <a:gd name="connsiteX3" fmla="*/ 763 w 5382109"/>
                <a:gd name="connsiteY3" fmla="*/ 3052171 h 5891064"/>
                <a:gd name="connsiteX4" fmla="*/ 511126 w 5382109"/>
                <a:gd name="connsiteY4" fmla="*/ 3328618 h 5891064"/>
                <a:gd name="connsiteX5" fmla="*/ 340038 w 5382109"/>
                <a:gd name="connsiteY5" fmla="*/ 3735417 h 5891064"/>
                <a:gd name="connsiteX6" fmla="*/ 531424 w 5382109"/>
                <a:gd name="connsiteY6" fmla="*/ 3870878 h 5891064"/>
                <a:gd name="connsiteX7" fmla="*/ 372902 w 5382109"/>
                <a:gd name="connsiteY7" fmla="*/ 4062264 h 5891064"/>
                <a:gd name="connsiteX8" fmla="*/ 564288 w 5382109"/>
                <a:gd name="connsiteY8" fmla="*/ 4317446 h 5891064"/>
                <a:gd name="connsiteX9" fmla="*/ 500493 w 5382109"/>
                <a:gd name="connsiteY9" fmla="*/ 4976664 h 5891064"/>
                <a:gd name="connsiteX10" fmla="*/ 1755135 w 5382109"/>
                <a:gd name="connsiteY10" fmla="*/ 5039631 h 5891064"/>
                <a:gd name="connsiteX11" fmla="*/ 1946521 w 5382109"/>
                <a:gd name="connsiteY11" fmla="*/ 5891064 h 5891064"/>
                <a:gd name="connsiteX12" fmla="*/ 4785414 w 5382109"/>
                <a:gd name="connsiteY12" fmla="*/ 5859167 h 5891064"/>
                <a:gd name="connsiteX13" fmla="*/ 4891740 w 5382109"/>
                <a:gd name="connsiteY13" fmla="*/ 3520004 h 5891064"/>
                <a:gd name="connsiteX14" fmla="*/ 3031042 w 5382109"/>
                <a:gd name="connsiteY14" fmla="*/ 627 h 5891064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8119 w 5389186"/>
                <a:gd name="connsiteY0" fmla="*/ 968 h 5891405"/>
                <a:gd name="connsiteX1" fmla="*/ 784175 w 5389186"/>
                <a:gd name="connsiteY1" fmla="*/ 1181117 h 5891405"/>
                <a:gd name="connsiteX2" fmla="*/ 530049 w 5389186"/>
                <a:gd name="connsiteY2" fmla="*/ 2303127 h 5891405"/>
                <a:gd name="connsiteX3" fmla="*/ 7840 w 5389186"/>
                <a:gd name="connsiteY3" fmla="*/ 3052512 h 5891405"/>
                <a:gd name="connsiteX4" fmla="*/ 518203 w 5389186"/>
                <a:gd name="connsiteY4" fmla="*/ 3328959 h 5891405"/>
                <a:gd name="connsiteX5" fmla="*/ 347115 w 5389186"/>
                <a:gd name="connsiteY5" fmla="*/ 3735758 h 5891405"/>
                <a:gd name="connsiteX6" fmla="*/ 538501 w 5389186"/>
                <a:gd name="connsiteY6" fmla="*/ 3871219 h 5891405"/>
                <a:gd name="connsiteX7" fmla="*/ 379979 w 5389186"/>
                <a:gd name="connsiteY7" fmla="*/ 4062605 h 5891405"/>
                <a:gd name="connsiteX8" fmla="*/ 571365 w 5389186"/>
                <a:gd name="connsiteY8" fmla="*/ 4317787 h 5891405"/>
                <a:gd name="connsiteX9" fmla="*/ 507570 w 5389186"/>
                <a:gd name="connsiteY9" fmla="*/ 4977005 h 5891405"/>
                <a:gd name="connsiteX10" fmla="*/ 1762212 w 5389186"/>
                <a:gd name="connsiteY10" fmla="*/ 5039972 h 5891405"/>
                <a:gd name="connsiteX11" fmla="*/ 1953598 w 5389186"/>
                <a:gd name="connsiteY11" fmla="*/ 5891405 h 5891405"/>
                <a:gd name="connsiteX12" fmla="*/ 4792491 w 5389186"/>
                <a:gd name="connsiteY12" fmla="*/ 5859508 h 5891405"/>
                <a:gd name="connsiteX13" fmla="*/ 4898817 w 5389186"/>
                <a:gd name="connsiteY13" fmla="*/ 3520345 h 5891405"/>
                <a:gd name="connsiteX14" fmla="*/ 3038119 w 5389186"/>
                <a:gd name="connsiteY14" fmla="*/ 968 h 5891405"/>
                <a:gd name="connsiteX0" fmla="*/ 3037057 w 5388124"/>
                <a:gd name="connsiteY0" fmla="*/ 968 h 5891405"/>
                <a:gd name="connsiteX1" fmla="*/ 783113 w 5388124"/>
                <a:gd name="connsiteY1" fmla="*/ 1181117 h 5891405"/>
                <a:gd name="connsiteX2" fmla="*/ 528987 w 5388124"/>
                <a:gd name="connsiteY2" fmla="*/ 2303127 h 5891405"/>
                <a:gd name="connsiteX3" fmla="*/ 6778 w 5388124"/>
                <a:gd name="connsiteY3" fmla="*/ 3052512 h 5891405"/>
                <a:gd name="connsiteX4" fmla="*/ 517141 w 5388124"/>
                <a:gd name="connsiteY4" fmla="*/ 3328959 h 5891405"/>
                <a:gd name="connsiteX5" fmla="*/ 346053 w 5388124"/>
                <a:gd name="connsiteY5" fmla="*/ 3735758 h 5891405"/>
                <a:gd name="connsiteX6" fmla="*/ 537439 w 5388124"/>
                <a:gd name="connsiteY6" fmla="*/ 3871219 h 5891405"/>
                <a:gd name="connsiteX7" fmla="*/ 378917 w 5388124"/>
                <a:gd name="connsiteY7" fmla="*/ 4062605 h 5891405"/>
                <a:gd name="connsiteX8" fmla="*/ 570303 w 5388124"/>
                <a:gd name="connsiteY8" fmla="*/ 4317787 h 5891405"/>
                <a:gd name="connsiteX9" fmla="*/ 506508 w 5388124"/>
                <a:gd name="connsiteY9" fmla="*/ 4977005 h 5891405"/>
                <a:gd name="connsiteX10" fmla="*/ 1761150 w 5388124"/>
                <a:gd name="connsiteY10" fmla="*/ 5039972 h 5891405"/>
                <a:gd name="connsiteX11" fmla="*/ 1952536 w 5388124"/>
                <a:gd name="connsiteY11" fmla="*/ 5891405 h 5891405"/>
                <a:gd name="connsiteX12" fmla="*/ 4791429 w 5388124"/>
                <a:gd name="connsiteY12" fmla="*/ 5859508 h 5891405"/>
                <a:gd name="connsiteX13" fmla="*/ 4897755 w 5388124"/>
                <a:gd name="connsiteY13" fmla="*/ 3520345 h 5891405"/>
                <a:gd name="connsiteX14" fmla="*/ 3037057 w 5388124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2980702 w 5331769"/>
                <a:gd name="connsiteY0" fmla="*/ 968 h 5891405"/>
                <a:gd name="connsiteX1" fmla="*/ 726758 w 5331769"/>
                <a:gd name="connsiteY1" fmla="*/ 1181117 h 5891405"/>
                <a:gd name="connsiteX2" fmla="*/ 472632 w 5331769"/>
                <a:gd name="connsiteY2" fmla="*/ 2303127 h 5891405"/>
                <a:gd name="connsiteX3" fmla="*/ 5014 w 5331769"/>
                <a:gd name="connsiteY3" fmla="*/ 3079808 h 5891405"/>
                <a:gd name="connsiteX4" fmla="*/ 460786 w 5331769"/>
                <a:gd name="connsiteY4" fmla="*/ 3328959 h 5891405"/>
                <a:gd name="connsiteX5" fmla="*/ 289698 w 5331769"/>
                <a:gd name="connsiteY5" fmla="*/ 3735758 h 5891405"/>
                <a:gd name="connsiteX6" fmla="*/ 481084 w 5331769"/>
                <a:gd name="connsiteY6" fmla="*/ 3871219 h 5891405"/>
                <a:gd name="connsiteX7" fmla="*/ 322562 w 5331769"/>
                <a:gd name="connsiteY7" fmla="*/ 4062605 h 5891405"/>
                <a:gd name="connsiteX8" fmla="*/ 513948 w 5331769"/>
                <a:gd name="connsiteY8" fmla="*/ 4317787 h 5891405"/>
                <a:gd name="connsiteX9" fmla="*/ 450153 w 5331769"/>
                <a:gd name="connsiteY9" fmla="*/ 4977005 h 5891405"/>
                <a:gd name="connsiteX10" fmla="*/ 1704795 w 5331769"/>
                <a:gd name="connsiteY10" fmla="*/ 5039972 h 5891405"/>
                <a:gd name="connsiteX11" fmla="*/ 1896181 w 5331769"/>
                <a:gd name="connsiteY11" fmla="*/ 5891405 h 5891405"/>
                <a:gd name="connsiteX12" fmla="*/ 4735074 w 5331769"/>
                <a:gd name="connsiteY12" fmla="*/ 5859508 h 5891405"/>
                <a:gd name="connsiteX13" fmla="*/ 4841400 w 5331769"/>
                <a:gd name="connsiteY13" fmla="*/ 3520345 h 5891405"/>
                <a:gd name="connsiteX14" fmla="*/ 2980702 w 5331769"/>
                <a:gd name="connsiteY14" fmla="*/ 968 h 5891405"/>
                <a:gd name="connsiteX0" fmla="*/ 2980491 w 5331558"/>
                <a:gd name="connsiteY0" fmla="*/ 968 h 5891405"/>
                <a:gd name="connsiteX1" fmla="*/ 726547 w 5331558"/>
                <a:gd name="connsiteY1" fmla="*/ 1181117 h 5891405"/>
                <a:gd name="connsiteX2" fmla="*/ 486068 w 5331558"/>
                <a:gd name="connsiteY2" fmla="*/ 2371366 h 5891405"/>
                <a:gd name="connsiteX3" fmla="*/ 4803 w 5331558"/>
                <a:gd name="connsiteY3" fmla="*/ 3079808 h 5891405"/>
                <a:gd name="connsiteX4" fmla="*/ 460575 w 5331558"/>
                <a:gd name="connsiteY4" fmla="*/ 3328959 h 5891405"/>
                <a:gd name="connsiteX5" fmla="*/ 289487 w 5331558"/>
                <a:gd name="connsiteY5" fmla="*/ 3735758 h 5891405"/>
                <a:gd name="connsiteX6" fmla="*/ 480873 w 5331558"/>
                <a:gd name="connsiteY6" fmla="*/ 3871219 h 5891405"/>
                <a:gd name="connsiteX7" fmla="*/ 322351 w 5331558"/>
                <a:gd name="connsiteY7" fmla="*/ 4062605 h 5891405"/>
                <a:gd name="connsiteX8" fmla="*/ 513737 w 5331558"/>
                <a:gd name="connsiteY8" fmla="*/ 4317787 h 5891405"/>
                <a:gd name="connsiteX9" fmla="*/ 449942 w 5331558"/>
                <a:gd name="connsiteY9" fmla="*/ 4977005 h 5891405"/>
                <a:gd name="connsiteX10" fmla="*/ 1704584 w 5331558"/>
                <a:gd name="connsiteY10" fmla="*/ 5039972 h 5891405"/>
                <a:gd name="connsiteX11" fmla="*/ 1895970 w 5331558"/>
                <a:gd name="connsiteY11" fmla="*/ 5891405 h 5891405"/>
                <a:gd name="connsiteX12" fmla="*/ 4734863 w 5331558"/>
                <a:gd name="connsiteY12" fmla="*/ 5859508 h 5891405"/>
                <a:gd name="connsiteX13" fmla="*/ 4841189 w 5331558"/>
                <a:gd name="connsiteY13" fmla="*/ 3520345 h 5891405"/>
                <a:gd name="connsiteX14" fmla="*/ 2980491 w 5331558"/>
                <a:gd name="connsiteY14" fmla="*/ 968 h 589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331558" h="5891405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 fontAlgn="auto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</a:pPr>
              <a:endParaRPr lang="ko-KR" altLang="en-US" sz="2700" kern="0">
                <a:solidFill>
                  <a:srgbClr val="FFFFFF"/>
                </a:solidFill>
                <a:latin typeface="Arial"/>
                <a:ea typeface="맑은 고딕" panose="020B0503020000020004" pitchFamily="34" charset="-127"/>
                <a:sym typeface="Arial"/>
              </a:endParaRPr>
            </a:p>
          </p:txBody>
        </p:sp>
        <p:sp>
          <p:nvSpPr>
            <p:cNvPr id="74" name="Oval 37">
              <a:extLst>
                <a:ext uri="{FF2B5EF4-FFF2-40B4-BE49-F238E27FC236}">
                  <a16:creationId xmlns:a16="http://schemas.microsoft.com/office/drawing/2014/main" id="{0711327E-9191-4394-B64D-73AD56C41377}"/>
                </a:ext>
              </a:extLst>
            </p:cNvPr>
            <p:cNvSpPr/>
            <p:nvPr/>
          </p:nvSpPr>
          <p:spPr>
            <a:xfrm rot="18100542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9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 fontAlgn="auto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</a:pPr>
              <a:endParaRPr lang="ko-KR" altLang="en-US" sz="2700" kern="0">
                <a:solidFill>
                  <a:srgbClr val="FFFFFF"/>
                </a:solidFill>
                <a:latin typeface="Arial"/>
                <a:ea typeface="맑은 고딕" panose="020B0503020000020004" pitchFamily="34" charset="-127"/>
                <a:sym typeface="Arial"/>
              </a:endParaRPr>
            </a:p>
          </p:txBody>
        </p:sp>
      </p:grpSp>
      <p:sp>
        <p:nvSpPr>
          <p:cNvPr id="75" name="Rectangle 19">
            <a:extLst>
              <a:ext uri="{FF2B5EF4-FFF2-40B4-BE49-F238E27FC236}">
                <a16:creationId xmlns:a16="http://schemas.microsoft.com/office/drawing/2014/main" id="{8025BC4E-7A4E-42D9-9569-8844F8906CE5}"/>
              </a:ext>
            </a:extLst>
          </p:cNvPr>
          <p:cNvSpPr/>
          <p:nvPr/>
        </p:nvSpPr>
        <p:spPr>
          <a:xfrm>
            <a:off x="4471054" y="2446821"/>
            <a:ext cx="449751" cy="494371"/>
          </a:xfrm>
          <a:custGeom>
            <a:avLst/>
            <a:gdLst/>
            <a:ahLst/>
            <a:cxnLst/>
            <a:rect l="l" t="t" r="r" b="b"/>
            <a:pathLst>
              <a:path w="2926108" h="3216409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</a:pPr>
            <a:endParaRPr lang="ko-KR" altLang="en-US" sz="2700" kern="0">
              <a:solidFill>
                <a:srgbClr val="FFFFFF"/>
              </a:solidFill>
              <a:latin typeface="Arial"/>
              <a:ea typeface="맑은 고딕" panose="020B0503020000020004" pitchFamily="34" charset="-127"/>
              <a:sym typeface="Arial"/>
            </a:endParaRPr>
          </a:p>
        </p:txBody>
      </p:sp>
      <p:sp>
        <p:nvSpPr>
          <p:cNvPr id="76" name="Freeform 114">
            <a:extLst>
              <a:ext uri="{FF2B5EF4-FFF2-40B4-BE49-F238E27FC236}">
                <a16:creationId xmlns:a16="http://schemas.microsoft.com/office/drawing/2014/main" id="{353DEA2B-7F2E-4C6B-B5D7-248AF895CCDB}"/>
              </a:ext>
            </a:extLst>
          </p:cNvPr>
          <p:cNvSpPr>
            <a:spLocks noChangeAspect="1"/>
          </p:cNvSpPr>
          <p:nvPr/>
        </p:nvSpPr>
        <p:spPr>
          <a:xfrm>
            <a:off x="10267647" y="2429102"/>
            <a:ext cx="549379" cy="529812"/>
          </a:xfrm>
          <a:custGeom>
            <a:avLst/>
            <a:gdLst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955441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3745816" h="3316502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</a:pPr>
            <a:endParaRPr lang="ko-KR" altLang="en-US" sz="2700" kern="0">
              <a:solidFill>
                <a:srgbClr val="FFFFFF"/>
              </a:solidFill>
              <a:latin typeface="Arial"/>
              <a:ea typeface="맑은 고딕" panose="020B0503020000020004" pitchFamily="34" charset="-127"/>
              <a:sym typeface="Arial"/>
            </a:endParaRPr>
          </a:p>
        </p:txBody>
      </p:sp>
      <p:sp>
        <p:nvSpPr>
          <p:cNvPr id="77" name="Rounded Rectangle 31">
            <a:extLst>
              <a:ext uri="{FF2B5EF4-FFF2-40B4-BE49-F238E27FC236}">
                <a16:creationId xmlns:a16="http://schemas.microsoft.com/office/drawing/2014/main" id="{B25FCE9B-6DC5-4836-8DD9-E737D6782AA3}"/>
              </a:ext>
            </a:extLst>
          </p:cNvPr>
          <p:cNvSpPr>
            <a:spLocks noChangeAspect="1"/>
          </p:cNvSpPr>
          <p:nvPr/>
        </p:nvSpPr>
        <p:spPr>
          <a:xfrm>
            <a:off x="4509609" y="3571007"/>
            <a:ext cx="372635" cy="529812"/>
          </a:xfrm>
          <a:custGeom>
            <a:avLst/>
            <a:gdLst/>
            <a:ahLst/>
            <a:cxnLst/>
            <a:rect l="l" t="t" r="r" b="b"/>
            <a:pathLst>
              <a:path w="2273269" h="3232141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</a:pPr>
            <a:endParaRPr lang="ko-KR" altLang="en-US" sz="2700" kern="0">
              <a:solidFill>
                <a:srgbClr val="FFFFFF"/>
              </a:solidFill>
              <a:latin typeface="Arial"/>
              <a:ea typeface="맑은 고딕" panose="020B0503020000020004" pitchFamily="34" charset="-127"/>
              <a:sym typeface="Arial"/>
            </a:endParaRPr>
          </a:p>
        </p:txBody>
      </p:sp>
      <p:sp>
        <p:nvSpPr>
          <p:cNvPr id="78" name="Oval 47">
            <a:extLst>
              <a:ext uri="{FF2B5EF4-FFF2-40B4-BE49-F238E27FC236}">
                <a16:creationId xmlns:a16="http://schemas.microsoft.com/office/drawing/2014/main" id="{2A7B72D2-455E-4647-BA7D-2D9A0D0187FB}"/>
              </a:ext>
            </a:extLst>
          </p:cNvPr>
          <p:cNvSpPr>
            <a:spLocks noChangeAspect="1"/>
          </p:cNvSpPr>
          <p:nvPr/>
        </p:nvSpPr>
        <p:spPr>
          <a:xfrm>
            <a:off x="11057975" y="2429102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</a:pPr>
            <a:endParaRPr lang="ko-KR" altLang="en-US" sz="2700" kern="0">
              <a:solidFill>
                <a:srgbClr val="FFFFFF"/>
              </a:solidFill>
              <a:latin typeface="Arial"/>
              <a:ea typeface="맑은 고딕" panose="020B0503020000020004" pitchFamily="34" charset="-127"/>
              <a:sym typeface="Arial"/>
            </a:endParaRPr>
          </a:p>
        </p:txBody>
      </p:sp>
      <p:sp>
        <p:nvSpPr>
          <p:cNvPr id="79" name="Oval 50">
            <a:extLst>
              <a:ext uri="{FF2B5EF4-FFF2-40B4-BE49-F238E27FC236}">
                <a16:creationId xmlns:a16="http://schemas.microsoft.com/office/drawing/2014/main" id="{91CDD124-ED61-4ED3-81C2-B526853B9B84}"/>
              </a:ext>
            </a:extLst>
          </p:cNvPr>
          <p:cNvSpPr>
            <a:spLocks noChangeAspect="1"/>
          </p:cNvSpPr>
          <p:nvPr/>
        </p:nvSpPr>
        <p:spPr>
          <a:xfrm>
            <a:off x="5308362" y="3571007"/>
            <a:ext cx="469095" cy="529812"/>
          </a:xfrm>
          <a:custGeom>
            <a:avLst/>
            <a:gdLst/>
            <a:ahLst/>
            <a:cxnLst/>
            <a:rect l="l" t="t" r="r" b="b"/>
            <a:pathLst>
              <a:path w="2868687" h="324000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</a:pPr>
            <a:endParaRPr lang="ko-KR" altLang="en-US" sz="2700" kern="0">
              <a:solidFill>
                <a:srgbClr val="FFFFFF"/>
              </a:solidFill>
              <a:latin typeface="Arial"/>
              <a:ea typeface="맑은 고딕" panose="020B0503020000020004" pitchFamily="34" charset="-127"/>
              <a:sym typeface="Arial"/>
            </a:endParaRPr>
          </a:p>
        </p:txBody>
      </p:sp>
      <p:sp>
        <p:nvSpPr>
          <p:cNvPr id="80" name="Heart 17">
            <a:extLst>
              <a:ext uri="{FF2B5EF4-FFF2-40B4-BE49-F238E27FC236}">
                <a16:creationId xmlns:a16="http://schemas.microsoft.com/office/drawing/2014/main" id="{FD25AA3C-FD36-4FC1-9406-60F9CCE3DC0D}"/>
              </a:ext>
            </a:extLst>
          </p:cNvPr>
          <p:cNvSpPr/>
          <p:nvPr/>
        </p:nvSpPr>
        <p:spPr>
          <a:xfrm>
            <a:off x="7846545" y="3588496"/>
            <a:ext cx="501299" cy="491507"/>
          </a:xfrm>
          <a:custGeom>
            <a:avLst/>
            <a:gdLst/>
            <a:ahLst/>
            <a:cxnLst/>
            <a:rect l="l" t="t" r="r" b="b"/>
            <a:pathLst>
              <a:path w="3263621" h="3199863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</a:pPr>
            <a:endParaRPr lang="ko-KR" altLang="en-US" sz="2700" kern="0">
              <a:solidFill>
                <a:srgbClr val="FFFFFF"/>
              </a:solidFill>
              <a:latin typeface="Arial"/>
              <a:ea typeface="맑은 고딕" panose="020B0503020000020004" pitchFamily="34" charset="-127"/>
              <a:sym typeface="Arial"/>
            </a:endParaRPr>
          </a:p>
        </p:txBody>
      </p:sp>
      <p:sp>
        <p:nvSpPr>
          <p:cNvPr id="81" name="Rounded Rectangle 25">
            <a:extLst>
              <a:ext uri="{FF2B5EF4-FFF2-40B4-BE49-F238E27FC236}">
                <a16:creationId xmlns:a16="http://schemas.microsoft.com/office/drawing/2014/main" id="{A53FDB1A-403D-4EBD-8EB6-3E1911FAEEC5}"/>
              </a:ext>
            </a:extLst>
          </p:cNvPr>
          <p:cNvSpPr/>
          <p:nvPr/>
        </p:nvSpPr>
        <p:spPr>
          <a:xfrm>
            <a:off x="6982049" y="3626198"/>
            <a:ext cx="497671" cy="419433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</a:pPr>
            <a:endParaRPr lang="ko-KR" altLang="en-US" sz="2700" kern="0">
              <a:solidFill>
                <a:srgbClr val="FFFFFF"/>
              </a:solidFill>
              <a:latin typeface="Arial"/>
              <a:ea typeface="맑은 고딕" panose="020B0503020000020004" pitchFamily="34" charset="-127"/>
              <a:sym typeface="Arial"/>
            </a:endParaRPr>
          </a:p>
        </p:txBody>
      </p:sp>
      <p:sp>
        <p:nvSpPr>
          <p:cNvPr id="82" name="Chord 32">
            <a:extLst>
              <a:ext uri="{FF2B5EF4-FFF2-40B4-BE49-F238E27FC236}">
                <a16:creationId xmlns:a16="http://schemas.microsoft.com/office/drawing/2014/main" id="{3D1BBD17-EB21-4265-8BCB-65380AD568C6}"/>
              </a:ext>
            </a:extLst>
          </p:cNvPr>
          <p:cNvSpPr/>
          <p:nvPr/>
        </p:nvSpPr>
        <p:spPr>
          <a:xfrm>
            <a:off x="6132058" y="3589261"/>
            <a:ext cx="497671" cy="493305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</a:pPr>
            <a:endParaRPr lang="ko-KR" altLang="en-US" sz="2700" kern="0">
              <a:solidFill>
                <a:srgbClr val="FFFFFF"/>
              </a:solidFill>
              <a:latin typeface="Arial"/>
              <a:ea typeface="맑은 고딕" panose="020B0503020000020004" pitchFamily="34" charset="-127"/>
              <a:sym typeface="Arial"/>
            </a:endParaRPr>
          </a:p>
        </p:txBody>
      </p:sp>
      <p:sp>
        <p:nvSpPr>
          <p:cNvPr id="83" name="Rounded Rectangle 40">
            <a:extLst>
              <a:ext uri="{FF2B5EF4-FFF2-40B4-BE49-F238E27FC236}">
                <a16:creationId xmlns:a16="http://schemas.microsoft.com/office/drawing/2014/main" id="{9EAE5B7B-9157-44FC-AC9D-E519CCFB3F84}"/>
              </a:ext>
            </a:extLst>
          </p:cNvPr>
          <p:cNvSpPr/>
          <p:nvPr/>
        </p:nvSpPr>
        <p:spPr>
          <a:xfrm rot="2942052">
            <a:off x="8639059" y="3589843"/>
            <a:ext cx="462604" cy="492140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</a:pPr>
            <a:endParaRPr lang="ko-KR" altLang="en-US" sz="2700" kern="0">
              <a:solidFill>
                <a:srgbClr val="FFFFFF"/>
              </a:solidFill>
              <a:latin typeface="Arial"/>
              <a:ea typeface="맑은 고딕" panose="020B0503020000020004" pitchFamily="34" charset="-127"/>
              <a:sym typeface="Arial"/>
            </a:endParaRPr>
          </a:p>
        </p:txBody>
      </p:sp>
      <p:sp>
        <p:nvSpPr>
          <p:cNvPr id="84" name="Rounded Rectangle 7">
            <a:extLst>
              <a:ext uri="{FF2B5EF4-FFF2-40B4-BE49-F238E27FC236}">
                <a16:creationId xmlns:a16="http://schemas.microsoft.com/office/drawing/2014/main" id="{EC656316-B78D-4EC1-9C72-547CA566FED0}"/>
              </a:ext>
            </a:extLst>
          </p:cNvPr>
          <p:cNvSpPr>
            <a:spLocks noChangeAspect="1"/>
          </p:cNvSpPr>
          <p:nvPr/>
        </p:nvSpPr>
        <p:spPr>
          <a:xfrm rot="18924894" flipH="1">
            <a:off x="6299617" y="4621989"/>
            <a:ext cx="162556" cy="635775"/>
          </a:xfrm>
          <a:custGeom>
            <a:avLst/>
            <a:gdLst/>
            <a:ahLst/>
            <a:cxnLst/>
            <a:rect l="l" t="t" r="r" b="b"/>
            <a:pathLst>
              <a:path w="1081111" h="4228323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1219170"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</a:pPr>
            <a:endParaRPr lang="ko-KR" altLang="en-US" sz="2700" kern="0">
              <a:solidFill>
                <a:srgbClr val="FFFFFF"/>
              </a:solidFill>
              <a:latin typeface="Arial"/>
              <a:ea typeface="맑은 고딕" panose="020B0503020000020004" pitchFamily="34" charset="-127"/>
              <a:sym typeface="Arial"/>
            </a:endParaRPr>
          </a:p>
        </p:txBody>
      </p:sp>
      <p:sp>
        <p:nvSpPr>
          <p:cNvPr id="85" name="Rounded Rectangle 17">
            <a:extLst>
              <a:ext uri="{FF2B5EF4-FFF2-40B4-BE49-F238E27FC236}">
                <a16:creationId xmlns:a16="http://schemas.microsoft.com/office/drawing/2014/main" id="{6B94B2D2-8266-41F5-8364-5F47F1CD6CCC}"/>
              </a:ext>
            </a:extLst>
          </p:cNvPr>
          <p:cNvSpPr>
            <a:spLocks noChangeAspect="1"/>
          </p:cNvSpPr>
          <p:nvPr/>
        </p:nvSpPr>
        <p:spPr>
          <a:xfrm>
            <a:off x="11156386" y="3571007"/>
            <a:ext cx="332991" cy="529812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</a:pPr>
            <a:endParaRPr lang="ko-KR" altLang="en-US" sz="2700" kern="0">
              <a:solidFill>
                <a:srgbClr val="FFFFFF"/>
              </a:solidFill>
              <a:latin typeface="Arial"/>
              <a:ea typeface="맑은 고딕" panose="020B0503020000020004" pitchFamily="34" charset="-127"/>
              <a:sym typeface="Arial"/>
            </a:endParaRPr>
          </a:p>
        </p:txBody>
      </p:sp>
      <p:sp>
        <p:nvSpPr>
          <p:cNvPr id="86" name="Oval 21">
            <a:extLst>
              <a:ext uri="{FF2B5EF4-FFF2-40B4-BE49-F238E27FC236}">
                <a16:creationId xmlns:a16="http://schemas.microsoft.com/office/drawing/2014/main" id="{97FCD430-8257-484B-9F8F-22D7D55C6EEE}"/>
              </a:ext>
            </a:extLst>
          </p:cNvPr>
          <p:cNvSpPr>
            <a:spLocks noChangeAspect="1"/>
          </p:cNvSpPr>
          <p:nvPr/>
        </p:nvSpPr>
        <p:spPr>
          <a:xfrm>
            <a:off x="9438722" y="3571007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799999" y="306000"/>
                </a:moveTo>
                <a:lnTo>
                  <a:pt x="1440000" y="306000"/>
                </a:lnTo>
                <a:lnTo>
                  <a:pt x="1440000" y="1308231"/>
                </a:lnTo>
                <a:lnTo>
                  <a:pt x="572043" y="807116"/>
                </a:lnTo>
                <a:lnTo>
                  <a:pt x="392043" y="1118885"/>
                </a:lnTo>
                <a:lnTo>
                  <a:pt x="1260000" y="1620000"/>
                </a:lnTo>
                <a:lnTo>
                  <a:pt x="392043" y="2121116"/>
                </a:lnTo>
                <a:lnTo>
                  <a:pt x="572043" y="2432885"/>
                </a:lnTo>
                <a:lnTo>
                  <a:pt x="1440000" y="1931769"/>
                </a:lnTo>
                <a:lnTo>
                  <a:pt x="1440000" y="2934000"/>
                </a:lnTo>
                <a:lnTo>
                  <a:pt x="1800000" y="2934000"/>
                </a:lnTo>
                <a:lnTo>
                  <a:pt x="1800000" y="1931769"/>
                </a:lnTo>
                <a:lnTo>
                  <a:pt x="2667957" y="2432884"/>
                </a:lnTo>
                <a:lnTo>
                  <a:pt x="2847957" y="2121116"/>
                </a:lnTo>
                <a:lnTo>
                  <a:pt x="1980000" y="1620000"/>
                </a:lnTo>
                <a:lnTo>
                  <a:pt x="2847958" y="1118885"/>
                </a:lnTo>
                <a:lnTo>
                  <a:pt x="2667957" y="807116"/>
                </a:lnTo>
                <a:lnTo>
                  <a:pt x="1800000" y="1308231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</a:pPr>
            <a:endParaRPr lang="ko-KR" altLang="en-US" sz="2700" kern="0">
              <a:solidFill>
                <a:srgbClr val="FFFFFF"/>
              </a:solidFill>
              <a:latin typeface="Arial"/>
              <a:ea typeface="맑은 고딕" panose="020B0503020000020004" pitchFamily="34" charset="-127"/>
              <a:sym typeface="Arial"/>
            </a:endParaRPr>
          </a:p>
        </p:txBody>
      </p:sp>
      <p:sp>
        <p:nvSpPr>
          <p:cNvPr id="87" name="Oval 25">
            <a:extLst>
              <a:ext uri="{FF2B5EF4-FFF2-40B4-BE49-F238E27FC236}">
                <a16:creationId xmlns:a16="http://schemas.microsoft.com/office/drawing/2014/main" id="{662B9A10-B959-4031-98B4-3EA3760E7508}"/>
              </a:ext>
            </a:extLst>
          </p:cNvPr>
          <p:cNvSpPr>
            <a:spLocks noChangeAspect="1"/>
          </p:cNvSpPr>
          <p:nvPr/>
        </p:nvSpPr>
        <p:spPr>
          <a:xfrm>
            <a:off x="10277789" y="3571007"/>
            <a:ext cx="529091" cy="529812"/>
          </a:xfrm>
          <a:custGeom>
            <a:avLst/>
            <a:gdLst/>
            <a:ahLst/>
            <a:cxnLst/>
            <a:rect l="l" t="t" r="r" b="b"/>
            <a:pathLst>
              <a:path w="3225370" h="3229762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</a:pPr>
            <a:endParaRPr lang="ko-KR" altLang="en-US" sz="2700" kern="0">
              <a:solidFill>
                <a:srgbClr val="FFFFFF"/>
              </a:solidFill>
              <a:latin typeface="Arial"/>
              <a:ea typeface="맑은 고딕" panose="020B0503020000020004" pitchFamily="34" charset="-127"/>
              <a:sym typeface="Arial"/>
            </a:endParaRPr>
          </a:p>
        </p:txBody>
      </p:sp>
      <p:sp>
        <p:nvSpPr>
          <p:cNvPr id="88" name="Block Arc 20">
            <a:extLst>
              <a:ext uri="{FF2B5EF4-FFF2-40B4-BE49-F238E27FC236}">
                <a16:creationId xmlns:a16="http://schemas.microsoft.com/office/drawing/2014/main" id="{442BD419-0F67-4BAB-976B-E90CC1C4AECE}"/>
              </a:ext>
            </a:extLst>
          </p:cNvPr>
          <p:cNvSpPr>
            <a:spLocks noChangeAspect="1"/>
          </p:cNvSpPr>
          <p:nvPr/>
        </p:nvSpPr>
        <p:spPr>
          <a:xfrm rot="10800000">
            <a:off x="5298601" y="4674969"/>
            <a:ext cx="488619" cy="529812"/>
          </a:xfrm>
          <a:custGeom>
            <a:avLst/>
            <a:gdLst/>
            <a:ahLst/>
            <a:cxnLst/>
            <a:rect l="l" t="t" r="r" b="b"/>
            <a:pathLst>
              <a:path w="2958558" h="3207983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</a:pPr>
            <a:endParaRPr lang="ko-KR" altLang="en-US" sz="2700" kern="0">
              <a:solidFill>
                <a:srgbClr val="000000"/>
              </a:solidFill>
              <a:latin typeface="Arial"/>
              <a:ea typeface="맑은 고딕" panose="020B0503020000020004" pitchFamily="34" charset="-127"/>
              <a:sym typeface="Arial"/>
            </a:endParaRPr>
          </a:p>
        </p:txBody>
      </p:sp>
      <p:sp>
        <p:nvSpPr>
          <p:cNvPr id="89" name="Block Arc 11">
            <a:extLst>
              <a:ext uri="{FF2B5EF4-FFF2-40B4-BE49-F238E27FC236}">
                <a16:creationId xmlns:a16="http://schemas.microsoft.com/office/drawing/2014/main" id="{6237B46C-EE2F-45F5-A452-AEF5853F7D2C}"/>
              </a:ext>
            </a:extLst>
          </p:cNvPr>
          <p:cNvSpPr/>
          <p:nvPr/>
        </p:nvSpPr>
        <p:spPr>
          <a:xfrm rot="10800000">
            <a:off x="8710310" y="4659312"/>
            <a:ext cx="320105" cy="520851"/>
          </a:xfrm>
          <a:custGeom>
            <a:avLst/>
            <a:gdLst/>
            <a:ahLst/>
            <a:cxnLst/>
            <a:rect l="l" t="t" r="r" b="b"/>
            <a:pathLst>
              <a:path w="3636337" h="7138182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</a:pPr>
            <a:endParaRPr lang="ko-KR" altLang="en-US" sz="2700" kern="0">
              <a:solidFill>
                <a:srgbClr val="000000"/>
              </a:solidFill>
              <a:latin typeface="Arial"/>
              <a:ea typeface="맑은 고딕" panose="020B0503020000020004" pitchFamily="34" charset="-127"/>
              <a:sym typeface="Arial"/>
            </a:endParaRPr>
          </a:p>
        </p:txBody>
      </p:sp>
      <p:sp>
        <p:nvSpPr>
          <p:cNvPr id="90" name="Rectangle 21">
            <a:extLst>
              <a:ext uri="{FF2B5EF4-FFF2-40B4-BE49-F238E27FC236}">
                <a16:creationId xmlns:a16="http://schemas.microsoft.com/office/drawing/2014/main" id="{3DFB5373-0015-4A31-8F01-1597E404815D}"/>
              </a:ext>
            </a:extLst>
          </p:cNvPr>
          <p:cNvSpPr/>
          <p:nvPr/>
        </p:nvSpPr>
        <p:spPr>
          <a:xfrm>
            <a:off x="6977936" y="4798178"/>
            <a:ext cx="505899" cy="283399"/>
          </a:xfrm>
          <a:custGeom>
            <a:avLst/>
            <a:gdLst/>
            <a:ahLst/>
            <a:cxnLst/>
            <a:rect l="l" t="t" r="r" b="b"/>
            <a:pathLst>
              <a:path w="4560938" h="2554996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</a:pPr>
            <a:endParaRPr lang="ko-KR" altLang="en-US" sz="2700" kern="0">
              <a:solidFill>
                <a:srgbClr val="FFFFFF"/>
              </a:solidFill>
              <a:latin typeface="Arial"/>
              <a:ea typeface="맑은 고딕" panose="020B0503020000020004" pitchFamily="34" charset="-127"/>
              <a:sym typeface="Arial"/>
            </a:endParaRPr>
          </a:p>
        </p:txBody>
      </p:sp>
      <p:sp>
        <p:nvSpPr>
          <p:cNvPr id="91" name="Round Same Side Corner Rectangle 8">
            <a:extLst>
              <a:ext uri="{FF2B5EF4-FFF2-40B4-BE49-F238E27FC236}">
                <a16:creationId xmlns:a16="http://schemas.microsoft.com/office/drawing/2014/main" id="{E4451B41-2F0A-4F98-8F16-0D0192492445}"/>
              </a:ext>
            </a:extLst>
          </p:cNvPr>
          <p:cNvSpPr/>
          <p:nvPr/>
        </p:nvSpPr>
        <p:spPr>
          <a:xfrm>
            <a:off x="11061661" y="4700089"/>
            <a:ext cx="522441" cy="523243"/>
          </a:xfrm>
          <a:custGeom>
            <a:avLst/>
            <a:gdLst/>
            <a:ahLst/>
            <a:cxnLst/>
            <a:rect l="l" t="t" r="r" b="b"/>
            <a:pathLst>
              <a:path w="3197597" h="3202496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</a:pPr>
            <a:endParaRPr lang="ko-KR" altLang="en-US" sz="2700" kern="0">
              <a:solidFill>
                <a:srgbClr val="FFFFFF"/>
              </a:solidFill>
              <a:latin typeface="Arial"/>
              <a:ea typeface="맑은 고딕" panose="020B0503020000020004" pitchFamily="34" charset="-127"/>
              <a:sym typeface="Arial"/>
            </a:endParaRPr>
          </a:p>
        </p:txBody>
      </p:sp>
      <p:sp>
        <p:nvSpPr>
          <p:cNvPr id="92" name="Rounded Rectangle 51">
            <a:extLst>
              <a:ext uri="{FF2B5EF4-FFF2-40B4-BE49-F238E27FC236}">
                <a16:creationId xmlns:a16="http://schemas.microsoft.com/office/drawing/2014/main" id="{B83253D3-E181-4488-9CD9-39D21527F719}"/>
              </a:ext>
            </a:extLst>
          </p:cNvPr>
          <p:cNvSpPr/>
          <p:nvPr/>
        </p:nvSpPr>
        <p:spPr>
          <a:xfrm rot="16200000" flipH="1">
            <a:off x="9442737" y="5628225"/>
            <a:ext cx="541567" cy="510027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1219170"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</a:pPr>
            <a:endParaRPr lang="ko-KR" altLang="en-US" sz="2700" kern="0">
              <a:solidFill>
                <a:srgbClr val="000000"/>
              </a:solidFill>
              <a:latin typeface="Arial"/>
              <a:ea typeface="맑은 고딕" panose="020B0503020000020004" pitchFamily="34" charset="-127"/>
              <a:sym typeface="Arial"/>
            </a:endParaRPr>
          </a:p>
        </p:txBody>
      </p:sp>
      <p:sp>
        <p:nvSpPr>
          <p:cNvPr id="93" name="Isosceles Triangle 5">
            <a:extLst>
              <a:ext uri="{FF2B5EF4-FFF2-40B4-BE49-F238E27FC236}">
                <a16:creationId xmlns:a16="http://schemas.microsoft.com/office/drawing/2014/main" id="{C90FA9E7-BC2A-492A-9790-9857E5ADE9BC}"/>
              </a:ext>
            </a:extLst>
          </p:cNvPr>
          <p:cNvSpPr>
            <a:spLocks noChangeAspect="1"/>
          </p:cNvSpPr>
          <p:nvPr/>
        </p:nvSpPr>
        <p:spPr>
          <a:xfrm>
            <a:off x="7895083" y="4737986"/>
            <a:ext cx="404220" cy="403783"/>
          </a:xfrm>
          <a:custGeom>
            <a:avLst/>
            <a:gdLst/>
            <a:ahLst/>
            <a:cxnLst/>
            <a:rect l="l" t="t" r="r" b="b"/>
            <a:pathLst>
              <a:path w="3229104" h="3225610">
                <a:moveTo>
                  <a:pt x="2311104" y="907633"/>
                </a:moveTo>
                <a:lnTo>
                  <a:pt x="3229104" y="907633"/>
                </a:lnTo>
                <a:lnTo>
                  <a:pt x="1769979" y="3097491"/>
                </a:lnTo>
                <a:close/>
                <a:moveTo>
                  <a:pt x="823" y="907633"/>
                </a:moveTo>
                <a:lnTo>
                  <a:pt x="918823" y="907633"/>
                </a:lnTo>
                <a:lnTo>
                  <a:pt x="1498048" y="3135591"/>
                </a:lnTo>
                <a:close/>
                <a:moveTo>
                  <a:pt x="1036980" y="907632"/>
                </a:moveTo>
                <a:lnTo>
                  <a:pt x="2192122" y="907632"/>
                </a:lnTo>
                <a:lnTo>
                  <a:pt x="1614551" y="3225610"/>
                </a:lnTo>
                <a:close/>
                <a:moveTo>
                  <a:pt x="2769693" y="0"/>
                </a:moveTo>
                <a:lnTo>
                  <a:pt x="3229104" y="792088"/>
                </a:lnTo>
                <a:lnTo>
                  <a:pt x="2310282" y="792088"/>
                </a:lnTo>
                <a:close/>
                <a:moveTo>
                  <a:pt x="1732713" y="0"/>
                </a:moveTo>
                <a:lnTo>
                  <a:pt x="2651535" y="0"/>
                </a:lnTo>
                <a:lnTo>
                  <a:pt x="2192124" y="792088"/>
                </a:lnTo>
                <a:close/>
                <a:moveTo>
                  <a:pt x="1614553" y="0"/>
                </a:moveTo>
                <a:lnTo>
                  <a:pt x="2073964" y="792088"/>
                </a:lnTo>
                <a:lnTo>
                  <a:pt x="1155142" y="792088"/>
                </a:lnTo>
                <a:close/>
                <a:moveTo>
                  <a:pt x="577571" y="0"/>
                </a:moveTo>
                <a:lnTo>
                  <a:pt x="1496393" y="0"/>
                </a:lnTo>
                <a:lnTo>
                  <a:pt x="1036982" y="792088"/>
                </a:lnTo>
                <a:close/>
                <a:moveTo>
                  <a:pt x="459411" y="0"/>
                </a:moveTo>
                <a:lnTo>
                  <a:pt x="918822" y="792088"/>
                </a:lnTo>
                <a:lnTo>
                  <a:pt x="0" y="79208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</a:pPr>
            <a:endParaRPr lang="ko-KR" altLang="en-US" sz="2700" kern="0">
              <a:solidFill>
                <a:srgbClr val="FFFFFF"/>
              </a:solidFill>
              <a:latin typeface="Arial"/>
              <a:ea typeface="맑은 고딕" panose="020B0503020000020004" pitchFamily="34" charset="-127"/>
              <a:sym typeface="Arial"/>
            </a:endParaRPr>
          </a:p>
        </p:txBody>
      </p:sp>
      <p:sp>
        <p:nvSpPr>
          <p:cNvPr id="94" name="Trapezoid 22">
            <a:extLst>
              <a:ext uri="{FF2B5EF4-FFF2-40B4-BE49-F238E27FC236}">
                <a16:creationId xmlns:a16="http://schemas.microsoft.com/office/drawing/2014/main" id="{D2EC6B0A-E896-40D9-B4A8-1556019F68B9}"/>
              </a:ext>
            </a:extLst>
          </p:cNvPr>
          <p:cNvSpPr>
            <a:spLocks noChangeAspect="1"/>
          </p:cNvSpPr>
          <p:nvPr/>
        </p:nvSpPr>
        <p:spPr>
          <a:xfrm>
            <a:off x="9438722" y="4805114"/>
            <a:ext cx="529812" cy="269525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</a:pPr>
            <a:endParaRPr lang="ko-KR" altLang="en-US" sz="2700" kern="0">
              <a:solidFill>
                <a:srgbClr val="FFFFFF"/>
              </a:solidFill>
              <a:latin typeface="Arial"/>
              <a:ea typeface="맑은 고딕" panose="020B0503020000020004" pitchFamily="34" charset="-127"/>
              <a:sym typeface="Arial"/>
            </a:endParaRPr>
          </a:p>
        </p:txBody>
      </p:sp>
      <p:sp>
        <p:nvSpPr>
          <p:cNvPr id="95" name="Rounded Rectangle 20">
            <a:extLst>
              <a:ext uri="{FF2B5EF4-FFF2-40B4-BE49-F238E27FC236}">
                <a16:creationId xmlns:a16="http://schemas.microsoft.com/office/drawing/2014/main" id="{B5A75B4D-CA52-4F78-AC74-CB42B7BD2898}"/>
              </a:ext>
            </a:extLst>
          </p:cNvPr>
          <p:cNvSpPr>
            <a:spLocks noChangeAspect="1"/>
          </p:cNvSpPr>
          <p:nvPr/>
        </p:nvSpPr>
        <p:spPr>
          <a:xfrm rot="2160000">
            <a:off x="10296823" y="4674969"/>
            <a:ext cx="491028" cy="529812"/>
          </a:xfrm>
          <a:custGeom>
            <a:avLst/>
            <a:gdLst/>
            <a:ahLst/>
            <a:cxnLst/>
            <a:rect l="l" t="t" r="r" b="b"/>
            <a:pathLst>
              <a:path w="2735240" h="2951283">
                <a:moveTo>
                  <a:pt x="945240" y="943134"/>
                </a:moveTo>
                <a:cubicBezTo>
                  <a:pt x="504657" y="1263236"/>
                  <a:pt x="406988" y="1879894"/>
                  <a:pt x="727090" y="2320477"/>
                </a:cubicBezTo>
                <a:cubicBezTo>
                  <a:pt x="1047193" y="2761060"/>
                  <a:pt x="1663850" y="2858729"/>
                  <a:pt x="2104434" y="2538627"/>
                </a:cubicBezTo>
                <a:cubicBezTo>
                  <a:pt x="2545017" y="2218524"/>
                  <a:pt x="2642686" y="1601867"/>
                  <a:pt x="2322584" y="1161283"/>
                </a:cubicBezTo>
                <a:cubicBezTo>
                  <a:pt x="2003839" y="722570"/>
                  <a:pt x="1391052" y="623866"/>
                  <a:pt x="951049" y="939346"/>
                </a:cubicBezTo>
                <a:lnTo>
                  <a:pt x="1557721" y="1618250"/>
                </a:lnTo>
                <a:cubicBezTo>
                  <a:pt x="1596798" y="1621348"/>
                  <a:pt x="1633874" y="1641400"/>
                  <a:pt x="1658719" y="1675596"/>
                </a:cubicBezTo>
                <a:cubicBezTo>
                  <a:pt x="1705470" y="1739944"/>
                  <a:pt x="1691206" y="1830007"/>
                  <a:pt x="1626858" y="1876758"/>
                </a:cubicBezTo>
                <a:cubicBezTo>
                  <a:pt x="1562511" y="1923509"/>
                  <a:pt x="1472448" y="1909245"/>
                  <a:pt x="1425696" y="1844897"/>
                </a:cubicBezTo>
                <a:cubicBezTo>
                  <a:pt x="1398776" y="1807844"/>
                  <a:pt x="1392087" y="1762265"/>
                  <a:pt x="1405709" y="1721944"/>
                </a:cubicBezTo>
                <a:lnTo>
                  <a:pt x="950242" y="939871"/>
                </a:lnTo>
                <a:cubicBezTo>
                  <a:pt x="948462" y="940800"/>
                  <a:pt x="946850" y="941964"/>
                  <a:pt x="945240" y="943134"/>
                </a:cubicBezTo>
                <a:close/>
                <a:moveTo>
                  <a:pt x="390013" y="178929"/>
                </a:moveTo>
                <a:cubicBezTo>
                  <a:pt x="223423" y="299964"/>
                  <a:pt x="186493" y="533130"/>
                  <a:pt x="307528" y="699721"/>
                </a:cubicBezTo>
                <a:cubicBezTo>
                  <a:pt x="392822" y="817118"/>
                  <a:pt x="533802" y="870124"/>
                  <a:pt x="667672" y="847235"/>
                </a:cubicBezTo>
                <a:lnTo>
                  <a:pt x="556452" y="694153"/>
                </a:lnTo>
                <a:lnTo>
                  <a:pt x="528500" y="714461"/>
                </a:lnTo>
                <a:cubicBezTo>
                  <a:pt x="498835" y="736014"/>
                  <a:pt x="457314" y="729437"/>
                  <a:pt x="435761" y="699772"/>
                </a:cubicBezTo>
                <a:lnTo>
                  <a:pt x="341779" y="570418"/>
                </a:lnTo>
                <a:cubicBezTo>
                  <a:pt x="320226" y="540753"/>
                  <a:pt x="326803" y="499231"/>
                  <a:pt x="356468" y="477679"/>
                </a:cubicBezTo>
                <a:lnTo>
                  <a:pt x="684509" y="239343"/>
                </a:lnTo>
                <a:cubicBezTo>
                  <a:pt x="714174" y="217790"/>
                  <a:pt x="755695" y="224366"/>
                  <a:pt x="777248" y="254031"/>
                </a:cubicBezTo>
                <a:lnTo>
                  <a:pt x="871230" y="383386"/>
                </a:lnTo>
                <a:cubicBezTo>
                  <a:pt x="892782" y="413051"/>
                  <a:pt x="886206" y="454572"/>
                  <a:pt x="856541" y="476125"/>
                </a:cubicBezTo>
                <a:lnTo>
                  <a:pt x="828590" y="496433"/>
                </a:lnTo>
                <a:lnTo>
                  <a:pt x="939810" y="649514"/>
                </a:lnTo>
                <a:cubicBezTo>
                  <a:pt x="1002947" y="529270"/>
                  <a:pt x="996100" y="378811"/>
                  <a:pt x="910806" y="261414"/>
                </a:cubicBezTo>
                <a:cubicBezTo>
                  <a:pt x="789771" y="94824"/>
                  <a:pt x="556604" y="57894"/>
                  <a:pt x="390013" y="178929"/>
                </a:cubicBezTo>
                <a:close/>
                <a:moveTo>
                  <a:pt x="326716" y="91807"/>
                </a:moveTo>
                <a:cubicBezTo>
                  <a:pt x="541423" y="-64186"/>
                  <a:pt x="841934" y="-16590"/>
                  <a:pt x="997927" y="198117"/>
                </a:cubicBezTo>
                <a:cubicBezTo>
                  <a:pt x="1090326" y="325293"/>
                  <a:pt x="1111296" y="482575"/>
                  <a:pt x="1067359" y="621566"/>
                </a:cubicBezTo>
                <a:cubicBezTo>
                  <a:pt x="1125087" y="596400"/>
                  <a:pt x="1184605" y="577365"/>
                  <a:pt x="1244892" y="563339"/>
                </a:cubicBezTo>
                <a:lnTo>
                  <a:pt x="1244892" y="425809"/>
                </a:lnTo>
                <a:lnTo>
                  <a:pt x="1238396" y="425809"/>
                </a:lnTo>
                <a:cubicBezTo>
                  <a:pt x="1203300" y="425809"/>
                  <a:pt x="1174849" y="397358"/>
                  <a:pt x="1174849" y="362262"/>
                </a:cubicBezTo>
                <a:lnTo>
                  <a:pt x="1174849" y="209229"/>
                </a:lnTo>
                <a:cubicBezTo>
                  <a:pt x="1174849" y="191681"/>
                  <a:pt x="1181962" y="175794"/>
                  <a:pt x="1193462" y="164294"/>
                </a:cubicBezTo>
                <a:cubicBezTo>
                  <a:pt x="1204961" y="152795"/>
                  <a:pt x="1220848" y="145682"/>
                  <a:pt x="1238396" y="145682"/>
                </a:cubicBezTo>
                <a:lnTo>
                  <a:pt x="1484804" y="145682"/>
                </a:lnTo>
                <a:cubicBezTo>
                  <a:pt x="1519900" y="145682"/>
                  <a:pt x="1548351" y="174133"/>
                  <a:pt x="1548351" y="209229"/>
                </a:cubicBezTo>
                <a:lnTo>
                  <a:pt x="1548351" y="362262"/>
                </a:lnTo>
                <a:cubicBezTo>
                  <a:pt x="1548351" y="397358"/>
                  <a:pt x="1519900" y="425809"/>
                  <a:pt x="1484804" y="425809"/>
                </a:cubicBezTo>
                <a:lnTo>
                  <a:pt x="1478305" y="425809"/>
                </a:lnTo>
                <a:lnTo>
                  <a:pt x="1478305" y="531522"/>
                </a:lnTo>
                <a:cubicBezTo>
                  <a:pt x="1867969" y="516696"/>
                  <a:pt x="2257580" y="690299"/>
                  <a:pt x="2504004" y="1029474"/>
                </a:cubicBezTo>
                <a:cubicBezTo>
                  <a:pt x="2896903" y="1570253"/>
                  <a:pt x="2777023" y="2327148"/>
                  <a:pt x="2236244" y="2720047"/>
                </a:cubicBezTo>
                <a:cubicBezTo>
                  <a:pt x="1695464" y="3112946"/>
                  <a:pt x="938569" y="2993066"/>
                  <a:pt x="545670" y="2452287"/>
                </a:cubicBezTo>
                <a:cubicBezTo>
                  <a:pt x="302842" y="2118063"/>
                  <a:pt x="255883" y="1701289"/>
                  <a:pt x="383624" y="1339097"/>
                </a:cubicBezTo>
                <a:lnTo>
                  <a:pt x="271337" y="1301981"/>
                </a:lnTo>
                <a:lnTo>
                  <a:pt x="269200" y="1308446"/>
                </a:lnTo>
                <a:cubicBezTo>
                  <a:pt x="258184" y="1341768"/>
                  <a:pt x="222242" y="1359852"/>
                  <a:pt x="188919" y="1348836"/>
                </a:cubicBezTo>
                <a:lnTo>
                  <a:pt x="43619" y="1300805"/>
                </a:lnTo>
                <a:cubicBezTo>
                  <a:pt x="10297" y="1289790"/>
                  <a:pt x="-7787" y="1253847"/>
                  <a:pt x="3228" y="1220525"/>
                </a:cubicBezTo>
                <a:lnTo>
                  <a:pt x="80565" y="986568"/>
                </a:lnTo>
                <a:cubicBezTo>
                  <a:pt x="86073" y="969906"/>
                  <a:pt x="97812" y="957056"/>
                  <a:pt x="112340" y="949746"/>
                </a:cubicBezTo>
                <a:cubicBezTo>
                  <a:pt x="126869" y="942436"/>
                  <a:pt x="144185" y="940669"/>
                  <a:pt x="160847" y="946177"/>
                </a:cubicBezTo>
                <a:lnTo>
                  <a:pt x="306147" y="994208"/>
                </a:lnTo>
                <a:cubicBezTo>
                  <a:pt x="339468" y="1005223"/>
                  <a:pt x="357552" y="1041166"/>
                  <a:pt x="346537" y="1074488"/>
                </a:cubicBezTo>
                <a:lnTo>
                  <a:pt x="344596" y="1080361"/>
                </a:lnTo>
                <a:lnTo>
                  <a:pt x="482601" y="1125980"/>
                </a:lnTo>
                <a:cubicBezTo>
                  <a:pt x="516519" y="1067404"/>
                  <a:pt x="556040" y="1011588"/>
                  <a:pt x="601675" y="959905"/>
                </a:cubicBezTo>
                <a:cubicBezTo>
                  <a:pt x="455910" y="958740"/>
                  <a:pt x="312806" y="890195"/>
                  <a:pt x="220407" y="763018"/>
                </a:cubicBezTo>
                <a:cubicBezTo>
                  <a:pt x="64413" y="548311"/>
                  <a:pt x="112009" y="247801"/>
                  <a:pt x="326716" y="91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</a:pPr>
            <a:endParaRPr lang="ko-KR" altLang="en-US" sz="2700" kern="0">
              <a:solidFill>
                <a:srgbClr val="FFFFFF"/>
              </a:solidFill>
              <a:latin typeface="Arial"/>
              <a:ea typeface="맑은 고딕" panose="020B0503020000020004" pitchFamily="34" charset="-127"/>
              <a:sym typeface="Arial"/>
            </a:endParaRPr>
          </a:p>
        </p:txBody>
      </p:sp>
      <p:sp>
        <p:nvSpPr>
          <p:cNvPr id="96" name="Trapezoid 28">
            <a:extLst>
              <a:ext uri="{FF2B5EF4-FFF2-40B4-BE49-F238E27FC236}">
                <a16:creationId xmlns:a16="http://schemas.microsoft.com/office/drawing/2014/main" id="{013F6F7D-652C-40EF-B339-66A172676932}"/>
              </a:ext>
            </a:extLst>
          </p:cNvPr>
          <p:cNvSpPr>
            <a:spLocks noChangeAspect="1"/>
          </p:cNvSpPr>
          <p:nvPr/>
        </p:nvSpPr>
        <p:spPr>
          <a:xfrm>
            <a:off x="4477342" y="4674969"/>
            <a:ext cx="437175" cy="529812"/>
          </a:xfrm>
          <a:custGeom>
            <a:avLst/>
            <a:gdLst/>
            <a:ahLst/>
            <a:cxnLst/>
            <a:rect l="l" t="t" r="r" b="b"/>
            <a:pathLst>
              <a:path w="2664297" h="3228846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1219170"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</a:pPr>
            <a:endParaRPr lang="ko-KR" altLang="en-US" sz="2700" kern="0">
              <a:solidFill>
                <a:srgbClr val="FFFFFF"/>
              </a:solidFill>
              <a:latin typeface="Arial"/>
              <a:ea typeface="맑은 고딕" panose="020B0503020000020004" pitchFamily="34" charset="-127"/>
              <a:sym typeface="Arial"/>
            </a:endParaRPr>
          </a:p>
        </p:txBody>
      </p:sp>
      <p:sp>
        <p:nvSpPr>
          <p:cNvPr id="97" name="Rounded Rectangle 2">
            <a:extLst>
              <a:ext uri="{FF2B5EF4-FFF2-40B4-BE49-F238E27FC236}">
                <a16:creationId xmlns:a16="http://schemas.microsoft.com/office/drawing/2014/main" id="{2CB3F902-7F51-468E-928D-DF8ED92CA432}"/>
              </a:ext>
            </a:extLst>
          </p:cNvPr>
          <p:cNvSpPr/>
          <p:nvPr/>
        </p:nvSpPr>
        <p:spPr>
          <a:xfrm>
            <a:off x="5283277" y="5634757"/>
            <a:ext cx="519265" cy="519265"/>
          </a:xfrm>
          <a:custGeom>
            <a:avLst/>
            <a:gdLst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338560 w 3960440"/>
              <a:gd name="connsiteY3" fmla="*/ 1981614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960440" h="396000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1219170"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</a:pPr>
            <a:endParaRPr lang="ko-KR" altLang="en-US" sz="2700" kern="0">
              <a:solidFill>
                <a:srgbClr val="000000"/>
              </a:solidFill>
              <a:latin typeface="Arial"/>
              <a:ea typeface="맑은 고딕" panose="020B0503020000020004" pitchFamily="34" charset="-127"/>
              <a:sym typeface="Arial"/>
            </a:endParaRPr>
          </a:p>
        </p:txBody>
      </p:sp>
      <p:sp>
        <p:nvSpPr>
          <p:cNvPr id="98" name="Rounded Rectangle 8">
            <a:extLst>
              <a:ext uri="{FF2B5EF4-FFF2-40B4-BE49-F238E27FC236}">
                <a16:creationId xmlns:a16="http://schemas.microsoft.com/office/drawing/2014/main" id="{CF999092-51D0-4040-A441-EE93FB3BE0AB}"/>
              </a:ext>
            </a:extLst>
          </p:cNvPr>
          <p:cNvSpPr/>
          <p:nvPr/>
        </p:nvSpPr>
        <p:spPr>
          <a:xfrm>
            <a:off x="4436268" y="5634757"/>
            <a:ext cx="519323" cy="519265"/>
          </a:xfrm>
          <a:custGeom>
            <a:avLst/>
            <a:gdLst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688485 w 3888432"/>
              <a:gd name="connsiteY5" fmla="*/ 147563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2688485 w 3888432"/>
              <a:gd name="connsiteY17" fmla="*/ 1475633 h 3960440"/>
              <a:gd name="connsiteX18" fmla="*/ 878058 w 3888432"/>
              <a:gd name="connsiteY18" fmla="*/ 648072 h 3960440"/>
              <a:gd name="connsiteX19" fmla="*/ 554477 w 3888432"/>
              <a:gd name="connsiteY19" fmla="*/ 971653 h 3960440"/>
              <a:gd name="connsiteX20" fmla="*/ 878058 w 3888432"/>
              <a:gd name="connsiteY20" fmla="*/ 1295234 h 3960440"/>
              <a:gd name="connsiteX21" fmla="*/ 1201639 w 3888432"/>
              <a:gd name="connsiteY21" fmla="*/ 971653 h 3960440"/>
              <a:gd name="connsiteX22" fmla="*/ 878058 w 3888432"/>
              <a:gd name="connsiteY22" fmla="*/ 648072 h 3960440"/>
              <a:gd name="connsiteX23" fmla="*/ 333511 w 3888432"/>
              <a:gd name="connsiteY23" fmla="*/ 0 h 3960440"/>
              <a:gd name="connsiteX24" fmla="*/ 3554921 w 3888432"/>
              <a:gd name="connsiteY24" fmla="*/ 0 h 3960440"/>
              <a:gd name="connsiteX25" fmla="*/ 3888432 w 3888432"/>
              <a:gd name="connsiteY25" fmla="*/ 333511 h 3960440"/>
              <a:gd name="connsiteX26" fmla="*/ 3888432 w 3888432"/>
              <a:gd name="connsiteY26" fmla="*/ 3626929 h 3960440"/>
              <a:gd name="connsiteX27" fmla="*/ 3554921 w 3888432"/>
              <a:gd name="connsiteY27" fmla="*/ 3960440 h 3960440"/>
              <a:gd name="connsiteX28" fmla="*/ 333511 w 3888432"/>
              <a:gd name="connsiteY28" fmla="*/ 3960440 h 3960440"/>
              <a:gd name="connsiteX29" fmla="*/ 0 w 3888432"/>
              <a:gd name="connsiteY29" fmla="*/ 3626929 h 3960440"/>
              <a:gd name="connsiteX30" fmla="*/ 0 w 3888432"/>
              <a:gd name="connsiteY30" fmla="*/ 333511 h 3960440"/>
              <a:gd name="connsiteX31" fmla="*/ 333511 w 3888432"/>
              <a:gd name="connsiteY31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888432" h="396044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1219170"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</a:pPr>
            <a:endParaRPr lang="ko-KR" altLang="en-US" sz="2700" kern="0">
              <a:solidFill>
                <a:srgbClr val="000000"/>
              </a:solidFill>
              <a:latin typeface="Arial"/>
              <a:ea typeface="맑은 고딕" panose="020B0503020000020004" pitchFamily="34" charset="-127"/>
              <a:sym typeface="Arial"/>
            </a:endParaRPr>
          </a:p>
        </p:txBody>
      </p:sp>
      <p:sp>
        <p:nvSpPr>
          <p:cNvPr id="99" name="Rounded Rectangle 2">
            <a:extLst>
              <a:ext uri="{FF2B5EF4-FFF2-40B4-BE49-F238E27FC236}">
                <a16:creationId xmlns:a16="http://schemas.microsoft.com/office/drawing/2014/main" id="{5394194E-40CF-4800-82F4-DA12261F9012}"/>
              </a:ext>
            </a:extLst>
          </p:cNvPr>
          <p:cNvSpPr/>
          <p:nvPr/>
        </p:nvSpPr>
        <p:spPr>
          <a:xfrm>
            <a:off x="6971253" y="5634757"/>
            <a:ext cx="519265" cy="519265"/>
          </a:xfrm>
          <a:custGeom>
            <a:avLst/>
            <a:gdLst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155131 w 3960000"/>
              <a:gd name="connsiteY16" fmla="*/ 1419365 h 3960000"/>
              <a:gd name="connsiteX17" fmla="*/ 3207849 w 3960000"/>
              <a:gd name="connsiteY17" fmla="*/ 1493166 h 3960000"/>
              <a:gd name="connsiteX18" fmla="*/ 3407333 w 3960000"/>
              <a:gd name="connsiteY18" fmla="*/ 1117847 h 3960000"/>
              <a:gd name="connsiteX19" fmla="*/ 3108461 w 3960000"/>
              <a:gd name="connsiteY19" fmla="*/ 1185086 h 3960000"/>
              <a:gd name="connsiteX20" fmla="*/ 3334650 w 3960000"/>
              <a:gd name="connsiteY20" fmla="*/ 883134 h 3960000"/>
              <a:gd name="connsiteX21" fmla="*/ 2995677 w 3960000"/>
              <a:gd name="connsiteY21" fmla="*/ 1008938 h 3960000"/>
              <a:gd name="connsiteX22" fmla="*/ 2538382 w 3960000"/>
              <a:gd name="connsiteY22" fmla="*/ 802616 h 3960000"/>
              <a:gd name="connsiteX23" fmla="*/ 308009 w 3960000"/>
              <a:gd name="connsiteY23" fmla="*/ 0 h 3960000"/>
              <a:gd name="connsiteX24" fmla="*/ 3651991 w 3960000"/>
              <a:gd name="connsiteY24" fmla="*/ 0 h 3960000"/>
              <a:gd name="connsiteX25" fmla="*/ 3960000 w 3960000"/>
              <a:gd name="connsiteY25" fmla="*/ 308009 h 3960000"/>
              <a:gd name="connsiteX26" fmla="*/ 3960000 w 3960000"/>
              <a:gd name="connsiteY26" fmla="*/ 3651991 h 3960000"/>
              <a:gd name="connsiteX27" fmla="*/ 3651991 w 3960000"/>
              <a:gd name="connsiteY27" fmla="*/ 3960000 h 3960000"/>
              <a:gd name="connsiteX28" fmla="*/ 308009 w 3960000"/>
              <a:gd name="connsiteY28" fmla="*/ 3960000 h 3960000"/>
              <a:gd name="connsiteX29" fmla="*/ 0 w 3960000"/>
              <a:gd name="connsiteY29" fmla="*/ 3651991 h 3960000"/>
              <a:gd name="connsiteX30" fmla="*/ 0 w 3960000"/>
              <a:gd name="connsiteY30" fmla="*/ 308009 h 3960000"/>
              <a:gd name="connsiteX31" fmla="*/ 308009 w 3960000"/>
              <a:gd name="connsiteY31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207849 w 3960000"/>
              <a:gd name="connsiteY16" fmla="*/ 1493166 h 3960000"/>
              <a:gd name="connsiteX17" fmla="*/ 3407333 w 3960000"/>
              <a:gd name="connsiteY17" fmla="*/ 1117847 h 3960000"/>
              <a:gd name="connsiteX18" fmla="*/ 3108461 w 3960000"/>
              <a:gd name="connsiteY18" fmla="*/ 1185086 h 3960000"/>
              <a:gd name="connsiteX19" fmla="*/ 3334650 w 3960000"/>
              <a:gd name="connsiteY19" fmla="*/ 883134 h 3960000"/>
              <a:gd name="connsiteX20" fmla="*/ 2995677 w 3960000"/>
              <a:gd name="connsiteY20" fmla="*/ 1008938 h 3960000"/>
              <a:gd name="connsiteX21" fmla="*/ 2538382 w 3960000"/>
              <a:gd name="connsiteY21" fmla="*/ 802616 h 3960000"/>
              <a:gd name="connsiteX22" fmla="*/ 308009 w 3960000"/>
              <a:gd name="connsiteY22" fmla="*/ 0 h 3960000"/>
              <a:gd name="connsiteX23" fmla="*/ 3651991 w 3960000"/>
              <a:gd name="connsiteY23" fmla="*/ 0 h 3960000"/>
              <a:gd name="connsiteX24" fmla="*/ 3960000 w 3960000"/>
              <a:gd name="connsiteY24" fmla="*/ 308009 h 3960000"/>
              <a:gd name="connsiteX25" fmla="*/ 3960000 w 3960000"/>
              <a:gd name="connsiteY25" fmla="*/ 3651991 h 3960000"/>
              <a:gd name="connsiteX26" fmla="*/ 3651991 w 3960000"/>
              <a:gd name="connsiteY26" fmla="*/ 3960000 h 3960000"/>
              <a:gd name="connsiteX27" fmla="*/ 308009 w 3960000"/>
              <a:gd name="connsiteY27" fmla="*/ 3960000 h 3960000"/>
              <a:gd name="connsiteX28" fmla="*/ 0 w 3960000"/>
              <a:gd name="connsiteY28" fmla="*/ 3651991 h 3960000"/>
              <a:gd name="connsiteX29" fmla="*/ 0 w 3960000"/>
              <a:gd name="connsiteY29" fmla="*/ 308009 h 3960000"/>
              <a:gd name="connsiteX30" fmla="*/ 308009 w 3960000"/>
              <a:gd name="connsiteY30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08461 w 3960000"/>
              <a:gd name="connsiteY17" fmla="*/ 1185086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960000" h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1219170"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</a:pPr>
            <a:endParaRPr lang="ko-KR" altLang="en-US" sz="2700" kern="0">
              <a:solidFill>
                <a:srgbClr val="000000"/>
              </a:solidFill>
              <a:latin typeface="Arial"/>
              <a:ea typeface="맑은 고딕" panose="020B0503020000020004" pitchFamily="34" charset="-127"/>
              <a:sym typeface="Arial"/>
            </a:endParaRPr>
          </a:p>
        </p:txBody>
      </p:sp>
      <p:sp>
        <p:nvSpPr>
          <p:cNvPr id="100" name="Rounded Rectangle 3">
            <a:extLst>
              <a:ext uri="{FF2B5EF4-FFF2-40B4-BE49-F238E27FC236}">
                <a16:creationId xmlns:a16="http://schemas.microsoft.com/office/drawing/2014/main" id="{C2FE4DD9-BD0F-42FA-8558-1E2788EACC02}"/>
              </a:ext>
            </a:extLst>
          </p:cNvPr>
          <p:cNvSpPr>
            <a:spLocks noChangeAspect="1"/>
          </p:cNvSpPr>
          <p:nvPr/>
        </p:nvSpPr>
        <p:spPr>
          <a:xfrm>
            <a:off x="6121264" y="5634757"/>
            <a:ext cx="519265" cy="519265"/>
          </a:xfrm>
          <a:custGeom>
            <a:avLst/>
            <a:gdLst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59137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1219170"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</a:pPr>
            <a:endParaRPr lang="ko-KR" altLang="en-US" sz="2700" kern="0">
              <a:solidFill>
                <a:srgbClr val="000000"/>
              </a:solidFill>
              <a:latin typeface="Arial"/>
              <a:ea typeface="맑은 고딕" panose="020B0503020000020004" pitchFamily="34" charset="-127"/>
              <a:sym typeface="Arial"/>
            </a:endParaRPr>
          </a:p>
        </p:txBody>
      </p:sp>
      <p:sp>
        <p:nvSpPr>
          <p:cNvPr id="101" name="Rounded Rectangle 10">
            <a:extLst>
              <a:ext uri="{FF2B5EF4-FFF2-40B4-BE49-F238E27FC236}">
                <a16:creationId xmlns:a16="http://schemas.microsoft.com/office/drawing/2014/main" id="{798E328E-1056-4BD6-8D0A-FEC675AE63E6}"/>
              </a:ext>
            </a:extLst>
          </p:cNvPr>
          <p:cNvSpPr>
            <a:spLocks noChangeAspect="1"/>
          </p:cNvSpPr>
          <p:nvPr/>
        </p:nvSpPr>
        <p:spPr>
          <a:xfrm>
            <a:off x="7836637" y="5624209"/>
            <a:ext cx="521115" cy="529812"/>
          </a:xfrm>
          <a:custGeom>
            <a:avLst/>
            <a:gdLst/>
            <a:ahLst/>
            <a:cxnLst/>
            <a:rect l="l" t="t" r="r" b="b"/>
            <a:pathLst>
              <a:path w="3186824" h="3240000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</a:pPr>
            <a:endParaRPr lang="ko-KR" altLang="en-US" sz="2700" kern="0">
              <a:solidFill>
                <a:srgbClr val="FFFFFF"/>
              </a:solidFill>
              <a:latin typeface="Arial"/>
              <a:ea typeface="맑은 고딕" panose="020B0503020000020004" pitchFamily="34" charset="-127"/>
              <a:sym typeface="Arial"/>
            </a:endParaRPr>
          </a:p>
        </p:txBody>
      </p:sp>
      <p:sp>
        <p:nvSpPr>
          <p:cNvPr id="102" name="Block Arc 6">
            <a:extLst>
              <a:ext uri="{FF2B5EF4-FFF2-40B4-BE49-F238E27FC236}">
                <a16:creationId xmlns:a16="http://schemas.microsoft.com/office/drawing/2014/main" id="{62965521-2EFF-4BE9-866C-3D9369FA5C74}"/>
              </a:ext>
            </a:extLst>
          </p:cNvPr>
          <p:cNvSpPr/>
          <p:nvPr/>
        </p:nvSpPr>
        <p:spPr>
          <a:xfrm>
            <a:off x="8626103" y="5660697"/>
            <a:ext cx="488516" cy="493323"/>
          </a:xfrm>
          <a:custGeom>
            <a:avLst/>
            <a:gdLst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151233"/>
              <a:gd name="connsiteY0" fmla="*/ 2175617 h 3221116"/>
              <a:gd name="connsiteX1" fmla="*/ 2658205 w 3151233"/>
              <a:gd name="connsiteY1" fmla="*/ 2178566 h 3221116"/>
              <a:gd name="connsiteX2" fmla="*/ 2664630 w 3151233"/>
              <a:gd name="connsiteY2" fmla="*/ 2175617 h 3221116"/>
              <a:gd name="connsiteX3" fmla="*/ 1477043 w 3151233"/>
              <a:gd name="connsiteY3" fmla="*/ 1144372 h 3221116"/>
              <a:gd name="connsiteX4" fmla="*/ 1409070 w 3151233"/>
              <a:gd name="connsiteY4" fmla="*/ 1159393 h 3221116"/>
              <a:gd name="connsiteX5" fmla="*/ 1152384 w 3151233"/>
              <a:gd name="connsiteY5" fmla="*/ 1703728 h 3221116"/>
              <a:gd name="connsiteX6" fmla="*/ 1514013 w 3151233"/>
              <a:gd name="connsiteY6" fmla="*/ 2152290 h 3221116"/>
              <a:gd name="connsiteX7" fmla="*/ 1850815 w 3151233"/>
              <a:gd name="connsiteY7" fmla="*/ 1654259 h 3221116"/>
              <a:gd name="connsiteX8" fmla="*/ 1830467 w 3151233"/>
              <a:gd name="connsiteY8" fmla="*/ 1515986 h 3221116"/>
              <a:gd name="connsiteX9" fmla="*/ 1477043 w 3151233"/>
              <a:gd name="connsiteY9" fmla="*/ 1144372 h 3221116"/>
              <a:gd name="connsiteX10" fmla="*/ 1651152 w 3151233"/>
              <a:gd name="connsiteY10" fmla="*/ 501 h 3221116"/>
              <a:gd name="connsiteX11" fmla="*/ 2580395 w 3151233"/>
              <a:gd name="connsiteY11" fmla="*/ 324821 h 3221116"/>
              <a:gd name="connsiteX12" fmla="*/ 3030464 w 3151233"/>
              <a:gd name="connsiteY12" fmla="*/ 2249544 h 3221116"/>
              <a:gd name="connsiteX13" fmla="*/ 2585849 w 3151233"/>
              <a:gd name="connsiteY13" fmla="*/ 2588887 h 3221116"/>
              <a:gd name="connsiteX14" fmla="*/ 1973374 w 3151233"/>
              <a:gd name="connsiteY14" fmla="*/ 2195096 h 3221116"/>
              <a:gd name="connsiteX15" fmla="*/ 1390827 w 3151233"/>
              <a:gd name="connsiteY15" fmla="*/ 2527630 h 3221116"/>
              <a:gd name="connsiteX16" fmla="*/ 783896 w 3151233"/>
              <a:gd name="connsiteY16" fmla="*/ 1665044 h 3221116"/>
              <a:gd name="connsiteX17" fmla="*/ 1268509 w 3151233"/>
              <a:gd name="connsiteY17" fmla="*/ 819983 h 3221116"/>
              <a:gd name="connsiteX18" fmla="*/ 1328805 w 3151233"/>
              <a:gd name="connsiteY18" fmla="*/ 807930 h 3221116"/>
              <a:gd name="connsiteX19" fmla="*/ 1390827 w 3151233"/>
              <a:gd name="connsiteY19" fmla="*/ 802457 h 3221116"/>
              <a:gd name="connsiteX20" fmla="*/ 1462242 w 3151233"/>
              <a:gd name="connsiteY20" fmla="*/ 801708 h 3221116"/>
              <a:gd name="connsiteX21" fmla="*/ 1956122 w 3151233"/>
              <a:gd name="connsiteY21" fmla="*/ 1110076 h 3221116"/>
              <a:gd name="connsiteX22" fmla="*/ 1973374 w 3151233"/>
              <a:gd name="connsiteY22" fmla="*/ 875315 h 3221116"/>
              <a:gd name="connsiteX23" fmla="*/ 2333414 w 3151233"/>
              <a:gd name="connsiteY23" fmla="*/ 875315 h 3221116"/>
              <a:gd name="connsiteX24" fmla="*/ 2324788 w 3151233"/>
              <a:gd name="connsiteY24" fmla="*/ 2054049 h 3221116"/>
              <a:gd name="connsiteX25" fmla="*/ 2661746 w 3151233"/>
              <a:gd name="connsiteY25" fmla="*/ 2179658 h 3221116"/>
              <a:gd name="connsiteX26" fmla="*/ 2691046 w 3151233"/>
              <a:gd name="connsiteY26" fmla="*/ 2188689 h 3221116"/>
              <a:gd name="connsiteX27" fmla="*/ 2667011 w 3151233"/>
              <a:gd name="connsiteY27" fmla="*/ 2175828 h 3221116"/>
              <a:gd name="connsiteX28" fmla="*/ 2332141 w 3151233"/>
              <a:gd name="connsiteY28" fmla="*/ 653899 h 3221116"/>
              <a:gd name="connsiteX29" fmla="*/ 776764 w 3151233"/>
              <a:gd name="connsiteY29" fmla="*/ 749845 h 3221116"/>
              <a:gd name="connsiteX30" fmla="*/ 631487 w 3151233"/>
              <a:gd name="connsiteY30" fmla="*/ 2301392 h 3221116"/>
              <a:gd name="connsiteX31" fmla="*/ 2142017 w 3151233"/>
              <a:gd name="connsiteY31" fmla="*/ 2684410 h 3221116"/>
              <a:gd name="connsiteX32" fmla="*/ 2324866 w 3151233"/>
              <a:gd name="connsiteY32" fmla="*/ 3053856 h 3221116"/>
              <a:gd name="connsiteX33" fmla="*/ 294693 w 3151233"/>
              <a:gd name="connsiteY33" fmla="*/ 2539075 h 3221116"/>
              <a:gd name="connsiteX34" fmla="*/ 489947 w 3151233"/>
              <a:gd name="connsiteY34" fmla="*/ 453774 h 3221116"/>
              <a:gd name="connsiteX35" fmla="*/ 1651152 w 3151233"/>
              <a:gd name="connsiteY35" fmla="*/ 501 h 3221116"/>
              <a:gd name="connsiteX0" fmla="*/ 2664630 w 3161851"/>
              <a:gd name="connsiteY0" fmla="*/ 2175617 h 3221116"/>
              <a:gd name="connsiteX1" fmla="*/ 2658205 w 3161851"/>
              <a:gd name="connsiteY1" fmla="*/ 2178566 h 3221116"/>
              <a:gd name="connsiteX2" fmla="*/ 2664630 w 3161851"/>
              <a:gd name="connsiteY2" fmla="*/ 2175617 h 3221116"/>
              <a:gd name="connsiteX3" fmla="*/ 1477043 w 3161851"/>
              <a:gd name="connsiteY3" fmla="*/ 1144372 h 3221116"/>
              <a:gd name="connsiteX4" fmla="*/ 1409070 w 3161851"/>
              <a:gd name="connsiteY4" fmla="*/ 1159393 h 3221116"/>
              <a:gd name="connsiteX5" fmla="*/ 1152384 w 3161851"/>
              <a:gd name="connsiteY5" fmla="*/ 1703728 h 3221116"/>
              <a:gd name="connsiteX6" fmla="*/ 1514013 w 3161851"/>
              <a:gd name="connsiteY6" fmla="*/ 2152290 h 3221116"/>
              <a:gd name="connsiteX7" fmla="*/ 1850815 w 3161851"/>
              <a:gd name="connsiteY7" fmla="*/ 1654259 h 3221116"/>
              <a:gd name="connsiteX8" fmla="*/ 1830467 w 3161851"/>
              <a:gd name="connsiteY8" fmla="*/ 1515986 h 3221116"/>
              <a:gd name="connsiteX9" fmla="*/ 1477043 w 3161851"/>
              <a:gd name="connsiteY9" fmla="*/ 1144372 h 3221116"/>
              <a:gd name="connsiteX10" fmla="*/ 1651152 w 3161851"/>
              <a:gd name="connsiteY10" fmla="*/ 501 h 3221116"/>
              <a:gd name="connsiteX11" fmla="*/ 2580395 w 3161851"/>
              <a:gd name="connsiteY11" fmla="*/ 324821 h 3221116"/>
              <a:gd name="connsiteX12" fmla="*/ 3030464 w 3161851"/>
              <a:gd name="connsiteY12" fmla="*/ 2249544 h 3221116"/>
              <a:gd name="connsiteX13" fmla="*/ 2585849 w 3161851"/>
              <a:gd name="connsiteY13" fmla="*/ 2588887 h 3221116"/>
              <a:gd name="connsiteX14" fmla="*/ 1973374 w 3161851"/>
              <a:gd name="connsiteY14" fmla="*/ 2195096 h 3221116"/>
              <a:gd name="connsiteX15" fmla="*/ 1390827 w 3161851"/>
              <a:gd name="connsiteY15" fmla="*/ 2527630 h 3221116"/>
              <a:gd name="connsiteX16" fmla="*/ 783896 w 3161851"/>
              <a:gd name="connsiteY16" fmla="*/ 1665044 h 3221116"/>
              <a:gd name="connsiteX17" fmla="*/ 1268509 w 3161851"/>
              <a:gd name="connsiteY17" fmla="*/ 819983 h 3221116"/>
              <a:gd name="connsiteX18" fmla="*/ 1328805 w 3161851"/>
              <a:gd name="connsiteY18" fmla="*/ 807930 h 3221116"/>
              <a:gd name="connsiteX19" fmla="*/ 1390827 w 3161851"/>
              <a:gd name="connsiteY19" fmla="*/ 802457 h 3221116"/>
              <a:gd name="connsiteX20" fmla="*/ 1462242 w 3161851"/>
              <a:gd name="connsiteY20" fmla="*/ 801708 h 3221116"/>
              <a:gd name="connsiteX21" fmla="*/ 1956122 w 3161851"/>
              <a:gd name="connsiteY21" fmla="*/ 1110076 h 3221116"/>
              <a:gd name="connsiteX22" fmla="*/ 1973374 w 3161851"/>
              <a:gd name="connsiteY22" fmla="*/ 875315 h 3221116"/>
              <a:gd name="connsiteX23" fmla="*/ 2333414 w 3161851"/>
              <a:gd name="connsiteY23" fmla="*/ 875315 h 3221116"/>
              <a:gd name="connsiteX24" fmla="*/ 2324788 w 3161851"/>
              <a:gd name="connsiteY24" fmla="*/ 2054049 h 3221116"/>
              <a:gd name="connsiteX25" fmla="*/ 2661746 w 3161851"/>
              <a:gd name="connsiteY25" fmla="*/ 2179658 h 3221116"/>
              <a:gd name="connsiteX26" fmla="*/ 2691046 w 3161851"/>
              <a:gd name="connsiteY26" fmla="*/ 2188689 h 3221116"/>
              <a:gd name="connsiteX27" fmla="*/ 2667011 w 3161851"/>
              <a:gd name="connsiteY27" fmla="*/ 2175828 h 3221116"/>
              <a:gd name="connsiteX28" fmla="*/ 2332141 w 3161851"/>
              <a:gd name="connsiteY28" fmla="*/ 653899 h 3221116"/>
              <a:gd name="connsiteX29" fmla="*/ 776764 w 3161851"/>
              <a:gd name="connsiteY29" fmla="*/ 749845 h 3221116"/>
              <a:gd name="connsiteX30" fmla="*/ 631487 w 3161851"/>
              <a:gd name="connsiteY30" fmla="*/ 2301392 h 3221116"/>
              <a:gd name="connsiteX31" fmla="*/ 2142017 w 3161851"/>
              <a:gd name="connsiteY31" fmla="*/ 2684410 h 3221116"/>
              <a:gd name="connsiteX32" fmla="*/ 2324866 w 3161851"/>
              <a:gd name="connsiteY32" fmla="*/ 3053856 h 3221116"/>
              <a:gd name="connsiteX33" fmla="*/ 294693 w 3161851"/>
              <a:gd name="connsiteY33" fmla="*/ 2539075 h 3221116"/>
              <a:gd name="connsiteX34" fmla="*/ 489947 w 3161851"/>
              <a:gd name="connsiteY34" fmla="*/ 453774 h 3221116"/>
              <a:gd name="connsiteX35" fmla="*/ 1651152 w 3161851"/>
              <a:gd name="connsiteY35" fmla="*/ 501 h 3221116"/>
              <a:gd name="connsiteX0" fmla="*/ 2664630 w 3182629"/>
              <a:gd name="connsiteY0" fmla="*/ 2175617 h 3221116"/>
              <a:gd name="connsiteX1" fmla="*/ 2658205 w 3182629"/>
              <a:gd name="connsiteY1" fmla="*/ 2178566 h 3221116"/>
              <a:gd name="connsiteX2" fmla="*/ 2664630 w 3182629"/>
              <a:gd name="connsiteY2" fmla="*/ 2175617 h 3221116"/>
              <a:gd name="connsiteX3" fmla="*/ 1477043 w 3182629"/>
              <a:gd name="connsiteY3" fmla="*/ 1144372 h 3221116"/>
              <a:gd name="connsiteX4" fmla="*/ 1409070 w 3182629"/>
              <a:gd name="connsiteY4" fmla="*/ 1159393 h 3221116"/>
              <a:gd name="connsiteX5" fmla="*/ 1152384 w 3182629"/>
              <a:gd name="connsiteY5" fmla="*/ 1703728 h 3221116"/>
              <a:gd name="connsiteX6" fmla="*/ 1514013 w 3182629"/>
              <a:gd name="connsiteY6" fmla="*/ 2152290 h 3221116"/>
              <a:gd name="connsiteX7" fmla="*/ 1850815 w 3182629"/>
              <a:gd name="connsiteY7" fmla="*/ 1654259 h 3221116"/>
              <a:gd name="connsiteX8" fmla="*/ 1830467 w 3182629"/>
              <a:gd name="connsiteY8" fmla="*/ 1515986 h 3221116"/>
              <a:gd name="connsiteX9" fmla="*/ 1477043 w 3182629"/>
              <a:gd name="connsiteY9" fmla="*/ 1144372 h 3221116"/>
              <a:gd name="connsiteX10" fmla="*/ 1651152 w 3182629"/>
              <a:gd name="connsiteY10" fmla="*/ 501 h 3221116"/>
              <a:gd name="connsiteX11" fmla="*/ 2580395 w 3182629"/>
              <a:gd name="connsiteY11" fmla="*/ 324821 h 3221116"/>
              <a:gd name="connsiteX12" fmla="*/ 3030464 w 3182629"/>
              <a:gd name="connsiteY12" fmla="*/ 2249544 h 3221116"/>
              <a:gd name="connsiteX13" fmla="*/ 2585849 w 3182629"/>
              <a:gd name="connsiteY13" fmla="*/ 2588887 h 3221116"/>
              <a:gd name="connsiteX14" fmla="*/ 1973374 w 3182629"/>
              <a:gd name="connsiteY14" fmla="*/ 2195096 h 3221116"/>
              <a:gd name="connsiteX15" fmla="*/ 1390827 w 3182629"/>
              <a:gd name="connsiteY15" fmla="*/ 2527630 h 3221116"/>
              <a:gd name="connsiteX16" fmla="*/ 783896 w 3182629"/>
              <a:gd name="connsiteY16" fmla="*/ 1665044 h 3221116"/>
              <a:gd name="connsiteX17" fmla="*/ 1268509 w 3182629"/>
              <a:gd name="connsiteY17" fmla="*/ 819983 h 3221116"/>
              <a:gd name="connsiteX18" fmla="*/ 1328805 w 3182629"/>
              <a:gd name="connsiteY18" fmla="*/ 807930 h 3221116"/>
              <a:gd name="connsiteX19" fmla="*/ 1390827 w 3182629"/>
              <a:gd name="connsiteY19" fmla="*/ 802457 h 3221116"/>
              <a:gd name="connsiteX20" fmla="*/ 1462242 w 3182629"/>
              <a:gd name="connsiteY20" fmla="*/ 801708 h 3221116"/>
              <a:gd name="connsiteX21" fmla="*/ 1956122 w 3182629"/>
              <a:gd name="connsiteY21" fmla="*/ 1110076 h 3221116"/>
              <a:gd name="connsiteX22" fmla="*/ 1973374 w 3182629"/>
              <a:gd name="connsiteY22" fmla="*/ 875315 h 3221116"/>
              <a:gd name="connsiteX23" fmla="*/ 2333414 w 3182629"/>
              <a:gd name="connsiteY23" fmla="*/ 875315 h 3221116"/>
              <a:gd name="connsiteX24" fmla="*/ 2324788 w 3182629"/>
              <a:gd name="connsiteY24" fmla="*/ 2054049 h 3221116"/>
              <a:gd name="connsiteX25" fmla="*/ 2661746 w 3182629"/>
              <a:gd name="connsiteY25" fmla="*/ 2179658 h 3221116"/>
              <a:gd name="connsiteX26" fmla="*/ 2691046 w 3182629"/>
              <a:gd name="connsiteY26" fmla="*/ 2188689 h 3221116"/>
              <a:gd name="connsiteX27" fmla="*/ 2667011 w 3182629"/>
              <a:gd name="connsiteY27" fmla="*/ 2175828 h 3221116"/>
              <a:gd name="connsiteX28" fmla="*/ 2332141 w 3182629"/>
              <a:gd name="connsiteY28" fmla="*/ 653899 h 3221116"/>
              <a:gd name="connsiteX29" fmla="*/ 776764 w 3182629"/>
              <a:gd name="connsiteY29" fmla="*/ 749845 h 3221116"/>
              <a:gd name="connsiteX30" fmla="*/ 631487 w 3182629"/>
              <a:gd name="connsiteY30" fmla="*/ 2301392 h 3221116"/>
              <a:gd name="connsiteX31" fmla="*/ 2142017 w 3182629"/>
              <a:gd name="connsiteY31" fmla="*/ 2684410 h 3221116"/>
              <a:gd name="connsiteX32" fmla="*/ 2324866 w 3182629"/>
              <a:gd name="connsiteY32" fmla="*/ 3053856 h 3221116"/>
              <a:gd name="connsiteX33" fmla="*/ 294693 w 3182629"/>
              <a:gd name="connsiteY33" fmla="*/ 2539075 h 3221116"/>
              <a:gd name="connsiteX34" fmla="*/ 489947 w 3182629"/>
              <a:gd name="connsiteY34" fmla="*/ 453774 h 3221116"/>
              <a:gd name="connsiteX35" fmla="*/ 1651152 w 3182629"/>
              <a:gd name="connsiteY35" fmla="*/ 501 h 3221116"/>
              <a:gd name="connsiteX0" fmla="*/ 2664630 w 3189723"/>
              <a:gd name="connsiteY0" fmla="*/ 2175617 h 3221116"/>
              <a:gd name="connsiteX1" fmla="*/ 2658205 w 3189723"/>
              <a:gd name="connsiteY1" fmla="*/ 2178566 h 3221116"/>
              <a:gd name="connsiteX2" fmla="*/ 2664630 w 3189723"/>
              <a:gd name="connsiteY2" fmla="*/ 2175617 h 3221116"/>
              <a:gd name="connsiteX3" fmla="*/ 1477043 w 3189723"/>
              <a:gd name="connsiteY3" fmla="*/ 1144372 h 3221116"/>
              <a:gd name="connsiteX4" fmla="*/ 1409070 w 3189723"/>
              <a:gd name="connsiteY4" fmla="*/ 1159393 h 3221116"/>
              <a:gd name="connsiteX5" fmla="*/ 1152384 w 3189723"/>
              <a:gd name="connsiteY5" fmla="*/ 1703728 h 3221116"/>
              <a:gd name="connsiteX6" fmla="*/ 1514013 w 3189723"/>
              <a:gd name="connsiteY6" fmla="*/ 2152290 h 3221116"/>
              <a:gd name="connsiteX7" fmla="*/ 1850815 w 3189723"/>
              <a:gd name="connsiteY7" fmla="*/ 1654259 h 3221116"/>
              <a:gd name="connsiteX8" fmla="*/ 1830467 w 3189723"/>
              <a:gd name="connsiteY8" fmla="*/ 1515986 h 3221116"/>
              <a:gd name="connsiteX9" fmla="*/ 1477043 w 3189723"/>
              <a:gd name="connsiteY9" fmla="*/ 1144372 h 3221116"/>
              <a:gd name="connsiteX10" fmla="*/ 1651152 w 3189723"/>
              <a:gd name="connsiteY10" fmla="*/ 501 h 3221116"/>
              <a:gd name="connsiteX11" fmla="*/ 2580395 w 3189723"/>
              <a:gd name="connsiteY11" fmla="*/ 324821 h 3221116"/>
              <a:gd name="connsiteX12" fmla="*/ 3030464 w 3189723"/>
              <a:gd name="connsiteY12" fmla="*/ 2249544 h 3221116"/>
              <a:gd name="connsiteX13" fmla="*/ 2585849 w 3189723"/>
              <a:gd name="connsiteY13" fmla="*/ 2588887 h 3221116"/>
              <a:gd name="connsiteX14" fmla="*/ 1973374 w 3189723"/>
              <a:gd name="connsiteY14" fmla="*/ 2195096 h 3221116"/>
              <a:gd name="connsiteX15" fmla="*/ 1390827 w 3189723"/>
              <a:gd name="connsiteY15" fmla="*/ 2527630 h 3221116"/>
              <a:gd name="connsiteX16" fmla="*/ 783896 w 3189723"/>
              <a:gd name="connsiteY16" fmla="*/ 1665044 h 3221116"/>
              <a:gd name="connsiteX17" fmla="*/ 1268509 w 3189723"/>
              <a:gd name="connsiteY17" fmla="*/ 819983 h 3221116"/>
              <a:gd name="connsiteX18" fmla="*/ 1328805 w 3189723"/>
              <a:gd name="connsiteY18" fmla="*/ 807930 h 3221116"/>
              <a:gd name="connsiteX19" fmla="*/ 1390827 w 3189723"/>
              <a:gd name="connsiteY19" fmla="*/ 802457 h 3221116"/>
              <a:gd name="connsiteX20" fmla="*/ 1462242 w 3189723"/>
              <a:gd name="connsiteY20" fmla="*/ 801708 h 3221116"/>
              <a:gd name="connsiteX21" fmla="*/ 1956122 w 3189723"/>
              <a:gd name="connsiteY21" fmla="*/ 1110076 h 3221116"/>
              <a:gd name="connsiteX22" fmla="*/ 1973374 w 3189723"/>
              <a:gd name="connsiteY22" fmla="*/ 875315 h 3221116"/>
              <a:gd name="connsiteX23" fmla="*/ 2333414 w 3189723"/>
              <a:gd name="connsiteY23" fmla="*/ 875315 h 3221116"/>
              <a:gd name="connsiteX24" fmla="*/ 2324788 w 3189723"/>
              <a:gd name="connsiteY24" fmla="*/ 2054049 h 3221116"/>
              <a:gd name="connsiteX25" fmla="*/ 2661746 w 3189723"/>
              <a:gd name="connsiteY25" fmla="*/ 2179658 h 3221116"/>
              <a:gd name="connsiteX26" fmla="*/ 2691046 w 3189723"/>
              <a:gd name="connsiteY26" fmla="*/ 2188689 h 3221116"/>
              <a:gd name="connsiteX27" fmla="*/ 2667011 w 3189723"/>
              <a:gd name="connsiteY27" fmla="*/ 2175828 h 3221116"/>
              <a:gd name="connsiteX28" fmla="*/ 2332141 w 3189723"/>
              <a:gd name="connsiteY28" fmla="*/ 653899 h 3221116"/>
              <a:gd name="connsiteX29" fmla="*/ 776764 w 3189723"/>
              <a:gd name="connsiteY29" fmla="*/ 749845 h 3221116"/>
              <a:gd name="connsiteX30" fmla="*/ 631487 w 3189723"/>
              <a:gd name="connsiteY30" fmla="*/ 2301392 h 3221116"/>
              <a:gd name="connsiteX31" fmla="*/ 2142017 w 3189723"/>
              <a:gd name="connsiteY31" fmla="*/ 2684410 h 3221116"/>
              <a:gd name="connsiteX32" fmla="*/ 2324866 w 3189723"/>
              <a:gd name="connsiteY32" fmla="*/ 3053856 h 3221116"/>
              <a:gd name="connsiteX33" fmla="*/ 294693 w 3189723"/>
              <a:gd name="connsiteY33" fmla="*/ 2539075 h 3221116"/>
              <a:gd name="connsiteX34" fmla="*/ 489947 w 3189723"/>
              <a:gd name="connsiteY34" fmla="*/ 453774 h 3221116"/>
              <a:gd name="connsiteX35" fmla="*/ 1651152 w 3189723"/>
              <a:gd name="connsiteY35" fmla="*/ 501 h 3221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189723" h="3221116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</a:pPr>
            <a:endParaRPr lang="ko-KR" altLang="en-US" sz="2700" kern="0">
              <a:solidFill>
                <a:srgbClr val="000000"/>
              </a:solidFill>
              <a:latin typeface="Arial"/>
              <a:ea typeface="맑은 고딕" panose="020B0503020000020004" pitchFamily="34" charset="-127"/>
              <a:sym typeface="Arial"/>
            </a:endParaRPr>
          </a:p>
        </p:txBody>
      </p:sp>
      <p:sp>
        <p:nvSpPr>
          <p:cNvPr id="103" name="Left Arrow 1">
            <a:extLst>
              <a:ext uri="{FF2B5EF4-FFF2-40B4-BE49-F238E27FC236}">
                <a16:creationId xmlns:a16="http://schemas.microsoft.com/office/drawing/2014/main" id="{1947BE1D-5A1D-43CF-B583-1D9110F2864D}"/>
              </a:ext>
            </a:extLst>
          </p:cNvPr>
          <p:cNvSpPr>
            <a:spLocks noChangeAspect="1"/>
          </p:cNvSpPr>
          <p:nvPr/>
        </p:nvSpPr>
        <p:spPr>
          <a:xfrm>
            <a:off x="11088981" y="5624209"/>
            <a:ext cx="544340" cy="529812"/>
          </a:xfrm>
          <a:custGeom>
            <a:avLst/>
            <a:gdLst/>
            <a:ahLst/>
            <a:cxnLst/>
            <a:rect l="l" t="t" r="r" b="b"/>
            <a:pathLst>
              <a:path w="3306630" h="3218379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</a:pPr>
            <a:endParaRPr lang="ko-KR" altLang="en-US" sz="2700" kern="0">
              <a:solidFill>
                <a:srgbClr val="FFFFFF"/>
              </a:solidFill>
              <a:latin typeface="Arial"/>
              <a:ea typeface="맑은 고딕" panose="020B0503020000020004" pitchFamily="34" charset="-127"/>
              <a:sym typeface="Arial"/>
            </a:endParaRPr>
          </a:p>
        </p:txBody>
      </p:sp>
      <p:sp>
        <p:nvSpPr>
          <p:cNvPr id="104" name="Oval 35">
            <a:extLst>
              <a:ext uri="{FF2B5EF4-FFF2-40B4-BE49-F238E27FC236}">
                <a16:creationId xmlns:a16="http://schemas.microsoft.com/office/drawing/2014/main" id="{BCF76AF1-1ADE-45FB-9D44-99BC7FEECFA3}"/>
              </a:ext>
            </a:extLst>
          </p:cNvPr>
          <p:cNvSpPr/>
          <p:nvPr/>
        </p:nvSpPr>
        <p:spPr>
          <a:xfrm>
            <a:off x="10359196" y="5625275"/>
            <a:ext cx="426213" cy="537400"/>
          </a:xfrm>
          <a:custGeom>
            <a:avLst/>
            <a:gdLst/>
            <a:ahLst/>
            <a:cxnLst/>
            <a:rect l="l" t="t" r="r" b="b"/>
            <a:pathLst>
              <a:path w="2548531" h="3213371">
                <a:moveTo>
                  <a:pt x="792000" y="2498954"/>
                </a:moveTo>
                <a:lnTo>
                  <a:pt x="792000" y="2641726"/>
                </a:lnTo>
                <a:cubicBezTo>
                  <a:pt x="463357" y="2661706"/>
                  <a:pt x="216000" y="2748872"/>
                  <a:pt x="216000" y="2853371"/>
                </a:cubicBezTo>
                <a:cubicBezTo>
                  <a:pt x="216000" y="2972665"/>
                  <a:pt x="538355" y="3069371"/>
                  <a:pt x="936000" y="3069371"/>
                </a:cubicBezTo>
                <a:cubicBezTo>
                  <a:pt x="1333645" y="3069371"/>
                  <a:pt x="1656000" y="2972665"/>
                  <a:pt x="1656000" y="2853371"/>
                </a:cubicBezTo>
                <a:cubicBezTo>
                  <a:pt x="1656000" y="2748872"/>
                  <a:pt x="1408644" y="2661706"/>
                  <a:pt x="1080000" y="2641726"/>
                </a:cubicBezTo>
                <a:lnTo>
                  <a:pt x="1080000" y="2498954"/>
                </a:lnTo>
                <a:cubicBezTo>
                  <a:pt x="1528614" y="2524263"/>
                  <a:pt x="1872000" y="2673393"/>
                  <a:pt x="1872000" y="2853371"/>
                </a:cubicBezTo>
                <a:cubicBezTo>
                  <a:pt x="1872000" y="3052194"/>
                  <a:pt x="1452939" y="3213371"/>
                  <a:pt x="936000" y="3213371"/>
                </a:cubicBezTo>
                <a:cubicBezTo>
                  <a:pt x="419061" y="3213371"/>
                  <a:pt x="0" y="3052194"/>
                  <a:pt x="0" y="2853371"/>
                </a:cubicBezTo>
                <a:cubicBezTo>
                  <a:pt x="0" y="2673393"/>
                  <a:pt x="343386" y="2524263"/>
                  <a:pt x="792000" y="2498954"/>
                </a:cubicBezTo>
                <a:close/>
                <a:moveTo>
                  <a:pt x="2190403" y="180020"/>
                </a:moveTo>
                <a:cubicBezTo>
                  <a:pt x="2388233" y="180020"/>
                  <a:pt x="2548531" y="236495"/>
                  <a:pt x="2548531" y="306081"/>
                </a:cubicBezTo>
                <a:lnTo>
                  <a:pt x="2548531" y="1314569"/>
                </a:lnTo>
                <a:cubicBezTo>
                  <a:pt x="2548531" y="1244983"/>
                  <a:pt x="2388233" y="1188508"/>
                  <a:pt x="2190403" y="1188508"/>
                </a:cubicBezTo>
                <a:cubicBezTo>
                  <a:pt x="1992574" y="1188508"/>
                  <a:pt x="1832276" y="1244983"/>
                  <a:pt x="1832276" y="1314569"/>
                </a:cubicBezTo>
                <a:cubicBezTo>
                  <a:pt x="1832276" y="1384155"/>
                  <a:pt x="1671978" y="1440630"/>
                  <a:pt x="1474148" y="1440630"/>
                </a:cubicBezTo>
                <a:cubicBezTo>
                  <a:pt x="1276318" y="1440630"/>
                  <a:pt x="1116020" y="1384155"/>
                  <a:pt x="1116020" y="1314569"/>
                </a:cubicBezTo>
                <a:lnTo>
                  <a:pt x="1116020" y="306081"/>
                </a:lnTo>
                <a:cubicBezTo>
                  <a:pt x="1116020" y="375667"/>
                  <a:pt x="1276318" y="432142"/>
                  <a:pt x="1474148" y="432142"/>
                </a:cubicBezTo>
                <a:cubicBezTo>
                  <a:pt x="1671978" y="432142"/>
                  <a:pt x="1832276" y="375667"/>
                  <a:pt x="1832276" y="306081"/>
                </a:cubicBezTo>
                <a:cubicBezTo>
                  <a:pt x="1832276" y="236495"/>
                  <a:pt x="1992574" y="180020"/>
                  <a:pt x="2190403" y="180020"/>
                </a:cubicBezTo>
                <a:close/>
                <a:moveTo>
                  <a:pt x="936000" y="0"/>
                </a:moveTo>
                <a:cubicBezTo>
                  <a:pt x="1035422" y="0"/>
                  <a:pt x="1116020" y="80598"/>
                  <a:pt x="1116020" y="180020"/>
                </a:cubicBezTo>
                <a:cubicBezTo>
                  <a:pt x="1116020" y="246019"/>
                  <a:pt x="1080504" y="303723"/>
                  <a:pt x="1026000" y="332457"/>
                </a:cubicBezTo>
                <a:lnTo>
                  <a:pt x="1026000" y="2887874"/>
                </a:lnTo>
                <a:lnTo>
                  <a:pt x="846000" y="2887874"/>
                </a:lnTo>
                <a:lnTo>
                  <a:pt x="846000" y="332457"/>
                </a:lnTo>
                <a:cubicBezTo>
                  <a:pt x="791497" y="303723"/>
                  <a:pt x="755980" y="246019"/>
                  <a:pt x="755980" y="180020"/>
                </a:cubicBezTo>
                <a:cubicBezTo>
                  <a:pt x="755980" y="80598"/>
                  <a:pt x="836578" y="0"/>
                  <a:pt x="936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</a:pPr>
            <a:endParaRPr lang="ko-KR" altLang="en-US" sz="2700" kern="0">
              <a:solidFill>
                <a:srgbClr val="FFFFFF"/>
              </a:solidFill>
              <a:latin typeface="Arial"/>
              <a:ea typeface="맑은 고딕" panose="020B0503020000020004" pitchFamily="34" charset="-127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26821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E21646-B99D-4983-AFA4-F775B92EC6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>
                <a:latin typeface="+mn-lt"/>
              </a:rPr>
              <a:t>¿Cuáles son las consonantes?</a:t>
            </a:r>
            <a:endParaRPr lang="es-PR" dirty="0">
              <a:latin typeface="+mn-lt"/>
            </a:endParaRPr>
          </a:p>
        </p:txBody>
      </p:sp>
      <p:sp>
        <p:nvSpPr>
          <p:cNvPr id="13315" name="Content Placeholder 2">
            <a:extLst>
              <a:ext uri="{FF2B5EF4-FFF2-40B4-BE49-F238E27FC236}">
                <a16:creationId xmlns:a16="http://schemas.microsoft.com/office/drawing/2014/main" id="{E0DCE088-7937-4CE8-A7F0-1162D71C413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Symbol" panose="05050102010706020507" pitchFamily="18" charset="2"/>
              <a:buNone/>
            </a:pPr>
            <a:r>
              <a:rPr lang="en-US" altLang="es-PE" sz="4800" dirty="0">
                <a:solidFill>
                  <a:srgbClr val="FF0000"/>
                </a:solidFill>
                <a:latin typeface="Berlin Sans FB Demi" panose="020E0802020502020306" pitchFamily="34" charset="0"/>
              </a:rPr>
              <a:t>  Bb, Cc, Ch </a:t>
            </a:r>
            <a:r>
              <a:rPr lang="en-US" altLang="es-PE" sz="4800" dirty="0" err="1">
                <a:solidFill>
                  <a:srgbClr val="FF0000"/>
                </a:solidFill>
                <a:latin typeface="Berlin Sans FB Demi" panose="020E0802020502020306" pitchFamily="34" charset="0"/>
              </a:rPr>
              <a:t>ch</a:t>
            </a:r>
            <a:r>
              <a:rPr lang="en-US" altLang="es-PE" sz="4800" dirty="0">
                <a:solidFill>
                  <a:srgbClr val="FF0000"/>
                </a:solidFill>
                <a:latin typeface="Berlin Sans FB Demi" panose="020E0802020502020306" pitchFamily="34" charset="0"/>
              </a:rPr>
              <a:t>, Dd, Ff, Gg, </a:t>
            </a:r>
            <a:r>
              <a:rPr lang="en-US" altLang="es-PE" sz="4800" dirty="0" err="1">
                <a:solidFill>
                  <a:srgbClr val="FF0000"/>
                </a:solidFill>
                <a:latin typeface="Berlin Sans FB Demi" panose="020E0802020502020306" pitchFamily="34" charset="0"/>
              </a:rPr>
              <a:t>Hh</a:t>
            </a:r>
            <a:r>
              <a:rPr lang="en-US" altLang="es-PE" sz="4800" dirty="0">
                <a:solidFill>
                  <a:srgbClr val="FF0000"/>
                </a:solidFill>
                <a:latin typeface="Berlin Sans FB Demi" panose="020E0802020502020306" pitchFamily="34" charset="0"/>
              </a:rPr>
              <a:t>, </a:t>
            </a:r>
            <a:r>
              <a:rPr lang="en-US" altLang="es-PE" sz="4800" dirty="0" err="1">
                <a:solidFill>
                  <a:srgbClr val="FF0000"/>
                </a:solidFill>
                <a:latin typeface="Berlin Sans FB Demi" panose="020E0802020502020306" pitchFamily="34" charset="0"/>
              </a:rPr>
              <a:t>Jj</a:t>
            </a:r>
            <a:r>
              <a:rPr lang="en-US" altLang="es-PE" sz="4800" dirty="0">
                <a:solidFill>
                  <a:srgbClr val="FF0000"/>
                </a:solidFill>
                <a:latin typeface="Berlin Sans FB Demi" panose="020E0802020502020306" pitchFamily="34" charset="0"/>
              </a:rPr>
              <a:t>, Kk, </a:t>
            </a:r>
            <a:r>
              <a:rPr lang="en-US" altLang="es-PE" sz="4800" dirty="0" err="1">
                <a:solidFill>
                  <a:srgbClr val="FF0000"/>
                </a:solidFill>
                <a:latin typeface="Berlin Sans FB Demi" panose="020E0802020502020306" pitchFamily="34" charset="0"/>
              </a:rPr>
              <a:t>Ll</a:t>
            </a:r>
            <a:r>
              <a:rPr lang="en-US" altLang="es-PE" sz="4800" dirty="0">
                <a:solidFill>
                  <a:srgbClr val="FF0000"/>
                </a:solidFill>
                <a:latin typeface="Berlin Sans FB Demi" panose="020E0802020502020306" pitchFamily="34" charset="0"/>
              </a:rPr>
              <a:t>, Mm, </a:t>
            </a:r>
            <a:r>
              <a:rPr lang="en-US" altLang="es-PE" sz="4800" dirty="0" err="1">
                <a:solidFill>
                  <a:srgbClr val="FF0000"/>
                </a:solidFill>
                <a:latin typeface="Berlin Sans FB Demi" panose="020E0802020502020306" pitchFamily="34" charset="0"/>
              </a:rPr>
              <a:t>Nn</a:t>
            </a:r>
            <a:r>
              <a:rPr lang="en-US" altLang="es-PE" sz="4800" dirty="0">
                <a:solidFill>
                  <a:srgbClr val="FF0000"/>
                </a:solidFill>
                <a:latin typeface="Berlin Sans FB Demi" panose="020E0802020502020306" pitchFamily="34" charset="0"/>
              </a:rPr>
              <a:t>, </a:t>
            </a:r>
            <a:r>
              <a:rPr lang="en-US" altLang="es-PE" sz="4800" dirty="0" err="1">
                <a:solidFill>
                  <a:srgbClr val="FF0000"/>
                </a:solidFill>
                <a:latin typeface="Berlin Sans FB Demi" panose="020E0802020502020306" pitchFamily="34" charset="0"/>
              </a:rPr>
              <a:t>Ññ</a:t>
            </a:r>
            <a:r>
              <a:rPr lang="en-US" altLang="es-PE" sz="4800" dirty="0">
                <a:solidFill>
                  <a:srgbClr val="FF0000"/>
                </a:solidFill>
                <a:latin typeface="Berlin Sans FB Demi" panose="020E0802020502020306" pitchFamily="34" charset="0"/>
              </a:rPr>
              <a:t>, Pp, </a:t>
            </a:r>
            <a:r>
              <a:rPr lang="en-US" altLang="es-PE" sz="4800" dirty="0" err="1">
                <a:solidFill>
                  <a:srgbClr val="FF0000"/>
                </a:solidFill>
                <a:latin typeface="Berlin Sans FB Demi" panose="020E0802020502020306" pitchFamily="34" charset="0"/>
              </a:rPr>
              <a:t>Qq</a:t>
            </a:r>
            <a:r>
              <a:rPr lang="en-US" altLang="es-PE" sz="4800" dirty="0">
                <a:solidFill>
                  <a:srgbClr val="FF0000"/>
                </a:solidFill>
                <a:latin typeface="Berlin Sans FB Demi" panose="020E0802020502020306" pitchFamily="34" charset="0"/>
              </a:rPr>
              <a:t>, Rr, Rr </a:t>
            </a:r>
            <a:r>
              <a:rPr lang="en-US" altLang="es-PE" sz="4800" dirty="0" err="1">
                <a:solidFill>
                  <a:srgbClr val="FF0000"/>
                </a:solidFill>
                <a:latin typeface="Berlin Sans FB Demi" panose="020E0802020502020306" pitchFamily="34" charset="0"/>
              </a:rPr>
              <a:t>rr</a:t>
            </a:r>
            <a:r>
              <a:rPr lang="en-US" altLang="es-PE" sz="4800" dirty="0">
                <a:solidFill>
                  <a:srgbClr val="FF0000"/>
                </a:solidFill>
                <a:latin typeface="Berlin Sans FB Demi" panose="020E0802020502020306" pitchFamily="34" charset="0"/>
              </a:rPr>
              <a:t>, Ss, Tt, </a:t>
            </a:r>
            <a:r>
              <a:rPr lang="en-US" altLang="es-PE" sz="4800" dirty="0" err="1">
                <a:solidFill>
                  <a:srgbClr val="FF0000"/>
                </a:solidFill>
                <a:latin typeface="Berlin Sans FB Demi" panose="020E0802020502020306" pitchFamily="34" charset="0"/>
              </a:rPr>
              <a:t>Vv</a:t>
            </a:r>
            <a:r>
              <a:rPr lang="en-US" altLang="es-PE" sz="4800" dirty="0">
                <a:solidFill>
                  <a:srgbClr val="FF0000"/>
                </a:solidFill>
                <a:latin typeface="Berlin Sans FB Demi" panose="020E0802020502020306" pitchFamily="34" charset="0"/>
              </a:rPr>
              <a:t>, </a:t>
            </a:r>
            <a:r>
              <a:rPr lang="en-US" altLang="es-PE" sz="4800" dirty="0" err="1">
                <a:solidFill>
                  <a:srgbClr val="FF0000"/>
                </a:solidFill>
                <a:latin typeface="Berlin Sans FB Demi" panose="020E0802020502020306" pitchFamily="34" charset="0"/>
              </a:rPr>
              <a:t>Ww</a:t>
            </a:r>
            <a:r>
              <a:rPr lang="en-US" altLang="es-PE" sz="4800" dirty="0">
                <a:solidFill>
                  <a:srgbClr val="FF0000"/>
                </a:solidFill>
                <a:latin typeface="Berlin Sans FB Demi" panose="020E0802020502020306" pitchFamily="34" charset="0"/>
              </a:rPr>
              <a:t>, </a:t>
            </a:r>
            <a:r>
              <a:rPr lang="en-US" altLang="es-PE" sz="4800" dirty="0" err="1">
                <a:solidFill>
                  <a:srgbClr val="FF0000"/>
                </a:solidFill>
                <a:latin typeface="Berlin Sans FB Demi" panose="020E0802020502020306" pitchFamily="34" charset="0"/>
              </a:rPr>
              <a:t>Xx</a:t>
            </a:r>
            <a:r>
              <a:rPr lang="en-US" altLang="es-PE" sz="4800" dirty="0">
                <a:solidFill>
                  <a:srgbClr val="FF0000"/>
                </a:solidFill>
                <a:latin typeface="Berlin Sans FB Demi" panose="020E0802020502020306" pitchFamily="34" charset="0"/>
              </a:rPr>
              <a:t>, </a:t>
            </a:r>
            <a:r>
              <a:rPr lang="en-US" altLang="es-PE" sz="4800" dirty="0" err="1">
                <a:solidFill>
                  <a:srgbClr val="FF0000"/>
                </a:solidFill>
                <a:latin typeface="Berlin Sans FB Demi" panose="020E0802020502020306" pitchFamily="34" charset="0"/>
              </a:rPr>
              <a:t>Yy</a:t>
            </a:r>
            <a:r>
              <a:rPr lang="en-US" altLang="es-PE" sz="4800" dirty="0">
                <a:solidFill>
                  <a:srgbClr val="FF0000"/>
                </a:solidFill>
                <a:latin typeface="Berlin Sans FB Demi" panose="020E0802020502020306" pitchFamily="34" charset="0"/>
              </a:rPr>
              <a:t>, </a:t>
            </a:r>
            <a:r>
              <a:rPr lang="en-US" altLang="es-PE" sz="4800" dirty="0" err="1">
                <a:solidFill>
                  <a:srgbClr val="FF0000"/>
                </a:solidFill>
                <a:latin typeface="Berlin Sans FB Demi" panose="020E0802020502020306" pitchFamily="34" charset="0"/>
              </a:rPr>
              <a:t>Zz</a:t>
            </a:r>
            <a:r>
              <a:rPr lang="en-US" altLang="es-PE" sz="4800" dirty="0">
                <a:solidFill>
                  <a:srgbClr val="FF0000"/>
                </a:solidFill>
                <a:latin typeface="Berlin Sans FB Demi" panose="020E0802020502020306" pitchFamily="34" charset="0"/>
              </a:rPr>
              <a:t>.</a:t>
            </a:r>
            <a:endParaRPr lang="es-PR" altLang="es-PE" sz="4800" dirty="0">
              <a:solidFill>
                <a:srgbClr val="FF0000"/>
              </a:solidFill>
              <a:latin typeface="Berlin Sans FB Demi" panose="020E0802020502020306" pitchFamily="34" charset="0"/>
            </a:endParaRPr>
          </a:p>
        </p:txBody>
      </p:sp>
      <p:sp>
        <p:nvSpPr>
          <p:cNvPr id="13316" name="Left Arrow 3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6719AFC5-DB02-4F1A-BFE2-1CADFC52C9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46425" y="6080126"/>
            <a:ext cx="979488" cy="485775"/>
          </a:xfrm>
          <a:prstGeom prst="leftArrow">
            <a:avLst>
              <a:gd name="adj1" fmla="val 50000"/>
              <a:gd name="adj2" fmla="val 49942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s-PR" altLang="es-PE" dirty="0"/>
          </a:p>
        </p:txBody>
      </p:sp>
      <p:sp>
        <p:nvSpPr>
          <p:cNvPr id="13317" name="Right Arrow 4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1D7906EC-6187-44A9-82CB-3C61419EA485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56688" y="6149975"/>
            <a:ext cx="977900" cy="484188"/>
          </a:xfrm>
          <a:prstGeom prst="rightArrow">
            <a:avLst>
              <a:gd name="adj1" fmla="val 50000"/>
              <a:gd name="adj2" fmla="val 50024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s-PR" altLang="es-PE" dirty="0"/>
          </a:p>
        </p:txBody>
      </p:sp>
      <p:pic>
        <p:nvPicPr>
          <p:cNvPr id="13318" name="Picture 10" descr="School bus">
            <a:extLst>
              <a:ext uri="{FF2B5EF4-FFF2-40B4-BE49-F238E27FC236}">
                <a16:creationId xmlns:a16="http://schemas.microsoft.com/office/drawing/2014/main" id="{F8C43489-C7B5-4403-A128-F2BC3C2859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8176" y="4960938"/>
            <a:ext cx="2595563" cy="1657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5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74FBE6-26D9-408A-A95C-356E03856E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>
                <a:latin typeface="+mn-lt"/>
              </a:rPr>
              <a:t>¿Cuáles son las vocales?</a:t>
            </a:r>
            <a:endParaRPr lang="es-PR" dirty="0">
              <a:latin typeface="+mn-lt"/>
            </a:endParaRPr>
          </a:p>
        </p:txBody>
      </p:sp>
      <p:sp>
        <p:nvSpPr>
          <p:cNvPr id="14339" name="Content Placeholder 2">
            <a:extLst>
              <a:ext uri="{FF2B5EF4-FFF2-40B4-BE49-F238E27FC236}">
                <a16:creationId xmlns:a16="http://schemas.microsoft.com/office/drawing/2014/main" id="{4458F1B8-6164-48E7-A211-1C248666DC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Symbol" panose="05050102010706020507" pitchFamily="18" charset="2"/>
              <a:buNone/>
            </a:pPr>
            <a:r>
              <a:rPr lang="en-US" altLang="es-PE" sz="6000" dirty="0">
                <a:solidFill>
                  <a:srgbClr val="FF0000"/>
                </a:solidFill>
                <a:latin typeface="Berlin Sans FB Demi" panose="020E0802020502020306" pitchFamily="34" charset="0"/>
              </a:rPr>
              <a:t>Aa, Ee, Ii, Oo, Uu.</a:t>
            </a:r>
            <a:endParaRPr lang="es-PR" altLang="es-PE" sz="6000" dirty="0">
              <a:solidFill>
                <a:srgbClr val="FF0000"/>
              </a:solidFill>
              <a:latin typeface="Berlin Sans FB Demi" panose="020E0802020502020306" pitchFamily="34" charset="0"/>
            </a:endParaRPr>
          </a:p>
        </p:txBody>
      </p:sp>
      <p:pic>
        <p:nvPicPr>
          <p:cNvPr id="14340" name="Picture 10" descr="School bus">
            <a:extLst>
              <a:ext uri="{FF2B5EF4-FFF2-40B4-BE49-F238E27FC236}">
                <a16:creationId xmlns:a16="http://schemas.microsoft.com/office/drawing/2014/main" id="{D51E399F-3DF5-4D65-8A1A-7AE62CA9D1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8450" y="3003550"/>
            <a:ext cx="2833688" cy="2965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41" name="Left Arrow 4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26547AE7-387A-45D7-823A-EB9D30267C7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81350" y="6080126"/>
            <a:ext cx="977900" cy="485775"/>
          </a:xfrm>
          <a:prstGeom prst="leftArrow">
            <a:avLst>
              <a:gd name="adj1" fmla="val 50000"/>
              <a:gd name="adj2" fmla="val 49861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s-PR" altLang="es-PE" dirty="0"/>
          </a:p>
        </p:txBody>
      </p:sp>
      <p:sp>
        <p:nvSpPr>
          <p:cNvPr id="14342" name="Right Arrow 5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0C40CAA0-BE9B-42DA-8860-F8B03C66A3D9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47175" y="6137276"/>
            <a:ext cx="979488" cy="485775"/>
          </a:xfrm>
          <a:prstGeom prst="rightArrow">
            <a:avLst>
              <a:gd name="adj1" fmla="val 50000"/>
              <a:gd name="adj2" fmla="val 49942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s-PR" altLang="es-PE" dirty="0"/>
          </a:p>
        </p:txBody>
      </p:sp>
      <p:pic>
        <p:nvPicPr>
          <p:cNvPr id="14343" name="Picture 2" descr="C:\Users\leslie\AppData\Local\Microsoft\Windows\Temporary Internet Files\Content.IE5\A8LVLKGF\MCj04300490000[1].wmf">
            <a:extLst>
              <a:ext uri="{FF2B5EF4-FFF2-40B4-BE49-F238E27FC236}">
                <a16:creationId xmlns:a16="http://schemas.microsoft.com/office/drawing/2014/main" id="{C3625478-865D-4DA6-BD81-2D7F35C03A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9163" y="3881438"/>
            <a:ext cx="1866900" cy="147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9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9C1D49-D2D1-4AC0-95A3-E6AF84CEBC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8000" dirty="0">
                <a:latin typeface="Berlin Sans FB Demi" panose="020E0802020502020306" pitchFamily="34" charset="0"/>
              </a:rPr>
              <a:t>El </a:t>
            </a:r>
            <a:r>
              <a:rPr lang="en-US" sz="8000" dirty="0">
                <a:solidFill>
                  <a:srgbClr val="FF0000"/>
                </a:solidFill>
                <a:latin typeface="Berlin Sans FB Demi" panose="020E0802020502020306" pitchFamily="34" charset="0"/>
              </a:rPr>
              <a:t>Ab</a:t>
            </a:r>
            <a:r>
              <a:rPr lang="en-US" sz="8000" dirty="0">
                <a:latin typeface="Berlin Sans FB Demi" panose="020E0802020502020306" pitchFamily="34" charset="0"/>
              </a:rPr>
              <a:t>e</a:t>
            </a:r>
            <a:r>
              <a:rPr lang="en-US" sz="8000" dirty="0">
                <a:solidFill>
                  <a:srgbClr val="FF0000"/>
                </a:solidFill>
                <a:latin typeface="Berlin Sans FB Demi" panose="020E0802020502020306" pitchFamily="34" charset="0"/>
              </a:rPr>
              <a:t>ce</a:t>
            </a:r>
            <a:r>
              <a:rPr lang="en-US" sz="8000" dirty="0">
                <a:latin typeface="Berlin Sans FB Demi" panose="020E0802020502020306" pitchFamily="34" charset="0"/>
              </a:rPr>
              <a:t>da</a:t>
            </a:r>
            <a:r>
              <a:rPr lang="en-US" sz="8000" dirty="0">
                <a:solidFill>
                  <a:srgbClr val="FF0000"/>
                </a:solidFill>
                <a:latin typeface="Berlin Sans FB Demi" panose="020E0802020502020306" pitchFamily="34" charset="0"/>
              </a:rPr>
              <a:t>ri</a:t>
            </a:r>
            <a:r>
              <a:rPr lang="en-US" sz="8000" dirty="0">
                <a:latin typeface="Berlin Sans FB Demi" panose="020E0802020502020306" pitchFamily="34" charset="0"/>
              </a:rPr>
              <a:t>o</a:t>
            </a:r>
            <a:endParaRPr lang="es-PR" sz="8000" dirty="0">
              <a:latin typeface="Berlin Sans FB Demi" panose="020E0802020502020306" pitchFamily="34" charset="0"/>
            </a:endParaRPr>
          </a:p>
        </p:txBody>
      </p:sp>
      <p:pic>
        <p:nvPicPr>
          <p:cNvPr id="17411" name="Picture 10" descr="School bus">
            <a:extLst>
              <a:ext uri="{FF2B5EF4-FFF2-40B4-BE49-F238E27FC236}">
                <a16:creationId xmlns:a16="http://schemas.microsoft.com/office/drawing/2014/main" id="{9A3262E9-7888-4C36-99EE-17463E31376B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264276" y="2171700"/>
            <a:ext cx="3495675" cy="3657600"/>
          </a:xfrm>
        </p:spPr>
      </p:pic>
      <p:pic>
        <p:nvPicPr>
          <p:cNvPr id="17412" name="Picture 2" descr="C:\Users\leslie\AppData\Local\Microsoft\Windows\Temporary Internet Files\Content.IE5\A8LVLKGF\MCj04300490000[1].wmf">
            <a:extLst>
              <a:ext uri="{FF2B5EF4-FFF2-40B4-BE49-F238E27FC236}">
                <a16:creationId xmlns:a16="http://schemas.microsoft.com/office/drawing/2014/main" id="{469FD69B-F09B-49F9-B1FE-60E299C66C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5550" y="2503489"/>
            <a:ext cx="2800350" cy="264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3" name="Left Arrow 6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2AEB8A24-8124-4089-92E2-B5AC97CA362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24200" y="6161089"/>
            <a:ext cx="977900" cy="484187"/>
          </a:xfrm>
          <a:prstGeom prst="leftArrow">
            <a:avLst>
              <a:gd name="adj1" fmla="val 50000"/>
              <a:gd name="adj2" fmla="val 50024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s-PR" altLang="es-PE" dirty="0"/>
          </a:p>
        </p:txBody>
      </p:sp>
      <p:sp>
        <p:nvSpPr>
          <p:cNvPr id="17414" name="Right Arrow 7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5B1EA2F8-8B6F-4DA5-8F30-D78F2FB7532C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24950" y="6137276"/>
            <a:ext cx="977900" cy="485775"/>
          </a:xfrm>
          <a:prstGeom prst="rightArrow">
            <a:avLst>
              <a:gd name="adj1" fmla="val 50000"/>
              <a:gd name="adj2" fmla="val 49861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s-PR" altLang="es-PE" dirty="0"/>
          </a:p>
        </p:txBody>
      </p:sp>
    </p:spTree>
  </p:cSld>
  <p:clrMapOvr>
    <a:masterClrMapping/>
  </p:clrMapOvr>
  <p:transition spd="med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5" name="Picture 8" descr="C:\Documents and Settings\Windows XP\Local Settings\Temporary Internet Files\Content.IE5\JYOXN2IJ\MCj03970600000[1].wmf">
            <a:extLst>
              <a:ext uri="{FF2B5EF4-FFF2-40B4-BE49-F238E27FC236}">
                <a16:creationId xmlns:a16="http://schemas.microsoft.com/office/drawing/2014/main" id="{D24FD464-464B-40A6-9B35-E262354A74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9276" y="3233739"/>
            <a:ext cx="3146425" cy="2543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99DFD3B4-B711-45E8-B1CF-49EC449487B3}"/>
              </a:ext>
            </a:extLst>
          </p:cNvPr>
          <p:cNvSpPr/>
          <p:nvPr/>
        </p:nvSpPr>
        <p:spPr>
          <a:xfrm>
            <a:off x="3491346" y="2868931"/>
            <a:ext cx="3006436" cy="1323439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eaLnBrk="0" hangingPunct="0">
              <a:defRPr/>
            </a:pPr>
            <a:r>
              <a:rPr lang="en-US" sz="8000" b="1" spc="100" dirty="0">
                <a:ln w="18000">
                  <a:solidFill>
                    <a:schemeClr val="accent1">
                      <a:satMod val="200000"/>
                      <a:tint val="72000"/>
                    </a:schemeClr>
                  </a:solidFill>
                  <a:prstDash val="solid"/>
                </a:ln>
                <a:solidFill>
                  <a:srgbClr val="0AFF4E"/>
                </a:solidFill>
                <a:effectLst>
                  <a:outerShdw blurRad="25000" dist="20000" dir="16020000" algn="tl">
                    <a:schemeClr val="accent1">
                      <a:satMod val="200000"/>
                      <a:shade val="1000"/>
                      <a:alpha val="60000"/>
                    </a:schemeClr>
                  </a:outerShdw>
                </a:effectLst>
              </a:rPr>
              <a:t>avión</a:t>
            </a:r>
          </a:p>
        </p:txBody>
      </p:sp>
      <p:sp>
        <p:nvSpPr>
          <p:cNvPr id="18437" name="Left Arrow 9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F5126488-FD44-4252-AB71-2A569F92170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05189" y="6119814"/>
            <a:ext cx="979487" cy="484187"/>
          </a:xfrm>
          <a:prstGeom prst="leftArrow">
            <a:avLst>
              <a:gd name="adj1" fmla="val 50000"/>
              <a:gd name="adj2" fmla="val 50106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s-PR" altLang="es-PE" dirty="0"/>
          </a:p>
        </p:txBody>
      </p:sp>
      <p:sp>
        <p:nvSpPr>
          <p:cNvPr id="18438" name="Right Arrow 11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0DF10DDD-11DA-416C-B800-C466705904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32875" y="6145214"/>
            <a:ext cx="977900" cy="484187"/>
          </a:xfrm>
          <a:prstGeom prst="rightArrow">
            <a:avLst>
              <a:gd name="adj1" fmla="val 50000"/>
              <a:gd name="adj2" fmla="val 50024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s-PR" altLang="es-PE" dirty="0"/>
          </a:p>
        </p:txBody>
      </p:sp>
      <p:pic>
        <p:nvPicPr>
          <p:cNvPr id="8" name="MSSN00628A0000[1].wav">
            <a:hlinkClick r:id="" action="ppaction://media"/>
            <a:extLst>
              <a:ext uri="{FF2B5EF4-FFF2-40B4-BE49-F238E27FC236}">
                <a16:creationId xmlns:a16="http://schemas.microsoft.com/office/drawing/2014/main" id="{A397444D-26C1-4595-87FF-C025C6ACDAB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626745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Google Shape;96;p16">
            <a:extLst>
              <a:ext uri="{FF2B5EF4-FFF2-40B4-BE49-F238E27FC236}">
                <a16:creationId xmlns:a16="http://schemas.microsoft.com/office/drawing/2014/main" id="{E54493CE-EBB8-4000-AA1D-D1ADF061D450}"/>
              </a:ext>
            </a:extLst>
          </p:cNvPr>
          <p:cNvSpPr/>
          <p:nvPr/>
        </p:nvSpPr>
        <p:spPr>
          <a:xfrm rot="727242">
            <a:off x="1976252" y="1084715"/>
            <a:ext cx="1530626" cy="1566999"/>
          </a:xfrm>
          <a:custGeom>
            <a:avLst/>
            <a:gdLst/>
            <a:ahLst/>
            <a:cxnLst/>
            <a:rect l="l" t="t" r="r" b="b"/>
            <a:pathLst>
              <a:path w="34143" h="34951" extrusionOk="0">
                <a:moveTo>
                  <a:pt x="14742" y="5526"/>
                </a:moveTo>
                <a:lnTo>
                  <a:pt x="14742" y="5526"/>
                </a:lnTo>
                <a:cubicBezTo>
                  <a:pt x="15502" y="5716"/>
                  <a:pt x="16244" y="6344"/>
                  <a:pt x="16054" y="7219"/>
                </a:cubicBezTo>
                <a:cubicBezTo>
                  <a:pt x="15864" y="8056"/>
                  <a:pt x="14951" y="8569"/>
                  <a:pt x="14247" y="8912"/>
                </a:cubicBezTo>
                <a:cubicBezTo>
                  <a:pt x="15103" y="8246"/>
                  <a:pt x="15693" y="7276"/>
                  <a:pt x="15217" y="6192"/>
                </a:cubicBezTo>
                <a:cubicBezTo>
                  <a:pt x="15103" y="5945"/>
                  <a:pt x="14932" y="5716"/>
                  <a:pt x="14742" y="5526"/>
                </a:cubicBezTo>
                <a:close/>
                <a:moveTo>
                  <a:pt x="13083" y="5524"/>
                </a:moveTo>
                <a:cubicBezTo>
                  <a:pt x="13224" y="5524"/>
                  <a:pt x="13365" y="5542"/>
                  <a:pt x="13505" y="5583"/>
                </a:cubicBezTo>
                <a:cubicBezTo>
                  <a:pt x="14608" y="5888"/>
                  <a:pt x="15179" y="7029"/>
                  <a:pt x="14361" y="7961"/>
                </a:cubicBezTo>
                <a:cubicBezTo>
                  <a:pt x="13657" y="8760"/>
                  <a:pt x="12554" y="9216"/>
                  <a:pt x="11527" y="9482"/>
                </a:cubicBezTo>
                <a:cubicBezTo>
                  <a:pt x="11220" y="9566"/>
                  <a:pt x="10927" y="9618"/>
                  <a:pt x="10634" y="9618"/>
                </a:cubicBezTo>
                <a:cubicBezTo>
                  <a:pt x="10328" y="9618"/>
                  <a:pt x="10022" y="9561"/>
                  <a:pt x="9701" y="9425"/>
                </a:cubicBezTo>
                <a:cubicBezTo>
                  <a:pt x="9283" y="9235"/>
                  <a:pt x="8902" y="8931"/>
                  <a:pt x="8845" y="8474"/>
                </a:cubicBezTo>
                <a:cubicBezTo>
                  <a:pt x="8807" y="7599"/>
                  <a:pt x="9758" y="6896"/>
                  <a:pt x="10424" y="6477"/>
                </a:cubicBezTo>
                <a:cubicBezTo>
                  <a:pt x="10918" y="6173"/>
                  <a:pt x="11432" y="5945"/>
                  <a:pt x="11984" y="5773"/>
                </a:cubicBezTo>
                <a:cubicBezTo>
                  <a:pt x="12330" y="5649"/>
                  <a:pt x="12706" y="5524"/>
                  <a:pt x="13083" y="5524"/>
                </a:cubicBezTo>
                <a:close/>
                <a:moveTo>
                  <a:pt x="17994" y="13895"/>
                </a:moveTo>
                <a:cubicBezTo>
                  <a:pt x="18337" y="14047"/>
                  <a:pt x="18660" y="14219"/>
                  <a:pt x="18983" y="14428"/>
                </a:cubicBezTo>
                <a:cubicBezTo>
                  <a:pt x="19896" y="15094"/>
                  <a:pt x="20543" y="16064"/>
                  <a:pt x="21018" y="17091"/>
                </a:cubicBezTo>
                <a:lnTo>
                  <a:pt x="21018" y="16996"/>
                </a:lnTo>
                <a:cubicBezTo>
                  <a:pt x="21893" y="19031"/>
                  <a:pt x="22255" y="21275"/>
                  <a:pt x="22844" y="23406"/>
                </a:cubicBezTo>
                <a:cubicBezTo>
                  <a:pt x="23396" y="25365"/>
                  <a:pt x="24176" y="27400"/>
                  <a:pt x="25869" y="28636"/>
                </a:cubicBezTo>
                <a:cubicBezTo>
                  <a:pt x="24499" y="28085"/>
                  <a:pt x="23586" y="26886"/>
                  <a:pt x="22997" y="25574"/>
                </a:cubicBezTo>
                <a:lnTo>
                  <a:pt x="22997" y="25669"/>
                </a:lnTo>
                <a:cubicBezTo>
                  <a:pt x="22122" y="23634"/>
                  <a:pt x="21760" y="21408"/>
                  <a:pt x="21171" y="19297"/>
                </a:cubicBezTo>
                <a:cubicBezTo>
                  <a:pt x="20600" y="17300"/>
                  <a:pt x="19763" y="15132"/>
                  <a:pt x="17994" y="13895"/>
                </a:cubicBezTo>
                <a:close/>
                <a:moveTo>
                  <a:pt x="6544" y="2635"/>
                </a:moveTo>
                <a:lnTo>
                  <a:pt x="6544" y="2635"/>
                </a:lnTo>
                <a:cubicBezTo>
                  <a:pt x="4584" y="3985"/>
                  <a:pt x="2949" y="5792"/>
                  <a:pt x="2150" y="8056"/>
                </a:cubicBezTo>
                <a:cubicBezTo>
                  <a:pt x="1769" y="9102"/>
                  <a:pt x="1636" y="10186"/>
                  <a:pt x="1541" y="11289"/>
                </a:cubicBezTo>
                <a:cubicBezTo>
                  <a:pt x="1446" y="12450"/>
                  <a:pt x="1427" y="13610"/>
                  <a:pt x="1446" y="14789"/>
                </a:cubicBezTo>
                <a:cubicBezTo>
                  <a:pt x="1503" y="17262"/>
                  <a:pt x="1769" y="19735"/>
                  <a:pt x="2074" y="22207"/>
                </a:cubicBezTo>
                <a:cubicBezTo>
                  <a:pt x="2264" y="23786"/>
                  <a:pt x="2435" y="25403"/>
                  <a:pt x="2720" y="27001"/>
                </a:cubicBezTo>
                <a:cubicBezTo>
                  <a:pt x="3139" y="29454"/>
                  <a:pt x="3881" y="32326"/>
                  <a:pt x="5897" y="33943"/>
                </a:cubicBezTo>
                <a:cubicBezTo>
                  <a:pt x="4546" y="33430"/>
                  <a:pt x="3786" y="32174"/>
                  <a:pt x="3196" y="30938"/>
                </a:cubicBezTo>
                <a:cubicBezTo>
                  <a:pt x="2549" y="29587"/>
                  <a:pt x="2245" y="28066"/>
                  <a:pt x="1998" y="26639"/>
                </a:cubicBezTo>
                <a:cubicBezTo>
                  <a:pt x="1788" y="25365"/>
                  <a:pt x="1636" y="24052"/>
                  <a:pt x="1484" y="22740"/>
                </a:cubicBezTo>
                <a:cubicBezTo>
                  <a:pt x="1256" y="20971"/>
                  <a:pt x="1047" y="19183"/>
                  <a:pt x="913" y="17395"/>
                </a:cubicBezTo>
                <a:cubicBezTo>
                  <a:pt x="761" y="15569"/>
                  <a:pt x="723" y="13743"/>
                  <a:pt x="837" y="11898"/>
                </a:cubicBezTo>
                <a:cubicBezTo>
                  <a:pt x="951" y="10072"/>
                  <a:pt x="1218" y="8341"/>
                  <a:pt x="2188" y="6743"/>
                </a:cubicBezTo>
                <a:cubicBezTo>
                  <a:pt x="3234" y="5013"/>
                  <a:pt x="4775" y="3662"/>
                  <a:pt x="6544" y="2635"/>
                </a:cubicBezTo>
                <a:close/>
                <a:moveTo>
                  <a:pt x="14686" y="0"/>
                </a:moveTo>
                <a:cubicBezTo>
                  <a:pt x="14314" y="0"/>
                  <a:pt x="13940" y="6"/>
                  <a:pt x="13562" y="10"/>
                </a:cubicBezTo>
                <a:cubicBezTo>
                  <a:pt x="10081" y="67"/>
                  <a:pt x="6563" y="1437"/>
                  <a:pt x="3957" y="3719"/>
                </a:cubicBezTo>
                <a:cubicBezTo>
                  <a:pt x="2720" y="4822"/>
                  <a:pt x="1636" y="6154"/>
                  <a:pt x="1028" y="7675"/>
                </a:cubicBezTo>
                <a:cubicBezTo>
                  <a:pt x="400" y="9178"/>
                  <a:pt x="267" y="10795"/>
                  <a:pt x="172" y="12374"/>
                </a:cubicBezTo>
                <a:cubicBezTo>
                  <a:pt x="0" y="15892"/>
                  <a:pt x="400" y="19411"/>
                  <a:pt x="856" y="22911"/>
                </a:cubicBezTo>
                <a:cubicBezTo>
                  <a:pt x="1199" y="25555"/>
                  <a:pt x="1427" y="28237"/>
                  <a:pt x="2397" y="30729"/>
                </a:cubicBezTo>
                <a:cubicBezTo>
                  <a:pt x="2663" y="31394"/>
                  <a:pt x="3006" y="32117"/>
                  <a:pt x="3443" y="32764"/>
                </a:cubicBezTo>
                <a:cubicBezTo>
                  <a:pt x="4147" y="33734"/>
                  <a:pt x="5041" y="34476"/>
                  <a:pt x="6182" y="34780"/>
                </a:cubicBezTo>
                <a:cubicBezTo>
                  <a:pt x="6606" y="34896"/>
                  <a:pt x="7021" y="34951"/>
                  <a:pt x="7446" y="34951"/>
                </a:cubicBezTo>
                <a:cubicBezTo>
                  <a:pt x="7649" y="34951"/>
                  <a:pt x="7855" y="34938"/>
                  <a:pt x="8065" y="34913"/>
                </a:cubicBezTo>
                <a:cubicBezTo>
                  <a:pt x="8114" y="34910"/>
                  <a:pt x="8163" y="34909"/>
                  <a:pt x="8213" y="34909"/>
                </a:cubicBezTo>
                <a:cubicBezTo>
                  <a:pt x="8406" y="34909"/>
                  <a:pt x="8606" y="34927"/>
                  <a:pt x="8813" y="34927"/>
                </a:cubicBezTo>
                <a:cubicBezTo>
                  <a:pt x="8905" y="34927"/>
                  <a:pt x="8998" y="34923"/>
                  <a:pt x="9092" y="34913"/>
                </a:cubicBezTo>
                <a:cubicBezTo>
                  <a:pt x="9435" y="34894"/>
                  <a:pt x="9815" y="34875"/>
                  <a:pt x="10177" y="34799"/>
                </a:cubicBezTo>
                <a:cubicBezTo>
                  <a:pt x="11527" y="34571"/>
                  <a:pt x="12839" y="33905"/>
                  <a:pt x="13772" y="32897"/>
                </a:cubicBezTo>
                <a:cubicBezTo>
                  <a:pt x="14723" y="31870"/>
                  <a:pt x="15046" y="30596"/>
                  <a:pt x="14913" y="29207"/>
                </a:cubicBezTo>
                <a:cubicBezTo>
                  <a:pt x="14704" y="27020"/>
                  <a:pt x="13562" y="25079"/>
                  <a:pt x="12649" y="23120"/>
                </a:cubicBezTo>
                <a:cubicBezTo>
                  <a:pt x="11527" y="20724"/>
                  <a:pt x="10652" y="17585"/>
                  <a:pt x="12573" y="15360"/>
                </a:cubicBezTo>
                <a:cubicBezTo>
                  <a:pt x="13049" y="14789"/>
                  <a:pt x="13676" y="14333"/>
                  <a:pt x="14361" y="14047"/>
                </a:cubicBezTo>
                <a:cubicBezTo>
                  <a:pt x="14723" y="13895"/>
                  <a:pt x="15122" y="13743"/>
                  <a:pt x="15521" y="13686"/>
                </a:cubicBezTo>
                <a:cubicBezTo>
                  <a:pt x="15542" y="13685"/>
                  <a:pt x="15564" y="13684"/>
                  <a:pt x="15586" y="13684"/>
                </a:cubicBezTo>
                <a:cubicBezTo>
                  <a:pt x="15896" y="13684"/>
                  <a:pt x="16264" y="13806"/>
                  <a:pt x="16549" y="13895"/>
                </a:cubicBezTo>
                <a:cubicBezTo>
                  <a:pt x="18051" y="14428"/>
                  <a:pt x="19078" y="15759"/>
                  <a:pt x="19706" y="17129"/>
                </a:cubicBezTo>
                <a:lnTo>
                  <a:pt x="19706" y="17034"/>
                </a:lnTo>
                <a:cubicBezTo>
                  <a:pt x="20467" y="18746"/>
                  <a:pt x="20828" y="20610"/>
                  <a:pt x="21285" y="22417"/>
                </a:cubicBezTo>
                <a:cubicBezTo>
                  <a:pt x="21703" y="24109"/>
                  <a:pt x="22179" y="25840"/>
                  <a:pt x="23187" y="27286"/>
                </a:cubicBezTo>
                <a:cubicBezTo>
                  <a:pt x="24110" y="28586"/>
                  <a:pt x="25481" y="29550"/>
                  <a:pt x="27133" y="29550"/>
                </a:cubicBezTo>
                <a:cubicBezTo>
                  <a:pt x="27149" y="29550"/>
                  <a:pt x="27165" y="29550"/>
                  <a:pt x="27181" y="29549"/>
                </a:cubicBezTo>
                <a:cubicBezTo>
                  <a:pt x="27390" y="29549"/>
                  <a:pt x="27581" y="29530"/>
                  <a:pt x="27790" y="29492"/>
                </a:cubicBezTo>
                <a:cubicBezTo>
                  <a:pt x="27841" y="29487"/>
                  <a:pt x="27895" y="29485"/>
                  <a:pt x="27949" y="29485"/>
                </a:cubicBezTo>
                <a:cubicBezTo>
                  <a:pt x="28100" y="29485"/>
                  <a:pt x="28259" y="29502"/>
                  <a:pt x="28399" y="29530"/>
                </a:cubicBezTo>
                <a:cubicBezTo>
                  <a:pt x="28817" y="29530"/>
                  <a:pt x="29254" y="29473"/>
                  <a:pt x="29673" y="29359"/>
                </a:cubicBezTo>
                <a:cubicBezTo>
                  <a:pt x="30491" y="29150"/>
                  <a:pt x="31252" y="28693"/>
                  <a:pt x="31841" y="28123"/>
                </a:cubicBezTo>
                <a:cubicBezTo>
                  <a:pt x="34143" y="25859"/>
                  <a:pt x="33477" y="22055"/>
                  <a:pt x="32526" y="19354"/>
                </a:cubicBezTo>
                <a:cubicBezTo>
                  <a:pt x="31499" y="16368"/>
                  <a:pt x="29920" y="13648"/>
                  <a:pt x="28437" y="10890"/>
                </a:cubicBezTo>
                <a:cubicBezTo>
                  <a:pt x="26896" y="7980"/>
                  <a:pt x="25203" y="5051"/>
                  <a:pt x="22711" y="2863"/>
                </a:cubicBezTo>
                <a:cubicBezTo>
                  <a:pt x="21456" y="1779"/>
                  <a:pt x="20048" y="904"/>
                  <a:pt x="18432" y="429"/>
                </a:cubicBezTo>
                <a:cubicBezTo>
                  <a:pt x="17184" y="61"/>
                  <a:pt x="15947" y="0"/>
                  <a:pt x="14686" y="0"/>
                </a:cubicBezTo>
                <a:close/>
              </a:path>
            </a:pathLst>
          </a:custGeom>
          <a:solidFill>
            <a:srgbClr val="0AFF4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 spd="med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896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11" grpId="0" animBg="1"/>
      <p:bldP spid="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9" name="Picture 7" descr="C:\Documents and Settings\Windows XP\Local Settings\Temporary Internet Files\Content.IE5\3K0JM08A\MCj04122620000[1].wmf">
            <a:extLst>
              <a:ext uri="{FF2B5EF4-FFF2-40B4-BE49-F238E27FC236}">
                <a16:creationId xmlns:a16="http://schemas.microsoft.com/office/drawing/2014/main" id="{2D5AD21B-61D2-43D5-AF81-A76AF973D5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0026" y="2338389"/>
            <a:ext cx="3344863" cy="3424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F166DC27-440F-4210-9346-A0AB1C76777A}"/>
              </a:ext>
            </a:extLst>
          </p:cNvPr>
          <p:cNvSpPr/>
          <p:nvPr/>
        </p:nvSpPr>
        <p:spPr>
          <a:xfrm>
            <a:off x="2209801" y="2936633"/>
            <a:ext cx="3452877" cy="1323439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0" hangingPunct="0">
              <a:defRPr/>
            </a:pPr>
            <a:r>
              <a:rPr lang="en-US" sz="8000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rgbClr val="F0D90A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Arial" charset="0"/>
              </a:rPr>
              <a:t> barco</a:t>
            </a:r>
          </a:p>
        </p:txBody>
      </p:sp>
      <p:sp>
        <p:nvSpPr>
          <p:cNvPr id="19461" name="Left Arrow 5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27BE2ED1-FF80-41EA-89EB-5B065D79B3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94050" y="6030914"/>
            <a:ext cx="979488" cy="485775"/>
          </a:xfrm>
          <a:prstGeom prst="leftArrow">
            <a:avLst>
              <a:gd name="adj1" fmla="val 50000"/>
              <a:gd name="adj2" fmla="val 49942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s-PR" altLang="es-PE" dirty="0"/>
          </a:p>
        </p:txBody>
      </p:sp>
      <p:sp>
        <p:nvSpPr>
          <p:cNvPr id="19462" name="Right Arrow 9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3E13598A-BE7D-4666-961F-C98FAB6BC985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15413" y="6048376"/>
            <a:ext cx="977900" cy="485775"/>
          </a:xfrm>
          <a:prstGeom prst="rightArrow">
            <a:avLst>
              <a:gd name="adj1" fmla="val 50000"/>
              <a:gd name="adj2" fmla="val 49861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s-PR" altLang="es-PE" dirty="0"/>
          </a:p>
        </p:txBody>
      </p:sp>
      <p:pic>
        <p:nvPicPr>
          <p:cNvPr id="7" name="MSj00750250000[1].wav">
            <a:hlinkClick r:id="" action="ppaction://media"/>
            <a:extLst>
              <a:ext uri="{FF2B5EF4-FFF2-40B4-BE49-F238E27FC236}">
                <a16:creationId xmlns:a16="http://schemas.microsoft.com/office/drawing/2014/main" id="{9450EA9F-6407-4842-9C20-F2BE0E223C8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6329363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Google Shape;121;p17">
            <a:extLst>
              <a:ext uri="{FF2B5EF4-FFF2-40B4-BE49-F238E27FC236}">
                <a16:creationId xmlns:a16="http://schemas.microsoft.com/office/drawing/2014/main" id="{DE609DF6-B7A9-4EA6-89BA-FFDCA96F6546}"/>
              </a:ext>
            </a:extLst>
          </p:cNvPr>
          <p:cNvSpPr/>
          <p:nvPr/>
        </p:nvSpPr>
        <p:spPr>
          <a:xfrm rot="21212628">
            <a:off x="2375950" y="985627"/>
            <a:ext cx="1394669" cy="1480951"/>
          </a:xfrm>
          <a:custGeom>
            <a:avLst/>
            <a:gdLst/>
            <a:ahLst/>
            <a:cxnLst/>
            <a:rect l="l" t="t" r="r" b="b"/>
            <a:pathLst>
              <a:path w="21856" h="21818" extrusionOk="0">
                <a:moveTo>
                  <a:pt x="15635" y="1712"/>
                </a:moveTo>
                <a:lnTo>
                  <a:pt x="15654" y="1731"/>
                </a:lnTo>
                <a:lnTo>
                  <a:pt x="15616" y="1845"/>
                </a:lnTo>
                <a:lnTo>
                  <a:pt x="15483" y="1807"/>
                </a:lnTo>
                <a:lnTo>
                  <a:pt x="15483" y="1731"/>
                </a:lnTo>
                <a:lnTo>
                  <a:pt x="15540" y="1712"/>
                </a:lnTo>
                <a:close/>
                <a:moveTo>
                  <a:pt x="16244" y="2054"/>
                </a:moveTo>
                <a:lnTo>
                  <a:pt x="16263" y="2111"/>
                </a:lnTo>
                <a:lnTo>
                  <a:pt x="16225" y="2131"/>
                </a:lnTo>
                <a:lnTo>
                  <a:pt x="16187" y="2188"/>
                </a:lnTo>
                <a:lnTo>
                  <a:pt x="16187" y="2169"/>
                </a:lnTo>
                <a:lnTo>
                  <a:pt x="16149" y="2131"/>
                </a:lnTo>
                <a:lnTo>
                  <a:pt x="16206" y="2092"/>
                </a:lnTo>
                <a:lnTo>
                  <a:pt x="16244" y="2054"/>
                </a:lnTo>
                <a:close/>
                <a:moveTo>
                  <a:pt x="15445" y="2321"/>
                </a:moveTo>
                <a:lnTo>
                  <a:pt x="15559" y="2454"/>
                </a:lnTo>
                <a:lnTo>
                  <a:pt x="15654" y="2587"/>
                </a:lnTo>
                <a:lnTo>
                  <a:pt x="15483" y="2568"/>
                </a:lnTo>
                <a:lnTo>
                  <a:pt x="15464" y="2511"/>
                </a:lnTo>
                <a:lnTo>
                  <a:pt x="15426" y="2473"/>
                </a:lnTo>
                <a:lnTo>
                  <a:pt x="15407" y="2359"/>
                </a:lnTo>
                <a:lnTo>
                  <a:pt x="15445" y="2321"/>
                </a:lnTo>
                <a:close/>
                <a:moveTo>
                  <a:pt x="15255" y="2492"/>
                </a:moveTo>
                <a:lnTo>
                  <a:pt x="15255" y="2587"/>
                </a:lnTo>
                <a:lnTo>
                  <a:pt x="15236" y="2606"/>
                </a:lnTo>
                <a:lnTo>
                  <a:pt x="15179" y="2568"/>
                </a:lnTo>
                <a:lnTo>
                  <a:pt x="15160" y="2568"/>
                </a:lnTo>
                <a:lnTo>
                  <a:pt x="15160" y="2492"/>
                </a:lnTo>
                <a:close/>
                <a:moveTo>
                  <a:pt x="16510" y="2492"/>
                </a:moveTo>
                <a:lnTo>
                  <a:pt x="16510" y="2644"/>
                </a:lnTo>
                <a:lnTo>
                  <a:pt x="16453" y="2739"/>
                </a:lnTo>
                <a:lnTo>
                  <a:pt x="16415" y="2701"/>
                </a:lnTo>
                <a:lnTo>
                  <a:pt x="16396" y="2701"/>
                </a:lnTo>
                <a:lnTo>
                  <a:pt x="16396" y="2587"/>
                </a:lnTo>
                <a:lnTo>
                  <a:pt x="16510" y="2492"/>
                </a:lnTo>
                <a:close/>
                <a:moveTo>
                  <a:pt x="15864" y="2568"/>
                </a:moveTo>
                <a:lnTo>
                  <a:pt x="15921" y="2587"/>
                </a:lnTo>
                <a:lnTo>
                  <a:pt x="15940" y="2644"/>
                </a:lnTo>
                <a:lnTo>
                  <a:pt x="15959" y="2739"/>
                </a:lnTo>
                <a:lnTo>
                  <a:pt x="15921" y="2834"/>
                </a:lnTo>
                <a:lnTo>
                  <a:pt x="15825" y="2834"/>
                </a:lnTo>
                <a:lnTo>
                  <a:pt x="15787" y="2796"/>
                </a:lnTo>
                <a:lnTo>
                  <a:pt x="15768" y="2796"/>
                </a:lnTo>
                <a:lnTo>
                  <a:pt x="15730" y="2777"/>
                </a:lnTo>
                <a:lnTo>
                  <a:pt x="15711" y="2644"/>
                </a:lnTo>
                <a:lnTo>
                  <a:pt x="15768" y="2568"/>
                </a:lnTo>
                <a:close/>
                <a:moveTo>
                  <a:pt x="15217" y="2758"/>
                </a:moveTo>
                <a:lnTo>
                  <a:pt x="15255" y="2796"/>
                </a:lnTo>
                <a:lnTo>
                  <a:pt x="15217" y="2853"/>
                </a:lnTo>
                <a:lnTo>
                  <a:pt x="15198" y="2853"/>
                </a:lnTo>
                <a:lnTo>
                  <a:pt x="15179" y="2872"/>
                </a:lnTo>
                <a:lnTo>
                  <a:pt x="15141" y="2834"/>
                </a:lnTo>
                <a:lnTo>
                  <a:pt x="15160" y="2777"/>
                </a:lnTo>
                <a:lnTo>
                  <a:pt x="15179" y="2758"/>
                </a:lnTo>
                <a:close/>
                <a:moveTo>
                  <a:pt x="17651" y="2891"/>
                </a:moveTo>
                <a:lnTo>
                  <a:pt x="17747" y="2929"/>
                </a:lnTo>
                <a:lnTo>
                  <a:pt x="17747" y="3024"/>
                </a:lnTo>
                <a:lnTo>
                  <a:pt x="17690" y="3044"/>
                </a:lnTo>
                <a:lnTo>
                  <a:pt x="17670" y="3024"/>
                </a:lnTo>
                <a:lnTo>
                  <a:pt x="17594" y="3024"/>
                </a:lnTo>
                <a:lnTo>
                  <a:pt x="17594" y="2948"/>
                </a:lnTo>
                <a:lnTo>
                  <a:pt x="17651" y="2891"/>
                </a:lnTo>
                <a:close/>
                <a:moveTo>
                  <a:pt x="17043" y="3024"/>
                </a:moveTo>
                <a:lnTo>
                  <a:pt x="17138" y="3044"/>
                </a:lnTo>
                <a:lnTo>
                  <a:pt x="17005" y="3139"/>
                </a:lnTo>
                <a:lnTo>
                  <a:pt x="16872" y="3139"/>
                </a:lnTo>
                <a:lnTo>
                  <a:pt x="16872" y="3120"/>
                </a:lnTo>
                <a:lnTo>
                  <a:pt x="16853" y="3082"/>
                </a:lnTo>
                <a:lnTo>
                  <a:pt x="16929" y="3024"/>
                </a:lnTo>
                <a:close/>
                <a:moveTo>
                  <a:pt x="15616" y="3063"/>
                </a:moveTo>
                <a:lnTo>
                  <a:pt x="15616" y="3082"/>
                </a:lnTo>
                <a:lnTo>
                  <a:pt x="15597" y="3139"/>
                </a:lnTo>
                <a:lnTo>
                  <a:pt x="15559" y="3158"/>
                </a:lnTo>
                <a:lnTo>
                  <a:pt x="15540" y="3158"/>
                </a:lnTo>
                <a:lnTo>
                  <a:pt x="15502" y="3139"/>
                </a:lnTo>
                <a:lnTo>
                  <a:pt x="15483" y="3139"/>
                </a:lnTo>
                <a:lnTo>
                  <a:pt x="15483" y="3082"/>
                </a:lnTo>
                <a:lnTo>
                  <a:pt x="15502" y="3063"/>
                </a:lnTo>
                <a:close/>
                <a:moveTo>
                  <a:pt x="14779" y="2948"/>
                </a:moveTo>
                <a:lnTo>
                  <a:pt x="14817" y="2967"/>
                </a:lnTo>
                <a:lnTo>
                  <a:pt x="14836" y="3024"/>
                </a:lnTo>
                <a:lnTo>
                  <a:pt x="14893" y="3063"/>
                </a:lnTo>
                <a:lnTo>
                  <a:pt x="14912" y="3177"/>
                </a:lnTo>
                <a:lnTo>
                  <a:pt x="14874" y="3234"/>
                </a:lnTo>
                <a:lnTo>
                  <a:pt x="14836" y="3177"/>
                </a:lnTo>
                <a:lnTo>
                  <a:pt x="14798" y="3139"/>
                </a:lnTo>
                <a:lnTo>
                  <a:pt x="14760" y="3120"/>
                </a:lnTo>
                <a:lnTo>
                  <a:pt x="14722" y="2967"/>
                </a:lnTo>
                <a:lnTo>
                  <a:pt x="14779" y="2948"/>
                </a:lnTo>
                <a:close/>
                <a:moveTo>
                  <a:pt x="16948" y="3652"/>
                </a:moveTo>
                <a:lnTo>
                  <a:pt x="16986" y="3690"/>
                </a:lnTo>
                <a:lnTo>
                  <a:pt x="17043" y="3728"/>
                </a:lnTo>
                <a:lnTo>
                  <a:pt x="17062" y="3880"/>
                </a:lnTo>
                <a:lnTo>
                  <a:pt x="16891" y="3823"/>
                </a:lnTo>
                <a:lnTo>
                  <a:pt x="16853" y="3709"/>
                </a:lnTo>
                <a:lnTo>
                  <a:pt x="16891" y="3652"/>
                </a:lnTo>
                <a:close/>
                <a:moveTo>
                  <a:pt x="17290" y="3633"/>
                </a:moveTo>
                <a:lnTo>
                  <a:pt x="17309" y="3652"/>
                </a:lnTo>
                <a:lnTo>
                  <a:pt x="17347" y="3747"/>
                </a:lnTo>
                <a:lnTo>
                  <a:pt x="17442" y="3842"/>
                </a:lnTo>
                <a:lnTo>
                  <a:pt x="17480" y="3937"/>
                </a:lnTo>
                <a:lnTo>
                  <a:pt x="17499" y="4033"/>
                </a:lnTo>
                <a:lnTo>
                  <a:pt x="17499" y="4071"/>
                </a:lnTo>
                <a:lnTo>
                  <a:pt x="17461" y="4090"/>
                </a:lnTo>
                <a:lnTo>
                  <a:pt x="17404" y="4071"/>
                </a:lnTo>
                <a:lnTo>
                  <a:pt x="17385" y="4033"/>
                </a:lnTo>
                <a:lnTo>
                  <a:pt x="17347" y="4014"/>
                </a:lnTo>
                <a:lnTo>
                  <a:pt x="17252" y="3976"/>
                </a:lnTo>
                <a:lnTo>
                  <a:pt x="17271" y="3918"/>
                </a:lnTo>
                <a:lnTo>
                  <a:pt x="17271" y="3785"/>
                </a:lnTo>
                <a:lnTo>
                  <a:pt x="17290" y="3690"/>
                </a:lnTo>
                <a:lnTo>
                  <a:pt x="17290" y="3633"/>
                </a:lnTo>
                <a:close/>
                <a:moveTo>
                  <a:pt x="15921" y="3937"/>
                </a:moveTo>
                <a:lnTo>
                  <a:pt x="16016" y="3976"/>
                </a:lnTo>
                <a:lnTo>
                  <a:pt x="15978" y="3976"/>
                </a:lnTo>
                <a:lnTo>
                  <a:pt x="15978" y="4109"/>
                </a:lnTo>
                <a:lnTo>
                  <a:pt x="15844" y="4166"/>
                </a:lnTo>
                <a:lnTo>
                  <a:pt x="15806" y="4166"/>
                </a:lnTo>
                <a:lnTo>
                  <a:pt x="15711" y="4128"/>
                </a:lnTo>
                <a:lnTo>
                  <a:pt x="15806" y="4033"/>
                </a:lnTo>
                <a:lnTo>
                  <a:pt x="15921" y="3937"/>
                </a:lnTo>
                <a:close/>
                <a:moveTo>
                  <a:pt x="16301" y="4185"/>
                </a:moveTo>
                <a:lnTo>
                  <a:pt x="16301" y="4223"/>
                </a:lnTo>
                <a:lnTo>
                  <a:pt x="16282" y="4261"/>
                </a:lnTo>
                <a:lnTo>
                  <a:pt x="16187" y="4280"/>
                </a:lnTo>
                <a:lnTo>
                  <a:pt x="16149" y="4261"/>
                </a:lnTo>
                <a:lnTo>
                  <a:pt x="16206" y="4185"/>
                </a:lnTo>
                <a:close/>
                <a:moveTo>
                  <a:pt x="17518" y="4299"/>
                </a:moveTo>
                <a:lnTo>
                  <a:pt x="17518" y="4394"/>
                </a:lnTo>
                <a:lnTo>
                  <a:pt x="17461" y="4508"/>
                </a:lnTo>
                <a:lnTo>
                  <a:pt x="17442" y="4451"/>
                </a:lnTo>
                <a:lnTo>
                  <a:pt x="17442" y="4394"/>
                </a:lnTo>
                <a:lnTo>
                  <a:pt x="17461" y="4299"/>
                </a:lnTo>
                <a:close/>
                <a:moveTo>
                  <a:pt x="17632" y="5022"/>
                </a:moveTo>
                <a:lnTo>
                  <a:pt x="17747" y="5041"/>
                </a:lnTo>
                <a:lnTo>
                  <a:pt x="17842" y="5136"/>
                </a:lnTo>
                <a:lnTo>
                  <a:pt x="17804" y="5155"/>
                </a:lnTo>
                <a:lnTo>
                  <a:pt x="17766" y="5174"/>
                </a:lnTo>
                <a:lnTo>
                  <a:pt x="17670" y="5212"/>
                </a:lnTo>
                <a:lnTo>
                  <a:pt x="17575" y="5212"/>
                </a:lnTo>
                <a:lnTo>
                  <a:pt x="17556" y="5174"/>
                </a:lnTo>
                <a:lnTo>
                  <a:pt x="17537" y="5136"/>
                </a:lnTo>
                <a:lnTo>
                  <a:pt x="17556" y="5079"/>
                </a:lnTo>
                <a:lnTo>
                  <a:pt x="17632" y="5022"/>
                </a:lnTo>
                <a:close/>
                <a:moveTo>
                  <a:pt x="16567" y="5212"/>
                </a:moveTo>
                <a:lnTo>
                  <a:pt x="16624" y="5231"/>
                </a:lnTo>
                <a:lnTo>
                  <a:pt x="16624" y="5269"/>
                </a:lnTo>
                <a:lnTo>
                  <a:pt x="16605" y="5307"/>
                </a:lnTo>
                <a:lnTo>
                  <a:pt x="16567" y="5326"/>
                </a:lnTo>
                <a:lnTo>
                  <a:pt x="16529" y="5326"/>
                </a:lnTo>
                <a:lnTo>
                  <a:pt x="16510" y="5269"/>
                </a:lnTo>
                <a:lnTo>
                  <a:pt x="16510" y="5250"/>
                </a:lnTo>
                <a:lnTo>
                  <a:pt x="16567" y="5212"/>
                </a:lnTo>
                <a:close/>
                <a:moveTo>
                  <a:pt x="17290" y="5364"/>
                </a:moveTo>
                <a:lnTo>
                  <a:pt x="17309" y="5421"/>
                </a:lnTo>
                <a:lnTo>
                  <a:pt x="17309" y="5516"/>
                </a:lnTo>
                <a:lnTo>
                  <a:pt x="17347" y="5611"/>
                </a:lnTo>
                <a:lnTo>
                  <a:pt x="17252" y="5706"/>
                </a:lnTo>
                <a:lnTo>
                  <a:pt x="17195" y="5649"/>
                </a:lnTo>
                <a:lnTo>
                  <a:pt x="17195" y="5611"/>
                </a:lnTo>
                <a:lnTo>
                  <a:pt x="17176" y="5459"/>
                </a:lnTo>
                <a:lnTo>
                  <a:pt x="17290" y="5364"/>
                </a:lnTo>
                <a:close/>
                <a:moveTo>
                  <a:pt x="18945" y="5630"/>
                </a:moveTo>
                <a:lnTo>
                  <a:pt x="18983" y="5649"/>
                </a:lnTo>
                <a:lnTo>
                  <a:pt x="18983" y="5706"/>
                </a:lnTo>
                <a:lnTo>
                  <a:pt x="18964" y="5744"/>
                </a:lnTo>
                <a:lnTo>
                  <a:pt x="18945" y="5782"/>
                </a:lnTo>
                <a:lnTo>
                  <a:pt x="18888" y="5782"/>
                </a:lnTo>
                <a:lnTo>
                  <a:pt x="18888" y="5668"/>
                </a:lnTo>
                <a:lnTo>
                  <a:pt x="18945" y="5630"/>
                </a:lnTo>
                <a:close/>
                <a:moveTo>
                  <a:pt x="16586" y="5611"/>
                </a:moveTo>
                <a:lnTo>
                  <a:pt x="16586" y="5706"/>
                </a:lnTo>
                <a:lnTo>
                  <a:pt x="16529" y="5744"/>
                </a:lnTo>
                <a:lnTo>
                  <a:pt x="16529" y="5840"/>
                </a:lnTo>
                <a:lnTo>
                  <a:pt x="16510" y="5821"/>
                </a:lnTo>
                <a:lnTo>
                  <a:pt x="16453" y="5802"/>
                </a:lnTo>
                <a:lnTo>
                  <a:pt x="16415" y="5706"/>
                </a:lnTo>
                <a:lnTo>
                  <a:pt x="16415" y="5687"/>
                </a:lnTo>
                <a:lnTo>
                  <a:pt x="16434" y="5649"/>
                </a:lnTo>
                <a:lnTo>
                  <a:pt x="16453" y="5611"/>
                </a:lnTo>
                <a:close/>
                <a:moveTo>
                  <a:pt x="16529" y="5935"/>
                </a:moveTo>
                <a:lnTo>
                  <a:pt x="16586" y="5954"/>
                </a:lnTo>
                <a:lnTo>
                  <a:pt x="16605" y="5992"/>
                </a:lnTo>
                <a:lnTo>
                  <a:pt x="16586" y="6030"/>
                </a:lnTo>
                <a:lnTo>
                  <a:pt x="16491" y="6030"/>
                </a:lnTo>
                <a:lnTo>
                  <a:pt x="16453" y="6011"/>
                </a:lnTo>
                <a:lnTo>
                  <a:pt x="16510" y="5992"/>
                </a:lnTo>
                <a:lnTo>
                  <a:pt x="16529" y="5935"/>
                </a:lnTo>
                <a:close/>
                <a:moveTo>
                  <a:pt x="17005" y="5878"/>
                </a:moveTo>
                <a:lnTo>
                  <a:pt x="17100" y="5916"/>
                </a:lnTo>
                <a:lnTo>
                  <a:pt x="17138" y="5935"/>
                </a:lnTo>
                <a:lnTo>
                  <a:pt x="17157" y="5992"/>
                </a:lnTo>
                <a:lnTo>
                  <a:pt x="17138" y="6068"/>
                </a:lnTo>
                <a:lnTo>
                  <a:pt x="17100" y="6087"/>
                </a:lnTo>
                <a:lnTo>
                  <a:pt x="17081" y="6087"/>
                </a:lnTo>
                <a:lnTo>
                  <a:pt x="16986" y="6068"/>
                </a:lnTo>
                <a:lnTo>
                  <a:pt x="16967" y="5973"/>
                </a:lnTo>
                <a:lnTo>
                  <a:pt x="16967" y="5935"/>
                </a:lnTo>
                <a:lnTo>
                  <a:pt x="16986" y="5916"/>
                </a:lnTo>
                <a:lnTo>
                  <a:pt x="17005" y="5878"/>
                </a:lnTo>
                <a:close/>
                <a:moveTo>
                  <a:pt x="17005" y="6524"/>
                </a:moveTo>
                <a:lnTo>
                  <a:pt x="17119" y="6562"/>
                </a:lnTo>
                <a:lnTo>
                  <a:pt x="17214" y="6581"/>
                </a:lnTo>
                <a:lnTo>
                  <a:pt x="17214" y="6600"/>
                </a:lnTo>
                <a:lnTo>
                  <a:pt x="17176" y="6638"/>
                </a:lnTo>
                <a:lnTo>
                  <a:pt x="17157" y="6657"/>
                </a:lnTo>
                <a:lnTo>
                  <a:pt x="17005" y="6619"/>
                </a:lnTo>
                <a:lnTo>
                  <a:pt x="17005" y="6524"/>
                </a:lnTo>
                <a:close/>
                <a:moveTo>
                  <a:pt x="16054" y="6600"/>
                </a:moveTo>
                <a:lnTo>
                  <a:pt x="16054" y="6657"/>
                </a:lnTo>
                <a:lnTo>
                  <a:pt x="16206" y="6657"/>
                </a:lnTo>
                <a:lnTo>
                  <a:pt x="16339" y="6676"/>
                </a:lnTo>
                <a:lnTo>
                  <a:pt x="16320" y="6676"/>
                </a:lnTo>
                <a:lnTo>
                  <a:pt x="16301" y="6695"/>
                </a:lnTo>
                <a:lnTo>
                  <a:pt x="16244" y="6715"/>
                </a:lnTo>
                <a:lnTo>
                  <a:pt x="16244" y="6753"/>
                </a:lnTo>
                <a:lnTo>
                  <a:pt x="16225" y="6772"/>
                </a:lnTo>
                <a:lnTo>
                  <a:pt x="16206" y="6829"/>
                </a:lnTo>
                <a:lnTo>
                  <a:pt x="16206" y="6848"/>
                </a:lnTo>
                <a:lnTo>
                  <a:pt x="16054" y="6867"/>
                </a:lnTo>
                <a:lnTo>
                  <a:pt x="15959" y="6753"/>
                </a:lnTo>
                <a:lnTo>
                  <a:pt x="16016" y="6657"/>
                </a:lnTo>
                <a:lnTo>
                  <a:pt x="16054" y="6600"/>
                </a:lnTo>
                <a:close/>
                <a:moveTo>
                  <a:pt x="16415" y="6905"/>
                </a:moveTo>
                <a:lnTo>
                  <a:pt x="16510" y="6962"/>
                </a:lnTo>
                <a:lnTo>
                  <a:pt x="16510" y="7019"/>
                </a:lnTo>
                <a:lnTo>
                  <a:pt x="16453" y="7038"/>
                </a:lnTo>
                <a:lnTo>
                  <a:pt x="16434" y="7057"/>
                </a:lnTo>
                <a:lnTo>
                  <a:pt x="16396" y="6962"/>
                </a:lnTo>
                <a:lnTo>
                  <a:pt x="16377" y="6924"/>
                </a:lnTo>
                <a:lnTo>
                  <a:pt x="16377" y="6943"/>
                </a:lnTo>
                <a:lnTo>
                  <a:pt x="16358" y="6943"/>
                </a:lnTo>
                <a:lnTo>
                  <a:pt x="16358" y="6905"/>
                </a:lnTo>
                <a:close/>
                <a:moveTo>
                  <a:pt x="11945" y="5079"/>
                </a:moveTo>
                <a:lnTo>
                  <a:pt x="11565" y="5117"/>
                </a:lnTo>
                <a:lnTo>
                  <a:pt x="11089" y="5155"/>
                </a:lnTo>
                <a:lnTo>
                  <a:pt x="9796" y="5155"/>
                </a:lnTo>
                <a:lnTo>
                  <a:pt x="9358" y="5136"/>
                </a:lnTo>
                <a:lnTo>
                  <a:pt x="8978" y="5136"/>
                </a:lnTo>
                <a:lnTo>
                  <a:pt x="8598" y="5117"/>
                </a:lnTo>
                <a:lnTo>
                  <a:pt x="8560" y="5687"/>
                </a:lnTo>
                <a:lnTo>
                  <a:pt x="8560" y="6182"/>
                </a:lnTo>
                <a:lnTo>
                  <a:pt x="8540" y="6676"/>
                </a:lnTo>
                <a:lnTo>
                  <a:pt x="8521" y="7114"/>
                </a:lnTo>
                <a:lnTo>
                  <a:pt x="9453" y="7114"/>
                </a:lnTo>
                <a:lnTo>
                  <a:pt x="9358" y="6467"/>
                </a:lnTo>
                <a:lnTo>
                  <a:pt x="9377" y="6296"/>
                </a:lnTo>
                <a:lnTo>
                  <a:pt x="9492" y="6163"/>
                </a:lnTo>
                <a:lnTo>
                  <a:pt x="9644" y="6030"/>
                </a:lnTo>
                <a:lnTo>
                  <a:pt x="9796" y="5992"/>
                </a:lnTo>
                <a:lnTo>
                  <a:pt x="10424" y="6011"/>
                </a:lnTo>
                <a:lnTo>
                  <a:pt x="10842" y="6011"/>
                </a:lnTo>
                <a:lnTo>
                  <a:pt x="11299" y="6030"/>
                </a:lnTo>
                <a:lnTo>
                  <a:pt x="12535" y="6030"/>
                </a:lnTo>
                <a:lnTo>
                  <a:pt x="12991" y="5992"/>
                </a:lnTo>
                <a:lnTo>
                  <a:pt x="13410" y="5973"/>
                </a:lnTo>
                <a:lnTo>
                  <a:pt x="13562" y="5973"/>
                </a:lnTo>
                <a:lnTo>
                  <a:pt x="13543" y="5802"/>
                </a:lnTo>
                <a:lnTo>
                  <a:pt x="13315" y="5459"/>
                </a:lnTo>
                <a:lnTo>
                  <a:pt x="12991" y="5212"/>
                </a:lnTo>
                <a:lnTo>
                  <a:pt x="12459" y="5079"/>
                </a:lnTo>
                <a:close/>
                <a:moveTo>
                  <a:pt x="17937" y="7038"/>
                </a:moveTo>
                <a:lnTo>
                  <a:pt x="17937" y="7114"/>
                </a:lnTo>
                <a:lnTo>
                  <a:pt x="17842" y="7209"/>
                </a:lnTo>
                <a:lnTo>
                  <a:pt x="17709" y="7209"/>
                </a:lnTo>
                <a:lnTo>
                  <a:pt x="17670" y="7152"/>
                </a:lnTo>
                <a:lnTo>
                  <a:pt x="17632" y="7133"/>
                </a:lnTo>
                <a:lnTo>
                  <a:pt x="17728" y="7076"/>
                </a:lnTo>
                <a:lnTo>
                  <a:pt x="17766" y="7038"/>
                </a:lnTo>
                <a:close/>
                <a:moveTo>
                  <a:pt x="16035" y="7095"/>
                </a:moveTo>
                <a:lnTo>
                  <a:pt x="16149" y="7152"/>
                </a:lnTo>
                <a:lnTo>
                  <a:pt x="16187" y="7152"/>
                </a:lnTo>
                <a:lnTo>
                  <a:pt x="16206" y="7171"/>
                </a:lnTo>
                <a:lnTo>
                  <a:pt x="16301" y="7209"/>
                </a:lnTo>
                <a:lnTo>
                  <a:pt x="16320" y="7228"/>
                </a:lnTo>
                <a:lnTo>
                  <a:pt x="16320" y="7266"/>
                </a:lnTo>
                <a:lnTo>
                  <a:pt x="16225" y="7304"/>
                </a:lnTo>
                <a:lnTo>
                  <a:pt x="16130" y="7209"/>
                </a:lnTo>
                <a:lnTo>
                  <a:pt x="16111" y="7209"/>
                </a:lnTo>
                <a:lnTo>
                  <a:pt x="16054" y="7171"/>
                </a:lnTo>
                <a:lnTo>
                  <a:pt x="15959" y="7171"/>
                </a:lnTo>
                <a:lnTo>
                  <a:pt x="15902" y="7152"/>
                </a:lnTo>
                <a:lnTo>
                  <a:pt x="15902" y="7133"/>
                </a:lnTo>
                <a:lnTo>
                  <a:pt x="15921" y="7095"/>
                </a:lnTo>
                <a:close/>
                <a:moveTo>
                  <a:pt x="16757" y="7019"/>
                </a:moveTo>
                <a:lnTo>
                  <a:pt x="16853" y="7076"/>
                </a:lnTo>
                <a:lnTo>
                  <a:pt x="16948" y="7114"/>
                </a:lnTo>
                <a:lnTo>
                  <a:pt x="16986" y="7152"/>
                </a:lnTo>
                <a:lnTo>
                  <a:pt x="17081" y="7133"/>
                </a:lnTo>
                <a:lnTo>
                  <a:pt x="17138" y="7171"/>
                </a:lnTo>
                <a:lnTo>
                  <a:pt x="17138" y="7228"/>
                </a:lnTo>
                <a:lnTo>
                  <a:pt x="17043" y="7247"/>
                </a:lnTo>
                <a:lnTo>
                  <a:pt x="16986" y="7266"/>
                </a:lnTo>
                <a:lnTo>
                  <a:pt x="16815" y="7323"/>
                </a:lnTo>
                <a:lnTo>
                  <a:pt x="16719" y="7323"/>
                </a:lnTo>
                <a:lnTo>
                  <a:pt x="16624" y="7304"/>
                </a:lnTo>
                <a:lnTo>
                  <a:pt x="16624" y="7209"/>
                </a:lnTo>
                <a:lnTo>
                  <a:pt x="16605" y="7152"/>
                </a:lnTo>
                <a:lnTo>
                  <a:pt x="16586" y="7133"/>
                </a:lnTo>
                <a:lnTo>
                  <a:pt x="16605" y="7076"/>
                </a:lnTo>
                <a:lnTo>
                  <a:pt x="16624" y="7057"/>
                </a:lnTo>
                <a:lnTo>
                  <a:pt x="16757" y="7019"/>
                </a:lnTo>
                <a:close/>
                <a:moveTo>
                  <a:pt x="17271" y="7323"/>
                </a:moveTo>
                <a:lnTo>
                  <a:pt x="17366" y="7418"/>
                </a:lnTo>
                <a:lnTo>
                  <a:pt x="17385" y="7456"/>
                </a:lnTo>
                <a:lnTo>
                  <a:pt x="17366" y="7513"/>
                </a:lnTo>
                <a:lnTo>
                  <a:pt x="17309" y="7513"/>
                </a:lnTo>
                <a:lnTo>
                  <a:pt x="17271" y="7551"/>
                </a:lnTo>
                <a:lnTo>
                  <a:pt x="17233" y="7589"/>
                </a:lnTo>
                <a:lnTo>
                  <a:pt x="17138" y="7628"/>
                </a:lnTo>
                <a:lnTo>
                  <a:pt x="17081" y="7685"/>
                </a:lnTo>
                <a:lnTo>
                  <a:pt x="17081" y="7589"/>
                </a:lnTo>
                <a:lnTo>
                  <a:pt x="17100" y="7456"/>
                </a:lnTo>
                <a:lnTo>
                  <a:pt x="17157" y="7418"/>
                </a:lnTo>
                <a:lnTo>
                  <a:pt x="17176" y="7361"/>
                </a:lnTo>
                <a:lnTo>
                  <a:pt x="17214" y="7323"/>
                </a:lnTo>
                <a:close/>
                <a:moveTo>
                  <a:pt x="18412" y="7266"/>
                </a:moveTo>
                <a:lnTo>
                  <a:pt x="18507" y="7361"/>
                </a:lnTo>
                <a:lnTo>
                  <a:pt x="18488" y="7399"/>
                </a:lnTo>
                <a:lnTo>
                  <a:pt x="18450" y="7494"/>
                </a:lnTo>
                <a:lnTo>
                  <a:pt x="18431" y="7608"/>
                </a:lnTo>
                <a:lnTo>
                  <a:pt x="18412" y="7608"/>
                </a:lnTo>
                <a:lnTo>
                  <a:pt x="18241" y="7723"/>
                </a:lnTo>
                <a:lnTo>
                  <a:pt x="18127" y="7704"/>
                </a:lnTo>
                <a:lnTo>
                  <a:pt x="18089" y="7551"/>
                </a:lnTo>
                <a:lnTo>
                  <a:pt x="18089" y="7418"/>
                </a:lnTo>
                <a:lnTo>
                  <a:pt x="18051" y="7304"/>
                </a:lnTo>
                <a:lnTo>
                  <a:pt x="18127" y="7323"/>
                </a:lnTo>
                <a:lnTo>
                  <a:pt x="18260" y="7304"/>
                </a:lnTo>
                <a:lnTo>
                  <a:pt x="18317" y="7304"/>
                </a:lnTo>
                <a:lnTo>
                  <a:pt x="18412" y="7266"/>
                </a:lnTo>
                <a:close/>
                <a:moveTo>
                  <a:pt x="19192" y="7628"/>
                </a:moveTo>
                <a:lnTo>
                  <a:pt x="19192" y="7666"/>
                </a:lnTo>
                <a:lnTo>
                  <a:pt x="19211" y="7704"/>
                </a:lnTo>
                <a:lnTo>
                  <a:pt x="19192" y="7799"/>
                </a:lnTo>
                <a:lnTo>
                  <a:pt x="19097" y="7799"/>
                </a:lnTo>
                <a:lnTo>
                  <a:pt x="19097" y="7761"/>
                </a:lnTo>
                <a:lnTo>
                  <a:pt x="19078" y="7742"/>
                </a:lnTo>
                <a:lnTo>
                  <a:pt x="19192" y="7628"/>
                </a:lnTo>
                <a:close/>
                <a:moveTo>
                  <a:pt x="12554" y="4413"/>
                </a:moveTo>
                <a:lnTo>
                  <a:pt x="13315" y="4565"/>
                </a:lnTo>
                <a:lnTo>
                  <a:pt x="13885" y="4984"/>
                </a:lnTo>
                <a:lnTo>
                  <a:pt x="14247" y="5554"/>
                </a:lnTo>
                <a:lnTo>
                  <a:pt x="14361" y="6201"/>
                </a:lnTo>
                <a:lnTo>
                  <a:pt x="14209" y="6886"/>
                </a:lnTo>
                <a:lnTo>
                  <a:pt x="13771" y="7361"/>
                </a:lnTo>
                <a:lnTo>
                  <a:pt x="13163" y="7647"/>
                </a:lnTo>
                <a:lnTo>
                  <a:pt x="12459" y="7742"/>
                </a:lnTo>
                <a:lnTo>
                  <a:pt x="11850" y="7780"/>
                </a:lnTo>
                <a:lnTo>
                  <a:pt x="11032" y="7799"/>
                </a:lnTo>
                <a:lnTo>
                  <a:pt x="10424" y="7818"/>
                </a:lnTo>
                <a:lnTo>
                  <a:pt x="9796" y="7818"/>
                </a:lnTo>
                <a:lnTo>
                  <a:pt x="8997" y="7799"/>
                </a:lnTo>
                <a:lnTo>
                  <a:pt x="8369" y="7799"/>
                </a:lnTo>
                <a:lnTo>
                  <a:pt x="8179" y="7780"/>
                </a:lnTo>
                <a:lnTo>
                  <a:pt x="8027" y="7685"/>
                </a:lnTo>
                <a:lnTo>
                  <a:pt x="7894" y="7551"/>
                </a:lnTo>
                <a:lnTo>
                  <a:pt x="7856" y="7399"/>
                </a:lnTo>
                <a:lnTo>
                  <a:pt x="7837" y="6657"/>
                </a:lnTo>
                <a:lnTo>
                  <a:pt x="7856" y="6163"/>
                </a:lnTo>
                <a:lnTo>
                  <a:pt x="7856" y="5649"/>
                </a:lnTo>
                <a:lnTo>
                  <a:pt x="7875" y="4927"/>
                </a:lnTo>
                <a:lnTo>
                  <a:pt x="7913" y="4755"/>
                </a:lnTo>
                <a:lnTo>
                  <a:pt x="8027" y="4603"/>
                </a:lnTo>
                <a:lnTo>
                  <a:pt x="8160" y="4489"/>
                </a:lnTo>
                <a:lnTo>
                  <a:pt x="8331" y="4451"/>
                </a:lnTo>
                <a:lnTo>
                  <a:pt x="8959" y="4470"/>
                </a:lnTo>
                <a:lnTo>
                  <a:pt x="9834" y="4489"/>
                </a:lnTo>
                <a:lnTo>
                  <a:pt x="11070" y="4489"/>
                </a:lnTo>
                <a:lnTo>
                  <a:pt x="11508" y="4451"/>
                </a:lnTo>
                <a:lnTo>
                  <a:pt x="11945" y="4413"/>
                </a:lnTo>
                <a:close/>
                <a:moveTo>
                  <a:pt x="18051" y="7970"/>
                </a:moveTo>
                <a:lnTo>
                  <a:pt x="18146" y="7989"/>
                </a:lnTo>
                <a:lnTo>
                  <a:pt x="18241" y="8084"/>
                </a:lnTo>
                <a:lnTo>
                  <a:pt x="18203" y="8103"/>
                </a:lnTo>
                <a:lnTo>
                  <a:pt x="18146" y="8103"/>
                </a:lnTo>
                <a:lnTo>
                  <a:pt x="18051" y="8065"/>
                </a:lnTo>
                <a:lnTo>
                  <a:pt x="18032" y="8065"/>
                </a:lnTo>
                <a:lnTo>
                  <a:pt x="18032" y="7989"/>
                </a:lnTo>
                <a:lnTo>
                  <a:pt x="18051" y="7970"/>
                </a:lnTo>
                <a:close/>
                <a:moveTo>
                  <a:pt x="16035" y="7894"/>
                </a:moveTo>
                <a:lnTo>
                  <a:pt x="16149" y="7913"/>
                </a:lnTo>
                <a:lnTo>
                  <a:pt x="16282" y="7951"/>
                </a:lnTo>
                <a:lnTo>
                  <a:pt x="16320" y="8084"/>
                </a:lnTo>
                <a:lnTo>
                  <a:pt x="16206" y="8122"/>
                </a:lnTo>
                <a:lnTo>
                  <a:pt x="16111" y="8141"/>
                </a:lnTo>
                <a:lnTo>
                  <a:pt x="15940" y="8141"/>
                </a:lnTo>
                <a:lnTo>
                  <a:pt x="15844" y="8122"/>
                </a:lnTo>
                <a:lnTo>
                  <a:pt x="15844" y="7989"/>
                </a:lnTo>
                <a:lnTo>
                  <a:pt x="16035" y="7894"/>
                </a:lnTo>
                <a:close/>
                <a:moveTo>
                  <a:pt x="15578" y="7913"/>
                </a:moveTo>
                <a:lnTo>
                  <a:pt x="15711" y="8027"/>
                </a:lnTo>
                <a:lnTo>
                  <a:pt x="15730" y="8122"/>
                </a:lnTo>
                <a:lnTo>
                  <a:pt x="15730" y="8179"/>
                </a:lnTo>
                <a:lnTo>
                  <a:pt x="15711" y="8274"/>
                </a:lnTo>
                <a:lnTo>
                  <a:pt x="15578" y="8217"/>
                </a:lnTo>
                <a:lnTo>
                  <a:pt x="15464" y="8122"/>
                </a:lnTo>
                <a:lnTo>
                  <a:pt x="15426" y="8008"/>
                </a:lnTo>
                <a:lnTo>
                  <a:pt x="15445" y="7932"/>
                </a:lnTo>
                <a:lnTo>
                  <a:pt x="15483" y="7913"/>
                </a:lnTo>
                <a:close/>
                <a:moveTo>
                  <a:pt x="18374" y="8065"/>
                </a:moveTo>
                <a:lnTo>
                  <a:pt x="18507" y="8084"/>
                </a:lnTo>
                <a:lnTo>
                  <a:pt x="18488" y="8084"/>
                </a:lnTo>
                <a:lnTo>
                  <a:pt x="18488" y="8274"/>
                </a:lnTo>
                <a:lnTo>
                  <a:pt x="18431" y="8312"/>
                </a:lnTo>
                <a:lnTo>
                  <a:pt x="18393" y="8198"/>
                </a:lnTo>
                <a:lnTo>
                  <a:pt x="18374" y="8103"/>
                </a:lnTo>
                <a:lnTo>
                  <a:pt x="18374" y="8065"/>
                </a:lnTo>
                <a:close/>
                <a:moveTo>
                  <a:pt x="12497" y="8407"/>
                </a:moveTo>
                <a:lnTo>
                  <a:pt x="12516" y="8464"/>
                </a:lnTo>
                <a:lnTo>
                  <a:pt x="12497" y="8502"/>
                </a:lnTo>
                <a:lnTo>
                  <a:pt x="12440" y="8502"/>
                </a:lnTo>
                <a:lnTo>
                  <a:pt x="12383" y="8464"/>
                </a:lnTo>
                <a:lnTo>
                  <a:pt x="12383" y="8407"/>
                </a:lnTo>
                <a:close/>
                <a:moveTo>
                  <a:pt x="18393" y="8445"/>
                </a:moveTo>
                <a:lnTo>
                  <a:pt x="18412" y="8541"/>
                </a:lnTo>
                <a:lnTo>
                  <a:pt x="18412" y="8598"/>
                </a:lnTo>
                <a:lnTo>
                  <a:pt x="18393" y="8598"/>
                </a:lnTo>
                <a:lnTo>
                  <a:pt x="18393" y="8636"/>
                </a:lnTo>
                <a:lnTo>
                  <a:pt x="18336" y="8598"/>
                </a:lnTo>
                <a:lnTo>
                  <a:pt x="18317" y="8560"/>
                </a:lnTo>
                <a:lnTo>
                  <a:pt x="18317" y="8464"/>
                </a:lnTo>
                <a:lnTo>
                  <a:pt x="18374" y="8445"/>
                </a:lnTo>
                <a:close/>
                <a:moveTo>
                  <a:pt x="6638" y="8655"/>
                </a:moveTo>
                <a:lnTo>
                  <a:pt x="6638" y="8674"/>
                </a:lnTo>
                <a:lnTo>
                  <a:pt x="6695" y="8674"/>
                </a:lnTo>
                <a:lnTo>
                  <a:pt x="6791" y="8693"/>
                </a:lnTo>
                <a:lnTo>
                  <a:pt x="6734" y="8788"/>
                </a:lnTo>
                <a:lnTo>
                  <a:pt x="6695" y="8807"/>
                </a:lnTo>
                <a:lnTo>
                  <a:pt x="6676" y="8845"/>
                </a:lnTo>
                <a:lnTo>
                  <a:pt x="6353" y="8864"/>
                </a:lnTo>
                <a:lnTo>
                  <a:pt x="6315" y="8845"/>
                </a:lnTo>
                <a:lnTo>
                  <a:pt x="6220" y="8807"/>
                </a:lnTo>
                <a:lnTo>
                  <a:pt x="6220" y="8693"/>
                </a:lnTo>
                <a:lnTo>
                  <a:pt x="6543" y="8655"/>
                </a:lnTo>
                <a:close/>
                <a:moveTo>
                  <a:pt x="16016" y="8978"/>
                </a:moveTo>
                <a:lnTo>
                  <a:pt x="16016" y="9073"/>
                </a:lnTo>
                <a:lnTo>
                  <a:pt x="15959" y="9111"/>
                </a:lnTo>
                <a:lnTo>
                  <a:pt x="15940" y="9073"/>
                </a:lnTo>
                <a:lnTo>
                  <a:pt x="15921" y="9035"/>
                </a:lnTo>
                <a:lnTo>
                  <a:pt x="15940" y="9016"/>
                </a:lnTo>
                <a:lnTo>
                  <a:pt x="15940" y="8978"/>
                </a:lnTo>
                <a:close/>
                <a:moveTo>
                  <a:pt x="10424" y="8636"/>
                </a:moveTo>
                <a:lnTo>
                  <a:pt x="10557" y="8655"/>
                </a:lnTo>
                <a:lnTo>
                  <a:pt x="10557" y="8788"/>
                </a:lnTo>
                <a:lnTo>
                  <a:pt x="10519" y="8997"/>
                </a:lnTo>
                <a:lnTo>
                  <a:pt x="10386" y="9130"/>
                </a:lnTo>
                <a:lnTo>
                  <a:pt x="10347" y="8978"/>
                </a:lnTo>
                <a:lnTo>
                  <a:pt x="10405" y="8788"/>
                </a:lnTo>
                <a:lnTo>
                  <a:pt x="10386" y="8674"/>
                </a:lnTo>
                <a:lnTo>
                  <a:pt x="10424" y="8636"/>
                </a:lnTo>
                <a:close/>
                <a:moveTo>
                  <a:pt x="8217" y="8845"/>
                </a:moveTo>
                <a:lnTo>
                  <a:pt x="8236" y="8864"/>
                </a:lnTo>
                <a:lnTo>
                  <a:pt x="8217" y="8959"/>
                </a:lnTo>
                <a:lnTo>
                  <a:pt x="8293" y="9054"/>
                </a:lnTo>
                <a:lnTo>
                  <a:pt x="8255" y="9149"/>
                </a:lnTo>
                <a:lnTo>
                  <a:pt x="8141" y="9130"/>
                </a:lnTo>
                <a:lnTo>
                  <a:pt x="8046" y="9035"/>
                </a:lnTo>
                <a:lnTo>
                  <a:pt x="8065" y="8883"/>
                </a:lnTo>
                <a:lnTo>
                  <a:pt x="8217" y="8845"/>
                </a:lnTo>
                <a:close/>
                <a:moveTo>
                  <a:pt x="16377" y="8864"/>
                </a:moveTo>
                <a:lnTo>
                  <a:pt x="16605" y="9035"/>
                </a:lnTo>
                <a:lnTo>
                  <a:pt x="16605" y="9073"/>
                </a:lnTo>
                <a:lnTo>
                  <a:pt x="16624" y="9168"/>
                </a:lnTo>
                <a:lnTo>
                  <a:pt x="16472" y="9130"/>
                </a:lnTo>
                <a:lnTo>
                  <a:pt x="16415" y="9130"/>
                </a:lnTo>
                <a:lnTo>
                  <a:pt x="16320" y="9149"/>
                </a:lnTo>
                <a:lnTo>
                  <a:pt x="16225" y="9111"/>
                </a:lnTo>
                <a:lnTo>
                  <a:pt x="16225" y="8997"/>
                </a:lnTo>
                <a:lnTo>
                  <a:pt x="16244" y="8978"/>
                </a:lnTo>
                <a:lnTo>
                  <a:pt x="16244" y="8959"/>
                </a:lnTo>
                <a:lnTo>
                  <a:pt x="16282" y="8921"/>
                </a:lnTo>
                <a:lnTo>
                  <a:pt x="16320" y="8864"/>
                </a:lnTo>
                <a:close/>
                <a:moveTo>
                  <a:pt x="8921" y="8959"/>
                </a:moveTo>
                <a:lnTo>
                  <a:pt x="9054" y="8978"/>
                </a:lnTo>
                <a:lnTo>
                  <a:pt x="9168" y="9073"/>
                </a:lnTo>
                <a:lnTo>
                  <a:pt x="9301" y="9168"/>
                </a:lnTo>
                <a:lnTo>
                  <a:pt x="9111" y="9320"/>
                </a:lnTo>
                <a:lnTo>
                  <a:pt x="8902" y="9225"/>
                </a:lnTo>
                <a:lnTo>
                  <a:pt x="8807" y="9111"/>
                </a:lnTo>
                <a:lnTo>
                  <a:pt x="8826" y="9016"/>
                </a:lnTo>
                <a:lnTo>
                  <a:pt x="8921" y="8959"/>
                </a:lnTo>
                <a:close/>
                <a:moveTo>
                  <a:pt x="12649" y="9225"/>
                </a:moveTo>
                <a:lnTo>
                  <a:pt x="12744" y="9244"/>
                </a:lnTo>
                <a:lnTo>
                  <a:pt x="12782" y="9301"/>
                </a:lnTo>
                <a:lnTo>
                  <a:pt x="12744" y="9320"/>
                </a:lnTo>
                <a:lnTo>
                  <a:pt x="12706" y="9339"/>
                </a:lnTo>
                <a:lnTo>
                  <a:pt x="12649" y="9320"/>
                </a:lnTo>
                <a:lnTo>
                  <a:pt x="12611" y="9301"/>
                </a:lnTo>
                <a:lnTo>
                  <a:pt x="12611" y="9244"/>
                </a:lnTo>
                <a:lnTo>
                  <a:pt x="12649" y="9225"/>
                </a:lnTo>
                <a:close/>
                <a:moveTo>
                  <a:pt x="17594" y="8598"/>
                </a:moveTo>
                <a:lnTo>
                  <a:pt x="17632" y="8750"/>
                </a:lnTo>
                <a:lnTo>
                  <a:pt x="17594" y="8864"/>
                </a:lnTo>
                <a:lnTo>
                  <a:pt x="17556" y="8978"/>
                </a:lnTo>
                <a:lnTo>
                  <a:pt x="17556" y="8997"/>
                </a:lnTo>
                <a:lnTo>
                  <a:pt x="17461" y="9130"/>
                </a:lnTo>
                <a:lnTo>
                  <a:pt x="17290" y="9282"/>
                </a:lnTo>
                <a:lnTo>
                  <a:pt x="17195" y="9320"/>
                </a:lnTo>
                <a:lnTo>
                  <a:pt x="17195" y="9339"/>
                </a:lnTo>
                <a:lnTo>
                  <a:pt x="17062" y="9225"/>
                </a:lnTo>
                <a:lnTo>
                  <a:pt x="17005" y="9092"/>
                </a:lnTo>
                <a:lnTo>
                  <a:pt x="17043" y="8845"/>
                </a:lnTo>
                <a:lnTo>
                  <a:pt x="17062" y="8807"/>
                </a:lnTo>
                <a:lnTo>
                  <a:pt x="17062" y="8693"/>
                </a:lnTo>
                <a:lnTo>
                  <a:pt x="17081" y="8674"/>
                </a:lnTo>
                <a:lnTo>
                  <a:pt x="17176" y="8731"/>
                </a:lnTo>
                <a:lnTo>
                  <a:pt x="17195" y="8826"/>
                </a:lnTo>
                <a:lnTo>
                  <a:pt x="17309" y="8864"/>
                </a:lnTo>
                <a:lnTo>
                  <a:pt x="17404" y="8769"/>
                </a:lnTo>
                <a:lnTo>
                  <a:pt x="17442" y="8674"/>
                </a:lnTo>
                <a:lnTo>
                  <a:pt x="17461" y="8674"/>
                </a:lnTo>
                <a:lnTo>
                  <a:pt x="17499" y="8655"/>
                </a:lnTo>
                <a:lnTo>
                  <a:pt x="17594" y="8598"/>
                </a:lnTo>
                <a:close/>
                <a:moveTo>
                  <a:pt x="6144" y="8978"/>
                </a:moveTo>
                <a:lnTo>
                  <a:pt x="6239" y="8997"/>
                </a:lnTo>
                <a:lnTo>
                  <a:pt x="6334" y="9054"/>
                </a:lnTo>
                <a:lnTo>
                  <a:pt x="6448" y="9168"/>
                </a:lnTo>
                <a:lnTo>
                  <a:pt x="6505" y="9187"/>
                </a:lnTo>
                <a:lnTo>
                  <a:pt x="6543" y="9244"/>
                </a:lnTo>
                <a:lnTo>
                  <a:pt x="6334" y="9244"/>
                </a:lnTo>
                <a:lnTo>
                  <a:pt x="6144" y="9282"/>
                </a:lnTo>
                <a:lnTo>
                  <a:pt x="5954" y="9377"/>
                </a:lnTo>
                <a:lnTo>
                  <a:pt x="5763" y="9358"/>
                </a:lnTo>
                <a:lnTo>
                  <a:pt x="5725" y="9168"/>
                </a:lnTo>
                <a:lnTo>
                  <a:pt x="5878" y="8997"/>
                </a:lnTo>
                <a:lnTo>
                  <a:pt x="6144" y="8978"/>
                </a:lnTo>
                <a:close/>
                <a:moveTo>
                  <a:pt x="12307" y="9263"/>
                </a:moveTo>
                <a:lnTo>
                  <a:pt x="12326" y="9320"/>
                </a:lnTo>
                <a:lnTo>
                  <a:pt x="12307" y="9358"/>
                </a:lnTo>
                <a:lnTo>
                  <a:pt x="12288" y="9396"/>
                </a:lnTo>
                <a:lnTo>
                  <a:pt x="12231" y="9396"/>
                </a:lnTo>
                <a:lnTo>
                  <a:pt x="12212" y="9339"/>
                </a:lnTo>
                <a:lnTo>
                  <a:pt x="12212" y="9282"/>
                </a:lnTo>
                <a:lnTo>
                  <a:pt x="12250" y="9263"/>
                </a:lnTo>
                <a:close/>
                <a:moveTo>
                  <a:pt x="9777" y="9130"/>
                </a:moveTo>
                <a:lnTo>
                  <a:pt x="9967" y="9282"/>
                </a:lnTo>
                <a:lnTo>
                  <a:pt x="10176" y="9282"/>
                </a:lnTo>
                <a:lnTo>
                  <a:pt x="10309" y="9396"/>
                </a:lnTo>
                <a:lnTo>
                  <a:pt x="10309" y="9434"/>
                </a:lnTo>
                <a:lnTo>
                  <a:pt x="10271" y="9454"/>
                </a:lnTo>
                <a:lnTo>
                  <a:pt x="10119" y="9454"/>
                </a:lnTo>
                <a:lnTo>
                  <a:pt x="10005" y="9358"/>
                </a:lnTo>
                <a:lnTo>
                  <a:pt x="9777" y="9492"/>
                </a:lnTo>
                <a:lnTo>
                  <a:pt x="9587" y="9473"/>
                </a:lnTo>
                <a:lnTo>
                  <a:pt x="9473" y="9358"/>
                </a:lnTo>
                <a:lnTo>
                  <a:pt x="9511" y="9225"/>
                </a:lnTo>
                <a:lnTo>
                  <a:pt x="9777" y="9130"/>
                </a:lnTo>
                <a:close/>
                <a:moveTo>
                  <a:pt x="16853" y="9320"/>
                </a:moveTo>
                <a:lnTo>
                  <a:pt x="16853" y="9434"/>
                </a:lnTo>
                <a:lnTo>
                  <a:pt x="16757" y="9492"/>
                </a:lnTo>
                <a:lnTo>
                  <a:pt x="16700" y="9434"/>
                </a:lnTo>
                <a:lnTo>
                  <a:pt x="16796" y="9339"/>
                </a:lnTo>
                <a:lnTo>
                  <a:pt x="16853" y="9320"/>
                </a:lnTo>
                <a:close/>
                <a:moveTo>
                  <a:pt x="11165" y="9339"/>
                </a:moveTo>
                <a:lnTo>
                  <a:pt x="11203" y="9396"/>
                </a:lnTo>
                <a:lnTo>
                  <a:pt x="11165" y="9530"/>
                </a:lnTo>
                <a:lnTo>
                  <a:pt x="11051" y="9549"/>
                </a:lnTo>
                <a:lnTo>
                  <a:pt x="11070" y="9434"/>
                </a:lnTo>
                <a:lnTo>
                  <a:pt x="11165" y="9339"/>
                </a:lnTo>
                <a:close/>
                <a:moveTo>
                  <a:pt x="15578" y="9263"/>
                </a:moveTo>
                <a:lnTo>
                  <a:pt x="15673" y="9320"/>
                </a:lnTo>
                <a:lnTo>
                  <a:pt x="15730" y="9339"/>
                </a:lnTo>
                <a:lnTo>
                  <a:pt x="15749" y="9339"/>
                </a:lnTo>
                <a:lnTo>
                  <a:pt x="15749" y="9434"/>
                </a:lnTo>
                <a:lnTo>
                  <a:pt x="15768" y="9530"/>
                </a:lnTo>
                <a:lnTo>
                  <a:pt x="15768" y="9644"/>
                </a:lnTo>
                <a:lnTo>
                  <a:pt x="15749" y="9739"/>
                </a:lnTo>
                <a:lnTo>
                  <a:pt x="15654" y="9758"/>
                </a:lnTo>
                <a:lnTo>
                  <a:pt x="15540" y="9758"/>
                </a:lnTo>
                <a:lnTo>
                  <a:pt x="15559" y="9739"/>
                </a:lnTo>
                <a:lnTo>
                  <a:pt x="15578" y="9701"/>
                </a:lnTo>
                <a:lnTo>
                  <a:pt x="15635" y="9644"/>
                </a:lnTo>
                <a:lnTo>
                  <a:pt x="15635" y="9530"/>
                </a:lnTo>
                <a:lnTo>
                  <a:pt x="15616" y="9473"/>
                </a:lnTo>
                <a:lnTo>
                  <a:pt x="15578" y="9358"/>
                </a:lnTo>
                <a:lnTo>
                  <a:pt x="15578" y="9263"/>
                </a:lnTo>
                <a:close/>
                <a:moveTo>
                  <a:pt x="17005" y="9701"/>
                </a:moveTo>
                <a:lnTo>
                  <a:pt x="17005" y="9758"/>
                </a:lnTo>
                <a:lnTo>
                  <a:pt x="16967" y="9815"/>
                </a:lnTo>
                <a:lnTo>
                  <a:pt x="16910" y="9834"/>
                </a:lnTo>
                <a:lnTo>
                  <a:pt x="16815" y="9834"/>
                </a:lnTo>
                <a:lnTo>
                  <a:pt x="16815" y="9739"/>
                </a:lnTo>
                <a:lnTo>
                  <a:pt x="16853" y="9720"/>
                </a:lnTo>
                <a:lnTo>
                  <a:pt x="16891" y="9701"/>
                </a:lnTo>
                <a:close/>
                <a:moveTo>
                  <a:pt x="17785" y="9263"/>
                </a:moveTo>
                <a:lnTo>
                  <a:pt x="17785" y="9434"/>
                </a:lnTo>
                <a:lnTo>
                  <a:pt x="17766" y="9587"/>
                </a:lnTo>
                <a:lnTo>
                  <a:pt x="17728" y="9606"/>
                </a:lnTo>
                <a:lnTo>
                  <a:pt x="17632" y="9625"/>
                </a:lnTo>
                <a:lnTo>
                  <a:pt x="17575" y="9682"/>
                </a:lnTo>
                <a:lnTo>
                  <a:pt x="17537" y="9701"/>
                </a:lnTo>
                <a:lnTo>
                  <a:pt x="17537" y="9720"/>
                </a:lnTo>
                <a:lnTo>
                  <a:pt x="17518" y="9777"/>
                </a:lnTo>
                <a:lnTo>
                  <a:pt x="17385" y="9815"/>
                </a:lnTo>
                <a:lnTo>
                  <a:pt x="17290" y="9834"/>
                </a:lnTo>
                <a:lnTo>
                  <a:pt x="17252" y="9834"/>
                </a:lnTo>
                <a:lnTo>
                  <a:pt x="17271" y="9796"/>
                </a:lnTo>
                <a:lnTo>
                  <a:pt x="17366" y="9701"/>
                </a:lnTo>
                <a:lnTo>
                  <a:pt x="17518" y="9606"/>
                </a:lnTo>
                <a:lnTo>
                  <a:pt x="17537" y="9587"/>
                </a:lnTo>
                <a:lnTo>
                  <a:pt x="17556" y="9492"/>
                </a:lnTo>
                <a:lnTo>
                  <a:pt x="17690" y="9396"/>
                </a:lnTo>
                <a:lnTo>
                  <a:pt x="17785" y="9263"/>
                </a:lnTo>
                <a:close/>
                <a:moveTo>
                  <a:pt x="11260" y="9796"/>
                </a:moveTo>
                <a:lnTo>
                  <a:pt x="11356" y="9929"/>
                </a:lnTo>
                <a:lnTo>
                  <a:pt x="11222" y="9967"/>
                </a:lnTo>
                <a:lnTo>
                  <a:pt x="11108" y="9910"/>
                </a:lnTo>
                <a:lnTo>
                  <a:pt x="11089" y="9815"/>
                </a:lnTo>
                <a:lnTo>
                  <a:pt x="11127" y="9796"/>
                </a:lnTo>
                <a:close/>
                <a:moveTo>
                  <a:pt x="9739" y="9758"/>
                </a:moveTo>
                <a:lnTo>
                  <a:pt x="9644" y="9986"/>
                </a:lnTo>
                <a:lnTo>
                  <a:pt x="9492" y="9815"/>
                </a:lnTo>
                <a:lnTo>
                  <a:pt x="9739" y="9758"/>
                </a:lnTo>
                <a:close/>
                <a:moveTo>
                  <a:pt x="8255" y="9758"/>
                </a:moveTo>
                <a:lnTo>
                  <a:pt x="8274" y="9910"/>
                </a:lnTo>
                <a:lnTo>
                  <a:pt x="8274" y="10024"/>
                </a:lnTo>
                <a:lnTo>
                  <a:pt x="8141" y="9929"/>
                </a:lnTo>
                <a:lnTo>
                  <a:pt x="8255" y="9758"/>
                </a:lnTo>
                <a:close/>
                <a:moveTo>
                  <a:pt x="15616" y="9834"/>
                </a:moveTo>
                <a:lnTo>
                  <a:pt x="15749" y="9929"/>
                </a:lnTo>
                <a:lnTo>
                  <a:pt x="15749" y="9948"/>
                </a:lnTo>
                <a:lnTo>
                  <a:pt x="15768" y="10043"/>
                </a:lnTo>
                <a:lnTo>
                  <a:pt x="15825" y="10138"/>
                </a:lnTo>
                <a:lnTo>
                  <a:pt x="15711" y="10100"/>
                </a:lnTo>
                <a:lnTo>
                  <a:pt x="15616" y="10081"/>
                </a:lnTo>
                <a:lnTo>
                  <a:pt x="15578" y="10081"/>
                </a:lnTo>
                <a:lnTo>
                  <a:pt x="15464" y="9929"/>
                </a:lnTo>
                <a:lnTo>
                  <a:pt x="15483" y="9910"/>
                </a:lnTo>
                <a:lnTo>
                  <a:pt x="15616" y="9834"/>
                </a:lnTo>
                <a:close/>
                <a:moveTo>
                  <a:pt x="7837" y="9910"/>
                </a:moveTo>
                <a:lnTo>
                  <a:pt x="7856" y="10081"/>
                </a:lnTo>
                <a:lnTo>
                  <a:pt x="7685" y="10176"/>
                </a:lnTo>
                <a:lnTo>
                  <a:pt x="7551" y="10157"/>
                </a:lnTo>
                <a:lnTo>
                  <a:pt x="7342" y="10100"/>
                </a:lnTo>
                <a:lnTo>
                  <a:pt x="7627" y="9910"/>
                </a:lnTo>
                <a:close/>
                <a:moveTo>
                  <a:pt x="10500" y="10176"/>
                </a:moveTo>
                <a:lnTo>
                  <a:pt x="10633" y="10214"/>
                </a:lnTo>
                <a:lnTo>
                  <a:pt x="10519" y="10271"/>
                </a:lnTo>
                <a:lnTo>
                  <a:pt x="10405" y="10290"/>
                </a:lnTo>
                <a:lnTo>
                  <a:pt x="10386" y="10271"/>
                </a:lnTo>
                <a:lnTo>
                  <a:pt x="10405" y="10214"/>
                </a:lnTo>
                <a:lnTo>
                  <a:pt x="10500" y="10176"/>
                </a:lnTo>
                <a:close/>
                <a:moveTo>
                  <a:pt x="5383" y="10119"/>
                </a:moveTo>
                <a:lnTo>
                  <a:pt x="5497" y="10214"/>
                </a:lnTo>
                <a:lnTo>
                  <a:pt x="5554" y="10309"/>
                </a:lnTo>
                <a:lnTo>
                  <a:pt x="5497" y="10347"/>
                </a:lnTo>
                <a:lnTo>
                  <a:pt x="5383" y="10347"/>
                </a:lnTo>
                <a:lnTo>
                  <a:pt x="5383" y="10367"/>
                </a:lnTo>
                <a:lnTo>
                  <a:pt x="5288" y="10367"/>
                </a:lnTo>
                <a:lnTo>
                  <a:pt x="5193" y="10214"/>
                </a:lnTo>
                <a:lnTo>
                  <a:pt x="5212" y="10214"/>
                </a:lnTo>
                <a:lnTo>
                  <a:pt x="5212" y="10119"/>
                </a:lnTo>
                <a:close/>
                <a:moveTo>
                  <a:pt x="20562" y="3899"/>
                </a:moveTo>
                <a:lnTo>
                  <a:pt x="20676" y="4394"/>
                </a:lnTo>
                <a:lnTo>
                  <a:pt x="20714" y="5041"/>
                </a:lnTo>
                <a:lnTo>
                  <a:pt x="20752" y="5649"/>
                </a:lnTo>
                <a:lnTo>
                  <a:pt x="20714" y="6239"/>
                </a:lnTo>
                <a:lnTo>
                  <a:pt x="20619" y="6772"/>
                </a:lnTo>
                <a:lnTo>
                  <a:pt x="20467" y="7361"/>
                </a:lnTo>
                <a:lnTo>
                  <a:pt x="20276" y="7932"/>
                </a:lnTo>
                <a:lnTo>
                  <a:pt x="20086" y="8388"/>
                </a:lnTo>
                <a:lnTo>
                  <a:pt x="19763" y="8864"/>
                </a:lnTo>
                <a:lnTo>
                  <a:pt x="19344" y="9339"/>
                </a:lnTo>
                <a:lnTo>
                  <a:pt x="19078" y="9549"/>
                </a:lnTo>
                <a:lnTo>
                  <a:pt x="19344" y="9758"/>
                </a:lnTo>
                <a:lnTo>
                  <a:pt x="19439" y="9853"/>
                </a:lnTo>
                <a:lnTo>
                  <a:pt x="19820" y="10328"/>
                </a:lnTo>
                <a:lnTo>
                  <a:pt x="19858" y="10386"/>
                </a:lnTo>
                <a:lnTo>
                  <a:pt x="19991" y="10271"/>
                </a:lnTo>
                <a:lnTo>
                  <a:pt x="20409" y="9796"/>
                </a:lnTo>
                <a:lnTo>
                  <a:pt x="20714" y="9320"/>
                </a:lnTo>
                <a:lnTo>
                  <a:pt x="20942" y="8845"/>
                </a:lnTo>
                <a:lnTo>
                  <a:pt x="21132" y="8236"/>
                </a:lnTo>
                <a:lnTo>
                  <a:pt x="21265" y="7723"/>
                </a:lnTo>
                <a:lnTo>
                  <a:pt x="21361" y="7190"/>
                </a:lnTo>
                <a:lnTo>
                  <a:pt x="21380" y="6600"/>
                </a:lnTo>
                <a:lnTo>
                  <a:pt x="21361" y="5954"/>
                </a:lnTo>
                <a:lnTo>
                  <a:pt x="21322" y="5383"/>
                </a:lnTo>
                <a:lnTo>
                  <a:pt x="21227" y="5003"/>
                </a:lnTo>
                <a:lnTo>
                  <a:pt x="21037" y="4622"/>
                </a:lnTo>
                <a:lnTo>
                  <a:pt x="20752" y="4185"/>
                </a:lnTo>
                <a:lnTo>
                  <a:pt x="20562" y="3899"/>
                </a:lnTo>
                <a:close/>
                <a:moveTo>
                  <a:pt x="16700" y="10214"/>
                </a:moveTo>
                <a:lnTo>
                  <a:pt x="16700" y="10271"/>
                </a:lnTo>
                <a:lnTo>
                  <a:pt x="16719" y="10290"/>
                </a:lnTo>
                <a:lnTo>
                  <a:pt x="16700" y="10386"/>
                </a:lnTo>
                <a:lnTo>
                  <a:pt x="16605" y="10481"/>
                </a:lnTo>
                <a:lnTo>
                  <a:pt x="16567" y="10481"/>
                </a:lnTo>
                <a:lnTo>
                  <a:pt x="16529" y="10443"/>
                </a:lnTo>
                <a:lnTo>
                  <a:pt x="16529" y="10309"/>
                </a:lnTo>
                <a:lnTo>
                  <a:pt x="16586" y="10214"/>
                </a:lnTo>
                <a:close/>
                <a:moveTo>
                  <a:pt x="4812" y="9891"/>
                </a:moveTo>
                <a:lnTo>
                  <a:pt x="4908" y="9986"/>
                </a:lnTo>
                <a:lnTo>
                  <a:pt x="5003" y="10195"/>
                </a:lnTo>
                <a:lnTo>
                  <a:pt x="5003" y="10386"/>
                </a:lnTo>
                <a:lnTo>
                  <a:pt x="4984" y="10443"/>
                </a:lnTo>
                <a:lnTo>
                  <a:pt x="5003" y="10576"/>
                </a:lnTo>
                <a:lnTo>
                  <a:pt x="4946" y="10595"/>
                </a:lnTo>
                <a:lnTo>
                  <a:pt x="4927" y="10595"/>
                </a:lnTo>
                <a:lnTo>
                  <a:pt x="4831" y="10462"/>
                </a:lnTo>
                <a:lnTo>
                  <a:pt x="4888" y="10309"/>
                </a:lnTo>
                <a:lnTo>
                  <a:pt x="4850" y="10271"/>
                </a:lnTo>
                <a:lnTo>
                  <a:pt x="4850" y="10214"/>
                </a:lnTo>
                <a:lnTo>
                  <a:pt x="4812" y="10024"/>
                </a:lnTo>
                <a:lnTo>
                  <a:pt x="4812" y="9891"/>
                </a:lnTo>
                <a:close/>
                <a:moveTo>
                  <a:pt x="14970" y="10405"/>
                </a:moveTo>
                <a:lnTo>
                  <a:pt x="15008" y="10443"/>
                </a:lnTo>
                <a:lnTo>
                  <a:pt x="15008" y="10462"/>
                </a:lnTo>
                <a:lnTo>
                  <a:pt x="15160" y="10462"/>
                </a:lnTo>
                <a:lnTo>
                  <a:pt x="15198" y="10481"/>
                </a:lnTo>
                <a:lnTo>
                  <a:pt x="15255" y="10481"/>
                </a:lnTo>
                <a:lnTo>
                  <a:pt x="15274" y="10576"/>
                </a:lnTo>
                <a:lnTo>
                  <a:pt x="15179" y="10633"/>
                </a:lnTo>
                <a:lnTo>
                  <a:pt x="15160" y="10633"/>
                </a:lnTo>
                <a:lnTo>
                  <a:pt x="15065" y="10595"/>
                </a:lnTo>
                <a:lnTo>
                  <a:pt x="14970" y="10595"/>
                </a:lnTo>
                <a:lnTo>
                  <a:pt x="14989" y="10500"/>
                </a:lnTo>
                <a:lnTo>
                  <a:pt x="14970" y="10405"/>
                </a:lnTo>
                <a:close/>
                <a:moveTo>
                  <a:pt x="17861" y="10481"/>
                </a:moveTo>
                <a:lnTo>
                  <a:pt x="17956" y="10538"/>
                </a:lnTo>
                <a:lnTo>
                  <a:pt x="17937" y="10538"/>
                </a:lnTo>
                <a:lnTo>
                  <a:pt x="17937" y="10633"/>
                </a:lnTo>
                <a:lnTo>
                  <a:pt x="17880" y="10671"/>
                </a:lnTo>
                <a:lnTo>
                  <a:pt x="17785" y="10690"/>
                </a:lnTo>
                <a:lnTo>
                  <a:pt x="17747" y="10652"/>
                </a:lnTo>
                <a:lnTo>
                  <a:pt x="17747" y="10557"/>
                </a:lnTo>
                <a:lnTo>
                  <a:pt x="17766" y="10500"/>
                </a:lnTo>
                <a:lnTo>
                  <a:pt x="17861" y="10481"/>
                </a:lnTo>
                <a:close/>
                <a:moveTo>
                  <a:pt x="8959" y="10462"/>
                </a:moveTo>
                <a:lnTo>
                  <a:pt x="9073" y="10500"/>
                </a:lnTo>
                <a:lnTo>
                  <a:pt x="9054" y="10595"/>
                </a:lnTo>
                <a:lnTo>
                  <a:pt x="8921" y="10633"/>
                </a:lnTo>
                <a:lnTo>
                  <a:pt x="8826" y="10728"/>
                </a:lnTo>
                <a:lnTo>
                  <a:pt x="8712" y="10671"/>
                </a:lnTo>
                <a:lnTo>
                  <a:pt x="8712" y="10576"/>
                </a:lnTo>
                <a:lnTo>
                  <a:pt x="8769" y="10538"/>
                </a:lnTo>
                <a:lnTo>
                  <a:pt x="8959" y="10462"/>
                </a:lnTo>
                <a:close/>
                <a:moveTo>
                  <a:pt x="15445" y="10633"/>
                </a:moveTo>
                <a:lnTo>
                  <a:pt x="15388" y="10728"/>
                </a:lnTo>
                <a:lnTo>
                  <a:pt x="15369" y="10766"/>
                </a:lnTo>
                <a:lnTo>
                  <a:pt x="15369" y="10785"/>
                </a:lnTo>
                <a:lnTo>
                  <a:pt x="15331" y="10823"/>
                </a:lnTo>
                <a:lnTo>
                  <a:pt x="15274" y="10861"/>
                </a:lnTo>
                <a:lnTo>
                  <a:pt x="15274" y="10766"/>
                </a:lnTo>
                <a:lnTo>
                  <a:pt x="15255" y="10766"/>
                </a:lnTo>
                <a:lnTo>
                  <a:pt x="15255" y="10747"/>
                </a:lnTo>
                <a:lnTo>
                  <a:pt x="15274" y="10728"/>
                </a:lnTo>
                <a:lnTo>
                  <a:pt x="15293" y="10671"/>
                </a:lnTo>
                <a:lnTo>
                  <a:pt x="15331" y="10652"/>
                </a:lnTo>
                <a:lnTo>
                  <a:pt x="15350" y="10652"/>
                </a:lnTo>
                <a:lnTo>
                  <a:pt x="15388" y="10633"/>
                </a:lnTo>
                <a:close/>
                <a:moveTo>
                  <a:pt x="11470" y="10652"/>
                </a:moveTo>
                <a:lnTo>
                  <a:pt x="11584" y="10747"/>
                </a:lnTo>
                <a:lnTo>
                  <a:pt x="11489" y="10880"/>
                </a:lnTo>
                <a:lnTo>
                  <a:pt x="11337" y="10937"/>
                </a:lnTo>
                <a:lnTo>
                  <a:pt x="11279" y="10842"/>
                </a:lnTo>
                <a:lnTo>
                  <a:pt x="11337" y="10690"/>
                </a:lnTo>
                <a:lnTo>
                  <a:pt x="11470" y="10652"/>
                </a:lnTo>
                <a:close/>
                <a:moveTo>
                  <a:pt x="6791" y="10823"/>
                </a:moveTo>
                <a:lnTo>
                  <a:pt x="6829" y="10842"/>
                </a:lnTo>
                <a:lnTo>
                  <a:pt x="6905" y="10918"/>
                </a:lnTo>
                <a:lnTo>
                  <a:pt x="6905" y="10956"/>
                </a:lnTo>
                <a:lnTo>
                  <a:pt x="6886" y="10975"/>
                </a:lnTo>
                <a:lnTo>
                  <a:pt x="6772" y="10937"/>
                </a:lnTo>
                <a:lnTo>
                  <a:pt x="6734" y="10842"/>
                </a:lnTo>
                <a:lnTo>
                  <a:pt x="6791" y="10823"/>
                </a:lnTo>
                <a:close/>
                <a:moveTo>
                  <a:pt x="6714" y="11108"/>
                </a:moveTo>
                <a:lnTo>
                  <a:pt x="6772" y="11222"/>
                </a:lnTo>
                <a:lnTo>
                  <a:pt x="6791" y="11222"/>
                </a:lnTo>
                <a:lnTo>
                  <a:pt x="6791" y="11241"/>
                </a:lnTo>
                <a:lnTo>
                  <a:pt x="6676" y="11146"/>
                </a:lnTo>
                <a:lnTo>
                  <a:pt x="6676" y="11108"/>
                </a:lnTo>
                <a:close/>
                <a:moveTo>
                  <a:pt x="17005" y="10918"/>
                </a:moveTo>
                <a:lnTo>
                  <a:pt x="17119" y="11051"/>
                </a:lnTo>
                <a:lnTo>
                  <a:pt x="17176" y="11165"/>
                </a:lnTo>
                <a:lnTo>
                  <a:pt x="17271" y="11299"/>
                </a:lnTo>
                <a:lnTo>
                  <a:pt x="17290" y="11318"/>
                </a:lnTo>
                <a:lnTo>
                  <a:pt x="17157" y="11489"/>
                </a:lnTo>
                <a:lnTo>
                  <a:pt x="16986" y="11641"/>
                </a:lnTo>
                <a:lnTo>
                  <a:pt x="16986" y="11489"/>
                </a:lnTo>
                <a:lnTo>
                  <a:pt x="17024" y="11318"/>
                </a:lnTo>
                <a:lnTo>
                  <a:pt x="16986" y="11222"/>
                </a:lnTo>
                <a:lnTo>
                  <a:pt x="16929" y="11165"/>
                </a:lnTo>
                <a:lnTo>
                  <a:pt x="16929" y="11146"/>
                </a:lnTo>
                <a:lnTo>
                  <a:pt x="16910" y="11032"/>
                </a:lnTo>
                <a:lnTo>
                  <a:pt x="16891" y="10937"/>
                </a:lnTo>
                <a:lnTo>
                  <a:pt x="17005" y="10918"/>
                </a:lnTo>
                <a:close/>
                <a:moveTo>
                  <a:pt x="16187" y="11584"/>
                </a:moveTo>
                <a:lnTo>
                  <a:pt x="16225" y="11603"/>
                </a:lnTo>
                <a:lnTo>
                  <a:pt x="16244" y="11603"/>
                </a:lnTo>
                <a:lnTo>
                  <a:pt x="16301" y="11641"/>
                </a:lnTo>
                <a:lnTo>
                  <a:pt x="16282" y="11698"/>
                </a:lnTo>
                <a:lnTo>
                  <a:pt x="16111" y="11698"/>
                </a:lnTo>
                <a:lnTo>
                  <a:pt x="16092" y="11679"/>
                </a:lnTo>
                <a:lnTo>
                  <a:pt x="16092" y="11622"/>
                </a:lnTo>
                <a:lnTo>
                  <a:pt x="16187" y="11584"/>
                </a:lnTo>
                <a:close/>
                <a:moveTo>
                  <a:pt x="15293" y="11983"/>
                </a:moveTo>
                <a:lnTo>
                  <a:pt x="15331" y="12021"/>
                </a:lnTo>
                <a:lnTo>
                  <a:pt x="15293" y="12021"/>
                </a:lnTo>
                <a:lnTo>
                  <a:pt x="15293" y="12116"/>
                </a:lnTo>
                <a:lnTo>
                  <a:pt x="15255" y="12212"/>
                </a:lnTo>
                <a:lnTo>
                  <a:pt x="15160" y="12250"/>
                </a:lnTo>
                <a:lnTo>
                  <a:pt x="15141" y="12250"/>
                </a:lnTo>
                <a:lnTo>
                  <a:pt x="15103" y="12212"/>
                </a:lnTo>
                <a:lnTo>
                  <a:pt x="15141" y="12097"/>
                </a:lnTo>
                <a:lnTo>
                  <a:pt x="15236" y="12002"/>
                </a:lnTo>
                <a:lnTo>
                  <a:pt x="15293" y="11983"/>
                </a:lnTo>
                <a:close/>
                <a:moveTo>
                  <a:pt x="18165" y="11546"/>
                </a:moveTo>
                <a:lnTo>
                  <a:pt x="18222" y="11603"/>
                </a:lnTo>
                <a:lnTo>
                  <a:pt x="18241" y="11641"/>
                </a:lnTo>
                <a:lnTo>
                  <a:pt x="18222" y="11774"/>
                </a:lnTo>
                <a:lnTo>
                  <a:pt x="18222" y="11888"/>
                </a:lnTo>
                <a:lnTo>
                  <a:pt x="18203" y="11907"/>
                </a:lnTo>
                <a:lnTo>
                  <a:pt x="18032" y="12002"/>
                </a:lnTo>
                <a:lnTo>
                  <a:pt x="17918" y="12002"/>
                </a:lnTo>
                <a:lnTo>
                  <a:pt x="17823" y="12021"/>
                </a:lnTo>
                <a:lnTo>
                  <a:pt x="17690" y="12021"/>
                </a:lnTo>
                <a:lnTo>
                  <a:pt x="17594" y="12059"/>
                </a:lnTo>
                <a:lnTo>
                  <a:pt x="17499" y="12154"/>
                </a:lnTo>
                <a:lnTo>
                  <a:pt x="17385" y="12192"/>
                </a:lnTo>
                <a:lnTo>
                  <a:pt x="17214" y="12364"/>
                </a:lnTo>
                <a:lnTo>
                  <a:pt x="17081" y="12345"/>
                </a:lnTo>
                <a:lnTo>
                  <a:pt x="16967" y="12345"/>
                </a:lnTo>
                <a:lnTo>
                  <a:pt x="16967" y="12288"/>
                </a:lnTo>
                <a:lnTo>
                  <a:pt x="16929" y="12192"/>
                </a:lnTo>
                <a:lnTo>
                  <a:pt x="16891" y="12078"/>
                </a:lnTo>
                <a:lnTo>
                  <a:pt x="16986" y="12078"/>
                </a:lnTo>
                <a:lnTo>
                  <a:pt x="17081" y="12059"/>
                </a:lnTo>
                <a:lnTo>
                  <a:pt x="17176" y="12097"/>
                </a:lnTo>
                <a:lnTo>
                  <a:pt x="17271" y="12116"/>
                </a:lnTo>
                <a:lnTo>
                  <a:pt x="17328" y="12021"/>
                </a:lnTo>
                <a:lnTo>
                  <a:pt x="17423" y="11926"/>
                </a:lnTo>
                <a:lnTo>
                  <a:pt x="18032" y="11603"/>
                </a:lnTo>
                <a:lnTo>
                  <a:pt x="18165" y="11546"/>
                </a:lnTo>
                <a:close/>
                <a:moveTo>
                  <a:pt x="18317" y="12269"/>
                </a:moveTo>
                <a:lnTo>
                  <a:pt x="18412" y="12288"/>
                </a:lnTo>
                <a:lnTo>
                  <a:pt x="18469" y="12345"/>
                </a:lnTo>
                <a:lnTo>
                  <a:pt x="18488" y="12383"/>
                </a:lnTo>
                <a:lnTo>
                  <a:pt x="18488" y="12497"/>
                </a:lnTo>
                <a:lnTo>
                  <a:pt x="18393" y="12516"/>
                </a:lnTo>
                <a:lnTo>
                  <a:pt x="18336" y="12516"/>
                </a:lnTo>
                <a:lnTo>
                  <a:pt x="18241" y="12497"/>
                </a:lnTo>
                <a:lnTo>
                  <a:pt x="18222" y="12459"/>
                </a:lnTo>
                <a:lnTo>
                  <a:pt x="18184" y="12402"/>
                </a:lnTo>
                <a:lnTo>
                  <a:pt x="18203" y="12307"/>
                </a:lnTo>
                <a:lnTo>
                  <a:pt x="18203" y="12288"/>
                </a:lnTo>
                <a:lnTo>
                  <a:pt x="18222" y="12269"/>
                </a:lnTo>
                <a:close/>
                <a:moveTo>
                  <a:pt x="16415" y="12402"/>
                </a:moveTo>
                <a:lnTo>
                  <a:pt x="16434" y="12440"/>
                </a:lnTo>
                <a:lnTo>
                  <a:pt x="16491" y="12459"/>
                </a:lnTo>
                <a:lnTo>
                  <a:pt x="16491" y="12554"/>
                </a:lnTo>
                <a:lnTo>
                  <a:pt x="16529" y="12573"/>
                </a:lnTo>
                <a:lnTo>
                  <a:pt x="16415" y="12687"/>
                </a:lnTo>
                <a:lnTo>
                  <a:pt x="16301" y="12687"/>
                </a:lnTo>
                <a:lnTo>
                  <a:pt x="16244" y="12649"/>
                </a:lnTo>
                <a:lnTo>
                  <a:pt x="16244" y="12630"/>
                </a:lnTo>
                <a:lnTo>
                  <a:pt x="16225" y="12573"/>
                </a:lnTo>
                <a:lnTo>
                  <a:pt x="16225" y="12554"/>
                </a:lnTo>
                <a:lnTo>
                  <a:pt x="16282" y="12440"/>
                </a:lnTo>
                <a:lnTo>
                  <a:pt x="16320" y="12402"/>
                </a:lnTo>
                <a:close/>
                <a:moveTo>
                  <a:pt x="5402" y="12059"/>
                </a:moveTo>
                <a:lnTo>
                  <a:pt x="5421" y="12212"/>
                </a:lnTo>
                <a:lnTo>
                  <a:pt x="5459" y="12364"/>
                </a:lnTo>
                <a:lnTo>
                  <a:pt x="5497" y="12383"/>
                </a:lnTo>
                <a:lnTo>
                  <a:pt x="5554" y="12440"/>
                </a:lnTo>
                <a:lnTo>
                  <a:pt x="5592" y="12725"/>
                </a:lnTo>
                <a:lnTo>
                  <a:pt x="5592" y="12877"/>
                </a:lnTo>
                <a:lnTo>
                  <a:pt x="5649" y="12934"/>
                </a:lnTo>
                <a:lnTo>
                  <a:pt x="5744" y="12934"/>
                </a:lnTo>
                <a:lnTo>
                  <a:pt x="5782" y="12839"/>
                </a:lnTo>
                <a:lnTo>
                  <a:pt x="5878" y="12839"/>
                </a:lnTo>
                <a:lnTo>
                  <a:pt x="5897" y="12953"/>
                </a:lnTo>
                <a:lnTo>
                  <a:pt x="5859" y="13067"/>
                </a:lnTo>
                <a:lnTo>
                  <a:pt x="5744" y="13201"/>
                </a:lnTo>
                <a:lnTo>
                  <a:pt x="5592" y="13163"/>
                </a:lnTo>
                <a:lnTo>
                  <a:pt x="5459" y="13163"/>
                </a:lnTo>
                <a:lnTo>
                  <a:pt x="5402" y="13315"/>
                </a:lnTo>
                <a:lnTo>
                  <a:pt x="5516" y="13410"/>
                </a:lnTo>
                <a:lnTo>
                  <a:pt x="5421" y="13524"/>
                </a:lnTo>
                <a:lnTo>
                  <a:pt x="5307" y="13676"/>
                </a:lnTo>
                <a:lnTo>
                  <a:pt x="5136" y="13581"/>
                </a:lnTo>
                <a:lnTo>
                  <a:pt x="5041" y="13448"/>
                </a:lnTo>
                <a:lnTo>
                  <a:pt x="5269" y="13315"/>
                </a:lnTo>
                <a:lnTo>
                  <a:pt x="5288" y="13105"/>
                </a:lnTo>
                <a:lnTo>
                  <a:pt x="5459" y="12915"/>
                </a:lnTo>
                <a:lnTo>
                  <a:pt x="5459" y="12744"/>
                </a:lnTo>
                <a:lnTo>
                  <a:pt x="5307" y="12478"/>
                </a:lnTo>
                <a:lnTo>
                  <a:pt x="5269" y="12440"/>
                </a:lnTo>
                <a:lnTo>
                  <a:pt x="5212" y="12402"/>
                </a:lnTo>
                <a:lnTo>
                  <a:pt x="5174" y="12364"/>
                </a:lnTo>
                <a:lnTo>
                  <a:pt x="5022" y="12345"/>
                </a:lnTo>
                <a:lnTo>
                  <a:pt x="4869" y="12173"/>
                </a:lnTo>
                <a:lnTo>
                  <a:pt x="4984" y="12116"/>
                </a:lnTo>
                <a:lnTo>
                  <a:pt x="5117" y="12097"/>
                </a:lnTo>
                <a:lnTo>
                  <a:pt x="5117" y="12059"/>
                </a:lnTo>
                <a:close/>
                <a:moveTo>
                  <a:pt x="3956" y="12934"/>
                </a:moveTo>
                <a:lnTo>
                  <a:pt x="4147" y="12953"/>
                </a:lnTo>
                <a:lnTo>
                  <a:pt x="4318" y="13086"/>
                </a:lnTo>
                <a:lnTo>
                  <a:pt x="4432" y="13144"/>
                </a:lnTo>
                <a:lnTo>
                  <a:pt x="4432" y="13239"/>
                </a:lnTo>
                <a:lnTo>
                  <a:pt x="4318" y="13448"/>
                </a:lnTo>
                <a:lnTo>
                  <a:pt x="4527" y="13543"/>
                </a:lnTo>
                <a:lnTo>
                  <a:pt x="4527" y="13600"/>
                </a:lnTo>
                <a:lnTo>
                  <a:pt x="4508" y="13638"/>
                </a:lnTo>
                <a:lnTo>
                  <a:pt x="4451" y="13676"/>
                </a:lnTo>
                <a:lnTo>
                  <a:pt x="4413" y="13638"/>
                </a:lnTo>
                <a:lnTo>
                  <a:pt x="4204" y="13600"/>
                </a:lnTo>
                <a:lnTo>
                  <a:pt x="4014" y="13695"/>
                </a:lnTo>
                <a:lnTo>
                  <a:pt x="4052" y="13524"/>
                </a:lnTo>
                <a:lnTo>
                  <a:pt x="4204" y="13353"/>
                </a:lnTo>
                <a:lnTo>
                  <a:pt x="4223" y="13239"/>
                </a:lnTo>
                <a:lnTo>
                  <a:pt x="4128" y="13105"/>
                </a:lnTo>
                <a:lnTo>
                  <a:pt x="3995" y="13048"/>
                </a:lnTo>
                <a:lnTo>
                  <a:pt x="3956" y="12934"/>
                </a:lnTo>
                <a:close/>
                <a:moveTo>
                  <a:pt x="19002" y="12402"/>
                </a:moveTo>
                <a:lnTo>
                  <a:pt x="19097" y="12497"/>
                </a:lnTo>
                <a:lnTo>
                  <a:pt x="19192" y="12554"/>
                </a:lnTo>
                <a:lnTo>
                  <a:pt x="19230" y="12592"/>
                </a:lnTo>
                <a:lnTo>
                  <a:pt x="19249" y="12687"/>
                </a:lnTo>
                <a:lnTo>
                  <a:pt x="19287" y="12820"/>
                </a:lnTo>
                <a:lnTo>
                  <a:pt x="19268" y="12934"/>
                </a:lnTo>
                <a:lnTo>
                  <a:pt x="19268" y="13048"/>
                </a:lnTo>
                <a:lnTo>
                  <a:pt x="19173" y="13105"/>
                </a:lnTo>
                <a:lnTo>
                  <a:pt x="19135" y="13144"/>
                </a:lnTo>
                <a:lnTo>
                  <a:pt x="19135" y="13334"/>
                </a:lnTo>
                <a:lnTo>
                  <a:pt x="19097" y="13448"/>
                </a:lnTo>
                <a:lnTo>
                  <a:pt x="19078" y="13543"/>
                </a:lnTo>
                <a:lnTo>
                  <a:pt x="19097" y="13581"/>
                </a:lnTo>
                <a:lnTo>
                  <a:pt x="19097" y="13619"/>
                </a:lnTo>
                <a:lnTo>
                  <a:pt x="19135" y="13714"/>
                </a:lnTo>
                <a:lnTo>
                  <a:pt x="19078" y="13733"/>
                </a:lnTo>
                <a:lnTo>
                  <a:pt x="19040" y="13790"/>
                </a:lnTo>
                <a:lnTo>
                  <a:pt x="18907" y="13676"/>
                </a:lnTo>
                <a:lnTo>
                  <a:pt x="18945" y="13619"/>
                </a:lnTo>
                <a:lnTo>
                  <a:pt x="18964" y="13524"/>
                </a:lnTo>
                <a:lnTo>
                  <a:pt x="18812" y="13391"/>
                </a:lnTo>
                <a:lnTo>
                  <a:pt x="18698" y="13239"/>
                </a:lnTo>
                <a:lnTo>
                  <a:pt x="18374" y="13067"/>
                </a:lnTo>
                <a:lnTo>
                  <a:pt x="18412" y="13029"/>
                </a:lnTo>
                <a:lnTo>
                  <a:pt x="18679" y="12858"/>
                </a:lnTo>
                <a:lnTo>
                  <a:pt x="18774" y="12820"/>
                </a:lnTo>
                <a:lnTo>
                  <a:pt x="18812" y="12763"/>
                </a:lnTo>
                <a:lnTo>
                  <a:pt x="18907" y="12744"/>
                </a:lnTo>
                <a:lnTo>
                  <a:pt x="18888" y="12725"/>
                </a:lnTo>
                <a:lnTo>
                  <a:pt x="18888" y="12611"/>
                </a:lnTo>
                <a:lnTo>
                  <a:pt x="18869" y="12497"/>
                </a:lnTo>
                <a:lnTo>
                  <a:pt x="18964" y="12459"/>
                </a:lnTo>
                <a:lnTo>
                  <a:pt x="19002" y="12402"/>
                </a:lnTo>
                <a:close/>
                <a:moveTo>
                  <a:pt x="18660" y="13581"/>
                </a:moveTo>
                <a:lnTo>
                  <a:pt x="18679" y="13619"/>
                </a:lnTo>
                <a:lnTo>
                  <a:pt x="18698" y="13638"/>
                </a:lnTo>
                <a:lnTo>
                  <a:pt x="18698" y="13714"/>
                </a:lnTo>
                <a:lnTo>
                  <a:pt x="18679" y="13809"/>
                </a:lnTo>
                <a:lnTo>
                  <a:pt x="18564" y="13866"/>
                </a:lnTo>
                <a:lnTo>
                  <a:pt x="18431" y="13809"/>
                </a:lnTo>
                <a:lnTo>
                  <a:pt x="18412" y="13790"/>
                </a:lnTo>
                <a:lnTo>
                  <a:pt x="18412" y="13771"/>
                </a:lnTo>
                <a:lnTo>
                  <a:pt x="18393" y="13676"/>
                </a:lnTo>
                <a:lnTo>
                  <a:pt x="18412" y="13638"/>
                </a:lnTo>
                <a:lnTo>
                  <a:pt x="18431" y="13600"/>
                </a:lnTo>
                <a:lnTo>
                  <a:pt x="18564" y="13600"/>
                </a:lnTo>
                <a:lnTo>
                  <a:pt x="18660" y="13581"/>
                </a:lnTo>
                <a:close/>
                <a:moveTo>
                  <a:pt x="16891" y="13676"/>
                </a:moveTo>
                <a:lnTo>
                  <a:pt x="16967" y="13695"/>
                </a:lnTo>
                <a:lnTo>
                  <a:pt x="16967" y="13714"/>
                </a:lnTo>
                <a:lnTo>
                  <a:pt x="17062" y="13828"/>
                </a:lnTo>
                <a:lnTo>
                  <a:pt x="17043" y="13866"/>
                </a:lnTo>
                <a:lnTo>
                  <a:pt x="17005" y="13904"/>
                </a:lnTo>
                <a:lnTo>
                  <a:pt x="16853" y="13904"/>
                </a:lnTo>
                <a:lnTo>
                  <a:pt x="16757" y="13885"/>
                </a:lnTo>
                <a:lnTo>
                  <a:pt x="16719" y="13790"/>
                </a:lnTo>
                <a:lnTo>
                  <a:pt x="16719" y="13695"/>
                </a:lnTo>
                <a:lnTo>
                  <a:pt x="16853" y="13676"/>
                </a:lnTo>
                <a:close/>
                <a:moveTo>
                  <a:pt x="16681" y="13961"/>
                </a:moveTo>
                <a:lnTo>
                  <a:pt x="16700" y="13980"/>
                </a:lnTo>
                <a:lnTo>
                  <a:pt x="16700" y="14114"/>
                </a:lnTo>
                <a:lnTo>
                  <a:pt x="16586" y="14114"/>
                </a:lnTo>
                <a:lnTo>
                  <a:pt x="16529" y="14076"/>
                </a:lnTo>
                <a:lnTo>
                  <a:pt x="16624" y="13999"/>
                </a:lnTo>
                <a:lnTo>
                  <a:pt x="16681" y="13961"/>
                </a:lnTo>
                <a:close/>
                <a:moveTo>
                  <a:pt x="18622" y="14285"/>
                </a:moveTo>
                <a:lnTo>
                  <a:pt x="18622" y="14304"/>
                </a:lnTo>
                <a:lnTo>
                  <a:pt x="18869" y="14304"/>
                </a:lnTo>
                <a:lnTo>
                  <a:pt x="18907" y="14342"/>
                </a:lnTo>
                <a:lnTo>
                  <a:pt x="18945" y="14361"/>
                </a:lnTo>
                <a:lnTo>
                  <a:pt x="19097" y="14304"/>
                </a:lnTo>
                <a:lnTo>
                  <a:pt x="19154" y="14437"/>
                </a:lnTo>
                <a:lnTo>
                  <a:pt x="19192" y="14532"/>
                </a:lnTo>
                <a:lnTo>
                  <a:pt x="19097" y="14570"/>
                </a:lnTo>
                <a:lnTo>
                  <a:pt x="19078" y="14627"/>
                </a:lnTo>
                <a:lnTo>
                  <a:pt x="19059" y="14646"/>
                </a:lnTo>
                <a:lnTo>
                  <a:pt x="18888" y="14532"/>
                </a:lnTo>
                <a:lnTo>
                  <a:pt x="18850" y="14551"/>
                </a:lnTo>
                <a:lnTo>
                  <a:pt x="18755" y="14551"/>
                </a:lnTo>
                <a:lnTo>
                  <a:pt x="18698" y="14589"/>
                </a:lnTo>
                <a:lnTo>
                  <a:pt x="18603" y="14646"/>
                </a:lnTo>
                <a:lnTo>
                  <a:pt x="18507" y="14627"/>
                </a:lnTo>
                <a:lnTo>
                  <a:pt x="18412" y="14570"/>
                </a:lnTo>
                <a:lnTo>
                  <a:pt x="18412" y="14532"/>
                </a:lnTo>
                <a:lnTo>
                  <a:pt x="18431" y="14437"/>
                </a:lnTo>
                <a:lnTo>
                  <a:pt x="18526" y="14342"/>
                </a:lnTo>
                <a:lnTo>
                  <a:pt x="18622" y="14285"/>
                </a:lnTo>
                <a:close/>
                <a:moveTo>
                  <a:pt x="6619" y="14627"/>
                </a:moveTo>
                <a:lnTo>
                  <a:pt x="6543" y="14855"/>
                </a:lnTo>
                <a:lnTo>
                  <a:pt x="6391" y="14951"/>
                </a:lnTo>
                <a:lnTo>
                  <a:pt x="6239" y="14951"/>
                </a:lnTo>
                <a:lnTo>
                  <a:pt x="6258" y="14836"/>
                </a:lnTo>
                <a:lnTo>
                  <a:pt x="6296" y="14836"/>
                </a:lnTo>
                <a:lnTo>
                  <a:pt x="6391" y="14874"/>
                </a:lnTo>
                <a:lnTo>
                  <a:pt x="6486" y="14760"/>
                </a:lnTo>
                <a:lnTo>
                  <a:pt x="6619" y="14627"/>
                </a:lnTo>
                <a:close/>
                <a:moveTo>
                  <a:pt x="8579" y="12478"/>
                </a:moveTo>
                <a:lnTo>
                  <a:pt x="8579" y="15217"/>
                </a:lnTo>
                <a:lnTo>
                  <a:pt x="9453" y="15217"/>
                </a:lnTo>
                <a:lnTo>
                  <a:pt x="9453" y="13790"/>
                </a:lnTo>
                <a:lnTo>
                  <a:pt x="9492" y="13619"/>
                </a:lnTo>
                <a:lnTo>
                  <a:pt x="9587" y="13486"/>
                </a:lnTo>
                <a:lnTo>
                  <a:pt x="9739" y="13391"/>
                </a:lnTo>
                <a:lnTo>
                  <a:pt x="9910" y="13353"/>
                </a:lnTo>
                <a:lnTo>
                  <a:pt x="14133" y="13353"/>
                </a:lnTo>
                <a:lnTo>
                  <a:pt x="14114" y="13239"/>
                </a:lnTo>
                <a:lnTo>
                  <a:pt x="13809" y="12858"/>
                </a:lnTo>
                <a:lnTo>
                  <a:pt x="13353" y="12573"/>
                </a:lnTo>
                <a:lnTo>
                  <a:pt x="12687" y="12478"/>
                </a:lnTo>
                <a:close/>
                <a:moveTo>
                  <a:pt x="16796" y="14855"/>
                </a:moveTo>
                <a:lnTo>
                  <a:pt x="16834" y="14951"/>
                </a:lnTo>
                <a:lnTo>
                  <a:pt x="16929" y="14970"/>
                </a:lnTo>
                <a:lnTo>
                  <a:pt x="16929" y="15008"/>
                </a:lnTo>
                <a:lnTo>
                  <a:pt x="16891" y="15103"/>
                </a:lnTo>
                <a:lnTo>
                  <a:pt x="16796" y="15198"/>
                </a:lnTo>
                <a:lnTo>
                  <a:pt x="16757" y="15217"/>
                </a:lnTo>
                <a:lnTo>
                  <a:pt x="16624" y="15217"/>
                </a:lnTo>
                <a:lnTo>
                  <a:pt x="16586" y="15255"/>
                </a:lnTo>
                <a:lnTo>
                  <a:pt x="16491" y="15293"/>
                </a:lnTo>
                <a:lnTo>
                  <a:pt x="16263" y="15293"/>
                </a:lnTo>
                <a:lnTo>
                  <a:pt x="16225" y="15122"/>
                </a:lnTo>
                <a:lnTo>
                  <a:pt x="16206" y="15103"/>
                </a:lnTo>
                <a:lnTo>
                  <a:pt x="16225" y="15065"/>
                </a:lnTo>
                <a:lnTo>
                  <a:pt x="16244" y="15027"/>
                </a:lnTo>
                <a:lnTo>
                  <a:pt x="16339" y="14931"/>
                </a:lnTo>
                <a:lnTo>
                  <a:pt x="16339" y="14912"/>
                </a:lnTo>
                <a:lnTo>
                  <a:pt x="16358" y="14855"/>
                </a:lnTo>
                <a:close/>
                <a:moveTo>
                  <a:pt x="17005" y="13999"/>
                </a:moveTo>
                <a:lnTo>
                  <a:pt x="17176" y="14114"/>
                </a:lnTo>
                <a:lnTo>
                  <a:pt x="17195" y="14152"/>
                </a:lnTo>
                <a:lnTo>
                  <a:pt x="17252" y="14171"/>
                </a:lnTo>
                <a:lnTo>
                  <a:pt x="17347" y="14266"/>
                </a:lnTo>
                <a:lnTo>
                  <a:pt x="17347" y="14285"/>
                </a:lnTo>
                <a:lnTo>
                  <a:pt x="17309" y="14380"/>
                </a:lnTo>
                <a:lnTo>
                  <a:pt x="17271" y="14475"/>
                </a:lnTo>
                <a:lnTo>
                  <a:pt x="17271" y="14589"/>
                </a:lnTo>
                <a:lnTo>
                  <a:pt x="17252" y="14722"/>
                </a:lnTo>
                <a:lnTo>
                  <a:pt x="17366" y="14760"/>
                </a:lnTo>
                <a:lnTo>
                  <a:pt x="17480" y="14779"/>
                </a:lnTo>
                <a:lnTo>
                  <a:pt x="17575" y="14741"/>
                </a:lnTo>
                <a:lnTo>
                  <a:pt x="17670" y="14646"/>
                </a:lnTo>
                <a:lnTo>
                  <a:pt x="17728" y="14741"/>
                </a:lnTo>
                <a:lnTo>
                  <a:pt x="17975" y="15008"/>
                </a:lnTo>
                <a:lnTo>
                  <a:pt x="18013" y="15046"/>
                </a:lnTo>
                <a:lnTo>
                  <a:pt x="17918" y="15160"/>
                </a:lnTo>
                <a:lnTo>
                  <a:pt x="17766" y="15312"/>
                </a:lnTo>
                <a:lnTo>
                  <a:pt x="17728" y="15331"/>
                </a:lnTo>
                <a:lnTo>
                  <a:pt x="17594" y="15350"/>
                </a:lnTo>
                <a:lnTo>
                  <a:pt x="17556" y="15236"/>
                </a:lnTo>
                <a:lnTo>
                  <a:pt x="17537" y="15141"/>
                </a:lnTo>
                <a:lnTo>
                  <a:pt x="17499" y="15027"/>
                </a:lnTo>
                <a:lnTo>
                  <a:pt x="17480" y="14970"/>
                </a:lnTo>
                <a:lnTo>
                  <a:pt x="17309" y="14874"/>
                </a:lnTo>
                <a:lnTo>
                  <a:pt x="17157" y="14836"/>
                </a:lnTo>
                <a:lnTo>
                  <a:pt x="17005" y="14684"/>
                </a:lnTo>
                <a:lnTo>
                  <a:pt x="16872" y="14570"/>
                </a:lnTo>
                <a:lnTo>
                  <a:pt x="16643" y="14551"/>
                </a:lnTo>
                <a:lnTo>
                  <a:pt x="16263" y="14646"/>
                </a:lnTo>
                <a:lnTo>
                  <a:pt x="16225" y="14684"/>
                </a:lnTo>
                <a:lnTo>
                  <a:pt x="16206" y="14684"/>
                </a:lnTo>
                <a:lnTo>
                  <a:pt x="16149" y="14722"/>
                </a:lnTo>
                <a:lnTo>
                  <a:pt x="16111" y="14760"/>
                </a:lnTo>
                <a:lnTo>
                  <a:pt x="16111" y="14779"/>
                </a:lnTo>
                <a:lnTo>
                  <a:pt x="16073" y="14836"/>
                </a:lnTo>
                <a:lnTo>
                  <a:pt x="16073" y="14855"/>
                </a:lnTo>
                <a:lnTo>
                  <a:pt x="16035" y="14912"/>
                </a:lnTo>
                <a:lnTo>
                  <a:pt x="15864" y="15008"/>
                </a:lnTo>
                <a:lnTo>
                  <a:pt x="15864" y="14951"/>
                </a:lnTo>
                <a:lnTo>
                  <a:pt x="15844" y="14855"/>
                </a:lnTo>
                <a:lnTo>
                  <a:pt x="15825" y="14741"/>
                </a:lnTo>
                <a:lnTo>
                  <a:pt x="15806" y="14722"/>
                </a:lnTo>
                <a:lnTo>
                  <a:pt x="15806" y="14494"/>
                </a:lnTo>
                <a:lnTo>
                  <a:pt x="15806" y="14456"/>
                </a:lnTo>
                <a:lnTo>
                  <a:pt x="16054" y="14456"/>
                </a:lnTo>
                <a:lnTo>
                  <a:pt x="16111" y="14437"/>
                </a:lnTo>
                <a:lnTo>
                  <a:pt x="16149" y="14380"/>
                </a:lnTo>
                <a:lnTo>
                  <a:pt x="16339" y="14399"/>
                </a:lnTo>
                <a:lnTo>
                  <a:pt x="16453" y="14380"/>
                </a:lnTo>
                <a:lnTo>
                  <a:pt x="16815" y="14380"/>
                </a:lnTo>
                <a:lnTo>
                  <a:pt x="16929" y="14342"/>
                </a:lnTo>
                <a:lnTo>
                  <a:pt x="16910" y="14209"/>
                </a:lnTo>
                <a:lnTo>
                  <a:pt x="16872" y="14190"/>
                </a:lnTo>
                <a:lnTo>
                  <a:pt x="16815" y="14152"/>
                </a:lnTo>
                <a:lnTo>
                  <a:pt x="16815" y="14095"/>
                </a:lnTo>
                <a:lnTo>
                  <a:pt x="16834" y="14057"/>
                </a:lnTo>
                <a:lnTo>
                  <a:pt x="17005" y="13999"/>
                </a:lnTo>
                <a:close/>
                <a:moveTo>
                  <a:pt x="17994" y="14475"/>
                </a:moveTo>
                <a:lnTo>
                  <a:pt x="18260" y="14646"/>
                </a:lnTo>
                <a:lnTo>
                  <a:pt x="18355" y="14817"/>
                </a:lnTo>
                <a:lnTo>
                  <a:pt x="18393" y="14912"/>
                </a:lnTo>
                <a:lnTo>
                  <a:pt x="18412" y="14951"/>
                </a:lnTo>
                <a:lnTo>
                  <a:pt x="18412" y="15141"/>
                </a:lnTo>
                <a:lnTo>
                  <a:pt x="18450" y="15160"/>
                </a:lnTo>
                <a:lnTo>
                  <a:pt x="18545" y="15217"/>
                </a:lnTo>
                <a:lnTo>
                  <a:pt x="18679" y="15217"/>
                </a:lnTo>
                <a:lnTo>
                  <a:pt x="18717" y="15312"/>
                </a:lnTo>
                <a:lnTo>
                  <a:pt x="18717" y="15331"/>
                </a:lnTo>
                <a:lnTo>
                  <a:pt x="18736" y="15350"/>
                </a:lnTo>
                <a:lnTo>
                  <a:pt x="18698" y="15502"/>
                </a:lnTo>
                <a:lnTo>
                  <a:pt x="18583" y="15540"/>
                </a:lnTo>
                <a:lnTo>
                  <a:pt x="18412" y="15521"/>
                </a:lnTo>
                <a:lnTo>
                  <a:pt x="18393" y="15426"/>
                </a:lnTo>
                <a:lnTo>
                  <a:pt x="18336" y="15331"/>
                </a:lnTo>
                <a:lnTo>
                  <a:pt x="18336" y="15217"/>
                </a:lnTo>
                <a:lnTo>
                  <a:pt x="18317" y="15103"/>
                </a:lnTo>
                <a:lnTo>
                  <a:pt x="18317" y="15065"/>
                </a:lnTo>
                <a:lnTo>
                  <a:pt x="18298" y="14970"/>
                </a:lnTo>
                <a:lnTo>
                  <a:pt x="18279" y="14855"/>
                </a:lnTo>
                <a:lnTo>
                  <a:pt x="18184" y="14874"/>
                </a:lnTo>
                <a:lnTo>
                  <a:pt x="18051" y="14779"/>
                </a:lnTo>
                <a:lnTo>
                  <a:pt x="18013" y="14684"/>
                </a:lnTo>
                <a:lnTo>
                  <a:pt x="17918" y="14570"/>
                </a:lnTo>
                <a:lnTo>
                  <a:pt x="17937" y="14532"/>
                </a:lnTo>
                <a:lnTo>
                  <a:pt x="17994" y="14475"/>
                </a:lnTo>
                <a:close/>
                <a:moveTo>
                  <a:pt x="17861" y="15407"/>
                </a:moveTo>
                <a:lnTo>
                  <a:pt x="18051" y="15426"/>
                </a:lnTo>
                <a:lnTo>
                  <a:pt x="18032" y="15445"/>
                </a:lnTo>
                <a:lnTo>
                  <a:pt x="18013" y="15502"/>
                </a:lnTo>
                <a:lnTo>
                  <a:pt x="17994" y="15597"/>
                </a:lnTo>
                <a:lnTo>
                  <a:pt x="17880" y="15597"/>
                </a:lnTo>
                <a:lnTo>
                  <a:pt x="17766" y="15616"/>
                </a:lnTo>
                <a:lnTo>
                  <a:pt x="17747" y="15578"/>
                </a:lnTo>
                <a:lnTo>
                  <a:pt x="17747" y="15540"/>
                </a:lnTo>
                <a:lnTo>
                  <a:pt x="17728" y="15502"/>
                </a:lnTo>
                <a:lnTo>
                  <a:pt x="17823" y="15445"/>
                </a:lnTo>
                <a:lnTo>
                  <a:pt x="17861" y="15407"/>
                </a:lnTo>
                <a:close/>
                <a:moveTo>
                  <a:pt x="19192" y="14741"/>
                </a:moveTo>
                <a:lnTo>
                  <a:pt x="19382" y="14779"/>
                </a:lnTo>
                <a:lnTo>
                  <a:pt x="19420" y="14817"/>
                </a:lnTo>
                <a:lnTo>
                  <a:pt x="19458" y="14912"/>
                </a:lnTo>
                <a:lnTo>
                  <a:pt x="19573" y="15046"/>
                </a:lnTo>
                <a:lnTo>
                  <a:pt x="19573" y="15103"/>
                </a:lnTo>
                <a:lnTo>
                  <a:pt x="19630" y="15217"/>
                </a:lnTo>
                <a:lnTo>
                  <a:pt x="19649" y="15331"/>
                </a:lnTo>
                <a:lnTo>
                  <a:pt x="19668" y="15388"/>
                </a:lnTo>
                <a:lnTo>
                  <a:pt x="19725" y="15521"/>
                </a:lnTo>
                <a:lnTo>
                  <a:pt x="19687" y="15616"/>
                </a:lnTo>
                <a:lnTo>
                  <a:pt x="19687" y="15673"/>
                </a:lnTo>
                <a:lnTo>
                  <a:pt x="19554" y="15692"/>
                </a:lnTo>
                <a:lnTo>
                  <a:pt x="19496" y="15635"/>
                </a:lnTo>
                <a:lnTo>
                  <a:pt x="19477" y="15540"/>
                </a:lnTo>
                <a:lnTo>
                  <a:pt x="19192" y="15502"/>
                </a:lnTo>
                <a:lnTo>
                  <a:pt x="19097" y="15521"/>
                </a:lnTo>
                <a:lnTo>
                  <a:pt x="19002" y="15521"/>
                </a:lnTo>
                <a:lnTo>
                  <a:pt x="18964" y="15426"/>
                </a:lnTo>
                <a:lnTo>
                  <a:pt x="18945" y="15331"/>
                </a:lnTo>
                <a:lnTo>
                  <a:pt x="18945" y="15065"/>
                </a:lnTo>
                <a:lnTo>
                  <a:pt x="19040" y="14970"/>
                </a:lnTo>
                <a:lnTo>
                  <a:pt x="19135" y="14931"/>
                </a:lnTo>
                <a:lnTo>
                  <a:pt x="19154" y="14912"/>
                </a:lnTo>
                <a:lnTo>
                  <a:pt x="19173" y="14817"/>
                </a:lnTo>
                <a:lnTo>
                  <a:pt x="19192" y="14760"/>
                </a:lnTo>
                <a:lnTo>
                  <a:pt x="19192" y="14741"/>
                </a:lnTo>
                <a:close/>
                <a:moveTo>
                  <a:pt x="5307" y="14684"/>
                </a:moveTo>
                <a:lnTo>
                  <a:pt x="5364" y="14741"/>
                </a:lnTo>
                <a:lnTo>
                  <a:pt x="5326" y="14836"/>
                </a:lnTo>
                <a:lnTo>
                  <a:pt x="5136" y="15027"/>
                </a:lnTo>
                <a:lnTo>
                  <a:pt x="5022" y="15160"/>
                </a:lnTo>
                <a:lnTo>
                  <a:pt x="5022" y="15198"/>
                </a:lnTo>
                <a:lnTo>
                  <a:pt x="5041" y="15236"/>
                </a:lnTo>
                <a:lnTo>
                  <a:pt x="4927" y="15388"/>
                </a:lnTo>
                <a:lnTo>
                  <a:pt x="4888" y="15578"/>
                </a:lnTo>
                <a:lnTo>
                  <a:pt x="4984" y="15673"/>
                </a:lnTo>
                <a:lnTo>
                  <a:pt x="5003" y="15787"/>
                </a:lnTo>
                <a:lnTo>
                  <a:pt x="4888" y="15768"/>
                </a:lnTo>
                <a:lnTo>
                  <a:pt x="4736" y="15730"/>
                </a:lnTo>
                <a:lnTo>
                  <a:pt x="4641" y="15730"/>
                </a:lnTo>
                <a:lnTo>
                  <a:pt x="4603" y="15692"/>
                </a:lnTo>
                <a:lnTo>
                  <a:pt x="4622" y="15635"/>
                </a:lnTo>
                <a:lnTo>
                  <a:pt x="4660" y="15635"/>
                </a:lnTo>
                <a:lnTo>
                  <a:pt x="4755" y="15540"/>
                </a:lnTo>
                <a:lnTo>
                  <a:pt x="4736" y="15350"/>
                </a:lnTo>
                <a:lnTo>
                  <a:pt x="4736" y="15331"/>
                </a:lnTo>
                <a:lnTo>
                  <a:pt x="4698" y="15293"/>
                </a:lnTo>
                <a:lnTo>
                  <a:pt x="4679" y="15312"/>
                </a:lnTo>
                <a:lnTo>
                  <a:pt x="4470" y="15255"/>
                </a:lnTo>
                <a:lnTo>
                  <a:pt x="4565" y="15103"/>
                </a:lnTo>
                <a:lnTo>
                  <a:pt x="4565" y="15046"/>
                </a:lnTo>
                <a:lnTo>
                  <a:pt x="4679" y="15046"/>
                </a:lnTo>
                <a:lnTo>
                  <a:pt x="4717" y="15065"/>
                </a:lnTo>
                <a:lnTo>
                  <a:pt x="4736" y="15027"/>
                </a:lnTo>
                <a:lnTo>
                  <a:pt x="4793" y="15008"/>
                </a:lnTo>
                <a:lnTo>
                  <a:pt x="5003" y="14836"/>
                </a:lnTo>
                <a:lnTo>
                  <a:pt x="5269" y="14722"/>
                </a:lnTo>
                <a:lnTo>
                  <a:pt x="5307" y="14684"/>
                </a:lnTo>
                <a:close/>
                <a:moveTo>
                  <a:pt x="12763" y="11812"/>
                </a:moveTo>
                <a:lnTo>
                  <a:pt x="13600" y="11926"/>
                </a:lnTo>
                <a:lnTo>
                  <a:pt x="14285" y="12307"/>
                </a:lnTo>
                <a:lnTo>
                  <a:pt x="14760" y="12953"/>
                </a:lnTo>
                <a:lnTo>
                  <a:pt x="14951" y="13866"/>
                </a:lnTo>
                <a:lnTo>
                  <a:pt x="14779" y="14589"/>
                </a:lnTo>
                <a:lnTo>
                  <a:pt x="14399" y="15236"/>
                </a:lnTo>
                <a:lnTo>
                  <a:pt x="13733" y="15711"/>
                </a:lnTo>
                <a:lnTo>
                  <a:pt x="12763" y="15883"/>
                </a:lnTo>
                <a:lnTo>
                  <a:pt x="8369" y="15883"/>
                </a:lnTo>
                <a:lnTo>
                  <a:pt x="8217" y="15864"/>
                </a:lnTo>
                <a:lnTo>
                  <a:pt x="8065" y="15730"/>
                </a:lnTo>
                <a:lnTo>
                  <a:pt x="7970" y="15597"/>
                </a:lnTo>
                <a:lnTo>
                  <a:pt x="7932" y="15426"/>
                </a:lnTo>
                <a:lnTo>
                  <a:pt x="7932" y="12250"/>
                </a:lnTo>
                <a:lnTo>
                  <a:pt x="7970" y="12078"/>
                </a:lnTo>
                <a:lnTo>
                  <a:pt x="8065" y="11926"/>
                </a:lnTo>
                <a:lnTo>
                  <a:pt x="8217" y="11831"/>
                </a:lnTo>
                <a:lnTo>
                  <a:pt x="8369" y="11812"/>
                </a:lnTo>
                <a:close/>
                <a:moveTo>
                  <a:pt x="16529" y="15483"/>
                </a:moveTo>
                <a:lnTo>
                  <a:pt x="16529" y="15502"/>
                </a:lnTo>
                <a:lnTo>
                  <a:pt x="16586" y="15597"/>
                </a:lnTo>
                <a:lnTo>
                  <a:pt x="16605" y="15711"/>
                </a:lnTo>
                <a:lnTo>
                  <a:pt x="16662" y="15806"/>
                </a:lnTo>
                <a:lnTo>
                  <a:pt x="16662" y="15902"/>
                </a:lnTo>
                <a:lnTo>
                  <a:pt x="16681" y="15921"/>
                </a:lnTo>
                <a:lnTo>
                  <a:pt x="16700" y="16054"/>
                </a:lnTo>
                <a:lnTo>
                  <a:pt x="16662" y="16092"/>
                </a:lnTo>
                <a:lnTo>
                  <a:pt x="16491" y="16092"/>
                </a:lnTo>
                <a:lnTo>
                  <a:pt x="16396" y="15997"/>
                </a:lnTo>
                <a:lnTo>
                  <a:pt x="16396" y="15883"/>
                </a:lnTo>
                <a:lnTo>
                  <a:pt x="16415" y="15787"/>
                </a:lnTo>
                <a:lnTo>
                  <a:pt x="16415" y="15692"/>
                </a:lnTo>
                <a:lnTo>
                  <a:pt x="16434" y="15597"/>
                </a:lnTo>
                <a:lnTo>
                  <a:pt x="16434" y="15483"/>
                </a:lnTo>
                <a:close/>
                <a:moveTo>
                  <a:pt x="17005" y="15502"/>
                </a:moveTo>
                <a:lnTo>
                  <a:pt x="17233" y="15521"/>
                </a:lnTo>
                <a:lnTo>
                  <a:pt x="17366" y="15540"/>
                </a:lnTo>
                <a:lnTo>
                  <a:pt x="17404" y="15540"/>
                </a:lnTo>
                <a:lnTo>
                  <a:pt x="17309" y="15635"/>
                </a:lnTo>
                <a:lnTo>
                  <a:pt x="17195" y="15730"/>
                </a:lnTo>
                <a:lnTo>
                  <a:pt x="17176" y="15768"/>
                </a:lnTo>
                <a:lnTo>
                  <a:pt x="17157" y="15864"/>
                </a:lnTo>
                <a:lnTo>
                  <a:pt x="17100" y="15902"/>
                </a:lnTo>
                <a:lnTo>
                  <a:pt x="17005" y="16073"/>
                </a:lnTo>
                <a:lnTo>
                  <a:pt x="17005" y="16092"/>
                </a:lnTo>
                <a:lnTo>
                  <a:pt x="16796" y="16054"/>
                </a:lnTo>
                <a:lnTo>
                  <a:pt x="16777" y="15921"/>
                </a:lnTo>
                <a:lnTo>
                  <a:pt x="16757" y="15883"/>
                </a:lnTo>
                <a:lnTo>
                  <a:pt x="16757" y="15768"/>
                </a:lnTo>
                <a:lnTo>
                  <a:pt x="16777" y="15768"/>
                </a:lnTo>
                <a:lnTo>
                  <a:pt x="16891" y="15635"/>
                </a:lnTo>
                <a:lnTo>
                  <a:pt x="16986" y="15521"/>
                </a:lnTo>
                <a:lnTo>
                  <a:pt x="17005" y="15502"/>
                </a:lnTo>
                <a:close/>
                <a:moveTo>
                  <a:pt x="18469" y="15921"/>
                </a:moveTo>
                <a:lnTo>
                  <a:pt x="18507" y="16016"/>
                </a:lnTo>
                <a:lnTo>
                  <a:pt x="18469" y="16168"/>
                </a:lnTo>
                <a:lnTo>
                  <a:pt x="18431" y="16187"/>
                </a:lnTo>
                <a:lnTo>
                  <a:pt x="18412" y="16244"/>
                </a:lnTo>
                <a:lnTo>
                  <a:pt x="18317" y="16244"/>
                </a:lnTo>
                <a:lnTo>
                  <a:pt x="18298" y="16149"/>
                </a:lnTo>
                <a:lnTo>
                  <a:pt x="18298" y="16092"/>
                </a:lnTo>
                <a:lnTo>
                  <a:pt x="18336" y="15978"/>
                </a:lnTo>
                <a:lnTo>
                  <a:pt x="18355" y="15959"/>
                </a:lnTo>
                <a:lnTo>
                  <a:pt x="18469" y="15921"/>
                </a:lnTo>
                <a:close/>
                <a:moveTo>
                  <a:pt x="3956" y="16225"/>
                </a:moveTo>
                <a:lnTo>
                  <a:pt x="4090" y="16320"/>
                </a:lnTo>
                <a:lnTo>
                  <a:pt x="3995" y="16434"/>
                </a:lnTo>
                <a:lnTo>
                  <a:pt x="3956" y="16396"/>
                </a:lnTo>
                <a:lnTo>
                  <a:pt x="3956" y="16225"/>
                </a:lnTo>
                <a:close/>
                <a:moveTo>
                  <a:pt x="15654" y="16187"/>
                </a:moveTo>
                <a:lnTo>
                  <a:pt x="15749" y="16206"/>
                </a:lnTo>
                <a:lnTo>
                  <a:pt x="15844" y="16339"/>
                </a:lnTo>
                <a:lnTo>
                  <a:pt x="15806" y="16434"/>
                </a:lnTo>
                <a:lnTo>
                  <a:pt x="15768" y="16434"/>
                </a:lnTo>
                <a:lnTo>
                  <a:pt x="15749" y="16453"/>
                </a:lnTo>
                <a:lnTo>
                  <a:pt x="15654" y="16453"/>
                </a:lnTo>
                <a:lnTo>
                  <a:pt x="15654" y="16339"/>
                </a:lnTo>
                <a:lnTo>
                  <a:pt x="15616" y="16263"/>
                </a:lnTo>
                <a:lnTo>
                  <a:pt x="15616" y="16206"/>
                </a:lnTo>
                <a:lnTo>
                  <a:pt x="15654" y="16187"/>
                </a:lnTo>
                <a:close/>
                <a:moveTo>
                  <a:pt x="5478" y="16377"/>
                </a:moveTo>
                <a:lnTo>
                  <a:pt x="5668" y="16472"/>
                </a:lnTo>
                <a:lnTo>
                  <a:pt x="5725" y="16510"/>
                </a:lnTo>
                <a:lnTo>
                  <a:pt x="5687" y="16567"/>
                </a:lnTo>
                <a:lnTo>
                  <a:pt x="5497" y="16567"/>
                </a:lnTo>
                <a:lnTo>
                  <a:pt x="5383" y="16548"/>
                </a:lnTo>
                <a:lnTo>
                  <a:pt x="5269" y="16548"/>
                </a:lnTo>
                <a:lnTo>
                  <a:pt x="5307" y="16510"/>
                </a:lnTo>
                <a:lnTo>
                  <a:pt x="5364" y="16472"/>
                </a:lnTo>
                <a:lnTo>
                  <a:pt x="5478" y="16377"/>
                </a:lnTo>
                <a:close/>
                <a:moveTo>
                  <a:pt x="19382" y="15692"/>
                </a:moveTo>
                <a:lnTo>
                  <a:pt x="19420" y="15864"/>
                </a:lnTo>
                <a:lnTo>
                  <a:pt x="19439" y="15978"/>
                </a:lnTo>
                <a:lnTo>
                  <a:pt x="19477" y="15978"/>
                </a:lnTo>
                <a:lnTo>
                  <a:pt x="19477" y="16016"/>
                </a:lnTo>
                <a:lnTo>
                  <a:pt x="19458" y="16035"/>
                </a:lnTo>
                <a:lnTo>
                  <a:pt x="19420" y="16130"/>
                </a:lnTo>
                <a:lnTo>
                  <a:pt x="19287" y="16263"/>
                </a:lnTo>
                <a:lnTo>
                  <a:pt x="19287" y="16301"/>
                </a:lnTo>
                <a:lnTo>
                  <a:pt x="19268" y="16358"/>
                </a:lnTo>
                <a:lnTo>
                  <a:pt x="19249" y="16453"/>
                </a:lnTo>
                <a:lnTo>
                  <a:pt x="19154" y="16548"/>
                </a:lnTo>
                <a:lnTo>
                  <a:pt x="19059" y="16586"/>
                </a:lnTo>
                <a:lnTo>
                  <a:pt x="19002" y="16415"/>
                </a:lnTo>
                <a:lnTo>
                  <a:pt x="18964" y="16301"/>
                </a:lnTo>
                <a:lnTo>
                  <a:pt x="18945" y="16282"/>
                </a:lnTo>
                <a:lnTo>
                  <a:pt x="18850" y="16111"/>
                </a:lnTo>
                <a:lnTo>
                  <a:pt x="18755" y="15978"/>
                </a:lnTo>
                <a:lnTo>
                  <a:pt x="18793" y="15959"/>
                </a:lnTo>
                <a:lnTo>
                  <a:pt x="18888" y="15959"/>
                </a:lnTo>
                <a:lnTo>
                  <a:pt x="18945" y="15921"/>
                </a:lnTo>
                <a:lnTo>
                  <a:pt x="18983" y="15921"/>
                </a:lnTo>
                <a:lnTo>
                  <a:pt x="19173" y="15959"/>
                </a:lnTo>
                <a:lnTo>
                  <a:pt x="19325" y="15997"/>
                </a:lnTo>
                <a:lnTo>
                  <a:pt x="19344" y="15902"/>
                </a:lnTo>
                <a:lnTo>
                  <a:pt x="19363" y="15844"/>
                </a:lnTo>
                <a:lnTo>
                  <a:pt x="19363" y="15825"/>
                </a:lnTo>
                <a:lnTo>
                  <a:pt x="19382" y="15692"/>
                </a:lnTo>
                <a:close/>
                <a:moveTo>
                  <a:pt x="3861" y="16567"/>
                </a:moveTo>
                <a:lnTo>
                  <a:pt x="3899" y="16586"/>
                </a:lnTo>
                <a:lnTo>
                  <a:pt x="3995" y="16624"/>
                </a:lnTo>
                <a:lnTo>
                  <a:pt x="4033" y="16643"/>
                </a:lnTo>
                <a:lnTo>
                  <a:pt x="3995" y="16643"/>
                </a:lnTo>
                <a:lnTo>
                  <a:pt x="3956" y="16624"/>
                </a:lnTo>
                <a:lnTo>
                  <a:pt x="3785" y="16567"/>
                </a:lnTo>
                <a:close/>
                <a:moveTo>
                  <a:pt x="16244" y="16396"/>
                </a:moveTo>
                <a:lnTo>
                  <a:pt x="16301" y="16434"/>
                </a:lnTo>
                <a:lnTo>
                  <a:pt x="16396" y="16453"/>
                </a:lnTo>
                <a:lnTo>
                  <a:pt x="16396" y="16491"/>
                </a:lnTo>
                <a:lnTo>
                  <a:pt x="16415" y="16548"/>
                </a:lnTo>
                <a:lnTo>
                  <a:pt x="16434" y="16548"/>
                </a:lnTo>
                <a:lnTo>
                  <a:pt x="16434" y="16624"/>
                </a:lnTo>
                <a:lnTo>
                  <a:pt x="16415" y="16643"/>
                </a:lnTo>
                <a:lnTo>
                  <a:pt x="16415" y="16662"/>
                </a:lnTo>
                <a:lnTo>
                  <a:pt x="16301" y="16700"/>
                </a:lnTo>
                <a:lnTo>
                  <a:pt x="16282" y="16700"/>
                </a:lnTo>
                <a:lnTo>
                  <a:pt x="16187" y="16681"/>
                </a:lnTo>
                <a:lnTo>
                  <a:pt x="16092" y="16681"/>
                </a:lnTo>
                <a:lnTo>
                  <a:pt x="16092" y="16548"/>
                </a:lnTo>
                <a:lnTo>
                  <a:pt x="16111" y="16491"/>
                </a:lnTo>
                <a:lnTo>
                  <a:pt x="16111" y="16472"/>
                </a:lnTo>
                <a:lnTo>
                  <a:pt x="16206" y="16453"/>
                </a:lnTo>
                <a:lnTo>
                  <a:pt x="16244" y="16396"/>
                </a:lnTo>
                <a:close/>
                <a:moveTo>
                  <a:pt x="17290" y="16168"/>
                </a:moveTo>
                <a:lnTo>
                  <a:pt x="17461" y="16206"/>
                </a:lnTo>
                <a:lnTo>
                  <a:pt x="17632" y="16244"/>
                </a:lnTo>
                <a:lnTo>
                  <a:pt x="17290" y="16358"/>
                </a:lnTo>
                <a:lnTo>
                  <a:pt x="17347" y="16643"/>
                </a:lnTo>
                <a:lnTo>
                  <a:pt x="17195" y="16681"/>
                </a:lnTo>
                <a:lnTo>
                  <a:pt x="17100" y="16738"/>
                </a:lnTo>
                <a:lnTo>
                  <a:pt x="17138" y="16643"/>
                </a:lnTo>
                <a:lnTo>
                  <a:pt x="17233" y="16453"/>
                </a:lnTo>
                <a:lnTo>
                  <a:pt x="17252" y="16339"/>
                </a:lnTo>
                <a:lnTo>
                  <a:pt x="17271" y="16244"/>
                </a:lnTo>
                <a:lnTo>
                  <a:pt x="17290" y="16187"/>
                </a:lnTo>
                <a:lnTo>
                  <a:pt x="17290" y="16168"/>
                </a:lnTo>
                <a:close/>
                <a:moveTo>
                  <a:pt x="18755" y="16434"/>
                </a:moveTo>
                <a:lnTo>
                  <a:pt x="18717" y="16472"/>
                </a:lnTo>
                <a:lnTo>
                  <a:pt x="18698" y="16567"/>
                </a:lnTo>
                <a:lnTo>
                  <a:pt x="18679" y="16681"/>
                </a:lnTo>
                <a:lnTo>
                  <a:pt x="18679" y="16700"/>
                </a:lnTo>
                <a:lnTo>
                  <a:pt x="18583" y="16872"/>
                </a:lnTo>
                <a:lnTo>
                  <a:pt x="18583" y="16929"/>
                </a:lnTo>
                <a:lnTo>
                  <a:pt x="18488" y="16910"/>
                </a:lnTo>
                <a:lnTo>
                  <a:pt x="18431" y="16796"/>
                </a:lnTo>
                <a:lnTo>
                  <a:pt x="18469" y="16777"/>
                </a:lnTo>
                <a:lnTo>
                  <a:pt x="18507" y="16624"/>
                </a:lnTo>
                <a:lnTo>
                  <a:pt x="18507" y="16586"/>
                </a:lnTo>
                <a:lnTo>
                  <a:pt x="18622" y="16491"/>
                </a:lnTo>
                <a:lnTo>
                  <a:pt x="18717" y="16453"/>
                </a:lnTo>
                <a:lnTo>
                  <a:pt x="18755" y="16434"/>
                </a:lnTo>
                <a:close/>
                <a:moveTo>
                  <a:pt x="4318" y="17138"/>
                </a:moveTo>
                <a:lnTo>
                  <a:pt x="4356" y="17157"/>
                </a:lnTo>
                <a:lnTo>
                  <a:pt x="4375" y="17195"/>
                </a:lnTo>
                <a:lnTo>
                  <a:pt x="4470" y="17233"/>
                </a:lnTo>
                <a:lnTo>
                  <a:pt x="4432" y="17233"/>
                </a:lnTo>
                <a:lnTo>
                  <a:pt x="4375" y="17214"/>
                </a:lnTo>
                <a:lnTo>
                  <a:pt x="4337" y="17195"/>
                </a:lnTo>
                <a:lnTo>
                  <a:pt x="4318" y="17157"/>
                </a:lnTo>
                <a:lnTo>
                  <a:pt x="4318" y="17138"/>
                </a:lnTo>
                <a:close/>
                <a:moveTo>
                  <a:pt x="16206" y="17290"/>
                </a:moveTo>
                <a:lnTo>
                  <a:pt x="16244" y="17309"/>
                </a:lnTo>
                <a:lnTo>
                  <a:pt x="16282" y="17328"/>
                </a:lnTo>
                <a:lnTo>
                  <a:pt x="16301" y="17385"/>
                </a:lnTo>
                <a:lnTo>
                  <a:pt x="16282" y="17442"/>
                </a:lnTo>
                <a:lnTo>
                  <a:pt x="16225" y="17404"/>
                </a:lnTo>
                <a:lnTo>
                  <a:pt x="16187" y="17385"/>
                </a:lnTo>
                <a:lnTo>
                  <a:pt x="16187" y="17328"/>
                </a:lnTo>
                <a:lnTo>
                  <a:pt x="16206" y="17290"/>
                </a:lnTo>
                <a:close/>
                <a:moveTo>
                  <a:pt x="18051" y="16567"/>
                </a:moveTo>
                <a:lnTo>
                  <a:pt x="18051" y="17043"/>
                </a:lnTo>
                <a:lnTo>
                  <a:pt x="18013" y="17100"/>
                </a:lnTo>
                <a:lnTo>
                  <a:pt x="17880" y="17195"/>
                </a:lnTo>
                <a:lnTo>
                  <a:pt x="17747" y="17233"/>
                </a:lnTo>
                <a:lnTo>
                  <a:pt x="17651" y="17290"/>
                </a:lnTo>
                <a:lnTo>
                  <a:pt x="17651" y="17385"/>
                </a:lnTo>
                <a:lnTo>
                  <a:pt x="17632" y="17404"/>
                </a:lnTo>
                <a:lnTo>
                  <a:pt x="17632" y="17423"/>
                </a:lnTo>
                <a:lnTo>
                  <a:pt x="17537" y="17480"/>
                </a:lnTo>
                <a:lnTo>
                  <a:pt x="17480" y="17499"/>
                </a:lnTo>
                <a:lnTo>
                  <a:pt x="17461" y="17499"/>
                </a:lnTo>
                <a:lnTo>
                  <a:pt x="17252" y="17613"/>
                </a:lnTo>
                <a:lnTo>
                  <a:pt x="17252" y="17575"/>
                </a:lnTo>
                <a:lnTo>
                  <a:pt x="17290" y="17461"/>
                </a:lnTo>
                <a:lnTo>
                  <a:pt x="17385" y="17328"/>
                </a:lnTo>
                <a:lnTo>
                  <a:pt x="17404" y="17309"/>
                </a:lnTo>
                <a:lnTo>
                  <a:pt x="17518" y="17290"/>
                </a:lnTo>
                <a:lnTo>
                  <a:pt x="17632" y="17195"/>
                </a:lnTo>
                <a:lnTo>
                  <a:pt x="17728" y="17024"/>
                </a:lnTo>
                <a:lnTo>
                  <a:pt x="17823" y="16910"/>
                </a:lnTo>
                <a:lnTo>
                  <a:pt x="17842" y="16872"/>
                </a:lnTo>
                <a:lnTo>
                  <a:pt x="17861" y="16834"/>
                </a:lnTo>
                <a:lnTo>
                  <a:pt x="18032" y="16624"/>
                </a:lnTo>
                <a:lnTo>
                  <a:pt x="18051" y="16567"/>
                </a:lnTo>
                <a:close/>
                <a:moveTo>
                  <a:pt x="3386" y="16948"/>
                </a:moveTo>
                <a:lnTo>
                  <a:pt x="3557" y="17043"/>
                </a:lnTo>
                <a:lnTo>
                  <a:pt x="3595" y="17043"/>
                </a:lnTo>
                <a:lnTo>
                  <a:pt x="3595" y="17005"/>
                </a:lnTo>
                <a:lnTo>
                  <a:pt x="3633" y="17043"/>
                </a:lnTo>
                <a:lnTo>
                  <a:pt x="3633" y="17100"/>
                </a:lnTo>
                <a:lnTo>
                  <a:pt x="3652" y="17233"/>
                </a:lnTo>
                <a:lnTo>
                  <a:pt x="3652" y="17252"/>
                </a:lnTo>
                <a:lnTo>
                  <a:pt x="3633" y="17252"/>
                </a:lnTo>
                <a:lnTo>
                  <a:pt x="3652" y="17404"/>
                </a:lnTo>
                <a:lnTo>
                  <a:pt x="3690" y="17518"/>
                </a:lnTo>
                <a:lnTo>
                  <a:pt x="3823" y="17537"/>
                </a:lnTo>
                <a:lnTo>
                  <a:pt x="3937" y="17518"/>
                </a:lnTo>
                <a:lnTo>
                  <a:pt x="3956" y="17499"/>
                </a:lnTo>
                <a:lnTo>
                  <a:pt x="4090" y="17499"/>
                </a:lnTo>
                <a:lnTo>
                  <a:pt x="4090" y="17594"/>
                </a:lnTo>
                <a:lnTo>
                  <a:pt x="4071" y="17632"/>
                </a:lnTo>
                <a:lnTo>
                  <a:pt x="3861" y="17632"/>
                </a:lnTo>
                <a:lnTo>
                  <a:pt x="3823" y="17613"/>
                </a:lnTo>
                <a:lnTo>
                  <a:pt x="3728" y="17575"/>
                </a:lnTo>
                <a:lnTo>
                  <a:pt x="3690" y="17594"/>
                </a:lnTo>
                <a:lnTo>
                  <a:pt x="3652" y="17594"/>
                </a:lnTo>
                <a:lnTo>
                  <a:pt x="3462" y="17575"/>
                </a:lnTo>
                <a:lnTo>
                  <a:pt x="3481" y="17290"/>
                </a:lnTo>
                <a:lnTo>
                  <a:pt x="3386" y="17195"/>
                </a:lnTo>
                <a:lnTo>
                  <a:pt x="3386" y="16948"/>
                </a:lnTo>
                <a:close/>
                <a:moveTo>
                  <a:pt x="16586" y="16472"/>
                </a:moveTo>
                <a:lnTo>
                  <a:pt x="16700" y="16662"/>
                </a:lnTo>
                <a:lnTo>
                  <a:pt x="16796" y="16796"/>
                </a:lnTo>
                <a:lnTo>
                  <a:pt x="16815" y="16853"/>
                </a:lnTo>
                <a:lnTo>
                  <a:pt x="16910" y="17043"/>
                </a:lnTo>
                <a:lnTo>
                  <a:pt x="17062" y="17328"/>
                </a:lnTo>
                <a:lnTo>
                  <a:pt x="17081" y="17423"/>
                </a:lnTo>
                <a:lnTo>
                  <a:pt x="17043" y="17537"/>
                </a:lnTo>
                <a:lnTo>
                  <a:pt x="16948" y="17632"/>
                </a:lnTo>
                <a:lnTo>
                  <a:pt x="16796" y="17632"/>
                </a:lnTo>
                <a:lnTo>
                  <a:pt x="16662" y="17613"/>
                </a:lnTo>
                <a:lnTo>
                  <a:pt x="16567" y="17518"/>
                </a:lnTo>
                <a:lnTo>
                  <a:pt x="16510" y="17404"/>
                </a:lnTo>
                <a:lnTo>
                  <a:pt x="16510" y="16910"/>
                </a:lnTo>
                <a:lnTo>
                  <a:pt x="16567" y="16738"/>
                </a:lnTo>
                <a:lnTo>
                  <a:pt x="16586" y="16567"/>
                </a:lnTo>
                <a:lnTo>
                  <a:pt x="16586" y="16472"/>
                </a:lnTo>
                <a:close/>
                <a:moveTo>
                  <a:pt x="18013" y="17499"/>
                </a:moveTo>
                <a:lnTo>
                  <a:pt x="18146" y="17613"/>
                </a:lnTo>
                <a:lnTo>
                  <a:pt x="18279" y="17709"/>
                </a:lnTo>
                <a:lnTo>
                  <a:pt x="18222" y="17861"/>
                </a:lnTo>
                <a:lnTo>
                  <a:pt x="18108" y="17899"/>
                </a:lnTo>
                <a:lnTo>
                  <a:pt x="17994" y="17918"/>
                </a:lnTo>
                <a:lnTo>
                  <a:pt x="17937" y="17804"/>
                </a:lnTo>
                <a:lnTo>
                  <a:pt x="17918" y="17709"/>
                </a:lnTo>
                <a:lnTo>
                  <a:pt x="17956" y="17613"/>
                </a:lnTo>
                <a:lnTo>
                  <a:pt x="18013" y="17499"/>
                </a:lnTo>
                <a:close/>
                <a:moveTo>
                  <a:pt x="2149" y="17861"/>
                </a:moveTo>
                <a:lnTo>
                  <a:pt x="2130" y="17899"/>
                </a:lnTo>
                <a:lnTo>
                  <a:pt x="2092" y="17918"/>
                </a:lnTo>
                <a:lnTo>
                  <a:pt x="2054" y="17956"/>
                </a:lnTo>
                <a:lnTo>
                  <a:pt x="2035" y="17918"/>
                </a:lnTo>
                <a:lnTo>
                  <a:pt x="1997" y="17918"/>
                </a:lnTo>
                <a:lnTo>
                  <a:pt x="1997" y="17880"/>
                </a:lnTo>
                <a:lnTo>
                  <a:pt x="2054" y="17861"/>
                </a:lnTo>
                <a:close/>
                <a:moveTo>
                  <a:pt x="2986" y="17842"/>
                </a:moveTo>
                <a:lnTo>
                  <a:pt x="3005" y="17899"/>
                </a:lnTo>
                <a:lnTo>
                  <a:pt x="3005" y="17937"/>
                </a:lnTo>
                <a:lnTo>
                  <a:pt x="2986" y="17994"/>
                </a:lnTo>
                <a:lnTo>
                  <a:pt x="2929" y="17994"/>
                </a:lnTo>
                <a:lnTo>
                  <a:pt x="2891" y="17975"/>
                </a:lnTo>
                <a:lnTo>
                  <a:pt x="2891" y="17918"/>
                </a:lnTo>
                <a:lnTo>
                  <a:pt x="2929" y="17880"/>
                </a:lnTo>
                <a:lnTo>
                  <a:pt x="2986" y="17842"/>
                </a:lnTo>
                <a:close/>
                <a:moveTo>
                  <a:pt x="16567" y="17880"/>
                </a:moveTo>
                <a:lnTo>
                  <a:pt x="16662" y="17899"/>
                </a:lnTo>
                <a:lnTo>
                  <a:pt x="16681" y="17956"/>
                </a:lnTo>
                <a:lnTo>
                  <a:pt x="16605" y="18070"/>
                </a:lnTo>
                <a:lnTo>
                  <a:pt x="16586" y="18070"/>
                </a:lnTo>
                <a:lnTo>
                  <a:pt x="16567" y="18089"/>
                </a:lnTo>
                <a:lnTo>
                  <a:pt x="16510" y="18089"/>
                </a:lnTo>
                <a:lnTo>
                  <a:pt x="16491" y="17975"/>
                </a:lnTo>
                <a:lnTo>
                  <a:pt x="16491" y="17918"/>
                </a:lnTo>
                <a:lnTo>
                  <a:pt x="16510" y="17880"/>
                </a:lnTo>
                <a:close/>
                <a:moveTo>
                  <a:pt x="3728" y="17861"/>
                </a:moveTo>
                <a:lnTo>
                  <a:pt x="3728" y="17880"/>
                </a:lnTo>
                <a:lnTo>
                  <a:pt x="3747" y="17899"/>
                </a:lnTo>
                <a:lnTo>
                  <a:pt x="3766" y="18013"/>
                </a:lnTo>
                <a:lnTo>
                  <a:pt x="3785" y="18070"/>
                </a:lnTo>
                <a:lnTo>
                  <a:pt x="3785" y="18146"/>
                </a:lnTo>
                <a:lnTo>
                  <a:pt x="3766" y="18165"/>
                </a:lnTo>
                <a:lnTo>
                  <a:pt x="3747" y="18203"/>
                </a:lnTo>
                <a:lnTo>
                  <a:pt x="3690" y="18184"/>
                </a:lnTo>
                <a:lnTo>
                  <a:pt x="3671" y="18089"/>
                </a:lnTo>
                <a:lnTo>
                  <a:pt x="3671" y="17918"/>
                </a:lnTo>
                <a:lnTo>
                  <a:pt x="3690" y="17899"/>
                </a:lnTo>
                <a:lnTo>
                  <a:pt x="3728" y="17861"/>
                </a:lnTo>
                <a:close/>
                <a:moveTo>
                  <a:pt x="17347" y="17994"/>
                </a:moveTo>
                <a:lnTo>
                  <a:pt x="17480" y="18013"/>
                </a:lnTo>
                <a:lnTo>
                  <a:pt x="17613" y="18051"/>
                </a:lnTo>
                <a:lnTo>
                  <a:pt x="17632" y="18089"/>
                </a:lnTo>
                <a:lnTo>
                  <a:pt x="17632" y="18184"/>
                </a:lnTo>
                <a:lnTo>
                  <a:pt x="17651" y="18336"/>
                </a:lnTo>
                <a:lnTo>
                  <a:pt x="17423" y="18336"/>
                </a:lnTo>
                <a:lnTo>
                  <a:pt x="17271" y="18184"/>
                </a:lnTo>
                <a:lnTo>
                  <a:pt x="17290" y="18070"/>
                </a:lnTo>
                <a:lnTo>
                  <a:pt x="17328" y="18013"/>
                </a:lnTo>
                <a:lnTo>
                  <a:pt x="17347" y="17994"/>
                </a:lnTo>
                <a:close/>
                <a:moveTo>
                  <a:pt x="5345" y="17975"/>
                </a:moveTo>
                <a:lnTo>
                  <a:pt x="5554" y="18165"/>
                </a:lnTo>
                <a:lnTo>
                  <a:pt x="5459" y="18165"/>
                </a:lnTo>
                <a:lnTo>
                  <a:pt x="5440" y="18203"/>
                </a:lnTo>
                <a:lnTo>
                  <a:pt x="5440" y="18355"/>
                </a:lnTo>
                <a:lnTo>
                  <a:pt x="5345" y="18298"/>
                </a:lnTo>
                <a:lnTo>
                  <a:pt x="5307" y="18279"/>
                </a:lnTo>
                <a:lnTo>
                  <a:pt x="5307" y="18260"/>
                </a:lnTo>
                <a:lnTo>
                  <a:pt x="5288" y="18165"/>
                </a:lnTo>
                <a:lnTo>
                  <a:pt x="5307" y="18108"/>
                </a:lnTo>
                <a:lnTo>
                  <a:pt x="5345" y="17975"/>
                </a:lnTo>
                <a:close/>
                <a:moveTo>
                  <a:pt x="2834" y="18298"/>
                </a:moveTo>
                <a:lnTo>
                  <a:pt x="2853" y="18336"/>
                </a:lnTo>
                <a:lnTo>
                  <a:pt x="2853" y="18355"/>
                </a:lnTo>
                <a:lnTo>
                  <a:pt x="2834" y="18393"/>
                </a:lnTo>
                <a:lnTo>
                  <a:pt x="2796" y="18431"/>
                </a:lnTo>
                <a:lnTo>
                  <a:pt x="2739" y="18374"/>
                </a:lnTo>
                <a:lnTo>
                  <a:pt x="2720" y="18374"/>
                </a:lnTo>
                <a:lnTo>
                  <a:pt x="2720" y="18336"/>
                </a:lnTo>
                <a:lnTo>
                  <a:pt x="2739" y="18298"/>
                </a:lnTo>
                <a:close/>
                <a:moveTo>
                  <a:pt x="15806" y="18260"/>
                </a:moveTo>
                <a:lnTo>
                  <a:pt x="15940" y="18355"/>
                </a:lnTo>
                <a:lnTo>
                  <a:pt x="16054" y="18374"/>
                </a:lnTo>
                <a:lnTo>
                  <a:pt x="16111" y="18393"/>
                </a:lnTo>
                <a:lnTo>
                  <a:pt x="15921" y="18431"/>
                </a:lnTo>
                <a:lnTo>
                  <a:pt x="15806" y="18450"/>
                </a:lnTo>
                <a:lnTo>
                  <a:pt x="15749" y="18450"/>
                </a:lnTo>
                <a:lnTo>
                  <a:pt x="15730" y="18469"/>
                </a:lnTo>
                <a:lnTo>
                  <a:pt x="15540" y="18469"/>
                </a:lnTo>
                <a:lnTo>
                  <a:pt x="15483" y="18431"/>
                </a:lnTo>
                <a:lnTo>
                  <a:pt x="15540" y="18298"/>
                </a:lnTo>
                <a:lnTo>
                  <a:pt x="15654" y="18279"/>
                </a:lnTo>
                <a:lnTo>
                  <a:pt x="15749" y="18279"/>
                </a:lnTo>
                <a:lnTo>
                  <a:pt x="15806" y="18260"/>
                </a:lnTo>
                <a:close/>
                <a:moveTo>
                  <a:pt x="5041" y="18488"/>
                </a:moveTo>
                <a:lnTo>
                  <a:pt x="5041" y="18641"/>
                </a:lnTo>
                <a:lnTo>
                  <a:pt x="4888" y="18622"/>
                </a:lnTo>
                <a:lnTo>
                  <a:pt x="4774" y="18583"/>
                </a:lnTo>
                <a:lnTo>
                  <a:pt x="4717" y="18488"/>
                </a:lnTo>
                <a:lnTo>
                  <a:pt x="4774" y="18488"/>
                </a:lnTo>
                <a:lnTo>
                  <a:pt x="4869" y="18526"/>
                </a:lnTo>
                <a:lnTo>
                  <a:pt x="4908" y="18545"/>
                </a:lnTo>
                <a:lnTo>
                  <a:pt x="4946" y="18526"/>
                </a:lnTo>
                <a:lnTo>
                  <a:pt x="5041" y="18488"/>
                </a:lnTo>
                <a:close/>
                <a:moveTo>
                  <a:pt x="5763" y="18545"/>
                </a:moveTo>
                <a:lnTo>
                  <a:pt x="5821" y="18564"/>
                </a:lnTo>
                <a:lnTo>
                  <a:pt x="5840" y="18583"/>
                </a:lnTo>
                <a:lnTo>
                  <a:pt x="5859" y="18641"/>
                </a:lnTo>
                <a:lnTo>
                  <a:pt x="5840" y="18736"/>
                </a:lnTo>
                <a:lnTo>
                  <a:pt x="5725" y="18641"/>
                </a:lnTo>
                <a:lnTo>
                  <a:pt x="5744" y="18545"/>
                </a:lnTo>
                <a:close/>
                <a:moveTo>
                  <a:pt x="15160" y="18564"/>
                </a:moveTo>
                <a:lnTo>
                  <a:pt x="15179" y="18583"/>
                </a:lnTo>
                <a:lnTo>
                  <a:pt x="15198" y="18583"/>
                </a:lnTo>
                <a:lnTo>
                  <a:pt x="15198" y="18679"/>
                </a:lnTo>
                <a:lnTo>
                  <a:pt x="15084" y="18736"/>
                </a:lnTo>
                <a:lnTo>
                  <a:pt x="15046" y="18717"/>
                </a:lnTo>
                <a:lnTo>
                  <a:pt x="14989" y="18660"/>
                </a:lnTo>
                <a:lnTo>
                  <a:pt x="15046" y="18622"/>
                </a:lnTo>
                <a:lnTo>
                  <a:pt x="15084" y="18583"/>
                </a:lnTo>
                <a:lnTo>
                  <a:pt x="15103" y="18564"/>
                </a:lnTo>
                <a:close/>
                <a:moveTo>
                  <a:pt x="1179" y="0"/>
                </a:moveTo>
                <a:lnTo>
                  <a:pt x="571" y="38"/>
                </a:lnTo>
                <a:lnTo>
                  <a:pt x="381" y="95"/>
                </a:lnTo>
                <a:lnTo>
                  <a:pt x="247" y="190"/>
                </a:lnTo>
                <a:lnTo>
                  <a:pt x="152" y="305"/>
                </a:lnTo>
                <a:lnTo>
                  <a:pt x="95" y="495"/>
                </a:lnTo>
                <a:lnTo>
                  <a:pt x="57" y="989"/>
                </a:lnTo>
                <a:lnTo>
                  <a:pt x="190" y="1750"/>
                </a:lnTo>
                <a:lnTo>
                  <a:pt x="228" y="2283"/>
                </a:lnTo>
                <a:lnTo>
                  <a:pt x="228" y="2796"/>
                </a:lnTo>
                <a:lnTo>
                  <a:pt x="190" y="3538"/>
                </a:lnTo>
                <a:lnTo>
                  <a:pt x="228" y="4052"/>
                </a:lnTo>
                <a:lnTo>
                  <a:pt x="247" y="4223"/>
                </a:lnTo>
                <a:lnTo>
                  <a:pt x="285" y="4356"/>
                </a:lnTo>
                <a:lnTo>
                  <a:pt x="419" y="4394"/>
                </a:lnTo>
                <a:lnTo>
                  <a:pt x="571" y="4413"/>
                </a:lnTo>
                <a:lnTo>
                  <a:pt x="1103" y="4470"/>
                </a:lnTo>
                <a:lnTo>
                  <a:pt x="1788" y="4413"/>
                </a:lnTo>
                <a:lnTo>
                  <a:pt x="2321" y="4470"/>
                </a:lnTo>
                <a:lnTo>
                  <a:pt x="2416" y="4508"/>
                </a:lnTo>
                <a:lnTo>
                  <a:pt x="2416" y="4641"/>
                </a:lnTo>
                <a:lnTo>
                  <a:pt x="2378" y="4774"/>
                </a:lnTo>
                <a:lnTo>
                  <a:pt x="2359" y="5535"/>
                </a:lnTo>
                <a:lnTo>
                  <a:pt x="2340" y="5973"/>
                </a:lnTo>
                <a:lnTo>
                  <a:pt x="2340" y="6391"/>
                </a:lnTo>
                <a:lnTo>
                  <a:pt x="2321" y="7019"/>
                </a:lnTo>
                <a:lnTo>
                  <a:pt x="2340" y="7628"/>
                </a:lnTo>
                <a:lnTo>
                  <a:pt x="2378" y="8464"/>
                </a:lnTo>
                <a:lnTo>
                  <a:pt x="2416" y="9073"/>
                </a:lnTo>
                <a:lnTo>
                  <a:pt x="2378" y="9701"/>
                </a:lnTo>
                <a:lnTo>
                  <a:pt x="2359" y="10538"/>
                </a:lnTo>
                <a:lnTo>
                  <a:pt x="2340" y="11146"/>
                </a:lnTo>
                <a:lnTo>
                  <a:pt x="2340" y="11755"/>
                </a:lnTo>
                <a:lnTo>
                  <a:pt x="2283" y="12192"/>
                </a:lnTo>
                <a:lnTo>
                  <a:pt x="2245" y="13239"/>
                </a:lnTo>
                <a:lnTo>
                  <a:pt x="2264" y="13847"/>
                </a:lnTo>
                <a:lnTo>
                  <a:pt x="2321" y="14684"/>
                </a:lnTo>
                <a:lnTo>
                  <a:pt x="2321" y="15312"/>
                </a:lnTo>
                <a:lnTo>
                  <a:pt x="2340" y="15445"/>
                </a:lnTo>
                <a:lnTo>
                  <a:pt x="2378" y="15559"/>
                </a:lnTo>
                <a:lnTo>
                  <a:pt x="2378" y="15654"/>
                </a:lnTo>
                <a:lnTo>
                  <a:pt x="2283" y="15711"/>
                </a:lnTo>
                <a:lnTo>
                  <a:pt x="1788" y="15806"/>
                </a:lnTo>
                <a:lnTo>
                  <a:pt x="1046" y="15692"/>
                </a:lnTo>
                <a:lnTo>
                  <a:pt x="552" y="15730"/>
                </a:lnTo>
                <a:lnTo>
                  <a:pt x="362" y="15787"/>
                </a:lnTo>
                <a:lnTo>
                  <a:pt x="247" y="15883"/>
                </a:lnTo>
                <a:lnTo>
                  <a:pt x="190" y="15997"/>
                </a:lnTo>
                <a:lnTo>
                  <a:pt x="152" y="16187"/>
                </a:lnTo>
                <a:lnTo>
                  <a:pt x="57" y="16719"/>
                </a:lnTo>
                <a:lnTo>
                  <a:pt x="57" y="17480"/>
                </a:lnTo>
                <a:lnTo>
                  <a:pt x="76" y="17994"/>
                </a:lnTo>
                <a:lnTo>
                  <a:pt x="57" y="18526"/>
                </a:lnTo>
                <a:lnTo>
                  <a:pt x="0" y="18907"/>
                </a:lnTo>
                <a:lnTo>
                  <a:pt x="0" y="19249"/>
                </a:lnTo>
                <a:lnTo>
                  <a:pt x="95" y="19782"/>
                </a:lnTo>
                <a:lnTo>
                  <a:pt x="152" y="19972"/>
                </a:lnTo>
                <a:lnTo>
                  <a:pt x="247" y="20067"/>
                </a:lnTo>
                <a:lnTo>
                  <a:pt x="381" y="20162"/>
                </a:lnTo>
                <a:lnTo>
                  <a:pt x="571" y="20181"/>
                </a:lnTo>
                <a:lnTo>
                  <a:pt x="1179" y="20238"/>
                </a:lnTo>
                <a:lnTo>
                  <a:pt x="1598" y="20200"/>
                </a:lnTo>
                <a:lnTo>
                  <a:pt x="2054" y="20200"/>
                </a:lnTo>
                <a:lnTo>
                  <a:pt x="3272" y="20181"/>
                </a:lnTo>
                <a:lnTo>
                  <a:pt x="4071" y="20219"/>
                </a:lnTo>
                <a:lnTo>
                  <a:pt x="5288" y="20219"/>
                </a:lnTo>
                <a:lnTo>
                  <a:pt x="6106" y="20200"/>
                </a:lnTo>
                <a:lnTo>
                  <a:pt x="7304" y="20219"/>
                </a:lnTo>
                <a:lnTo>
                  <a:pt x="8122" y="20219"/>
                </a:lnTo>
                <a:lnTo>
                  <a:pt x="9739" y="20276"/>
                </a:lnTo>
                <a:lnTo>
                  <a:pt x="10728" y="20314"/>
                </a:lnTo>
                <a:lnTo>
                  <a:pt x="12763" y="20314"/>
                </a:lnTo>
                <a:lnTo>
                  <a:pt x="13334" y="20295"/>
                </a:lnTo>
                <a:lnTo>
                  <a:pt x="13904" y="20257"/>
                </a:lnTo>
                <a:lnTo>
                  <a:pt x="15008" y="20086"/>
                </a:lnTo>
                <a:lnTo>
                  <a:pt x="15578" y="19972"/>
                </a:lnTo>
                <a:lnTo>
                  <a:pt x="16111" y="19839"/>
                </a:lnTo>
                <a:lnTo>
                  <a:pt x="16681" y="19706"/>
                </a:lnTo>
                <a:lnTo>
                  <a:pt x="17176" y="19535"/>
                </a:lnTo>
                <a:lnTo>
                  <a:pt x="17670" y="19268"/>
                </a:lnTo>
                <a:lnTo>
                  <a:pt x="18146" y="18964"/>
                </a:lnTo>
                <a:lnTo>
                  <a:pt x="18603" y="18641"/>
                </a:lnTo>
                <a:lnTo>
                  <a:pt x="19040" y="18279"/>
                </a:lnTo>
                <a:lnTo>
                  <a:pt x="19382" y="17899"/>
                </a:lnTo>
                <a:lnTo>
                  <a:pt x="19744" y="17461"/>
                </a:lnTo>
                <a:lnTo>
                  <a:pt x="20029" y="16986"/>
                </a:lnTo>
                <a:lnTo>
                  <a:pt x="20295" y="16491"/>
                </a:lnTo>
                <a:lnTo>
                  <a:pt x="20467" y="15997"/>
                </a:lnTo>
                <a:lnTo>
                  <a:pt x="20581" y="15502"/>
                </a:lnTo>
                <a:lnTo>
                  <a:pt x="20619" y="14931"/>
                </a:lnTo>
                <a:lnTo>
                  <a:pt x="20657" y="14304"/>
                </a:lnTo>
                <a:lnTo>
                  <a:pt x="20619" y="13695"/>
                </a:lnTo>
                <a:lnTo>
                  <a:pt x="20314" y="12478"/>
                </a:lnTo>
                <a:lnTo>
                  <a:pt x="19744" y="11337"/>
                </a:lnTo>
                <a:lnTo>
                  <a:pt x="19382" y="10842"/>
                </a:lnTo>
                <a:lnTo>
                  <a:pt x="18964" y="10367"/>
                </a:lnTo>
                <a:lnTo>
                  <a:pt x="18488" y="9910"/>
                </a:lnTo>
                <a:lnTo>
                  <a:pt x="18336" y="9758"/>
                </a:lnTo>
                <a:lnTo>
                  <a:pt x="18298" y="9606"/>
                </a:lnTo>
                <a:lnTo>
                  <a:pt x="18336" y="9434"/>
                </a:lnTo>
                <a:lnTo>
                  <a:pt x="18488" y="9263"/>
                </a:lnTo>
                <a:lnTo>
                  <a:pt x="18907" y="8940"/>
                </a:lnTo>
                <a:lnTo>
                  <a:pt x="19249" y="8560"/>
                </a:lnTo>
                <a:lnTo>
                  <a:pt x="19535" y="8122"/>
                </a:lnTo>
                <a:lnTo>
                  <a:pt x="19915" y="7190"/>
                </a:lnTo>
                <a:lnTo>
                  <a:pt x="20105" y="6201"/>
                </a:lnTo>
                <a:lnTo>
                  <a:pt x="20124" y="5706"/>
                </a:lnTo>
                <a:lnTo>
                  <a:pt x="20029" y="4603"/>
                </a:lnTo>
                <a:lnTo>
                  <a:pt x="19763" y="3633"/>
                </a:lnTo>
                <a:lnTo>
                  <a:pt x="19249" y="2701"/>
                </a:lnTo>
                <a:lnTo>
                  <a:pt x="18583" y="1921"/>
                </a:lnTo>
                <a:lnTo>
                  <a:pt x="17766" y="1275"/>
                </a:lnTo>
                <a:lnTo>
                  <a:pt x="16815" y="780"/>
                </a:lnTo>
                <a:lnTo>
                  <a:pt x="15864" y="438"/>
                </a:lnTo>
                <a:lnTo>
                  <a:pt x="15350" y="324"/>
                </a:lnTo>
                <a:lnTo>
                  <a:pt x="14304" y="152"/>
                </a:lnTo>
                <a:lnTo>
                  <a:pt x="13258" y="57"/>
                </a:lnTo>
                <a:lnTo>
                  <a:pt x="12687" y="57"/>
                </a:lnTo>
                <a:lnTo>
                  <a:pt x="11279" y="95"/>
                </a:lnTo>
                <a:lnTo>
                  <a:pt x="10062" y="57"/>
                </a:lnTo>
                <a:lnTo>
                  <a:pt x="9644" y="95"/>
                </a:lnTo>
                <a:lnTo>
                  <a:pt x="8655" y="114"/>
                </a:lnTo>
                <a:lnTo>
                  <a:pt x="8046" y="133"/>
                </a:lnTo>
                <a:lnTo>
                  <a:pt x="7228" y="133"/>
                </a:lnTo>
                <a:lnTo>
                  <a:pt x="6638" y="152"/>
                </a:lnTo>
                <a:lnTo>
                  <a:pt x="6030" y="133"/>
                </a:lnTo>
                <a:lnTo>
                  <a:pt x="5212" y="19"/>
                </a:lnTo>
                <a:lnTo>
                  <a:pt x="4622" y="0"/>
                </a:lnTo>
                <a:lnTo>
                  <a:pt x="3995" y="19"/>
                </a:lnTo>
                <a:lnTo>
                  <a:pt x="3196" y="133"/>
                </a:lnTo>
                <a:lnTo>
                  <a:pt x="1978" y="114"/>
                </a:lnTo>
                <a:lnTo>
                  <a:pt x="1179" y="0"/>
                </a:lnTo>
                <a:close/>
                <a:moveTo>
                  <a:pt x="20999" y="12364"/>
                </a:moveTo>
                <a:lnTo>
                  <a:pt x="21151" y="12801"/>
                </a:lnTo>
                <a:lnTo>
                  <a:pt x="21265" y="13448"/>
                </a:lnTo>
                <a:lnTo>
                  <a:pt x="21322" y="14209"/>
                </a:lnTo>
                <a:lnTo>
                  <a:pt x="21284" y="14893"/>
                </a:lnTo>
                <a:lnTo>
                  <a:pt x="21189" y="15521"/>
                </a:lnTo>
                <a:lnTo>
                  <a:pt x="21075" y="16092"/>
                </a:lnTo>
                <a:lnTo>
                  <a:pt x="20885" y="16681"/>
                </a:lnTo>
                <a:lnTo>
                  <a:pt x="20600" y="17252"/>
                </a:lnTo>
                <a:lnTo>
                  <a:pt x="20238" y="17823"/>
                </a:lnTo>
                <a:lnTo>
                  <a:pt x="19858" y="18298"/>
                </a:lnTo>
                <a:lnTo>
                  <a:pt x="19477" y="18736"/>
                </a:lnTo>
                <a:lnTo>
                  <a:pt x="19002" y="19116"/>
                </a:lnTo>
                <a:lnTo>
                  <a:pt x="18583" y="19439"/>
                </a:lnTo>
                <a:lnTo>
                  <a:pt x="18051" y="19782"/>
                </a:lnTo>
                <a:lnTo>
                  <a:pt x="17480" y="20086"/>
                </a:lnTo>
                <a:lnTo>
                  <a:pt x="16853" y="20295"/>
                </a:lnTo>
                <a:lnTo>
                  <a:pt x="16282" y="20448"/>
                </a:lnTo>
                <a:lnTo>
                  <a:pt x="15673" y="20562"/>
                </a:lnTo>
                <a:lnTo>
                  <a:pt x="15103" y="20657"/>
                </a:lnTo>
                <a:lnTo>
                  <a:pt x="14532" y="20771"/>
                </a:lnTo>
                <a:lnTo>
                  <a:pt x="13942" y="20866"/>
                </a:lnTo>
                <a:lnTo>
                  <a:pt x="13334" y="20923"/>
                </a:lnTo>
                <a:lnTo>
                  <a:pt x="12763" y="20942"/>
                </a:lnTo>
                <a:lnTo>
                  <a:pt x="10709" y="20942"/>
                </a:lnTo>
                <a:lnTo>
                  <a:pt x="10100" y="20923"/>
                </a:lnTo>
                <a:lnTo>
                  <a:pt x="9263" y="20866"/>
                </a:lnTo>
                <a:lnTo>
                  <a:pt x="8693" y="20847"/>
                </a:lnTo>
                <a:lnTo>
                  <a:pt x="4014" y="20847"/>
                </a:lnTo>
                <a:lnTo>
                  <a:pt x="3196" y="20809"/>
                </a:lnTo>
                <a:lnTo>
                  <a:pt x="2625" y="20809"/>
                </a:lnTo>
                <a:lnTo>
                  <a:pt x="2054" y="20828"/>
                </a:lnTo>
                <a:lnTo>
                  <a:pt x="1636" y="20866"/>
                </a:lnTo>
                <a:lnTo>
                  <a:pt x="1541" y="20866"/>
                </a:lnTo>
                <a:lnTo>
                  <a:pt x="1636" y="21322"/>
                </a:lnTo>
                <a:lnTo>
                  <a:pt x="1674" y="21513"/>
                </a:lnTo>
                <a:lnTo>
                  <a:pt x="1769" y="21608"/>
                </a:lnTo>
                <a:lnTo>
                  <a:pt x="1921" y="21703"/>
                </a:lnTo>
                <a:lnTo>
                  <a:pt x="2111" y="21722"/>
                </a:lnTo>
                <a:lnTo>
                  <a:pt x="2701" y="21779"/>
                </a:lnTo>
                <a:lnTo>
                  <a:pt x="3120" y="21760"/>
                </a:lnTo>
                <a:lnTo>
                  <a:pt x="3557" y="21703"/>
                </a:lnTo>
                <a:lnTo>
                  <a:pt x="4147" y="21684"/>
                </a:lnTo>
                <a:lnTo>
                  <a:pt x="4774" y="21684"/>
                </a:lnTo>
                <a:lnTo>
                  <a:pt x="5573" y="21722"/>
                </a:lnTo>
                <a:lnTo>
                  <a:pt x="10214" y="21722"/>
                </a:lnTo>
                <a:lnTo>
                  <a:pt x="10804" y="21760"/>
                </a:lnTo>
                <a:lnTo>
                  <a:pt x="11641" y="21798"/>
                </a:lnTo>
                <a:lnTo>
                  <a:pt x="12231" y="21817"/>
                </a:lnTo>
                <a:lnTo>
                  <a:pt x="13391" y="21817"/>
                </a:lnTo>
                <a:lnTo>
                  <a:pt x="13866" y="21798"/>
                </a:lnTo>
                <a:lnTo>
                  <a:pt x="14475" y="21760"/>
                </a:lnTo>
                <a:lnTo>
                  <a:pt x="15065" y="21665"/>
                </a:lnTo>
                <a:lnTo>
                  <a:pt x="15635" y="21532"/>
                </a:lnTo>
                <a:lnTo>
                  <a:pt x="16206" y="21437"/>
                </a:lnTo>
                <a:lnTo>
                  <a:pt x="16796" y="21322"/>
                </a:lnTo>
                <a:lnTo>
                  <a:pt x="17385" y="21151"/>
                </a:lnTo>
                <a:lnTo>
                  <a:pt x="17918" y="20999"/>
                </a:lnTo>
                <a:lnTo>
                  <a:pt x="18564" y="20657"/>
                </a:lnTo>
                <a:lnTo>
                  <a:pt x="19078" y="20333"/>
                </a:lnTo>
                <a:lnTo>
                  <a:pt x="19554" y="19972"/>
                </a:lnTo>
                <a:lnTo>
                  <a:pt x="20010" y="19592"/>
                </a:lnTo>
                <a:lnTo>
                  <a:pt x="20371" y="19211"/>
                </a:lnTo>
                <a:lnTo>
                  <a:pt x="20752" y="18736"/>
                </a:lnTo>
                <a:lnTo>
                  <a:pt x="21132" y="18146"/>
                </a:lnTo>
                <a:lnTo>
                  <a:pt x="21418" y="17518"/>
                </a:lnTo>
                <a:lnTo>
                  <a:pt x="21570" y="17005"/>
                </a:lnTo>
                <a:lnTo>
                  <a:pt x="21684" y="16434"/>
                </a:lnTo>
                <a:lnTo>
                  <a:pt x="21798" y="15825"/>
                </a:lnTo>
                <a:lnTo>
                  <a:pt x="21817" y="15141"/>
                </a:lnTo>
                <a:lnTo>
                  <a:pt x="21855" y="14418"/>
                </a:lnTo>
                <a:lnTo>
                  <a:pt x="21703" y="13657"/>
                </a:lnTo>
                <a:lnTo>
                  <a:pt x="21570" y="13353"/>
                </a:lnTo>
                <a:lnTo>
                  <a:pt x="21284" y="12782"/>
                </a:lnTo>
                <a:lnTo>
                  <a:pt x="20999" y="12364"/>
                </a:lnTo>
                <a:close/>
              </a:path>
            </a:pathLst>
          </a:custGeom>
          <a:solidFill>
            <a:srgbClr val="F0D9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 spd="med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357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9" grpId="0"/>
      <p:bldP spid="1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6B788BC9-142B-4627-A16E-18E86F44C746}"/>
              </a:ext>
            </a:extLst>
          </p:cNvPr>
          <p:cNvSpPr/>
          <p:nvPr/>
        </p:nvSpPr>
        <p:spPr>
          <a:xfrm>
            <a:off x="2139463" y="3024556"/>
            <a:ext cx="4399883" cy="1323439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0" hangingPunct="0">
              <a:defRPr/>
            </a:pPr>
            <a:r>
              <a:rPr lang="en-US" sz="8000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9E4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Arial" charset="0"/>
              </a:rPr>
              <a:t>caballo</a:t>
            </a:r>
          </a:p>
        </p:txBody>
      </p:sp>
      <p:pic>
        <p:nvPicPr>
          <p:cNvPr id="20484" name="Picture 9" descr="C:\Documents and Settings\Windows XP\Local Settings\Temporary Internet Files\Content.IE5\JYOXN2IJ\MCj03438250000[1].wmf">
            <a:extLst>
              <a:ext uri="{FF2B5EF4-FFF2-40B4-BE49-F238E27FC236}">
                <a16:creationId xmlns:a16="http://schemas.microsoft.com/office/drawing/2014/main" id="{7C38D2D6-91A4-4B2D-8B89-FA945C8FD3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0514" y="2884489"/>
            <a:ext cx="4027487" cy="3182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5" name="Left Arrow 8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00E573B2-662A-4712-AEBA-B8C2FC528E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11514" y="6119814"/>
            <a:ext cx="979487" cy="484187"/>
          </a:xfrm>
          <a:prstGeom prst="leftArrow">
            <a:avLst>
              <a:gd name="adj1" fmla="val 50000"/>
              <a:gd name="adj2" fmla="val 50106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s-PR" altLang="es-PE" dirty="0"/>
          </a:p>
        </p:txBody>
      </p:sp>
      <p:sp>
        <p:nvSpPr>
          <p:cNvPr id="20486" name="Right Arrow 10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4ABE35A4-FB48-454E-AE2E-3E3942DE01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85263" y="6162675"/>
            <a:ext cx="977900" cy="484188"/>
          </a:xfrm>
          <a:prstGeom prst="rightArrow">
            <a:avLst>
              <a:gd name="adj1" fmla="val 50000"/>
              <a:gd name="adj2" fmla="val 50024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s-PR" altLang="es-PE" dirty="0"/>
          </a:p>
        </p:txBody>
      </p:sp>
      <p:pic>
        <p:nvPicPr>
          <p:cNvPr id="8" name="MSj03881810000[1].wav">
            <a:hlinkClick r:id="" action="ppaction://media"/>
            <a:extLst>
              <a:ext uri="{FF2B5EF4-FFF2-40B4-BE49-F238E27FC236}">
                <a16:creationId xmlns:a16="http://schemas.microsoft.com/office/drawing/2014/main" id="{0B16E4F7-CC1D-4634-962B-E44CC47A39C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6399213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Google Shape;191;p18">
            <a:extLst>
              <a:ext uri="{FF2B5EF4-FFF2-40B4-BE49-F238E27FC236}">
                <a16:creationId xmlns:a16="http://schemas.microsoft.com/office/drawing/2014/main" id="{DDEB03CF-0633-492C-AEA7-DF11295B4546}"/>
              </a:ext>
            </a:extLst>
          </p:cNvPr>
          <p:cNvSpPr/>
          <p:nvPr/>
        </p:nvSpPr>
        <p:spPr>
          <a:xfrm rot="21449720">
            <a:off x="2322445" y="1281556"/>
            <a:ext cx="1349189" cy="1385243"/>
          </a:xfrm>
          <a:custGeom>
            <a:avLst/>
            <a:gdLst/>
            <a:ahLst/>
            <a:cxnLst/>
            <a:rect l="l" t="t" r="r" b="b"/>
            <a:pathLst>
              <a:path w="22902" h="23514" extrusionOk="0">
                <a:moveTo>
                  <a:pt x="8521" y="1238"/>
                </a:moveTo>
                <a:cubicBezTo>
                  <a:pt x="5706" y="2075"/>
                  <a:pt x="2967" y="3672"/>
                  <a:pt x="1826" y="6526"/>
                </a:cubicBezTo>
                <a:cubicBezTo>
                  <a:pt x="1255" y="7952"/>
                  <a:pt x="1008" y="9550"/>
                  <a:pt x="970" y="11072"/>
                </a:cubicBezTo>
                <a:cubicBezTo>
                  <a:pt x="913" y="12650"/>
                  <a:pt x="1103" y="14248"/>
                  <a:pt x="1560" y="15770"/>
                </a:cubicBezTo>
                <a:cubicBezTo>
                  <a:pt x="2035" y="17367"/>
                  <a:pt x="2853" y="18813"/>
                  <a:pt x="4033" y="19973"/>
                </a:cubicBezTo>
                <a:cubicBezTo>
                  <a:pt x="1446" y="17786"/>
                  <a:pt x="476" y="14324"/>
                  <a:pt x="514" y="11014"/>
                </a:cubicBezTo>
                <a:cubicBezTo>
                  <a:pt x="552" y="10044"/>
                  <a:pt x="666" y="9036"/>
                  <a:pt x="875" y="8066"/>
                </a:cubicBezTo>
                <a:cubicBezTo>
                  <a:pt x="970" y="7648"/>
                  <a:pt x="1084" y="7229"/>
                  <a:pt x="1198" y="6830"/>
                </a:cubicBezTo>
                <a:lnTo>
                  <a:pt x="1427" y="6259"/>
                </a:lnTo>
                <a:cubicBezTo>
                  <a:pt x="1446" y="6183"/>
                  <a:pt x="1617" y="5784"/>
                  <a:pt x="1655" y="5784"/>
                </a:cubicBezTo>
                <a:cubicBezTo>
                  <a:pt x="2986" y="3216"/>
                  <a:pt x="5840" y="1904"/>
                  <a:pt x="8521" y="1238"/>
                </a:cubicBezTo>
                <a:close/>
                <a:moveTo>
                  <a:pt x="15524" y="0"/>
                </a:moveTo>
                <a:cubicBezTo>
                  <a:pt x="13838" y="0"/>
                  <a:pt x="12169" y="186"/>
                  <a:pt x="10500" y="458"/>
                </a:cubicBezTo>
                <a:cubicBezTo>
                  <a:pt x="7361" y="972"/>
                  <a:pt x="3899" y="2018"/>
                  <a:pt x="1902" y="4681"/>
                </a:cubicBezTo>
                <a:cubicBezTo>
                  <a:pt x="875" y="6050"/>
                  <a:pt x="419" y="7762"/>
                  <a:pt x="209" y="9417"/>
                </a:cubicBezTo>
                <a:cubicBezTo>
                  <a:pt x="0" y="11129"/>
                  <a:pt x="38" y="12917"/>
                  <a:pt x="419" y="14609"/>
                </a:cubicBezTo>
                <a:cubicBezTo>
                  <a:pt x="590" y="15351"/>
                  <a:pt x="856" y="16150"/>
                  <a:pt x="1179" y="16911"/>
                </a:cubicBezTo>
                <a:cubicBezTo>
                  <a:pt x="2511" y="19935"/>
                  <a:pt x="5326" y="21875"/>
                  <a:pt x="8483" y="22693"/>
                </a:cubicBezTo>
                <a:cubicBezTo>
                  <a:pt x="9301" y="22902"/>
                  <a:pt x="10119" y="23093"/>
                  <a:pt x="10956" y="23226"/>
                </a:cubicBezTo>
                <a:cubicBezTo>
                  <a:pt x="11831" y="23359"/>
                  <a:pt x="12725" y="23416"/>
                  <a:pt x="13600" y="23473"/>
                </a:cubicBezTo>
                <a:cubicBezTo>
                  <a:pt x="14112" y="23497"/>
                  <a:pt x="14628" y="23514"/>
                  <a:pt x="15144" y="23514"/>
                </a:cubicBezTo>
                <a:cubicBezTo>
                  <a:pt x="16238" y="23514"/>
                  <a:pt x="17333" y="23439"/>
                  <a:pt x="18393" y="23207"/>
                </a:cubicBezTo>
                <a:cubicBezTo>
                  <a:pt x="19135" y="23074"/>
                  <a:pt x="19915" y="22845"/>
                  <a:pt x="20562" y="22446"/>
                </a:cubicBezTo>
                <a:cubicBezTo>
                  <a:pt x="21227" y="22047"/>
                  <a:pt x="21494" y="21286"/>
                  <a:pt x="21380" y="20544"/>
                </a:cubicBezTo>
                <a:cubicBezTo>
                  <a:pt x="21246" y="19802"/>
                  <a:pt x="20847" y="19098"/>
                  <a:pt x="20352" y="18566"/>
                </a:cubicBezTo>
                <a:cubicBezTo>
                  <a:pt x="20086" y="18318"/>
                  <a:pt x="19782" y="18071"/>
                  <a:pt x="19439" y="17919"/>
                </a:cubicBezTo>
                <a:cubicBezTo>
                  <a:pt x="19097" y="17748"/>
                  <a:pt x="18717" y="17767"/>
                  <a:pt x="18336" y="17615"/>
                </a:cubicBezTo>
                <a:cubicBezTo>
                  <a:pt x="17850" y="17428"/>
                  <a:pt x="17283" y="17388"/>
                  <a:pt x="16730" y="17388"/>
                </a:cubicBezTo>
                <a:cubicBezTo>
                  <a:pt x="16439" y="17388"/>
                  <a:pt x="16152" y="17399"/>
                  <a:pt x="15883" y="17405"/>
                </a:cubicBezTo>
                <a:cubicBezTo>
                  <a:pt x="15168" y="17437"/>
                  <a:pt x="14441" y="17468"/>
                  <a:pt x="13722" y="17468"/>
                </a:cubicBezTo>
                <a:cubicBezTo>
                  <a:pt x="13560" y="17468"/>
                  <a:pt x="13399" y="17466"/>
                  <a:pt x="13239" y="17463"/>
                </a:cubicBezTo>
                <a:cubicBezTo>
                  <a:pt x="12383" y="17443"/>
                  <a:pt x="11489" y="17405"/>
                  <a:pt x="10671" y="17082"/>
                </a:cubicBezTo>
                <a:cubicBezTo>
                  <a:pt x="9967" y="16797"/>
                  <a:pt x="9339" y="16321"/>
                  <a:pt x="8845" y="15751"/>
                </a:cubicBezTo>
                <a:cubicBezTo>
                  <a:pt x="7894" y="14590"/>
                  <a:pt x="7418" y="12955"/>
                  <a:pt x="7532" y="11471"/>
                </a:cubicBezTo>
                <a:cubicBezTo>
                  <a:pt x="7685" y="9854"/>
                  <a:pt x="8540" y="8409"/>
                  <a:pt x="9796" y="7401"/>
                </a:cubicBezTo>
                <a:cubicBezTo>
                  <a:pt x="11051" y="6373"/>
                  <a:pt x="12630" y="5860"/>
                  <a:pt x="14209" y="5708"/>
                </a:cubicBezTo>
                <a:cubicBezTo>
                  <a:pt x="14594" y="5677"/>
                  <a:pt x="14981" y="5665"/>
                  <a:pt x="15369" y="5665"/>
                </a:cubicBezTo>
                <a:cubicBezTo>
                  <a:pt x="16687" y="5665"/>
                  <a:pt x="18018" y="5810"/>
                  <a:pt x="19325" y="5898"/>
                </a:cubicBezTo>
                <a:cubicBezTo>
                  <a:pt x="19725" y="5917"/>
                  <a:pt x="20162" y="5974"/>
                  <a:pt x="20562" y="6012"/>
                </a:cubicBezTo>
                <a:cubicBezTo>
                  <a:pt x="20763" y="6039"/>
                  <a:pt x="20994" y="6066"/>
                  <a:pt x="21212" y="6066"/>
                </a:cubicBezTo>
                <a:cubicBezTo>
                  <a:pt x="21303" y="6066"/>
                  <a:pt x="21391" y="6061"/>
                  <a:pt x="21475" y="6050"/>
                </a:cubicBezTo>
                <a:cubicBezTo>
                  <a:pt x="22178" y="5955"/>
                  <a:pt x="22635" y="5289"/>
                  <a:pt x="22749" y="4623"/>
                </a:cubicBezTo>
                <a:cubicBezTo>
                  <a:pt x="22901" y="3825"/>
                  <a:pt x="22711" y="2950"/>
                  <a:pt x="22350" y="2265"/>
                </a:cubicBezTo>
                <a:cubicBezTo>
                  <a:pt x="21988" y="1580"/>
                  <a:pt x="21380" y="1124"/>
                  <a:pt x="20657" y="838"/>
                </a:cubicBezTo>
                <a:cubicBezTo>
                  <a:pt x="19953" y="553"/>
                  <a:pt x="19154" y="382"/>
                  <a:pt x="18431" y="249"/>
                </a:cubicBezTo>
                <a:cubicBezTo>
                  <a:pt x="17537" y="59"/>
                  <a:pt x="16643" y="1"/>
                  <a:pt x="15768" y="1"/>
                </a:cubicBezTo>
                <a:cubicBezTo>
                  <a:pt x="15687" y="1"/>
                  <a:pt x="15606" y="0"/>
                  <a:pt x="15524" y="0"/>
                </a:cubicBezTo>
                <a:close/>
              </a:path>
            </a:pathLst>
          </a:custGeom>
          <a:solidFill>
            <a:srgbClr val="9E4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 spd="med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8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7" grpId="0"/>
      <p:bldP spid="9" grpId="0" animBg="1"/>
    </p:bldLst>
  </p:timing>
</p:sld>
</file>

<file path=ppt/theme/theme1.xml><?xml version="1.0" encoding="utf-8"?>
<a:theme xmlns:a="http://schemas.openxmlformats.org/drawingml/2006/main" name="Back-to-school presentation">
  <a:themeElements>
    <a:clrScheme name="Back to school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ack to school presentation">
      <a:majorFont>
        <a:latin typeface="Comic Sans MS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Back to school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ack to school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ack to school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ack to school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ack to school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ack to school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ack to school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ack to school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ack to school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ack to school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ack to school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ack to school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Crayons">
  <a:themeElements>
    <a:clrScheme name="Crayons 1">
      <a:dk1>
        <a:srgbClr val="000000"/>
      </a:dk1>
      <a:lt1>
        <a:srgbClr val="FFFFFF"/>
      </a:lt1>
      <a:dk2>
        <a:srgbClr val="FF0000"/>
      </a:dk2>
      <a:lt2>
        <a:srgbClr val="FFB800"/>
      </a:lt2>
      <a:accent1>
        <a:srgbClr val="FFEF66"/>
      </a:accent1>
      <a:accent2>
        <a:srgbClr val="000000"/>
      </a:accent2>
      <a:accent3>
        <a:srgbClr val="FFFFFF"/>
      </a:accent3>
      <a:accent4>
        <a:srgbClr val="000000"/>
      </a:accent4>
      <a:accent5>
        <a:srgbClr val="FFF6B8"/>
      </a:accent5>
      <a:accent6>
        <a:srgbClr val="000000"/>
      </a:accent6>
      <a:hlink>
        <a:srgbClr val="00B200"/>
      </a:hlink>
      <a:folHlink>
        <a:srgbClr val="703DFF"/>
      </a:folHlink>
    </a:clrScheme>
    <a:fontScheme name="Crayons">
      <a:majorFont>
        <a:latin typeface="Comic Sans MS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Crayons 1">
        <a:dk1>
          <a:srgbClr val="000000"/>
        </a:dk1>
        <a:lt1>
          <a:srgbClr val="FFFFFF"/>
        </a:lt1>
        <a:dk2>
          <a:srgbClr val="FF0000"/>
        </a:dk2>
        <a:lt2>
          <a:srgbClr val="FFB800"/>
        </a:lt2>
        <a:accent1>
          <a:srgbClr val="FFEF66"/>
        </a:accent1>
        <a:accent2>
          <a:srgbClr val="000000"/>
        </a:accent2>
        <a:accent3>
          <a:srgbClr val="FFFFFF"/>
        </a:accent3>
        <a:accent4>
          <a:srgbClr val="000000"/>
        </a:accent4>
        <a:accent5>
          <a:srgbClr val="FFF6B8"/>
        </a:accent5>
        <a:accent6>
          <a:srgbClr val="000000"/>
        </a:accent6>
        <a:hlink>
          <a:srgbClr val="00B200"/>
        </a:hlink>
        <a:folHlink>
          <a:srgbClr val="703D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rayons 2">
        <a:dk1>
          <a:srgbClr val="000000"/>
        </a:dk1>
        <a:lt1>
          <a:srgbClr val="FFFFFF"/>
        </a:lt1>
        <a:dk2>
          <a:srgbClr val="000000"/>
        </a:dk2>
        <a:lt2>
          <a:srgbClr val="99CCFF"/>
        </a:lt2>
        <a:accent1>
          <a:srgbClr val="CCCCFF"/>
        </a:accent1>
        <a:accent2>
          <a:srgbClr val="000066"/>
        </a:accent2>
        <a:accent3>
          <a:srgbClr val="FFFFFF"/>
        </a:accent3>
        <a:accent4>
          <a:srgbClr val="000000"/>
        </a:accent4>
        <a:accent5>
          <a:srgbClr val="E2E2FF"/>
        </a:accent5>
        <a:accent6>
          <a:srgbClr val="00005C"/>
        </a:accent6>
        <a:hlink>
          <a:srgbClr val="00B200"/>
        </a:hlink>
        <a:folHlink>
          <a:srgbClr val="CCFF3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rayons 3">
        <a:dk1>
          <a:srgbClr val="000000"/>
        </a:dk1>
        <a:lt1>
          <a:srgbClr val="FFFFFF"/>
        </a:lt1>
        <a:dk2>
          <a:srgbClr val="000000"/>
        </a:dk2>
        <a:lt2>
          <a:srgbClr val="3399FF"/>
        </a:lt2>
        <a:accent1>
          <a:srgbClr val="CCECFF"/>
        </a:accent1>
        <a:accent2>
          <a:srgbClr val="008080"/>
        </a:accent2>
        <a:accent3>
          <a:srgbClr val="FFFFFF"/>
        </a:accent3>
        <a:accent4>
          <a:srgbClr val="000000"/>
        </a:accent4>
        <a:accent5>
          <a:srgbClr val="E2F4FF"/>
        </a:accent5>
        <a:accent6>
          <a:srgbClr val="007373"/>
        </a:accent6>
        <a:hlink>
          <a:srgbClr val="009999"/>
        </a:hlink>
        <a:folHlink>
          <a:srgbClr val="3366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rayons 4">
        <a:dk1>
          <a:srgbClr val="808000"/>
        </a:dk1>
        <a:lt1>
          <a:srgbClr val="FFFFFF"/>
        </a:lt1>
        <a:dk2>
          <a:srgbClr val="336600"/>
        </a:dk2>
        <a:lt2>
          <a:srgbClr val="FFFFFF"/>
        </a:lt2>
        <a:accent1>
          <a:srgbClr val="99CC00"/>
        </a:accent1>
        <a:accent2>
          <a:srgbClr val="003300"/>
        </a:accent2>
        <a:accent3>
          <a:srgbClr val="ADB8AA"/>
        </a:accent3>
        <a:accent4>
          <a:srgbClr val="DADADA"/>
        </a:accent4>
        <a:accent5>
          <a:srgbClr val="CAE2AA"/>
        </a:accent5>
        <a:accent6>
          <a:srgbClr val="002D00"/>
        </a:accent6>
        <a:hlink>
          <a:srgbClr val="CCCC00"/>
        </a:hlink>
        <a:folHlink>
          <a:srgbClr val="CCFF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rayons 5">
        <a:dk1>
          <a:srgbClr val="808080"/>
        </a:dk1>
        <a:lt1>
          <a:srgbClr val="FFFFFF"/>
        </a:lt1>
        <a:dk2>
          <a:srgbClr val="003366"/>
        </a:dk2>
        <a:lt2>
          <a:srgbClr val="CCECFF"/>
        </a:lt2>
        <a:accent1>
          <a:srgbClr val="33CCCC"/>
        </a:accent1>
        <a:accent2>
          <a:srgbClr val="006699"/>
        </a:accent2>
        <a:accent3>
          <a:srgbClr val="AAADB8"/>
        </a:accent3>
        <a:accent4>
          <a:srgbClr val="DADADA"/>
        </a:accent4>
        <a:accent5>
          <a:srgbClr val="ADE2E2"/>
        </a:accent5>
        <a:accent6>
          <a:srgbClr val="005C8A"/>
        </a:accent6>
        <a:hlink>
          <a:srgbClr val="00FFFF"/>
        </a:hlink>
        <a:folHlink>
          <a:srgbClr val="0000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rayons 6">
        <a:dk1>
          <a:srgbClr val="6666FF"/>
        </a:dk1>
        <a:lt1>
          <a:srgbClr val="FFFFFF"/>
        </a:lt1>
        <a:dk2>
          <a:srgbClr val="000066"/>
        </a:dk2>
        <a:lt2>
          <a:srgbClr val="FFFFFF"/>
        </a:lt2>
        <a:accent1>
          <a:srgbClr val="33CCFF"/>
        </a:accent1>
        <a:accent2>
          <a:srgbClr val="0000FF"/>
        </a:accent2>
        <a:accent3>
          <a:srgbClr val="AAAAB8"/>
        </a:accent3>
        <a:accent4>
          <a:srgbClr val="DADADA"/>
        </a:accent4>
        <a:accent5>
          <a:srgbClr val="ADE2FF"/>
        </a:accent5>
        <a:accent6>
          <a:srgbClr val="0000E7"/>
        </a:accent6>
        <a:hlink>
          <a:srgbClr val="FFFF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rayons 7">
        <a:dk1>
          <a:srgbClr val="000000"/>
        </a:dk1>
        <a:lt1>
          <a:srgbClr val="FFFFFF"/>
        </a:lt1>
        <a:dk2>
          <a:srgbClr val="800080"/>
        </a:dk2>
        <a:lt2>
          <a:srgbClr val="FFFFFF"/>
        </a:lt2>
        <a:accent1>
          <a:srgbClr val="CC66FF"/>
        </a:accent1>
        <a:accent2>
          <a:srgbClr val="990099"/>
        </a:accent2>
        <a:accent3>
          <a:srgbClr val="C0AAC0"/>
        </a:accent3>
        <a:accent4>
          <a:srgbClr val="DADADA"/>
        </a:accent4>
        <a:accent5>
          <a:srgbClr val="E2B8FF"/>
        </a:accent5>
        <a:accent6>
          <a:srgbClr val="8A008A"/>
        </a:accent6>
        <a:hlink>
          <a:srgbClr val="FF9900"/>
        </a:hlink>
        <a:folHlink>
          <a:srgbClr val="FF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rayons 8">
        <a:dk1>
          <a:srgbClr val="FF3300"/>
        </a:dk1>
        <a:lt1>
          <a:srgbClr val="FFFFFF"/>
        </a:lt1>
        <a:dk2>
          <a:srgbClr val="800000"/>
        </a:dk2>
        <a:lt2>
          <a:srgbClr val="FFFFCC"/>
        </a:lt2>
        <a:accent1>
          <a:srgbClr val="FF7C80"/>
        </a:accent1>
        <a:accent2>
          <a:srgbClr val="990000"/>
        </a:accent2>
        <a:accent3>
          <a:srgbClr val="C0AAAA"/>
        </a:accent3>
        <a:accent4>
          <a:srgbClr val="DADADA"/>
        </a:accent4>
        <a:accent5>
          <a:srgbClr val="FFBFC0"/>
        </a:accent5>
        <a:accent6>
          <a:srgbClr val="8A0000"/>
        </a:accent6>
        <a:hlink>
          <a:srgbClr val="FF66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Alphabet for Kids Infographics by Slidesgo">
  <a:themeElements>
    <a:clrScheme name="Simple Light">
      <a:dk1>
        <a:srgbClr val="000000"/>
      </a:dk1>
      <a:lt1>
        <a:srgbClr val="FFFFFF"/>
      </a:lt1>
      <a:dk2>
        <a:srgbClr val="0AFF4E"/>
      </a:dk2>
      <a:lt2>
        <a:srgbClr val="0AFF4E"/>
      </a:lt2>
      <a:accent1>
        <a:srgbClr val="F0D90A"/>
      </a:accent1>
      <a:accent2>
        <a:srgbClr val="FF9E00"/>
      </a:accent2>
      <a:accent3>
        <a:srgbClr val="9E4FFF"/>
      </a:accent3>
      <a:accent4>
        <a:srgbClr val="CFA8FF"/>
      </a:accent4>
      <a:accent5>
        <a:srgbClr val="3BBDFF"/>
      </a:accent5>
      <a:accent6>
        <a:srgbClr val="DEE7EC"/>
      </a:accent6>
      <a:hlink>
        <a:srgbClr val="000000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Back-to-school presentation</Template>
  <TotalTime>2764</TotalTime>
  <Words>204</Words>
  <Application>Microsoft Office PowerPoint</Application>
  <PresentationFormat>Panorámica</PresentationFormat>
  <Paragraphs>54</Paragraphs>
  <Slides>37</Slides>
  <Notes>1</Notes>
  <HiddenSlides>0</HiddenSlides>
  <MMClips>11</MMClips>
  <ScaleCrop>false</ScaleCrop>
  <HeadingPairs>
    <vt:vector size="6" baseType="variant">
      <vt:variant>
        <vt:lpstr>Fuentes usadas</vt:lpstr>
      </vt:variant>
      <vt:variant>
        <vt:i4>10</vt:i4>
      </vt:variant>
      <vt:variant>
        <vt:lpstr>Tema</vt:lpstr>
      </vt:variant>
      <vt:variant>
        <vt:i4>3</vt:i4>
      </vt:variant>
      <vt:variant>
        <vt:lpstr>Títulos de diapositiva</vt:lpstr>
      </vt:variant>
      <vt:variant>
        <vt:i4>37</vt:i4>
      </vt:variant>
    </vt:vector>
  </HeadingPairs>
  <TitlesOfParts>
    <vt:vector size="50" baseType="lpstr">
      <vt:lpstr>맑은 고딕</vt:lpstr>
      <vt:lpstr>Arial</vt:lpstr>
      <vt:lpstr>Berlin Sans FB Demi</vt:lpstr>
      <vt:lpstr>Calibri</vt:lpstr>
      <vt:lpstr>Comic Sans MS</vt:lpstr>
      <vt:lpstr>Cordia New</vt:lpstr>
      <vt:lpstr>Fira Sans Extra Condensed Medium</vt:lpstr>
      <vt:lpstr>Hind</vt:lpstr>
      <vt:lpstr>Roboto</vt:lpstr>
      <vt:lpstr>Symbol</vt:lpstr>
      <vt:lpstr>Back-to-school presentation</vt:lpstr>
      <vt:lpstr>Crayons</vt:lpstr>
      <vt:lpstr>Alphabet for Kids Infographics by Slidesgo</vt:lpstr>
      <vt:lpstr>Presentación de PowerPoint</vt:lpstr>
      <vt:lpstr>Presentación de PowerPoint</vt:lpstr>
      <vt:lpstr>Las letras minúsculas son:</vt:lpstr>
      <vt:lpstr>¿Cuáles son las consonantes?</vt:lpstr>
      <vt:lpstr>¿Cuáles son las vocales?</vt:lpstr>
      <vt:lpstr>El Abecedario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El Abecedario</dc:title>
  <dc:creator>Leslie Armando Arma</dc:creator>
  <cp:lastModifiedBy>eduardo</cp:lastModifiedBy>
  <cp:revision>222</cp:revision>
  <dcterms:created xsi:type="dcterms:W3CDTF">2008-04-11T19:23:06Z</dcterms:created>
  <dcterms:modified xsi:type="dcterms:W3CDTF">2023-11-19T12:51:14Z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TC010187211033</vt:lpwstr>
  </property>
</Properties>
</file>