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09559cc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09559cc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09559cc2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09559cc2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09559cc2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09559cc2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09559cc28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09559cc28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609559cc2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09559cc2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2400">
                <a:solidFill>
                  <a:srgbClr val="434343"/>
                </a:solidFill>
                <a:latin typeface="Hammersmith One"/>
                <a:ea typeface="Hammersmith One"/>
                <a:cs typeface="Hammersmith One"/>
                <a:sym typeface="Hammersmith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7F7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2A2A2A"/>
              </a:buClr>
              <a:buSzPts val="5200"/>
              <a:buNone/>
              <a:defRPr b="1" sz="2400">
                <a:solidFill>
                  <a:srgbClr val="2A2A2A"/>
                </a:solidFill>
                <a:latin typeface="Hammersmith One"/>
                <a:ea typeface="Hammersmith One"/>
                <a:cs typeface="Hammersmith One"/>
                <a:sym typeface="Hammersmith One"/>
              </a:defRPr>
            </a:lvl1pPr>
            <a:lvl2pPr lvl="1">
              <a:spcBef>
                <a:spcPts val="0"/>
              </a:spcBef>
              <a:spcAft>
                <a:spcPts val="0"/>
              </a:spcAft>
              <a:buClr>
                <a:srgbClr val="2A2A2A"/>
              </a:buClr>
              <a:buSzPts val="2800"/>
              <a:buNone/>
              <a:defRPr sz="2800">
                <a:solidFill>
                  <a:srgbClr val="2A2A2A"/>
                </a:solidFill>
              </a:defRPr>
            </a:lvl2pPr>
            <a:lvl3pPr lvl="2">
              <a:spcBef>
                <a:spcPts val="0"/>
              </a:spcBef>
              <a:spcAft>
                <a:spcPts val="0"/>
              </a:spcAft>
              <a:buClr>
                <a:srgbClr val="2A2A2A"/>
              </a:buClr>
              <a:buSzPts val="2800"/>
              <a:buNone/>
              <a:defRPr sz="2800">
                <a:solidFill>
                  <a:srgbClr val="2A2A2A"/>
                </a:solidFill>
              </a:defRPr>
            </a:lvl3pPr>
            <a:lvl4pPr lvl="3">
              <a:spcBef>
                <a:spcPts val="0"/>
              </a:spcBef>
              <a:spcAft>
                <a:spcPts val="0"/>
              </a:spcAft>
              <a:buClr>
                <a:srgbClr val="2A2A2A"/>
              </a:buClr>
              <a:buSzPts val="2800"/>
              <a:buNone/>
              <a:defRPr sz="2800">
                <a:solidFill>
                  <a:srgbClr val="2A2A2A"/>
                </a:solidFill>
              </a:defRPr>
            </a:lvl4pPr>
            <a:lvl5pPr lvl="4">
              <a:spcBef>
                <a:spcPts val="0"/>
              </a:spcBef>
              <a:spcAft>
                <a:spcPts val="0"/>
              </a:spcAft>
              <a:buClr>
                <a:srgbClr val="2A2A2A"/>
              </a:buClr>
              <a:buSzPts val="2800"/>
              <a:buNone/>
              <a:defRPr sz="2800">
                <a:solidFill>
                  <a:srgbClr val="2A2A2A"/>
                </a:solidFill>
              </a:defRPr>
            </a:lvl5pPr>
            <a:lvl6pPr lvl="5">
              <a:spcBef>
                <a:spcPts val="0"/>
              </a:spcBef>
              <a:spcAft>
                <a:spcPts val="0"/>
              </a:spcAft>
              <a:buClr>
                <a:srgbClr val="2A2A2A"/>
              </a:buClr>
              <a:buSzPts val="2800"/>
              <a:buNone/>
              <a:defRPr sz="2800">
                <a:solidFill>
                  <a:srgbClr val="2A2A2A"/>
                </a:solidFill>
              </a:defRPr>
            </a:lvl6pPr>
            <a:lvl7pPr lvl="6">
              <a:spcBef>
                <a:spcPts val="0"/>
              </a:spcBef>
              <a:spcAft>
                <a:spcPts val="0"/>
              </a:spcAft>
              <a:buClr>
                <a:srgbClr val="2A2A2A"/>
              </a:buClr>
              <a:buSzPts val="2800"/>
              <a:buNone/>
              <a:defRPr sz="2800">
                <a:solidFill>
                  <a:srgbClr val="2A2A2A"/>
                </a:solidFill>
              </a:defRPr>
            </a:lvl7pPr>
            <a:lvl8pPr lvl="7">
              <a:spcBef>
                <a:spcPts val="0"/>
              </a:spcBef>
              <a:spcAft>
                <a:spcPts val="0"/>
              </a:spcAft>
              <a:buClr>
                <a:srgbClr val="2A2A2A"/>
              </a:buClr>
              <a:buSzPts val="2800"/>
              <a:buNone/>
              <a:defRPr sz="2800">
                <a:solidFill>
                  <a:srgbClr val="2A2A2A"/>
                </a:solidFill>
              </a:defRPr>
            </a:lvl8pPr>
            <a:lvl9pPr lvl="8">
              <a:spcBef>
                <a:spcPts val="0"/>
              </a:spcBef>
              <a:spcAft>
                <a:spcPts val="0"/>
              </a:spcAft>
              <a:buClr>
                <a:srgbClr val="2A2A2A"/>
              </a:buClr>
              <a:buSzPts val="2800"/>
              <a:buNone/>
              <a:defRPr sz="2800">
                <a:solidFill>
                  <a:srgbClr val="2A2A2A"/>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2A2A2A"/>
              </a:buClr>
              <a:buSzPts val="1800"/>
              <a:buFont typeface="Hammersmith One"/>
              <a:buChar char="●"/>
              <a:defRPr sz="1800">
                <a:solidFill>
                  <a:srgbClr val="2A2A2A"/>
                </a:solidFill>
                <a:latin typeface="Hammersmith One"/>
                <a:ea typeface="Hammersmith One"/>
                <a:cs typeface="Hammersmith One"/>
                <a:sym typeface="Hammersmith One"/>
              </a:defRPr>
            </a:lvl1pPr>
            <a:lvl2pPr indent="-317500" lvl="1" marL="9144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2pPr>
            <a:lvl3pPr indent="-317500" lvl="2" marL="13716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3pPr>
            <a:lvl4pPr indent="-317500" lvl="3" marL="18288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4pPr>
            <a:lvl5pPr indent="-317500" lvl="4" marL="22860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5pPr>
            <a:lvl6pPr indent="-317500" lvl="5" marL="27432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6pPr>
            <a:lvl7pPr indent="-317500" lvl="6" marL="32004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7pPr>
            <a:lvl8pPr indent="-317500" lvl="7" marL="3657600">
              <a:lnSpc>
                <a:spcPct val="115000"/>
              </a:lnSpc>
              <a:spcBef>
                <a:spcPts val="1600"/>
              </a:spcBef>
              <a:spcAft>
                <a:spcPts val="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8pPr>
            <a:lvl9pPr indent="-317500" lvl="8" marL="4114800">
              <a:lnSpc>
                <a:spcPct val="115000"/>
              </a:lnSpc>
              <a:spcBef>
                <a:spcPts val="1600"/>
              </a:spcBef>
              <a:spcAft>
                <a:spcPts val="1600"/>
              </a:spcAft>
              <a:buClr>
                <a:srgbClr val="2A2A2A"/>
              </a:buClr>
              <a:buSzPts val="1400"/>
              <a:buFont typeface="Hammersmith One"/>
              <a:buChar char="■"/>
              <a:defRPr>
                <a:solidFill>
                  <a:srgbClr val="2A2A2A"/>
                </a:solidFill>
                <a:latin typeface="Hammersmith One"/>
                <a:ea typeface="Hammersmith One"/>
                <a:cs typeface="Hammersmith One"/>
                <a:sym typeface="Hammersmith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slide" Target="/ppt/slides/slide3.xml"/><Relationship Id="rId5" Type="http://schemas.openxmlformats.org/officeDocument/2006/relationships/image" Target="../media/image2.png"/><Relationship Id="rId6" Type="http://schemas.openxmlformats.org/officeDocument/2006/relationships/slide" Target="/ppt/slides/slide4.xml"/><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unsplash.com/photos/cssvEZacHvQ" TargetMode="External"/><Relationship Id="rId4" Type="http://schemas.openxmlformats.org/officeDocument/2006/relationships/image" Target="../media/image5.jpg"/><Relationship Id="rId10" Type="http://schemas.openxmlformats.org/officeDocument/2006/relationships/hyperlink" Target="https://images.unsplash.com/photo-1502082553048-f009c37129b9?ixlib=rb-1.2.1&amp;ixid=eyJhcHBfaWQiOjEyMDd9&amp;auto=format&amp;fit=crop&amp;w=1050&amp;q=80" TargetMode="External"/><Relationship Id="rId9" Type="http://schemas.openxmlformats.org/officeDocument/2006/relationships/hyperlink" Target="https://images.unsplash.com/photo-1502082553048-f009c37129b9?ixlib=rb-1.2.1&amp;ixid=eyJhcHBfaWQiOjEyMDd9&amp;auto=format&amp;fit=crop&amp;w=1050&amp;q=80" TargetMode="External"/><Relationship Id="rId5" Type="http://schemas.openxmlformats.org/officeDocument/2006/relationships/hyperlink" Target="https://images.unsplash.com/photo-1502082553048-f009c37129b9?ixlib=rb-1.2.1&amp;ixid=eyJhcHBfaWQiOjEyMDd9&amp;auto=format&amp;fit=crop&amp;w=1050&amp;q=80" TargetMode="External"/><Relationship Id="rId6" Type="http://schemas.openxmlformats.org/officeDocument/2006/relationships/image" Target="../media/image15.jpg"/><Relationship Id="rId7" Type="http://schemas.openxmlformats.org/officeDocument/2006/relationships/hyperlink" Target="https://images.unsplash.com/photo-1502082553048-f009c37129b9?ixlib=rb-1.2.1&amp;ixid=eyJhcHBfaWQiOjEyMDd9&amp;auto=format&amp;fit=crop&amp;w=1050&amp;q=80" TargetMode="External"/><Relationship Id="rId8" Type="http://schemas.openxmlformats.org/officeDocument/2006/relationships/hyperlink" Target="https://unsplash.com/photos/cssvEZacHv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images.unsplash.com/photo-1491438590914-bc09fcaaf77a?ixlib=rb-1.2.1&amp;ixid=eyJhcHBfaWQiOjEyMDd9&amp;auto=format&amp;fit=crop&amp;w=1050&amp;q=80" TargetMode="External"/><Relationship Id="rId4" Type="http://schemas.openxmlformats.org/officeDocument/2006/relationships/image" Target="../media/image7.jpg"/><Relationship Id="rId10" Type="http://schemas.openxmlformats.org/officeDocument/2006/relationships/hyperlink" Target="https://images.unsplash.com/photo-1492567291473-fe3dfc175b45?ixlib=rb-1.2.1&amp;ixid=eyJhcHBfaWQiOjEyMDd9&amp;auto=format&amp;fit=crop&amp;w=631&amp;q=80" TargetMode="External"/><Relationship Id="rId9" Type="http://schemas.openxmlformats.org/officeDocument/2006/relationships/hyperlink" Target="https://images.unsplash.com/photo-1491438590914-bc09fcaaf77a?ixlib=rb-1.2.1&amp;ixid=eyJhcHBfaWQiOjEyMDd9&amp;auto=format&amp;fit=crop&amp;w=1050&amp;q=80" TargetMode="External"/><Relationship Id="rId5" Type="http://schemas.openxmlformats.org/officeDocument/2006/relationships/hyperlink" Target="https://images.unsplash.com/photo-1491438590914-bc09fcaaf77a?ixlib=rb-1.2.1&amp;ixid=eyJhcHBfaWQiOjEyMDd9&amp;auto=format&amp;fit=crop&amp;w=1050&amp;q=80" TargetMode="External"/><Relationship Id="rId6" Type="http://schemas.openxmlformats.org/officeDocument/2006/relationships/hyperlink" Target="https://images.unsplash.com/photo-1492567291473-fe3dfc175b45?ixlib=rb-1.2.1&amp;ixid=eyJhcHBfaWQiOjEyMDd9&amp;auto=format&amp;fit=crop&amp;w=631&amp;q=80" TargetMode="External"/><Relationship Id="rId7" Type="http://schemas.openxmlformats.org/officeDocument/2006/relationships/image" Target="../media/image6.jpg"/><Relationship Id="rId8" Type="http://schemas.openxmlformats.org/officeDocument/2006/relationships/hyperlink" Target="https://images.unsplash.com/photo-1491438590914-bc09fcaaf77a?ixlib=rb-1.2.1&amp;ixid=eyJhcHBfaWQiOjEyMDd9&amp;auto=format&amp;fit=crop&amp;w=1050&amp;q=8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image" Target="../media/image3.jpg"/><Relationship Id="rId10" Type="http://schemas.openxmlformats.org/officeDocument/2006/relationships/hyperlink" Target="https://images.unsplash.com/photo-1500042600524-37ecb686c775?ixlib=rb-1.2.1&amp;auto=format&amp;fit=crop&amp;w=1050&amp;q=80" TargetMode="External"/><Relationship Id="rId9" Type="http://schemas.openxmlformats.org/officeDocument/2006/relationships/hyperlink" Target="https://images.unsplash.com/photo-1500042600524-37ecb686c775?ixlib=rb-1.2.1&amp;auto=format&amp;fit=crop&amp;w=1050&amp;q=80" TargetMode="External"/><Relationship Id="rId5" Type="http://schemas.openxmlformats.org/officeDocument/2006/relationships/hyperlink" Target="https://images.unsplash.com/photo-1500042600524-37ecb686c775?ixlib=rb-1.2.1&amp;auto=format&amp;fit=crop&amp;w=1050&amp;q=80" TargetMode="External"/><Relationship Id="rId6" Type="http://schemas.openxmlformats.org/officeDocument/2006/relationships/image" Target="../media/image9.jpg"/><Relationship Id="rId7" Type="http://schemas.openxmlformats.org/officeDocument/2006/relationships/hyperlink" Target="https://images.unsplash.com/photo-1500042600524-37ecb686c775?ixlib=rb-1.2.1&amp;auto=format&amp;fit=crop&amp;w=1050&amp;q=80" TargetMode="External"/><Relationship Id="rId8" Type="http://schemas.openxmlformats.org/officeDocument/2006/relationships/hyperlink" Target="https://images.unsplash.com/photo-1511298341002-15d91b5d09b7?ixlib=rb-1.2.1&amp;ixid=eyJhcHBfaWQiOjEyMDd9&amp;auto=format&amp;fit=crop&amp;w=375&amp;q=8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unsplash.com/photos/cssvEZacHvQ"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88375" y="201950"/>
            <a:ext cx="1080000" cy="1080000"/>
          </a:xfrm>
          <a:prstGeom prst="ellipse">
            <a:avLst/>
          </a:prstGeom>
          <a:solidFill>
            <a:srgbClr val="FFFFFF"/>
          </a:solid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1640700" y="492500"/>
            <a:ext cx="6185100" cy="49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2400">
                <a:solidFill>
                  <a:srgbClr val="2A2A2A"/>
                </a:solidFill>
                <a:latin typeface="Hammersmith One"/>
                <a:ea typeface="Hammersmith One"/>
                <a:cs typeface="Hammersmith One"/>
                <a:sym typeface="Hammersmith One"/>
              </a:rPr>
              <a:t>Add your name here</a:t>
            </a:r>
            <a:endParaRPr b="1" sz="2400">
              <a:solidFill>
                <a:srgbClr val="2A2A2A"/>
              </a:solidFill>
              <a:latin typeface="Hammersmith One"/>
              <a:ea typeface="Hammersmith One"/>
              <a:cs typeface="Hammersmith One"/>
              <a:sym typeface="Hammersmith One"/>
            </a:endParaRPr>
          </a:p>
        </p:txBody>
      </p:sp>
      <p:grpSp>
        <p:nvGrpSpPr>
          <p:cNvPr id="56" name="Google Shape;56;p13"/>
          <p:cNvGrpSpPr/>
          <p:nvPr/>
        </p:nvGrpSpPr>
        <p:grpSpPr>
          <a:xfrm>
            <a:off x="786233" y="295008"/>
            <a:ext cx="484305" cy="893894"/>
            <a:chOff x="733814" y="2825424"/>
            <a:chExt cx="2279081" cy="4066850"/>
          </a:xfrm>
        </p:grpSpPr>
        <p:sp>
          <p:nvSpPr>
            <p:cNvPr id="57" name="Google Shape;57;p13"/>
            <p:cNvSpPr/>
            <p:nvPr/>
          </p:nvSpPr>
          <p:spPr>
            <a:xfrm rot="9977632">
              <a:off x="2387733" y="5422551"/>
              <a:ext cx="492525" cy="1178670"/>
            </a:xfrm>
            <a:prstGeom prst="moon">
              <a:avLst>
                <a:gd fmla="val 87500" name="adj"/>
              </a:avLst>
            </a:prstGeom>
            <a:solidFill>
              <a:srgbClr val="D77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 name="Google Shape;58;p13"/>
            <p:cNvSpPr/>
            <p:nvPr/>
          </p:nvSpPr>
          <p:spPr>
            <a:xfrm>
              <a:off x="752242" y="2991120"/>
              <a:ext cx="2209800" cy="2808300"/>
            </a:xfrm>
            <a:prstGeom prst="roundRect">
              <a:avLst>
                <a:gd fmla="val 50000" name="adj"/>
              </a:avLst>
            </a:prstGeom>
            <a:solidFill>
              <a:srgbClr val="B95D0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 name="Google Shape;59;p13"/>
            <p:cNvSpPr/>
            <p:nvPr/>
          </p:nvSpPr>
          <p:spPr>
            <a:xfrm flipH="1">
              <a:off x="2544800" y="3103337"/>
              <a:ext cx="455741" cy="2400416"/>
            </a:xfrm>
            <a:custGeom>
              <a:rect b="b" l="l" r="r" t="t"/>
              <a:pathLst>
                <a:path extrusionOk="0" h="3582711" w="474730">
                  <a:moveTo>
                    <a:pt x="474730" y="0"/>
                  </a:moveTo>
                  <a:lnTo>
                    <a:pt x="473124" y="2644"/>
                  </a:lnTo>
                  <a:cubicBezTo>
                    <a:pt x="380321" y="173478"/>
                    <a:pt x="327607" y="369250"/>
                    <a:pt x="327607" y="577333"/>
                  </a:cubicBezTo>
                  <a:lnTo>
                    <a:pt x="327607" y="3184525"/>
                  </a:lnTo>
                  <a:cubicBezTo>
                    <a:pt x="327607" y="3309375"/>
                    <a:pt x="346584" y="3429793"/>
                    <a:pt x="381811" y="3543051"/>
                  </a:cubicBezTo>
                  <a:lnTo>
                    <a:pt x="396327" y="3582711"/>
                  </a:lnTo>
                  <a:lnTo>
                    <a:pt x="353130" y="3543451"/>
                  </a:lnTo>
                  <a:cubicBezTo>
                    <a:pt x="134948" y="3325270"/>
                    <a:pt x="0" y="3023855"/>
                    <a:pt x="0" y="2690921"/>
                  </a:cubicBezTo>
                  <a:lnTo>
                    <a:pt x="0" y="957252"/>
                  </a:lnTo>
                  <a:cubicBezTo>
                    <a:pt x="0" y="582702"/>
                    <a:pt x="170794" y="248043"/>
                    <a:pt x="438748" y="26907"/>
                  </a:cubicBezTo>
                  <a:close/>
                </a:path>
              </a:pathLst>
            </a:custGeom>
            <a:solidFill>
              <a:srgbClr val="D77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 name="Google Shape;60;p13"/>
            <p:cNvSpPr/>
            <p:nvPr/>
          </p:nvSpPr>
          <p:spPr>
            <a:xfrm>
              <a:off x="733814" y="3013626"/>
              <a:ext cx="468796" cy="2489984"/>
            </a:xfrm>
            <a:custGeom>
              <a:rect b="b" l="l" r="r" t="t"/>
              <a:pathLst>
                <a:path extrusionOk="0" h="3582711" w="474730">
                  <a:moveTo>
                    <a:pt x="474730" y="0"/>
                  </a:moveTo>
                  <a:lnTo>
                    <a:pt x="473124" y="2644"/>
                  </a:lnTo>
                  <a:cubicBezTo>
                    <a:pt x="380321" y="173478"/>
                    <a:pt x="327607" y="369250"/>
                    <a:pt x="327607" y="577333"/>
                  </a:cubicBezTo>
                  <a:lnTo>
                    <a:pt x="327607" y="3184525"/>
                  </a:lnTo>
                  <a:cubicBezTo>
                    <a:pt x="327607" y="3309375"/>
                    <a:pt x="346584" y="3429793"/>
                    <a:pt x="381811" y="3543051"/>
                  </a:cubicBezTo>
                  <a:lnTo>
                    <a:pt x="396327" y="3582711"/>
                  </a:lnTo>
                  <a:lnTo>
                    <a:pt x="353130" y="3543451"/>
                  </a:lnTo>
                  <a:cubicBezTo>
                    <a:pt x="134948" y="3325270"/>
                    <a:pt x="0" y="3023855"/>
                    <a:pt x="0" y="2690921"/>
                  </a:cubicBezTo>
                  <a:lnTo>
                    <a:pt x="0" y="957252"/>
                  </a:lnTo>
                  <a:cubicBezTo>
                    <a:pt x="0" y="582702"/>
                    <a:pt x="170794" y="248043"/>
                    <a:pt x="438748" y="26907"/>
                  </a:cubicBezTo>
                  <a:close/>
                </a:path>
              </a:pathLst>
            </a:custGeom>
            <a:solidFill>
              <a:srgbClr val="D77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 name="Google Shape;61;p13"/>
            <p:cNvSpPr/>
            <p:nvPr/>
          </p:nvSpPr>
          <p:spPr>
            <a:xfrm>
              <a:off x="996392" y="5819174"/>
              <a:ext cx="1637400" cy="1073100"/>
            </a:xfrm>
            <a:prstGeom prst="round2SameRect">
              <a:avLst>
                <a:gd fmla="val 50000" name="adj1"/>
                <a:gd fmla="val 0" name="adj2"/>
              </a:avLst>
            </a:prstGeom>
            <a:solidFill>
              <a:srgbClr val="315F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 name="Google Shape;62;p13"/>
            <p:cNvSpPr/>
            <p:nvPr/>
          </p:nvSpPr>
          <p:spPr>
            <a:xfrm>
              <a:off x="1851584" y="5798969"/>
              <a:ext cx="795324" cy="1089270"/>
            </a:xfrm>
            <a:custGeom>
              <a:rect b="b" l="l" r="r" t="t"/>
              <a:pathLst>
                <a:path extrusionOk="0" h="1073172" w="681220">
                  <a:moveTo>
                    <a:pt x="0" y="0"/>
                  </a:moveTo>
                  <a:lnTo>
                    <a:pt x="144634" y="0"/>
                  </a:lnTo>
                  <a:cubicBezTo>
                    <a:pt x="440982" y="0"/>
                    <a:pt x="681220" y="240238"/>
                    <a:pt x="681220" y="536586"/>
                  </a:cubicBezTo>
                  <a:lnTo>
                    <a:pt x="681220" y="1073172"/>
                  </a:lnTo>
                  <a:lnTo>
                    <a:pt x="0" y="1073172"/>
                  </a:lnTo>
                  <a:close/>
                </a:path>
              </a:pathLst>
            </a:custGeom>
            <a:solidFill>
              <a:srgbClr val="1036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63" name="Google Shape;63;p13"/>
            <p:cNvGrpSpPr/>
            <p:nvPr/>
          </p:nvGrpSpPr>
          <p:grpSpPr>
            <a:xfrm>
              <a:off x="954609" y="3173098"/>
              <a:ext cx="1807020" cy="2527695"/>
              <a:chOff x="1819846" y="1465007"/>
              <a:chExt cx="1807020" cy="2527695"/>
            </a:xfrm>
          </p:grpSpPr>
          <p:sp>
            <p:nvSpPr>
              <p:cNvPr id="64" name="Google Shape;64;p13"/>
              <p:cNvSpPr/>
              <p:nvPr/>
            </p:nvSpPr>
            <p:spPr>
              <a:xfrm>
                <a:off x="1819846" y="1465007"/>
                <a:ext cx="1787700" cy="2517000"/>
              </a:xfrm>
              <a:prstGeom prst="roundRect">
                <a:avLst>
                  <a:gd fmla="val 50000" name="adj"/>
                </a:avLst>
              </a:prstGeom>
              <a:solidFill>
                <a:srgbClr val="F3C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 name="Google Shape;65;p13"/>
              <p:cNvSpPr/>
              <p:nvPr/>
            </p:nvSpPr>
            <p:spPr>
              <a:xfrm>
                <a:off x="2733366" y="1474838"/>
                <a:ext cx="893500" cy="2517864"/>
              </a:xfrm>
              <a:custGeom>
                <a:rect b="b" l="l" r="r" t="t"/>
                <a:pathLst>
                  <a:path extrusionOk="0" h="1306285" w="531845">
                    <a:moveTo>
                      <a:pt x="0" y="0"/>
                    </a:moveTo>
                    <a:cubicBezTo>
                      <a:pt x="293730" y="0"/>
                      <a:pt x="531845" y="238115"/>
                      <a:pt x="531845" y="531845"/>
                    </a:cubicBezTo>
                    <a:lnTo>
                      <a:pt x="531845" y="774440"/>
                    </a:lnTo>
                    <a:cubicBezTo>
                      <a:pt x="531845" y="1068170"/>
                      <a:pt x="293730" y="1306285"/>
                      <a:pt x="0" y="1306285"/>
                    </a:cubicBezTo>
                    <a:close/>
                  </a:path>
                </a:pathLst>
              </a:custGeom>
              <a:solidFill>
                <a:srgbClr val="E6B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66" name="Google Shape;66;p13"/>
            <p:cNvSpPr/>
            <p:nvPr/>
          </p:nvSpPr>
          <p:spPr>
            <a:xfrm>
              <a:off x="1346967" y="4402254"/>
              <a:ext cx="137700" cy="126300"/>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 name="Google Shape;67;p13"/>
            <p:cNvSpPr/>
            <p:nvPr/>
          </p:nvSpPr>
          <p:spPr>
            <a:xfrm rot="-173253">
              <a:off x="1139590" y="4244207"/>
              <a:ext cx="512150" cy="147491"/>
            </a:xfrm>
            <a:prstGeom prst="blockArc">
              <a:avLst>
                <a:gd fmla="val 10800000" name="adj1"/>
                <a:gd fmla="val 0" name="adj2"/>
                <a:gd fmla="val 25000" name="adj3"/>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3"/>
            <p:cNvSpPr/>
            <p:nvPr/>
          </p:nvSpPr>
          <p:spPr>
            <a:xfrm flipH="1">
              <a:off x="2206425" y="4405696"/>
              <a:ext cx="137700" cy="126300"/>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 name="Google Shape;69;p13"/>
            <p:cNvSpPr/>
            <p:nvPr/>
          </p:nvSpPr>
          <p:spPr>
            <a:xfrm flipH="1">
              <a:off x="2039450" y="4247712"/>
              <a:ext cx="512100" cy="147600"/>
            </a:xfrm>
            <a:prstGeom prst="blockArc">
              <a:avLst>
                <a:gd fmla="val 10800000" name="adj1"/>
                <a:gd fmla="val 0" name="adj2"/>
                <a:gd fmla="val 25000" name="adj3"/>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 name="Google Shape;70;p13"/>
            <p:cNvGrpSpPr/>
            <p:nvPr/>
          </p:nvGrpSpPr>
          <p:grpSpPr>
            <a:xfrm>
              <a:off x="1354000" y="4991550"/>
              <a:ext cx="999925" cy="370604"/>
              <a:chOff x="3741511" y="5711879"/>
              <a:chExt cx="999925" cy="513871"/>
            </a:xfrm>
          </p:grpSpPr>
          <p:sp>
            <p:nvSpPr>
              <p:cNvPr id="71" name="Google Shape;71;p13"/>
              <p:cNvSpPr/>
              <p:nvPr/>
            </p:nvSpPr>
            <p:spPr>
              <a:xfrm>
                <a:off x="3741511" y="5724147"/>
                <a:ext cx="999925" cy="489336"/>
              </a:xfrm>
              <a:custGeom>
                <a:rect b="b" l="l" r="r" t="t"/>
                <a:pathLst>
                  <a:path extrusionOk="0" h="489336" w="1104889">
                    <a:moveTo>
                      <a:pt x="0" y="0"/>
                    </a:moveTo>
                    <a:lnTo>
                      <a:pt x="1104889" y="0"/>
                    </a:lnTo>
                    <a:lnTo>
                      <a:pt x="1096020" y="35951"/>
                    </a:lnTo>
                    <a:cubicBezTo>
                      <a:pt x="1006463" y="302387"/>
                      <a:pt x="796804" y="489336"/>
                      <a:pt x="552444" y="489336"/>
                    </a:cubicBezTo>
                    <a:cubicBezTo>
                      <a:pt x="308085" y="489336"/>
                      <a:pt x="98425" y="302387"/>
                      <a:pt x="8868" y="359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 name="Google Shape;72;p13"/>
              <p:cNvSpPr/>
              <p:nvPr/>
            </p:nvSpPr>
            <p:spPr>
              <a:xfrm rot="10800000">
                <a:off x="3847306" y="5736414"/>
                <a:ext cx="789380" cy="489336"/>
              </a:xfrm>
              <a:custGeom>
                <a:rect b="b" l="l" r="r" t="t"/>
                <a:pathLst>
                  <a:path extrusionOk="0" h="489336" w="789380">
                    <a:moveTo>
                      <a:pt x="394689" y="489336"/>
                    </a:moveTo>
                    <a:cubicBezTo>
                      <a:pt x="256411" y="489336"/>
                      <a:pt x="130405" y="416309"/>
                      <a:pt x="35549" y="296491"/>
                    </a:cubicBezTo>
                    <a:lnTo>
                      <a:pt x="0" y="244670"/>
                    </a:lnTo>
                    <a:lnTo>
                      <a:pt x="35551" y="192845"/>
                    </a:lnTo>
                    <a:cubicBezTo>
                      <a:pt x="130406" y="73027"/>
                      <a:pt x="256412" y="0"/>
                      <a:pt x="394691" y="0"/>
                    </a:cubicBezTo>
                    <a:cubicBezTo>
                      <a:pt x="532969" y="0"/>
                      <a:pt x="658975" y="73027"/>
                      <a:pt x="753830" y="192845"/>
                    </a:cubicBezTo>
                    <a:lnTo>
                      <a:pt x="789380" y="244667"/>
                    </a:lnTo>
                    <a:lnTo>
                      <a:pt x="753829" y="296491"/>
                    </a:lnTo>
                    <a:cubicBezTo>
                      <a:pt x="658973" y="416309"/>
                      <a:pt x="532967" y="489336"/>
                      <a:pt x="394689" y="489336"/>
                    </a:cubicBezTo>
                    <a:close/>
                  </a:path>
                </a:pathLst>
              </a:custGeom>
              <a:solidFill>
                <a:srgbClr val="D873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 name="Google Shape;73;p13"/>
              <p:cNvSpPr/>
              <p:nvPr/>
            </p:nvSpPr>
            <p:spPr>
              <a:xfrm rot="10800000">
                <a:off x="4241700" y="5724147"/>
                <a:ext cx="398205" cy="489336"/>
              </a:xfrm>
              <a:custGeom>
                <a:rect b="b" l="l" r="r" t="t"/>
                <a:pathLst>
                  <a:path extrusionOk="0" h="489336" w="398205">
                    <a:moveTo>
                      <a:pt x="394689" y="489336"/>
                    </a:moveTo>
                    <a:cubicBezTo>
                      <a:pt x="256411" y="489336"/>
                      <a:pt x="130405" y="416309"/>
                      <a:pt x="35549" y="296491"/>
                    </a:cubicBezTo>
                    <a:lnTo>
                      <a:pt x="0" y="244670"/>
                    </a:lnTo>
                    <a:lnTo>
                      <a:pt x="35551" y="192845"/>
                    </a:lnTo>
                    <a:cubicBezTo>
                      <a:pt x="130406" y="73027"/>
                      <a:pt x="256412" y="0"/>
                      <a:pt x="394691" y="0"/>
                    </a:cubicBezTo>
                    <a:lnTo>
                      <a:pt x="398205" y="462"/>
                    </a:lnTo>
                    <a:lnTo>
                      <a:pt x="398205" y="488874"/>
                    </a:lnTo>
                    <a:close/>
                  </a:path>
                </a:pathLst>
              </a:custGeom>
              <a:solidFill>
                <a:srgbClr val="D056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13"/>
              <p:cNvSpPr/>
              <p:nvPr/>
            </p:nvSpPr>
            <p:spPr>
              <a:xfrm>
                <a:off x="3797929" y="5711879"/>
                <a:ext cx="900450" cy="117831"/>
              </a:xfrm>
              <a:custGeom>
                <a:rect b="b" l="l" r="r" t="t"/>
                <a:pathLst>
                  <a:path extrusionOk="0" h="117831" w="828000">
                    <a:moveTo>
                      <a:pt x="0" y="0"/>
                    </a:moveTo>
                    <a:lnTo>
                      <a:pt x="828000" y="0"/>
                    </a:lnTo>
                    <a:lnTo>
                      <a:pt x="778839" y="117831"/>
                    </a:lnTo>
                    <a:lnTo>
                      <a:pt x="39329" y="10800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75" name="Google Shape;75;p13"/>
            <p:cNvSpPr/>
            <p:nvPr/>
          </p:nvSpPr>
          <p:spPr>
            <a:xfrm flipH="1">
              <a:off x="1713170" y="4685506"/>
              <a:ext cx="288000" cy="147600"/>
            </a:xfrm>
            <a:prstGeom prst="blockArc">
              <a:avLst>
                <a:gd fmla="val 10800000" name="adj1"/>
                <a:gd fmla="val 0" name="adj2"/>
                <a:gd fmla="val 25000" name="adj3"/>
              </a:avLst>
            </a:prstGeom>
            <a:solidFill>
              <a:srgbClr val="E1A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3"/>
            <p:cNvSpPr/>
            <p:nvPr/>
          </p:nvSpPr>
          <p:spPr>
            <a:xfrm>
              <a:off x="1646357" y="5641727"/>
              <a:ext cx="414972" cy="780567"/>
            </a:xfrm>
            <a:custGeom>
              <a:rect b="b" l="l" r="r" t="t"/>
              <a:pathLst>
                <a:path extrusionOk="0" h="780567" w="414972">
                  <a:moveTo>
                    <a:pt x="0" y="0"/>
                  </a:moveTo>
                  <a:lnTo>
                    <a:pt x="45025" y="13976"/>
                  </a:lnTo>
                  <a:cubicBezTo>
                    <a:pt x="103213" y="25883"/>
                    <a:pt x="163460" y="32136"/>
                    <a:pt x="225168" y="32136"/>
                  </a:cubicBezTo>
                  <a:lnTo>
                    <a:pt x="225167" y="32137"/>
                  </a:lnTo>
                  <a:cubicBezTo>
                    <a:pt x="286875" y="32137"/>
                    <a:pt x="347123" y="25884"/>
                    <a:pt x="405311" y="13977"/>
                  </a:cubicBezTo>
                  <a:lnTo>
                    <a:pt x="414972" y="10978"/>
                  </a:lnTo>
                  <a:lnTo>
                    <a:pt x="411932" y="128958"/>
                  </a:lnTo>
                  <a:cubicBezTo>
                    <a:pt x="392487" y="500831"/>
                    <a:pt x="308405" y="780567"/>
                    <a:pt x="207627" y="780567"/>
                  </a:cubicBezTo>
                  <a:cubicBezTo>
                    <a:pt x="106849" y="780567"/>
                    <a:pt x="22768" y="500831"/>
                    <a:pt x="3322" y="128958"/>
                  </a:cubicBezTo>
                  <a:close/>
                </a:path>
              </a:pathLst>
            </a:custGeom>
            <a:solidFill>
              <a:srgbClr val="E6B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 name="Google Shape;77;p13"/>
            <p:cNvSpPr/>
            <p:nvPr/>
          </p:nvSpPr>
          <p:spPr>
            <a:xfrm>
              <a:off x="808646" y="2825424"/>
              <a:ext cx="2120413" cy="1127688"/>
            </a:xfrm>
            <a:custGeom>
              <a:rect b="b" l="l" r="r" t="t"/>
              <a:pathLst>
                <a:path extrusionOk="0" h="941702" w="1634230">
                  <a:moveTo>
                    <a:pt x="813804" y="0"/>
                  </a:moveTo>
                  <a:cubicBezTo>
                    <a:pt x="1153198" y="0"/>
                    <a:pt x="1448413" y="189154"/>
                    <a:pt x="1599778" y="467792"/>
                  </a:cubicBezTo>
                  <a:lnTo>
                    <a:pt x="1634230" y="539310"/>
                  </a:lnTo>
                  <a:lnTo>
                    <a:pt x="1577280" y="606526"/>
                  </a:lnTo>
                  <a:cubicBezTo>
                    <a:pt x="1384227" y="813615"/>
                    <a:pt x="1117527" y="941702"/>
                    <a:pt x="822938" y="941702"/>
                  </a:cubicBezTo>
                  <a:cubicBezTo>
                    <a:pt x="528350" y="941702"/>
                    <a:pt x="261650" y="813615"/>
                    <a:pt x="68597" y="606526"/>
                  </a:cubicBezTo>
                  <a:lnTo>
                    <a:pt x="0" y="525564"/>
                  </a:lnTo>
                  <a:lnTo>
                    <a:pt x="27831" y="467792"/>
                  </a:lnTo>
                  <a:cubicBezTo>
                    <a:pt x="179196" y="189154"/>
                    <a:pt x="474410" y="0"/>
                    <a:pt x="813804" y="0"/>
                  </a:cubicBezTo>
                  <a:close/>
                </a:path>
              </a:pathLst>
            </a:custGeom>
            <a:solidFill>
              <a:srgbClr val="D77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8" name="Google Shape;78;p13"/>
            <p:cNvGrpSpPr/>
            <p:nvPr/>
          </p:nvGrpSpPr>
          <p:grpSpPr>
            <a:xfrm>
              <a:off x="858810" y="4262532"/>
              <a:ext cx="1979309" cy="594600"/>
              <a:chOff x="1406103" y="909890"/>
              <a:chExt cx="1979309" cy="594600"/>
            </a:xfrm>
          </p:grpSpPr>
          <p:sp>
            <p:nvSpPr>
              <p:cNvPr id="79" name="Google Shape;79;p13"/>
              <p:cNvSpPr/>
              <p:nvPr/>
            </p:nvSpPr>
            <p:spPr>
              <a:xfrm>
                <a:off x="1406103" y="909890"/>
                <a:ext cx="900000" cy="594600"/>
              </a:xfrm>
              <a:prstGeom prst="donut">
                <a:avLst>
                  <a:gd fmla="val 5068" name="adj"/>
                </a:avLst>
              </a:prstGeom>
              <a:solidFill>
                <a:srgbClr val="1036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3"/>
              <p:cNvSpPr/>
              <p:nvPr/>
            </p:nvSpPr>
            <p:spPr>
              <a:xfrm>
                <a:off x="2485412" y="909890"/>
                <a:ext cx="900000" cy="594600"/>
              </a:xfrm>
              <a:prstGeom prst="donut">
                <a:avLst>
                  <a:gd fmla="val 5068" name="adj"/>
                </a:avLst>
              </a:prstGeom>
              <a:solidFill>
                <a:srgbClr val="1036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3"/>
              <p:cNvSpPr/>
              <p:nvPr/>
            </p:nvSpPr>
            <p:spPr>
              <a:xfrm>
                <a:off x="2297386" y="1173531"/>
                <a:ext cx="189000" cy="56700"/>
              </a:xfrm>
              <a:prstGeom prst="rect">
                <a:avLst/>
              </a:prstGeom>
              <a:solidFill>
                <a:srgbClr val="1036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pic>
        <p:nvPicPr>
          <p:cNvPr id="82" name="Google Shape;82;p13">
            <a:hlinkClick action="ppaction://hlinkshowjump?jump=nextslide"/>
          </p:cNvPr>
          <p:cNvPicPr preferRelativeResize="0"/>
          <p:nvPr/>
        </p:nvPicPr>
        <p:blipFill rotWithShape="1">
          <a:blip r:embed="rId3">
            <a:alphaModFix/>
          </a:blip>
          <a:srcRect b="0" l="2195" r="48465" t="13621"/>
          <a:stretch/>
        </p:blipFill>
        <p:spPr>
          <a:xfrm>
            <a:off x="296850" y="1667625"/>
            <a:ext cx="2571751" cy="2519300"/>
          </a:xfrm>
          <a:prstGeom prst="rect">
            <a:avLst/>
          </a:prstGeom>
          <a:noFill/>
          <a:ln>
            <a:noFill/>
          </a:ln>
        </p:spPr>
      </p:pic>
      <p:sp>
        <p:nvSpPr>
          <p:cNvPr id="83" name="Google Shape;83;p13"/>
          <p:cNvSpPr/>
          <p:nvPr/>
        </p:nvSpPr>
        <p:spPr>
          <a:xfrm>
            <a:off x="1640700" y="922200"/>
            <a:ext cx="1227900" cy="435300"/>
          </a:xfrm>
          <a:prstGeom prst="roundRect">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2A2A2A"/>
                </a:solidFill>
                <a:latin typeface="Hammersmith One"/>
                <a:ea typeface="Hammersmith One"/>
                <a:cs typeface="Hammersmith One"/>
                <a:sym typeface="Hammersmith One"/>
              </a:rPr>
              <a:t>Boards</a:t>
            </a:r>
            <a:endParaRPr>
              <a:solidFill>
                <a:srgbClr val="2A2A2A"/>
              </a:solidFill>
              <a:latin typeface="Hammersmith One"/>
              <a:ea typeface="Hammersmith One"/>
              <a:cs typeface="Hammersmith One"/>
              <a:sym typeface="Hammersmith One"/>
            </a:endParaRPr>
          </a:p>
        </p:txBody>
      </p:sp>
      <p:sp>
        <p:nvSpPr>
          <p:cNvPr id="84" name="Google Shape;84;p13"/>
          <p:cNvSpPr txBox="1"/>
          <p:nvPr>
            <p:ph idx="4294967295" type="body"/>
          </p:nvPr>
        </p:nvSpPr>
        <p:spPr>
          <a:xfrm>
            <a:off x="296850" y="4307975"/>
            <a:ext cx="2571900" cy="3693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GB" sz="2400">
                <a:latin typeface="Roboto Black"/>
                <a:ea typeface="Roboto Black"/>
                <a:cs typeface="Roboto Black"/>
                <a:sym typeface="Roboto Black"/>
              </a:rPr>
              <a:t>Nature</a:t>
            </a:r>
            <a:endParaRPr sz="2400">
              <a:latin typeface="Roboto Black"/>
              <a:ea typeface="Roboto Black"/>
              <a:cs typeface="Roboto Black"/>
              <a:sym typeface="Roboto Black"/>
            </a:endParaRPr>
          </a:p>
        </p:txBody>
      </p:sp>
      <p:sp>
        <p:nvSpPr>
          <p:cNvPr id="85" name="Google Shape;85;p13"/>
          <p:cNvSpPr txBox="1"/>
          <p:nvPr>
            <p:ph idx="4294967295" type="body"/>
          </p:nvPr>
        </p:nvSpPr>
        <p:spPr>
          <a:xfrm>
            <a:off x="3288075" y="4307975"/>
            <a:ext cx="2571900" cy="3693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GB" sz="2400">
                <a:latin typeface="Roboto Black"/>
                <a:ea typeface="Roboto Black"/>
                <a:cs typeface="Roboto Black"/>
                <a:sym typeface="Roboto Black"/>
              </a:rPr>
              <a:t>People</a:t>
            </a:r>
            <a:endParaRPr sz="2400">
              <a:latin typeface="Roboto Black"/>
              <a:ea typeface="Roboto Black"/>
              <a:cs typeface="Roboto Black"/>
              <a:sym typeface="Roboto Black"/>
            </a:endParaRPr>
          </a:p>
        </p:txBody>
      </p:sp>
      <p:pic>
        <p:nvPicPr>
          <p:cNvPr id="86" name="Google Shape;86;p13">
            <a:hlinkClick action="ppaction://hlinksldjump" r:id="rId4"/>
          </p:cNvPr>
          <p:cNvPicPr preferRelativeResize="0"/>
          <p:nvPr/>
        </p:nvPicPr>
        <p:blipFill rotWithShape="1">
          <a:blip r:embed="rId5">
            <a:alphaModFix/>
          </a:blip>
          <a:srcRect b="1660" l="1260" r="49520" t="11841"/>
          <a:stretch/>
        </p:blipFill>
        <p:spPr>
          <a:xfrm>
            <a:off x="3288825" y="1654750"/>
            <a:ext cx="2570399" cy="2545058"/>
          </a:xfrm>
          <a:prstGeom prst="rect">
            <a:avLst/>
          </a:prstGeom>
          <a:noFill/>
          <a:ln>
            <a:noFill/>
          </a:ln>
        </p:spPr>
      </p:pic>
      <p:pic>
        <p:nvPicPr>
          <p:cNvPr id="87" name="Google Shape;87;p13">
            <a:hlinkClick action="ppaction://hlinksldjump" r:id="rId6"/>
          </p:cNvPr>
          <p:cNvPicPr preferRelativeResize="0"/>
          <p:nvPr/>
        </p:nvPicPr>
        <p:blipFill rotWithShape="1">
          <a:blip r:embed="rId7">
            <a:alphaModFix/>
          </a:blip>
          <a:srcRect b="0" l="1930" r="48444" t="12679"/>
          <a:stretch/>
        </p:blipFill>
        <p:spPr>
          <a:xfrm>
            <a:off x="6203250" y="1667425"/>
            <a:ext cx="2570401" cy="2519716"/>
          </a:xfrm>
          <a:prstGeom prst="rect">
            <a:avLst/>
          </a:prstGeom>
          <a:noFill/>
          <a:ln>
            <a:noFill/>
          </a:ln>
        </p:spPr>
      </p:pic>
      <p:sp>
        <p:nvSpPr>
          <p:cNvPr id="88" name="Google Shape;88;p13"/>
          <p:cNvSpPr txBox="1"/>
          <p:nvPr>
            <p:ph idx="4294967295" type="body"/>
          </p:nvPr>
        </p:nvSpPr>
        <p:spPr>
          <a:xfrm>
            <a:off x="6257850" y="4307975"/>
            <a:ext cx="2571900" cy="3693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GB" sz="2400">
                <a:latin typeface="Roboto Black"/>
                <a:ea typeface="Roboto Black"/>
                <a:cs typeface="Roboto Black"/>
                <a:sym typeface="Roboto Black"/>
              </a:rPr>
              <a:t>Colors</a:t>
            </a:r>
            <a:endParaRPr sz="2400">
              <a:latin typeface="Roboto Black"/>
              <a:ea typeface="Roboto Black"/>
              <a:cs typeface="Roboto Black"/>
              <a:sym typeface="Robo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1042725" y="127800"/>
            <a:ext cx="73179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Here goes the name of your board. (Nature)</a:t>
            </a:r>
            <a:endParaRPr/>
          </a:p>
        </p:txBody>
      </p:sp>
      <p:sp>
        <p:nvSpPr>
          <p:cNvPr id="94" name="Google Shape;94;p14"/>
          <p:cNvSpPr txBox="1"/>
          <p:nvPr>
            <p:ph idx="1" type="body"/>
          </p:nvPr>
        </p:nvSpPr>
        <p:spPr>
          <a:xfrm>
            <a:off x="235500" y="367925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95" name="Google Shape;95;p14">
            <a:hlinkClick r:id="rId3"/>
          </p:cNvPr>
          <p:cNvPicPr preferRelativeResize="0"/>
          <p:nvPr/>
        </p:nvPicPr>
        <p:blipFill>
          <a:blip r:embed="rId4">
            <a:alphaModFix/>
          </a:blip>
          <a:stretch>
            <a:fillRect/>
          </a:stretch>
        </p:blipFill>
        <p:spPr>
          <a:xfrm>
            <a:off x="235500" y="776150"/>
            <a:ext cx="1894200" cy="2841300"/>
          </a:xfrm>
          <a:prstGeom prst="roundRect">
            <a:avLst>
              <a:gd fmla="val 6744" name="adj"/>
            </a:avLst>
          </a:prstGeom>
          <a:noFill/>
          <a:ln>
            <a:noFill/>
          </a:ln>
        </p:spPr>
      </p:pic>
      <p:pic>
        <p:nvPicPr>
          <p:cNvPr id="96" name="Google Shape;96;p14">
            <a:hlinkClick r:id="rId5"/>
          </p:cNvPr>
          <p:cNvPicPr preferRelativeResize="0"/>
          <p:nvPr/>
        </p:nvPicPr>
        <p:blipFill rotWithShape="1">
          <a:blip r:embed="rId6">
            <a:alphaModFix/>
          </a:blip>
          <a:srcRect b="0" l="0" r="0" t="0"/>
          <a:stretch/>
        </p:blipFill>
        <p:spPr>
          <a:xfrm>
            <a:off x="2364900" y="776150"/>
            <a:ext cx="2130900" cy="1408500"/>
          </a:xfrm>
          <a:prstGeom prst="roundRect">
            <a:avLst>
              <a:gd fmla="val 6744" name="adj"/>
            </a:avLst>
          </a:prstGeom>
          <a:noFill/>
          <a:ln>
            <a:noFill/>
          </a:ln>
        </p:spPr>
      </p:pic>
      <p:sp>
        <p:nvSpPr>
          <p:cNvPr id="97" name="Google Shape;97;p14"/>
          <p:cNvSpPr txBox="1"/>
          <p:nvPr>
            <p:ph idx="1" type="body"/>
          </p:nvPr>
        </p:nvSpPr>
        <p:spPr>
          <a:xfrm>
            <a:off x="2364900" y="228457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98" name="Google Shape;98;p14">
            <a:hlinkClick r:id="rId7"/>
          </p:cNvPr>
          <p:cNvPicPr preferRelativeResize="0"/>
          <p:nvPr/>
        </p:nvPicPr>
        <p:blipFill rotWithShape="1">
          <a:blip r:embed="rId6">
            <a:alphaModFix/>
          </a:blip>
          <a:srcRect b="0" l="0" r="0" t="0"/>
          <a:stretch/>
        </p:blipFill>
        <p:spPr>
          <a:xfrm>
            <a:off x="2364900" y="2925025"/>
            <a:ext cx="2130900" cy="1408500"/>
          </a:xfrm>
          <a:prstGeom prst="roundRect">
            <a:avLst>
              <a:gd fmla="val 6744" name="adj"/>
            </a:avLst>
          </a:prstGeom>
          <a:noFill/>
          <a:ln>
            <a:noFill/>
          </a:ln>
        </p:spPr>
      </p:pic>
      <p:sp>
        <p:nvSpPr>
          <p:cNvPr id="99" name="Google Shape;99;p14"/>
          <p:cNvSpPr txBox="1"/>
          <p:nvPr>
            <p:ph idx="1" type="body"/>
          </p:nvPr>
        </p:nvSpPr>
        <p:spPr>
          <a:xfrm>
            <a:off x="2364900" y="443345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sp>
        <p:nvSpPr>
          <p:cNvPr id="100" name="Google Shape;100;p14"/>
          <p:cNvSpPr txBox="1"/>
          <p:nvPr>
            <p:ph idx="1" type="body"/>
          </p:nvPr>
        </p:nvSpPr>
        <p:spPr>
          <a:xfrm>
            <a:off x="4673350" y="369270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01" name="Google Shape;101;p14">
            <a:hlinkClick r:id="rId8"/>
          </p:cNvPr>
          <p:cNvPicPr preferRelativeResize="0"/>
          <p:nvPr/>
        </p:nvPicPr>
        <p:blipFill>
          <a:blip r:embed="rId4">
            <a:alphaModFix/>
          </a:blip>
          <a:stretch>
            <a:fillRect/>
          </a:stretch>
        </p:blipFill>
        <p:spPr>
          <a:xfrm>
            <a:off x="4673350" y="789600"/>
            <a:ext cx="1894200" cy="2841300"/>
          </a:xfrm>
          <a:prstGeom prst="roundRect">
            <a:avLst>
              <a:gd fmla="val 6744" name="adj"/>
            </a:avLst>
          </a:prstGeom>
          <a:noFill/>
          <a:ln>
            <a:noFill/>
          </a:ln>
        </p:spPr>
      </p:pic>
      <p:pic>
        <p:nvPicPr>
          <p:cNvPr id="102" name="Google Shape;102;p14">
            <a:hlinkClick r:id="rId9"/>
          </p:cNvPr>
          <p:cNvPicPr preferRelativeResize="0"/>
          <p:nvPr/>
        </p:nvPicPr>
        <p:blipFill rotWithShape="1">
          <a:blip r:embed="rId6">
            <a:alphaModFix/>
          </a:blip>
          <a:srcRect b="0" l="0" r="0" t="0"/>
          <a:stretch/>
        </p:blipFill>
        <p:spPr>
          <a:xfrm>
            <a:off x="6789500" y="789600"/>
            <a:ext cx="2130900" cy="1408500"/>
          </a:xfrm>
          <a:prstGeom prst="roundRect">
            <a:avLst>
              <a:gd fmla="val 6744" name="adj"/>
            </a:avLst>
          </a:prstGeom>
          <a:noFill/>
          <a:ln>
            <a:noFill/>
          </a:ln>
        </p:spPr>
      </p:pic>
      <p:sp>
        <p:nvSpPr>
          <p:cNvPr id="103" name="Google Shape;103;p14"/>
          <p:cNvSpPr txBox="1"/>
          <p:nvPr>
            <p:ph idx="1" type="body"/>
          </p:nvPr>
        </p:nvSpPr>
        <p:spPr>
          <a:xfrm>
            <a:off x="6789500" y="229802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04" name="Google Shape;104;p14">
            <a:hlinkClick r:id="rId10"/>
          </p:cNvPr>
          <p:cNvPicPr preferRelativeResize="0"/>
          <p:nvPr/>
        </p:nvPicPr>
        <p:blipFill rotWithShape="1">
          <a:blip r:embed="rId6">
            <a:alphaModFix/>
          </a:blip>
          <a:srcRect b="0" l="0" r="0" t="0"/>
          <a:stretch/>
        </p:blipFill>
        <p:spPr>
          <a:xfrm>
            <a:off x="6789500" y="2938475"/>
            <a:ext cx="2130900" cy="1408500"/>
          </a:xfrm>
          <a:prstGeom prst="roundRect">
            <a:avLst>
              <a:gd fmla="val 6744" name="adj"/>
            </a:avLst>
          </a:prstGeom>
          <a:noFill/>
          <a:ln>
            <a:noFill/>
          </a:ln>
        </p:spPr>
      </p:pic>
      <p:sp>
        <p:nvSpPr>
          <p:cNvPr id="105" name="Google Shape;105;p14"/>
          <p:cNvSpPr txBox="1"/>
          <p:nvPr>
            <p:ph idx="1" type="body"/>
          </p:nvPr>
        </p:nvSpPr>
        <p:spPr>
          <a:xfrm>
            <a:off x="6789500" y="444690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grpSp>
        <p:nvGrpSpPr>
          <p:cNvPr id="106" name="Google Shape;106;p14"/>
          <p:cNvGrpSpPr/>
          <p:nvPr/>
        </p:nvGrpSpPr>
        <p:grpSpPr>
          <a:xfrm>
            <a:off x="311701" y="256673"/>
            <a:ext cx="302583" cy="291857"/>
            <a:chOff x="3289164" y="1673069"/>
            <a:chExt cx="1760227" cy="1756056"/>
          </a:xfrm>
        </p:grpSpPr>
        <p:sp>
          <p:nvSpPr>
            <p:cNvPr id="107" name="Google Shape;107;p14"/>
            <p:cNvSpPr/>
            <p:nvPr/>
          </p:nvSpPr>
          <p:spPr>
            <a:xfrm>
              <a:off x="356268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 name="Google Shape;108;p14"/>
            <p:cNvSpPr/>
            <p:nvPr/>
          </p:nvSpPr>
          <p:spPr>
            <a:xfrm>
              <a:off x="462597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14"/>
            <p:cNvSpPr/>
            <p:nvPr/>
          </p:nvSpPr>
          <p:spPr>
            <a:xfrm rot="5400000">
              <a:off x="4075044" y="2782025"/>
              <a:ext cx="142200" cy="11520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 name="Google Shape;110;p14"/>
            <p:cNvSpPr/>
            <p:nvPr/>
          </p:nvSpPr>
          <p:spPr>
            <a:xfrm rot="2700000">
              <a:off x="3700913" y="1549434"/>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 name="Google Shape;111;p14"/>
            <p:cNvSpPr/>
            <p:nvPr/>
          </p:nvSpPr>
          <p:spPr>
            <a:xfrm flipH="1" rot="-2700000">
              <a:off x="4494240" y="1544518"/>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2" name="Google Shape;112;p14">
            <a:hlinkClick action="ppaction://hlinkshowjump?jump=firstslide"/>
          </p:cNvPr>
          <p:cNvSpPr/>
          <p:nvPr/>
        </p:nvSpPr>
        <p:spPr>
          <a:xfrm>
            <a:off x="220575" y="245025"/>
            <a:ext cx="471300" cy="3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992600" y="127800"/>
            <a:ext cx="72090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Here goes the name of your board. (People)</a:t>
            </a:r>
            <a:endParaRPr/>
          </a:p>
        </p:txBody>
      </p:sp>
      <p:pic>
        <p:nvPicPr>
          <p:cNvPr id="118" name="Google Shape;118;p15">
            <a:hlinkClick r:id="rId3"/>
          </p:cNvPr>
          <p:cNvPicPr preferRelativeResize="0"/>
          <p:nvPr/>
        </p:nvPicPr>
        <p:blipFill rotWithShape="1">
          <a:blip r:embed="rId4">
            <a:alphaModFix/>
          </a:blip>
          <a:srcRect b="426" l="0" r="0" t="426"/>
          <a:stretch/>
        </p:blipFill>
        <p:spPr>
          <a:xfrm>
            <a:off x="246925" y="829800"/>
            <a:ext cx="2130900" cy="1408500"/>
          </a:xfrm>
          <a:prstGeom prst="roundRect">
            <a:avLst>
              <a:gd fmla="val 6744" name="adj"/>
            </a:avLst>
          </a:prstGeom>
          <a:noFill/>
          <a:ln>
            <a:noFill/>
          </a:ln>
        </p:spPr>
      </p:pic>
      <p:sp>
        <p:nvSpPr>
          <p:cNvPr id="119" name="Google Shape;119;p15"/>
          <p:cNvSpPr txBox="1"/>
          <p:nvPr>
            <p:ph idx="1" type="body"/>
          </p:nvPr>
        </p:nvSpPr>
        <p:spPr>
          <a:xfrm>
            <a:off x="246925" y="233822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20" name="Google Shape;120;p15">
            <a:hlinkClick r:id="rId5"/>
          </p:cNvPr>
          <p:cNvPicPr preferRelativeResize="0"/>
          <p:nvPr/>
        </p:nvPicPr>
        <p:blipFill rotWithShape="1">
          <a:blip r:embed="rId4">
            <a:alphaModFix/>
          </a:blip>
          <a:srcRect b="426" l="0" r="0" t="426"/>
          <a:stretch/>
        </p:blipFill>
        <p:spPr>
          <a:xfrm>
            <a:off x="246925" y="2978675"/>
            <a:ext cx="2130900" cy="1408500"/>
          </a:xfrm>
          <a:prstGeom prst="roundRect">
            <a:avLst>
              <a:gd fmla="val 6744" name="adj"/>
            </a:avLst>
          </a:prstGeom>
          <a:noFill/>
          <a:ln>
            <a:noFill/>
          </a:ln>
        </p:spPr>
      </p:pic>
      <p:sp>
        <p:nvSpPr>
          <p:cNvPr id="121" name="Google Shape;121;p15"/>
          <p:cNvSpPr txBox="1"/>
          <p:nvPr>
            <p:ph idx="1" type="body"/>
          </p:nvPr>
        </p:nvSpPr>
        <p:spPr>
          <a:xfrm>
            <a:off x="246925" y="448710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sp>
        <p:nvSpPr>
          <p:cNvPr id="122" name="Google Shape;122;p15"/>
          <p:cNvSpPr txBox="1"/>
          <p:nvPr>
            <p:ph idx="1" type="body"/>
          </p:nvPr>
        </p:nvSpPr>
        <p:spPr>
          <a:xfrm>
            <a:off x="2585525" y="373290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23" name="Google Shape;123;p15">
            <a:hlinkClick r:id="rId6"/>
          </p:cNvPr>
          <p:cNvPicPr preferRelativeResize="0"/>
          <p:nvPr/>
        </p:nvPicPr>
        <p:blipFill rotWithShape="1">
          <a:blip r:embed="rId7">
            <a:alphaModFix/>
          </a:blip>
          <a:srcRect b="445" l="0" r="0" t="445"/>
          <a:stretch/>
        </p:blipFill>
        <p:spPr>
          <a:xfrm>
            <a:off x="2585525" y="829800"/>
            <a:ext cx="1894200" cy="2841300"/>
          </a:xfrm>
          <a:prstGeom prst="roundRect">
            <a:avLst>
              <a:gd fmla="val 6744" name="adj"/>
            </a:avLst>
          </a:prstGeom>
          <a:noFill/>
          <a:ln>
            <a:noFill/>
          </a:ln>
        </p:spPr>
      </p:pic>
      <p:pic>
        <p:nvPicPr>
          <p:cNvPr id="124" name="Google Shape;124;p15">
            <a:hlinkClick r:id="rId8"/>
          </p:cNvPr>
          <p:cNvPicPr preferRelativeResize="0"/>
          <p:nvPr/>
        </p:nvPicPr>
        <p:blipFill rotWithShape="1">
          <a:blip r:embed="rId4">
            <a:alphaModFix/>
          </a:blip>
          <a:srcRect b="426" l="0" r="0" t="426"/>
          <a:stretch/>
        </p:blipFill>
        <p:spPr>
          <a:xfrm>
            <a:off x="4655625" y="829800"/>
            <a:ext cx="2130900" cy="1408500"/>
          </a:xfrm>
          <a:prstGeom prst="roundRect">
            <a:avLst>
              <a:gd fmla="val 6744" name="adj"/>
            </a:avLst>
          </a:prstGeom>
          <a:noFill/>
          <a:ln>
            <a:noFill/>
          </a:ln>
        </p:spPr>
      </p:pic>
      <p:sp>
        <p:nvSpPr>
          <p:cNvPr id="125" name="Google Shape;125;p15"/>
          <p:cNvSpPr txBox="1"/>
          <p:nvPr>
            <p:ph idx="1" type="body"/>
          </p:nvPr>
        </p:nvSpPr>
        <p:spPr>
          <a:xfrm>
            <a:off x="4655625" y="233822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26" name="Google Shape;126;p15">
            <a:hlinkClick r:id="rId9"/>
          </p:cNvPr>
          <p:cNvPicPr preferRelativeResize="0"/>
          <p:nvPr/>
        </p:nvPicPr>
        <p:blipFill rotWithShape="1">
          <a:blip r:embed="rId4">
            <a:alphaModFix/>
          </a:blip>
          <a:srcRect b="426" l="0" r="0" t="426"/>
          <a:stretch/>
        </p:blipFill>
        <p:spPr>
          <a:xfrm>
            <a:off x="4655625" y="2978675"/>
            <a:ext cx="2130900" cy="1408500"/>
          </a:xfrm>
          <a:prstGeom prst="roundRect">
            <a:avLst>
              <a:gd fmla="val 6744" name="adj"/>
            </a:avLst>
          </a:prstGeom>
          <a:noFill/>
          <a:ln>
            <a:noFill/>
          </a:ln>
        </p:spPr>
      </p:pic>
      <p:sp>
        <p:nvSpPr>
          <p:cNvPr id="127" name="Google Shape;127;p15"/>
          <p:cNvSpPr txBox="1"/>
          <p:nvPr>
            <p:ph idx="1" type="body"/>
          </p:nvPr>
        </p:nvSpPr>
        <p:spPr>
          <a:xfrm>
            <a:off x="4655625" y="448710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sp>
        <p:nvSpPr>
          <p:cNvPr id="128" name="Google Shape;128;p15"/>
          <p:cNvSpPr txBox="1"/>
          <p:nvPr>
            <p:ph idx="1" type="body"/>
          </p:nvPr>
        </p:nvSpPr>
        <p:spPr>
          <a:xfrm>
            <a:off x="6994225" y="373290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29" name="Google Shape;129;p15">
            <a:hlinkClick r:id="rId10"/>
          </p:cNvPr>
          <p:cNvPicPr preferRelativeResize="0"/>
          <p:nvPr/>
        </p:nvPicPr>
        <p:blipFill rotWithShape="1">
          <a:blip r:embed="rId7">
            <a:alphaModFix/>
          </a:blip>
          <a:srcRect b="445" l="0" r="0" t="445"/>
          <a:stretch/>
        </p:blipFill>
        <p:spPr>
          <a:xfrm>
            <a:off x="6994225" y="829800"/>
            <a:ext cx="1894200" cy="2841300"/>
          </a:xfrm>
          <a:prstGeom prst="roundRect">
            <a:avLst>
              <a:gd fmla="val 6744" name="adj"/>
            </a:avLst>
          </a:prstGeom>
          <a:noFill/>
          <a:ln>
            <a:noFill/>
          </a:ln>
        </p:spPr>
      </p:pic>
      <p:grpSp>
        <p:nvGrpSpPr>
          <p:cNvPr id="130" name="Google Shape;130;p15"/>
          <p:cNvGrpSpPr/>
          <p:nvPr/>
        </p:nvGrpSpPr>
        <p:grpSpPr>
          <a:xfrm>
            <a:off x="311701" y="256673"/>
            <a:ext cx="302583" cy="291857"/>
            <a:chOff x="3289164" y="1673069"/>
            <a:chExt cx="1760227" cy="1756056"/>
          </a:xfrm>
        </p:grpSpPr>
        <p:sp>
          <p:nvSpPr>
            <p:cNvPr id="131" name="Google Shape;131;p15"/>
            <p:cNvSpPr/>
            <p:nvPr/>
          </p:nvSpPr>
          <p:spPr>
            <a:xfrm>
              <a:off x="356268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2" name="Google Shape;132;p15"/>
            <p:cNvSpPr/>
            <p:nvPr/>
          </p:nvSpPr>
          <p:spPr>
            <a:xfrm>
              <a:off x="462597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3" name="Google Shape;133;p15"/>
            <p:cNvSpPr/>
            <p:nvPr/>
          </p:nvSpPr>
          <p:spPr>
            <a:xfrm rot="5400000">
              <a:off x="4075044" y="2782025"/>
              <a:ext cx="142200" cy="11520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4" name="Google Shape;134;p15"/>
            <p:cNvSpPr/>
            <p:nvPr/>
          </p:nvSpPr>
          <p:spPr>
            <a:xfrm rot="2700000">
              <a:off x="3700913" y="1549434"/>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 name="Google Shape;135;p15"/>
            <p:cNvSpPr/>
            <p:nvPr/>
          </p:nvSpPr>
          <p:spPr>
            <a:xfrm flipH="1" rot="-2700000">
              <a:off x="4494240" y="1544518"/>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36" name="Google Shape;136;p15">
            <a:hlinkClick action="ppaction://hlinkshowjump?jump=firstslide"/>
          </p:cNvPr>
          <p:cNvSpPr/>
          <p:nvPr/>
        </p:nvSpPr>
        <p:spPr>
          <a:xfrm>
            <a:off x="220575" y="245025"/>
            <a:ext cx="471300" cy="3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1092875" y="127800"/>
            <a:ext cx="71787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Here goes the name of your board. (Colors)</a:t>
            </a:r>
            <a:endParaRPr/>
          </a:p>
        </p:txBody>
      </p:sp>
      <p:sp>
        <p:nvSpPr>
          <p:cNvPr id="142" name="Google Shape;142;p16"/>
          <p:cNvSpPr txBox="1"/>
          <p:nvPr>
            <p:ph idx="1" type="body"/>
          </p:nvPr>
        </p:nvSpPr>
        <p:spPr>
          <a:xfrm>
            <a:off x="235500" y="375545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43" name="Google Shape;143;p16">
            <a:hlinkClick action="ppaction://hlinksldjump" r:id="rId3"/>
          </p:cNvPr>
          <p:cNvPicPr preferRelativeResize="0"/>
          <p:nvPr/>
        </p:nvPicPr>
        <p:blipFill rotWithShape="1">
          <a:blip r:embed="rId4">
            <a:alphaModFix/>
          </a:blip>
          <a:srcRect b="0" l="5555" r="5555" t="0"/>
          <a:stretch/>
        </p:blipFill>
        <p:spPr>
          <a:xfrm>
            <a:off x="235500" y="852350"/>
            <a:ext cx="1894200" cy="2841300"/>
          </a:xfrm>
          <a:prstGeom prst="roundRect">
            <a:avLst>
              <a:gd fmla="val 6744" name="adj"/>
            </a:avLst>
          </a:prstGeom>
          <a:noFill/>
          <a:ln>
            <a:noFill/>
          </a:ln>
        </p:spPr>
      </p:pic>
      <p:pic>
        <p:nvPicPr>
          <p:cNvPr id="144" name="Google Shape;144;p16">
            <a:hlinkClick r:id="rId5"/>
          </p:cNvPr>
          <p:cNvPicPr preferRelativeResize="0"/>
          <p:nvPr/>
        </p:nvPicPr>
        <p:blipFill rotWithShape="1">
          <a:blip r:embed="rId6">
            <a:alphaModFix/>
          </a:blip>
          <a:srcRect b="426" l="0" r="0" t="426"/>
          <a:stretch/>
        </p:blipFill>
        <p:spPr>
          <a:xfrm>
            <a:off x="2364900" y="852350"/>
            <a:ext cx="2130900" cy="1408500"/>
          </a:xfrm>
          <a:prstGeom prst="roundRect">
            <a:avLst>
              <a:gd fmla="val 6744" name="adj"/>
            </a:avLst>
          </a:prstGeom>
          <a:noFill/>
          <a:ln>
            <a:noFill/>
          </a:ln>
        </p:spPr>
      </p:pic>
      <p:sp>
        <p:nvSpPr>
          <p:cNvPr id="145" name="Google Shape;145;p16"/>
          <p:cNvSpPr txBox="1"/>
          <p:nvPr>
            <p:ph idx="1" type="body"/>
          </p:nvPr>
        </p:nvSpPr>
        <p:spPr>
          <a:xfrm>
            <a:off x="2364900" y="236077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46" name="Google Shape;146;p16">
            <a:hlinkClick r:id="rId7"/>
          </p:cNvPr>
          <p:cNvPicPr preferRelativeResize="0"/>
          <p:nvPr/>
        </p:nvPicPr>
        <p:blipFill rotWithShape="1">
          <a:blip r:embed="rId6">
            <a:alphaModFix/>
          </a:blip>
          <a:srcRect b="426" l="0" r="0" t="426"/>
          <a:stretch/>
        </p:blipFill>
        <p:spPr>
          <a:xfrm>
            <a:off x="2364900" y="3001225"/>
            <a:ext cx="2130900" cy="1408500"/>
          </a:xfrm>
          <a:prstGeom prst="roundRect">
            <a:avLst>
              <a:gd fmla="val 6744" name="adj"/>
            </a:avLst>
          </a:prstGeom>
          <a:noFill/>
          <a:ln>
            <a:noFill/>
          </a:ln>
        </p:spPr>
      </p:pic>
      <p:sp>
        <p:nvSpPr>
          <p:cNvPr id="147" name="Google Shape;147;p16"/>
          <p:cNvSpPr txBox="1"/>
          <p:nvPr>
            <p:ph idx="1" type="body"/>
          </p:nvPr>
        </p:nvSpPr>
        <p:spPr>
          <a:xfrm>
            <a:off x="2364900" y="450965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sp>
        <p:nvSpPr>
          <p:cNvPr id="148" name="Google Shape;148;p16"/>
          <p:cNvSpPr txBox="1"/>
          <p:nvPr>
            <p:ph idx="1" type="body"/>
          </p:nvPr>
        </p:nvSpPr>
        <p:spPr>
          <a:xfrm>
            <a:off x="4673350" y="3768900"/>
            <a:ext cx="19386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49" name="Google Shape;149;p16">
            <a:hlinkClick r:id="rId8"/>
          </p:cNvPr>
          <p:cNvPicPr preferRelativeResize="0"/>
          <p:nvPr/>
        </p:nvPicPr>
        <p:blipFill rotWithShape="1">
          <a:blip r:embed="rId4">
            <a:alphaModFix/>
          </a:blip>
          <a:srcRect b="0" l="5555" r="5555" t="0"/>
          <a:stretch/>
        </p:blipFill>
        <p:spPr>
          <a:xfrm>
            <a:off x="4673350" y="865800"/>
            <a:ext cx="1894200" cy="2841300"/>
          </a:xfrm>
          <a:prstGeom prst="roundRect">
            <a:avLst>
              <a:gd fmla="val 6744" name="adj"/>
            </a:avLst>
          </a:prstGeom>
          <a:noFill/>
          <a:ln>
            <a:noFill/>
          </a:ln>
        </p:spPr>
      </p:pic>
      <p:pic>
        <p:nvPicPr>
          <p:cNvPr id="150" name="Google Shape;150;p16">
            <a:hlinkClick r:id="rId9"/>
          </p:cNvPr>
          <p:cNvPicPr preferRelativeResize="0"/>
          <p:nvPr/>
        </p:nvPicPr>
        <p:blipFill rotWithShape="1">
          <a:blip r:embed="rId6">
            <a:alphaModFix/>
          </a:blip>
          <a:srcRect b="426" l="0" r="0" t="426"/>
          <a:stretch/>
        </p:blipFill>
        <p:spPr>
          <a:xfrm>
            <a:off x="6789500" y="865800"/>
            <a:ext cx="2130900" cy="1408500"/>
          </a:xfrm>
          <a:prstGeom prst="roundRect">
            <a:avLst>
              <a:gd fmla="val 6744" name="adj"/>
            </a:avLst>
          </a:prstGeom>
          <a:noFill/>
          <a:ln>
            <a:noFill/>
          </a:ln>
        </p:spPr>
      </p:pic>
      <p:sp>
        <p:nvSpPr>
          <p:cNvPr id="151" name="Google Shape;151;p16"/>
          <p:cNvSpPr txBox="1"/>
          <p:nvPr>
            <p:ph idx="1" type="body"/>
          </p:nvPr>
        </p:nvSpPr>
        <p:spPr>
          <a:xfrm>
            <a:off x="6789500" y="2374225"/>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pic>
        <p:nvPicPr>
          <p:cNvPr id="152" name="Google Shape;152;p16">
            <a:hlinkClick r:id="rId10"/>
          </p:cNvPr>
          <p:cNvPicPr preferRelativeResize="0"/>
          <p:nvPr/>
        </p:nvPicPr>
        <p:blipFill rotWithShape="1">
          <a:blip r:embed="rId6">
            <a:alphaModFix/>
          </a:blip>
          <a:srcRect b="426" l="0" r="0" t="426"/>
          <a:stretch/>
        </p:blipFill>
        <p:spPr>
          <a:xfrm>
            <a:off x="6789500" y="3014675"/>
            <a:ext cx="2130900" cy="1408500"/>
          </a:xfrm>
          <a:prstGeom prst="roundRect">
            <a:avLst>
              <a:gd fmla="val 6744" name="adj"/>
            </a:avLst>
          </a:prstGeom>
          <a:noFill/>
          <a:ln>
            <a:noFill/>
          </a:ln>
        </p:spPr>
      </p:pic>
      <p:sp>
        <p:nvSpPr>
          <p:cNvPr id="153" name="Google Shape;153;p16"/>
          <p:cNvSpPr txBox="1"/>
          <p:nvPr>
            <p:ph idx="1" type="body"/>
          </p:nvPr>
        </p:nvSpPr>
        <p:spPr>
          <a:xfrm>
            <a:off x="6789500" y="4523100"/>
            <a:ext cx="213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latin typeface="Roboto Black"/>
                <a:ea typeface="Roboto Black"/>
                <a:cs typeface="Roboto Black"/>
                <a:sym typeface="Roboto Black"/>
              </a:rPr>
              <a:t>Lorem ipsum dolor sit amet.</a:t>
            </a:r>
            <a:endParaRPr sz="1400">
              <a:latin typeface="Roboto Black"/>
              <a:ea typeface="Roboto Black"/>
              <a:cs typeface="Roboto Black"/>
              <a:sym typeface="Roboto Black"/>
            </a:endParaRPr>
          </a:p>
        </p:txBody>
      </p:sp>
      <p:grpSp>
        <p:nvGrpSpPr>
          <p:cNvPr id="154" name="Google Shape;154;p16"/>
          <p:cNvGrpSpPr/>
          <p:nvPr/>
        </p:nvGrpSpPr>
        <p:grpSpPr>
          <a:xfrm>
            <a:off x="311701" y="256673"/>
            <a:ext cx="302583" cy="291857"/>
            <a:chOff x="3289164" y="1673069"/>
            <a:chExt cx="1760227" cy="1756056"/>
          </a:xfrm>
        </p:grpSpPr>
        <p:sp>
          <p:nvSpPr>
            <p:cNvPr id="155" name="Google Shape;155;p16"/>
            <p:cNvSpPr/>
            <p:nvPr/>
          </p:nvSpPr>
          <p:spPr>
            <a:xfrm>
              <a:off x="356268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 name="Google Shape;156;p16"/>
            <p:cNvSpPr/>
            <p:nvPr/>
          </p:nvSpPr>
          <p:spPr>
            <a:xfrm>
              <a:off x="462597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16"/>
            <p:cNvSpPr/>
            <p:nvPr/>
          </p:nvSpPr>
          <p:spPr>
            <a:xfrm rot="5400000">
              <a:off x="4075044" y="2782025"/>
              <a:ext cx="142200" cy="11520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 name="Google Shape;158;p16"/>
            <p:cNvSpPr/>
            <p:nvPr/>
          </p:nvSpPr>
          <p:spPr>
            <a:xfrm rot="2700000">
              <a:off x="3700913" y="1549434"/>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9" name="Google Shape;159;p16"/>
            <p:cNvSpPr/>
            <p:nvPr/>
          </p:nvSpPr>
          <p:spPr>
            <a:xfrm flipH="1" rot="-2700000">
              <a:off x="4494240" y="1544518"/>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60" name="Google Shape;160;p16">
            <a:hlinkClick action="ppaction://hlinkshowjump?jump=firstslide"/>
          </p:cNvPr>
          <p:cNvSpPr/>
          <p:nvPr/>
        </p:nvSpPr>
        <p:spPr>
          <a:xfrm>
            <a:off x="220575" y="245025"/>
            <a:ext cx="471300" cy="3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092875" y="127800"/>
            <a:ext cx="7178700" cy="5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Here goes your title</a:t>
            </a:r>
            <a:endParaRPr/>
          </a:p>
        </p:txBody>
      </p:sp>
      <p:sp>
        <p:nvSpPr>
          <p:cNvPr id="166" name="Google Shape;166;p17"/>
          <p:cNvSpPr txBox="1"/>
          <p:nvPr>
            <p:ph idx="1" type="body"/>
          </p:nvPr>
        </p:nvSpPr>
        <p:spPr>
          <a:xfrm>
            <a:off x="3550225" y="843775"/>
            <a:ext cx="5283000" cy="39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latin typeface="Roboto"/>
                <a:ea typeface="Roboto"/>
                <a:cs typeface="Roboto"/>
                <a:sym typeface="Roboto"/>
              </a:rPr>
              <a:t>Lorem ipsum dolor sit amet.Lorem ipsum dolor sit amet, consectetuer adipiscing elit. Aenean commodo ligula eget dolor. Aenean massa. </a:t>
            </a:r>
            <a:endParaRPr sz="1400">
              <a:latin typeface="Roboto"/>
              <a:ea typeface="Roboto"/>
              <a:cs typeface="Roboto"/>
              <a:sym typeface="Roboto"/>
            </a:endParaRPr>
          </a:p>
          <a:p>
            <a:pPr indent="0" lvl="0" marL="0" rtl="0" algn="l">
              <a:spcBef>
                <a:spcPts val="1600"/>
              </a:spcBef>
              <a:spcAft>
                <a:spcPts val="0"/>
              </a:spcAft>
              <a:buNone/>
            </a:pPr>
            <a:r>
              <a:rPr lang="en-GB" sz="1400">
                <a:latin typeface="Roboto"/>
                <a:ea typeface="Roboto"/>
                <a:cs typeface="Roboto"/>
                <a:sym typeface="Roboto"/>
              </a:rPr>
              <a:t>Cum sociis natoque penatibus et magnis dis parturient montes, nascetur ridiculus mus.</a:t>
            </a:r>
            <a:endParaRPr sz="1400">
              <a:latin typeface="Roboto"/>
              <a:ea typeface="Roboto"/>
              <a:cs typeface="Roboto"/>
              <a:sym typeface="Roboto"/>
            </a:endParaRPr>
          </a:p>
          <a:p>
            <a:pPr indent="0" lvl="0" marL="0" rtl="0" algn="l">
              <a:spcBef>
                <a:spcPts val="1600"/>
              </a:spcBef>
              <a:spcAft>
                <a:spcPts val="0"/>
              </a:spcAft>
              <a:buNone/>
            </a:pPr>
            <a:r>
              <a:rPr lang="en-GB" sz="1400">
                <a:latin typeface="Roboto"/>
                <a:ea typeface="Roboto"/>
                <a:cs typeface="Roboto"/>
                <a:sym typeface="Roboto"/>
              </a:rPr>
              <a:t>Donec quam felis, ultricies nec, pellentesque eu, pretium quis, sem. Nulla consequat massa quis enim. Donec pede justo, fringilla vel, aliquet nec, vulputate eget, arcu.</a:t>
            </a:r>
            <a:endParaRPr sz="1400">
              <a:latin typeface="Roboto"/>
              <a:ea typeface="Roboto"/>
              <a:cs typeface="Roboto"/>
              <a:sym typeface="Roboto"/>
            </a:endParaRPr>
          </a:p>
          <a:p>
            <a:pPr indent="0" lvl="0" marL="0" rtl="0" algn="l">
              <a:spcBef>
                <a:spcPts val="1600"/>
              </a:spcBef>
              <a:spcAft>
                <a:spcPts val="0"/>
              </a:spcAft>
              <a:buNone/>
            </a:pPr>
            <a:r>
              <a:rPr lang="en-GB" sz="1400">
                <a:latin typeface="Roboto"/>
                <a:ea typeface="Roboto"/>
                <a:cs typeface="Roboto"/>
                <a:sym typeface="Roboto"/>
              </a:rPr>
              <a:t>In enim justo, rhoncus ut, imperdiet a, venenatis vitae, justo. Nullam dictum felis eu pede mollis pretium.</a:t>
            </a:r>
            <a:endParaRPr sz="1400">
              <a:latin typeface="Roboto"/>
              <a:ea typeface="Roboto"/>
              <a:cs typeface="Roboto"/>
              <a:sym typeface="Roboto"/>
            </a:endParaRPr>
          </a:p>
          <a:p>
            <a:pPr indent="0" lvl="0" marL="0" rtl="0" algn="l">
              <a:spcBef>
                <a:spcPts val="1600"/>
              </a:spcBef>
              <a:spcAft>
                <a:spcPts val="1600"/>
              </a:spcAft>
              <a:buNone/>
            </a:pPr>
            <a:r>
              <a:rPr lang="en-GB" sz="1400">
                <a:latin typeface="Roboto"/>
                <a:ea typeface="Roboto"/>
                <a:cs typeface="Roboto"/>
                <a:sym typeface="Roboto"/>
              </a:rPr>
              <a:t>Integer tincidunt. Cras dapibus. Vivamus elementum semper nisi. Aenean vulputate eleifend tellus.</a:t>
            </a:r>
            <a:endParaRPr sz="1400">
              <a:latin typeface="Roboto"/>
              <a:ea typeface="Roboto"/>
              <a:cs typeface="Roboto"/>
              <a:sym typeface="Roboto"/>
            </a:endParaRPr>
          </a:p>
        </p:txBody>
      </p:sp>
      <p:pic>
        <p:nvPicPr>
          <p:cNvPr id="167" name="Google Shape;167;p17">
            <a:hlinkClick r:id="rId3"/>
          </p:cNvPr>
          <p:cNvPicPr preferRelativeResize="0"/>
          <p:nvPr/>
        </p:nvPicPr>
        <p:blipFill>
          <a:blip r:embed="rId4">
            <a:alphaModFix/>
          </a:blip>
          <a:stretch>
            <a:fillRect/>
          </a:stretch>
        </p:blipFill>
        <p:spPr>
          <a:xfrm>
            <a:off x="311700" y="843775"/>
            <a:ext cx="3017026" cy="4022701"/>
          </a:xfrm>
          <a:prstGeom prst="rect">
            <a:avLst/>
          </a:prstGeom>
          <a:noFill/>
          <a:ln>
            <a:noFill/>
          </a:ln>
        </p:spPr>
      </p:pic>
      <p:grpSp>
        <p:nvGrpSpPr>
          <p:cNvPr id="168" name="Google Shape;168;p17"/>
          <p:cNvGrpSpPr/>
          <p:nvPr/>
        </p:nvGrpSpPr>
        <p:grpSpPr>
          <a:xfrm>
            <a:off x="311701" y="256673"/>
            <a:ext cx="302583" cy="291857"/>
            <a:chOff x="3289164" y="1673069"/>
            <a:chExt cx="1760227" cy="1756056"/>
          </a:xfrm>
        </p:grpSpPr>
        <p:sp>
          <p:nvSpPr>
            <p:cNvPr id="169" name="Google Shape;169;p17"/>
            <p:cNvSpPr/>
            <p:nvPr/>
          </p:nvSpPr>
          <p:spPr>
            <a:xfrm>
              <a:off x="356268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 name="Google Shape;170;p17"/>
            <p:cNvSpPr/>
            <p:nvPr/>
          </p:nvSpPr>
          <p:spPr>
            <a:xfrm>
              <a:off x="4625978" y="2261420"/>
              <a:ext cx="143700" cy="11676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17"/>
            <p:cNvSpPr/>
            <p:nvPr/>
          </p:nvSpPr>
          <p:spPr>
            <a:xfrm rot="5400000">
              <a:off x="4075044" y="2782025"/>
              <a:ext cx="142200" cy="1152000"/>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 name="Google Shape;172;p17"/>
            <p:cNvSpPr/>
            <p:nvPr/>
          </p:nvSpPr>
          <p:spPr>
            <a:xfrm rot="2700000">
              <a:off x="3700913" y="1549434"/>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 name="Google Shape;173;p17"/>
            <p:cNvSpPr/>
            <p:nvPr/>
          </p:nvSpPr>
          <p:spPr>
            <a:xfrm flipH="1" rot="-2700000">
              <a:off x="4494240" y="1544518"/>
              <a:ext cx="143401" cy="1224002"/>
            </a:xfrm>
            <a:prstGeom prst="roundRect">
              <a:avLst>
                <a:gd fmla="val 50000" name="adj"/>
              </a:avLst>
            </a:prstGeom>
            <a:solidFill>
              <a:srgbClr val="2A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4" name="Google Shape;174;p17">
            <a:hlinkClick action="ppaction://hlinkshowjump?jump=firstslide"/>
          </p:cNvPr>
          <p:cNvSpPr/>
          <p:nvPr/>
        </p:nvSpPr>
        <p:spPr>
          <a:xfrm>
            <a:off x="220575" y="245025"/>
            <a:ext cx="471300" cy="3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p:nvPr/>
        </p:nvSpPr>
        <p:spPr>
          <a:xfrm>
            <a:off x="488375" y="201950"/>
            <a:ext cx="1080000" cy="1080000"/>
          </a:xfrm>
          <a:prstGeom prst="ellipse">
            <a:avLst/>
          </a:prstGeom>
          <a:solidFill>
            <a:srgbClr val="FFFFFF"/>
          </a:solid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ph type="ctrTitle"/>
          </p:nvPr>
        </p:nvSpPr>
        <p:spPr>
          <a:xfrm>
            <a:off x="1640700" y="568700"/>
            <a:ext cx="6185100" cy="49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2A2A2A"/>
                </a:solidFill>
              </a:rPr>
              <a:t>Instructions</a:t>
            </a:r>
            <a:endParaRPr b="1" sz="2400">
              <a:solidFill>
                <a:srgbClr val="2A2A2A"/>
              </a:solidFill>
              <a:latin typeface="Hammersmith One"/>
              <a:ea typeface="Hammersmith One"/>
              <a:cs typeface="Hammersmith One"/>
              <a:sym typeface="Hammersmith One"/>
            </a:endParaRPr>
          </a:p>
        </p:txBody>
      </p:sp>
      <p:pic>
        <p:nvPicPr>
          <p:cNvPr id="181" name="Google Shape;181;p18"/>
          <p:cNvPicPr preferRelativeResize="0"/>
          <p:nvPr/>
        </p:nvPicPr>
        <p:blipFill rotWithShape="1">
          <a:blip r:embed="rId3">
            <a:alphaModFix/>
          </a:blip>
          <a:srcRect b="9140" l="0" r="1136" t="0"/>
          <a:stretch/>
        </p:blipFill>
        <p:spPr>
          <a:xfrm>
            <a:off x="488375" y="203600"/>
            <a:ext cx="1080000" cy="1076700"/>
          </a:xfrm>
          <a:prstGeom prst="ellipse">
            <a:avLst/>
          </a:prstGeom>
          <a:noFill/>
          <a:ln>
            <a:noFill/>
          </a:ln>
        </p:spPr>
      </p:pic>
      <p:sp>
        <p:nvSpPr>
          <p:cNvPr id="182" name="Google Shape;182;p18"/>
          <p:cNvSpPr txBox="1"/>
          <p:nvPr>
            <p:ph idx="4294967295" type="body"/>
          </p:nvPr>
        </p:nvSpPr>
        <p:spPr>
          <a:xfrm>
            <a:off x="464100" y="1607800"/>
            <a:ext cx="8170500" cy="34596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Add your picture and your name on the first slide.</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Duplicate a board layout.</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Replace images with your own and add your titles below each picture.</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Add hyperlinks to the images to navigate to the source or link it to your “own source” to explain your pin. On Slide 4, the first umbrella picture, links to slide 5.</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You can duplicate the home slide as many times needed in order to showcase all your boards.</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AutoNum type="arabicPeriod"/>
            </a:pPr>
            <a:r>
              <a:rPr lang="en-GB" sz="1300">
                <a:latin typeface="Roboto"/>
                <a:ea typeface="Roboto"/>
                <a:cs typeface="Roboto"/>
                <a:sym typeface="Roboto"/>
              </a:rPr>
              <a:t>To make the thumbnail image for the home, simply save each board (slide) as JPEG and then insert the image and crop it to fit the desired size. Once you are done, add links to each image to their corresponding slides.</a:t>
            </a:r>
            <a:endParaRPr sz="1300">
              <a:latin typeface="Roboto"/>
              <a:ea typeface="Roboto"/>
              <a:cs typeface="Roboto"/>
              <a:sym typeface="Roboto"/>
            </a:endParaRPr>
          </a:p>
          <a:p>
            <a:pPr indent="0" lvl="0" marL="457200" rtl="0" algn="l">
              <a:lnSpc>
                <a:spcPct val="150000"/>
              </a:lnSpc>
              <a:spcBef>
                <a:spcPts val="1600"/>
              </a:spcBef>
              <a:spcAft>
                <a:spcPts val="0"/>
              </a:spcAft>
              <a:buNone/>
            </a:pPr>
            <a:r>
              <a:rPr lang="en-GB" sz="1300">
                <a:latin typeface="Roboto"/>
                <a:ea typeface="Roboto"/>
                <a:cs typeface="Roboto"/>
                <a:sym typeface="Roboto"/>
              </a:rPr>
              <a:t>The home icon, will take you to the first slide.</a:t>
            </a:r>
            <a:endParaRPr sz="1300">
              <a:latin typeface="Roboto"/>
              <a:ea typeface="Roboto"/>
              <a:cs typeface="Roboto"/>
              <a:sym typeface="Roboto"/>
            </a:endParaRPr>
          </a:p>
          <a:p>
            <a:pPr indent="0" lvl="0" marL="0" rtl="0" algn="l">
              <a:lnSpc>
                <a:spcPct val="150000"/>
              </a:lnSpc>
              <a:spcBef>
                <a:spcPts val="1600"/>
              </a:spcBef>
              <a:spcAft>
                <a:spcPts val="1600"/>
              </a:spcAft>
              <a:buNone/>
            </a:pPr>
            <a:r>
              <a:t/>
            </a:r>
            <a:endParaRPr sz="13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nterest Boards_SlidesMan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